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 id="2147483649" r:id="rId3"/>
    <p:sldMasterId id="2147483650" r:id="rId4"/>
  </p:sldMasterIdLst>
  <p:notesMasterIdLst>
    <p:notesMasterId r:id="rId48"/>
  </p:notesMasterIdLst>
  <p:handoutMasterIdLst>
    <p:handoutMasterId r:id="rId49"/>
  </p:handoutMasterIdLst>
  <p:sldIdLst>
    <p:sldId id="495" r:id="rId5"/>
    <p:sldId id="365" r:id="rId6"/>
    <p:sldId id="451" r:id="rId7"/>
    <p:sldId id="491" r:id="rId8"/>
    <p:sldId id="256" r:id="rId9"/>
    <p:sldId id="469" r:id="rId10"/>
    <p:sldId id="297" r:id="rId11"/>
    <p:sldId id="470" r:id="rId12"/>
    <p:sldId id="272" r:id="rId13"/>
    <p:sldId id="472" r:id="rId14"/>
    <p:sldId id="342" r:id="rId15"/>
    <p:sldId id="473" r:id="rId16"/>
    <p:sldId id="346" r:id="rId17"/>
    <p:sldId id="474" r:id="rId18"/>
    <p:sldId id="273" r:id="rId19"/>
    <p:sldId id="475" r:id="rId20"/>
    <p:sldId id="300" r:id="rId21"/>
    <p:sldId id="476" r:id="rId22"/>
    <p:sldId id="351" r:id="rId23"/>
    <p:sldId id="477" r:id="rId24"/>
    <p:sldId id="261" r:id="rId25"/>
    <p:sldId id="478" r:id="rId26"/>
    <p:sldId id="277" r:id="rId27"/>
    <p:sldId id="494" r:id="rId28"/>
    <p:sldId id="480" r:id="rId29"/>
    <p:sldId id="481" r:id="rId30"/>
    <p:sldId id="482" r:id="rId31"/>
    <p:sldId id="326" r:id="rId32"/>
    <p:sldId id="483" r:id="rId33"/>
    <p:sldId id="463" r:id="rId34"/>
    <p:sldId id="484" r:id="rId35"/>
    <p:sldId id="318" r:id="rId36"/>
    <p:sldId id="485" r:id="rId37"/>
    <p:sldId id="360" r:id="rId38"/>
    <p:sldId id="486" r:id="rId39"/>
    <p:sldId id="426" r:id="rId40"/>
    <p:sldId id="487" r:id="rId41"/>
    <p:sldId id="330" r:id="rId42"/>
    <p:sldId id="488" r:id="rId43"/>
    <p:sldId id="331" r:id="rId44"/>
    <p:sldId id="489" r:id="rId45"/>
    <p:sldId id="492" r:id="rId46"/>
    <p:sldId id="493" r:id="rId47"/>
  </p:sldIdLst>
  <p:sldSz cx="9144000" cy="6858000" type="screen4x3"/>
  <p:notesSz cx="7102475" cy="102330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E548"/>
    <a:srgbClr val="0000FF"/>
    <a:srgbClr val="59C34B"/>
    <a:srgbClr val="606060"/>
    <a:srgbClr val="210DB3"/>
    <a:srgbClr val="59EB71"/>
    <a:srgbClr val="E3F5E7"/>
    <a:srgbClr val="54E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0EED6-4601-492E-B1A3-915D6CC98DF4}" v="11" dt="2026-03-02T09:01:09.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3584" autoAdjust="0"/>
  </p:normalViewPr>
  <p:slideViewPr>
    <p:cSldViewPr snapToGrid="0">
      <p:cViewPr varScale="1">
        <p:scale>
          <a:sx n="111" d="100"/>
          <a:sy n="111" d="100"/>
        </p:scale>
        <p:origin x="15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323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SARD Arnaud" userId="00df634d-d2e9-4ace-9041-98d10f7db36a" providerId="ADAL" clId="{2AF9B497-93AD-4D30-8AAA-1759AF476355}"/>
    <pc:docChg chg="undo custSel addSld delSld modSld">
      <pc:chgData name="BOSSARD Arnaud" userId="00df634d-d2e9-4ace-9041-98d10f7db36a" providerId="ADAL" clId="{2AF9B497-93AD-4D30-8AAA-1759AF476355}" dt="2026-03-02T09:01:40.155" v="91" actId="1036"/>
      <pc:docMkLst>
        <pc:docMk/>
      </pc:docMkLst>
      <pc:sldChg chg="addSp modSp mod">
        <pc:chgData name="BOSSARD Arnaud" userId="00df634d-d2e9-4ace-9041-98d10f7db36a" providerId="ADAL" clId="{2AF9B497-93AD-4D30-8AAA-1759AF476355}" dt="2026-03-02T09:01:40.155" v="91" actId="1036"/>
        <pc:sldMkLst>
          <pc:docMk/>
          <pc:sldMk cId="0" sldId="277"/>
        </pc:sldMkLst>
        <pc:spChg chg="mod">
          <ac:chgData name="BOSSARD Arnaud" userId="00df634d-d2e9-4ace-9041-98d10f7db36a" providerId="ADAL" clId="{2AF9B497-93AD-4D30-8AAA-1759AF476355}" dt="2026-03-02T08:55:54.696" v="0"/>
          <ac:spMkLst>
            <pc:docMk/>
            <pc:sldMk cId="0" sldId="277"/>
            <ac:spMk id="3" creationId="{14699855-AFE4-2D54-C8C1-17F69012D0E7}"/>
          </ac:spMkLst>
        </pc:spChg>
        <pc:spChg chg="mod">
          <ac:chgData name="BOSSARD Arnaud" userId="00df634d-d2e9-4ace-9041-98d10f7db36a" providerId="ADAL" clId="{2AF9B497-93AD-4D30-8AAA-1759AF476355}" dt="2026-03-02T08:55:54.696" v="0"/>
          <ac:spMkLst>
            <pc:docMk/>
            <pc:sldMk cId="0" sldId="277"/>
            <ac:spMk id="4" creationId="{9DA97781-01A4-8233-F1C1-AB4C94DF77B0}"/>
          </ac:spMkLst>
        </pc:spChg>
        <pc:spChg chg="mod">
          <ac:chgData name="BOSSARD Arnaud" userId="00df634d-d2e9-4ace-9041-98d10f7db36a" providerId="ADAL" clId="{2AF9B497-93AD-4D30-8AAA-1759AF476355}" dt="2026-03-02T08:55:54.696" v="0"/>
          <ac:spMkLst>
            <pc:docMk/>
            <pc:sldMk cId="0" sldId="277"/>
            <ac:spMk id="5" creationId="{0CC11D4E-14C9-ED50-F6AD-26F5E55C7C3A}"/>
          </ac:spMkLst>
        </pc:spChg>
        <pc:spChg chg="mod">
          <ac:chgData name="BOSSARD Arnaud" userId="00df634d-d2e9-4ace-9041-98d10f7db36a" providerId="ADAL" clId="{2AF9B497-93AD-4D30-8AAA-1759AF476355}" dt="2026-03-02T08:55:54.696" v="0"/>
          <ac:spMkLst>
            <pc:docMk/>
            <pc:sldMk cId="0" sldId="277"/>
            <ac:spMk id="6" creationId="{8FB85B42-1F57-02D2-985D-8B14F378364D}"/>
          </ac:spMkLst>
        </pc:spChg>
        <pc:spChg chg="mod">
          <ac:chgData name="BOSSARD Arnaud" userId="00df634d-d2e9-4ace-9041-98d10f7db36a" providerId="ADAL" clId="{2AF9B497-93AD-4D30-8AAA-1759AF476355}" dt="2026-03-02T08:55:54.696" v="0"/>
          <ac:spMkLst>
            <pc:docMk/>
            <pc:sldMk cId="0" sldId="277"/>
            <ac:spMk id="7" creationId="{EB10E74F-FA9C-1228-02EE-65D5CE7EC3EA}"/>
          </ac:spMkLst>
        </pc:spChg>
        <pc:spChg chg="mod">
          <ac:chgData name="BOSSARD Arnaud" userId="00df634d-d2e9-4ace-9041-98d10f7db36a" providerId="ADAL" clId="{2AF9B497-93AD-4D30-8AAA-1759AF476355}" dt="2026-03-02T08:55:54.696" v="0"/>
          <ac:spMkLst>
            <pc:docMk/>
            <pc:sldMk cId="0" sldId="277"/>
            <ac:spMk id="8" creationId="{F24D0CF9-FA4B-77DB-8634-62C836E85C3E}"/>
          </ac:spMkLst>
        </pc:spChg>
        <pc:spChg chg="mod">
          <ac:chgData name="BOSSARD Arnaud" userId="00df634d-d2e9-4ace-9041-98d10f7db36a" providerId="ADAL" clId="{2AF9B497-93AD-4D30-8AAA-1759AF476355}" dt="2026-03-02T08:55:54.696" v="0"/>
          <ac:spMkLst>
            <pc:docMk/>
            <pc:sldMk cId="0" sldId="277"/>
            <ac:spMk id="9" creationId="{84A28E1A-403F-A2B7-E76F-B708C0C93BBE}"/>
          </ac:spMkLst>
        </pc:spChg>
        <pc:spChg chg="mod">
          <ac:chgData name="BOSSARD Arnaud" userId="00df634d-d2e9-4ace-9041-98d10f7db36a" providerId="ADAL" clId="{2AF9B497-93AD-4D30-8AAA-1759AF476355}" dt="2026-03-02T08:56:31.180" v="7"/>
          <ac:spMkLst>
            <pc:docMk/>
            <pc:sldMk cId="0" sldId="277"/>
            <ac:spMk id="11" creationId="{3C8720A2-347C-0D85-9AB9-E384964E50C3}"/>
          </ac:spMkLst>
        </pc:spChg>
        <pc:spChg chg="mod">
          <ac:chgData name="BOSSARD Arnaud" userId="00df634d-d2e9-4ace-9041-98d10f7db36a" providerId="ADAL" clId="{2AF9B497-93AD-4D30-8AAA-1759AF476355}" dt="2026-03-02T08:56:31.180" v="7"/>
          <ac:spMkLst>
            <pc:docMk/>
            <pc:sldMk cId="0" sldId="277"/>
            <ac:spMk id="12" creationId="{18FC1763-6F02-E9EC-FAEB-217E9BB93652}"/>
          </ac:spMkLst>
        </pc:spChg>
        <pc:spChg chg="mod">
          <ac:chgData name="BOSSARD Arnaud" userId="00df634d-d2e9-4ace-9041-98d10f7db36a" providerId="ADAL" clId="{2AF9B497-93AD-4D30-8AAA-1759AF476355}" dt="2026-03-02T08:56:31.180" v="7"/>
          <ac:spMkLst>
            <pc:docMk/>
            <pc:sldMk cId="0" sldId="277"/>
            <ac:spMk id="13" creationId="{3395871C-2AF5-18C7-F0AD-5ECE10C358A6}"/>
          </ac:spMkLst>
        </pc:spChg>
        <pc:spChg chg="mod">
          <ac:chgData name="BOSSARD Arnaud" userId="00df634d-d2e9-4ace-9041-98d10f7db36a" providerId="ADAL" clId="{2AF9B497-93AD-4D30-8AAA-1759AF476355}" dt="2026-03-02T08:56:31.180" v="7"/>
          <ac:spMkLst>
            <pc:docMk/>
            <pc:sldMk cId="0" sldId="277"/>
            <ac:spMk id="14" creationId="{061ECF58-E341-5872-6307-B1FD44040FE5}"/>
          </ac:spMkLst>
        </pc:spChg>
        <pc:spChg chg="mod">
          <ac:chgData name="BOSSARD Arnaud" userId="00df634d-d2e9-4ace-9041-98d10f7db36a" providerId="ADAL" clId="{2AF9B497-93AD-4D30-8AAA-1759AF476355}" dt="2026-03-02T08:56:31.180" v="7"/>
          <ac:spMkLst>
            <pc:docMk/>
            <pc:sldMk cId="0" sldId="277"/>
            <ac:spMk id="15" creationId="{D9F62EC2-498F-789D-D9D1-8E1F1A8D5412}"/>
          </ac:spMkLst>
        </pc:spChg>
        <pc:spChg chg="mod">
          <ac:chgData name="BOSSARD Arnaud" userId="00df634d-d2e9-4ace-9041-98d10f7db36a" providerId="ADAL" clId="{2AF9B497-93AD-4D30-8AAA-1759AF476355}" dt="2026-03-02T08:56:31.180" v="7"/>
          <ac:spMkLst>
            <pc:docMk/>
            <pc:sldMk cId="0" sldId="277"/>
            <ac:spMk id="16" creationId="{5A46B766-A168-403F-E292-7A97BBD9FB7B}"/>
          </ac:spMkLst>
        </pc:spChg>
        <pc:spChg chg="mod">
          <ac:chgData name="BOSSARD Arnaud" userId="00df634d-d2e9-4ace-9041-98d10f7db36a" providerId="ADAL" clId="{2AF9B497-93AD-4D30-8AAA-1759AF476355}" dt="2026-03-02T08:56:31.180" v="7"/>
          <ac:spMkLst>
            <pc:docMk/>
            <pc:sldMk cId="0" sldId="277"/>
            <ac:spMk id="17" creationId="{644B2C90-40A3-4424-6B3A-C911B1ACE18E}"/>
          </ac:spMkLst>
        </pc:spChg>
        <pc:spChg chg="mod">
          <ac:chgData name="BOSSARD Arnaud" userId="00df634d-d2e9-4ace-9041-98d10f7db36a" providerId="ADAL" clId="{2AF9B497-93AD-4D30-8AAA-1759AF476355}" dt="2026-03-02T09:01:09.523" v="74"/>
          <ac:spMkLst>
            <pc:docMk/>
            <pc:sldMk cId="0" sldId="277"/>
            <ac:spMk id="19" creationId="{C26E9382-D55F-0CFC-7ADC-A0FDA89F4BEE}"/>
          </ac:spMkLst>
        </pc:spChg>
        <pc:spChg chg="mod">
          <ac:chgData name="BOSSARD Arnaud" userId="00df634d-d2e9-4ace-9041-98d10f7db36a" providerId="ADAL" clId="{2AF9B497-93AD-4D30-8AAA-1759AF476355}" dt="2026-03-02T09:01:09.523" v="74"/>
          <ac:spMkLst>
            <pc:docMk/>
            <pc:sldMk cId="0" sldId="277"/>
            <ac:spMk id="20" creationId="{BDFDC49B-AC69-97C4-61E0-DF8178B28740}"/>
          </ac:spMkLst>
        </pc:spChg>
        <pc:spChg chg="mod">
          <ac:chgData name="BOSSARD Arnaud" userId="00df634d-d2e9-4ace-9041-98d10f7db36a" providerId="ADAL" clId="{2AF9B497-93AD-4D30-8AAA-1759AF476355}" dt="2026-03-02T09:01:09.523" v="74"/>
          <ac:spMkLst>
            <pc:docMk/>
            <pc:sldMk cId="0" sldId="277"/>
            <ac:spMk id="21" creationId="{1ECAB38B-3467-D632-CBB3-9DD8A6F4A604}"/>
          </ac:spMkLst>
        </pc:spChg>
        <pc:spChg chg="mod">
          <ac:chgData name="BOSSARD Arnaud" userId="00df634d-d2e9-4ace-9041-98d10f7db36a" providerId="ADAL" clId="{2AF9B497-93AD-4D30-8AAA-1759AF476355}" dt="2026-03-02T09:01:09.523" v="74"/>
          <ac:spMkLst>
            <pc:docMk/>
            <pc:sldMk cId="0" sldId="277"/>
            <ac:spMk id="22" creationId="{FC4416E2-1AB7-D01E-936C-37CD91DA7CC5}"/>
          </ac:spMkLst>
        </pc:spChg>
        <pc:spChg chg="mod">
          <ac:chgData name="BOSSARD Arnaud" userId="00df634d-d2e9-4ace-9041-98d10f7db36a" providerId="ADAL" clId="{2AF9B497-93AD-4D30-8AAA-1759AF476355}" dt="2026-03-02T09:01:09.523" v="74"/>
          <ac:spMkLst>
            <pc:docMk/>
            <pc:sldMk cId="0" sldId="277"/>
            <ac:spMk id="23" creationId="{D8ED3A81-C7A9-B4E5-7077-8D8CC7A5E196}"/>
          </ac:spMkLst>
        </pc:spChg>
        <pc:spChg chg="mod">
          <ac:chgData name="BOSSARD Arnaud" userId="00df634d-d2e9-4ace-9041-98d10f7db36a" providerId="ADAL" clId="{2AF9B497-93AD-4D30-8AAA-1759AF476355}" dt="2026-03-02T09:01:09.523" v="74"/>
          <ac:spMkLst>
            <pc:docMk/>
            <pc:sldMk cId="0" sldId="277"/>
            <ac:spMk id="24" creationId="{D9D3654C-6A0E-CAE0-9050-9033C0F12B26}"/>
          </ac:spMkLst>
        </pc:spChg>
        <pc:spChg chg="mod">
          <ac:chgData name="BOSSARD Arnaud" userId="00df634d-d2e9-4ace-9041-98d10f7db36a" providerId="ADAL" clId="{2AF9B497-93AD-4D30-8AAA-1759AF476355}" dt="2026-03-02T09:01:09.523" v="74"/>
          <ac:spMkLst>
            <pc:docMk/>
            <pc:sldMk cId="0" sldId="277"/>
            <ac:spMk id="25" creationId="{3C117D0D-71C6-2D86-FBF4-E0E4965FABA7}"/>
          </ac:spMkLst>
        </pc:spChg>
        <pc:grpChg chg="add mod">
          <ac:chgData name="BOSSARD Arnaud" userId="00df634d-d2e9-4ace-9041-98d10f7db36a" providerId="ADAL" clId="{2AF9B497-93AD-4D30-8AAA-1759AF476355}" dt="2026-03-02T09:01:40.155" v="91" actId="1036"/>
          <ac:grpSpMkLst>
            <pc:docMk/>
            <pc:sldMk cId="0" sldId="277"/>
            <ac:grpSpMk id="2" creationId="{66F9F15C-7779-D6C4-71A8-098D65AB514B}"/>
          </ac:grpSpMkLst>
        </pc:grpChg>
        <pc:grpChg chg="add mod">
          <ac:chgData name="BOSSARD Arnaud" userId="00df634d-d2e9-4ace-9041-98d10f7db36a" providerId="ADAL" clId="{2AF9B497-93AD-4D30-8AAA-1759AF476355}" dt="2026-03-02T08:56:57.305" v="13" actId="1076"/>
          <ac:grpSpMkLst>
            <pc:docMk/>
            <pc:sldMk cId="0" sldId="277"/>
            <ac:grpSpMk id="10" creationId="{C1773657-B2AD-B670-8C80-E7BF8263E2A2}"/>
          </ac:grpSpMkLst>
        </pc:grpChg>
        <pc:grpChg chg="add mod">
          <ac:chgData name="BOSSARD Arnaud" userId="00df634d-d2e9-4ace-9041-98d10f7db36a" providerId="ADAL" clId="{2AF9B497-93AD-4D30-8AAA-1759AF476355}" dt="2026-03-02T09:01:17.070" v="85" actId="1038"/>
          <ac:grpSpMkLst>
            <pc:docMk/>
            <pc:sldMk cId="0" sldId="277"/>
            <ac:grpSpMk id="18" creationId="{2B4C6AD7-0E26-7E93-39EA-34E70F6F6A45}"/>
          </ac:grpSpMkLst>
        </pc:grpChg>
        <pc:picChg chg="mod">
          <ac:chgData name="BOSSARD Arnaud" userId="00df634d-d2e9-4ace-9041-98d10f7db36a" providerId="ADAL" clId="{2AF9B497-93AD-4D30-8AAA-1759AF476355}" dt="2026-03-02T08:56:46.588" v="12" actId="1076"/>
          <ac:picMkLst>
            <pc:docMk/>
            <pc:sldMk cId="0" sldId="277"/>
            <ac:picMk id="222" creationId="{E6E37867-8229-422D-8044-7D902F374FDF}"/>
          </ac:picMkLst>
        </pc:picChg>
      </pc:sldChg>
      <pc:sldChg chg="addSp delSp modSp mod">
        <pc:chgData name="BOSSARD Arnaud" userId="00df634d-d2e9-4ace-9041-98d10f7db36a" providerId="ADAL" clId="{2AF9B497-93AD-4D30-8AAA-1759AF476355}" dt="2026-03-02T08:59:44.718" v="27" actId="1076"/>
        <pc:sldMkLst>
          <pc:docMk/>
          <pc:sldMk cId="371067082" sldId="481"/>
        </pc:sldMkLst>
        <pc:spChg chg="mod">
          <ac:chgData name="BOSSARD Arnaud" userId="00df634d-d2e9-4ace-9041-98d10f7db36a" providerId="ADAL" clId="{2AF9B497-93AD-4D30-8AAA-1759AF476355}" dt="2026-03-02T08:58:30.999" v="20"/>
          <ac:spMkLst>
            <pc:docMk/>
            <pc:sldMk cId="371067082" sldId="481"/>
            <ac:spMk id="3" creationId="{9D6CE0E7-9659-8A2B-0AEB-8003531B77E9}"/>
          </ac:spMkLst>
        </pc:spChg>
        <pc:spChg chg="mod">
          <ac:chgData name="BOSSARD Arnaud" userId="00df634d-d2e9-4ace-9041-98d10f7db36a" providerId="ADAL" clId="{2AF9B497-93AD-4D30-8AAA-1759AF476355}" dt="2026-03-02T08:58:30.999" v="20"/>
          <ac:spMkLst>
            <pc:docMk/>
            <pc:sldMk cId="371067082" sldId="481"/>
            <ac:spMk id="5" creationId="{E962A894-93C0-436C-7C0E-B14140314CF8}"/>
          </ac:spMkLst>
        </pc:spChg>
        <pc:spChg chg="mod">
          <ac:chgData name="BOSSARD Arnaud" userId="00df634d-d2e9-4ace-9041-98d10f7db36a" providerId="ADAL" clId="{2AF9B497-93AD-4D30-8AAA-1759AF476355}" dt="2026-03-02T08:58:30.999" v="20"/>
          <ac:spMkLst>
            <pc:docMk/>
            <pc:sldMk cId="371067082" sldId="481"/>
            <ac:spMk id="6" creationId="{42B6AEA9-E13A-918F-7C9A-CE2EAE62377E}"/>
          </ac:spMkLst>
        </pc:spChg>
        <pc:spChg chg="mod">
          <ac:chgData name="BOSSARD Arnaud" userId="00df634d-d2e9-4ace-9041-98d10f7db36a" providerId="ADAL" clId="{2AF9B497-93AD-4D30-8AAA-1759AF476355}" dt="2026-03-02T08:58:30.999" v="20"/>
          <ac:spMkLst>
            <pc:docMk/>
            <pc:sldMk cId="371067082" sldId="481"/>
            <ac:spMk id="7" creationId="{8258732B-947A-DB58-F983-1F754C25A58B}"/>
          </ac:spMkLst>
        </pc:spChg>
        <pc:spChg chg="mod">
          <ac:chgData name="BOSSARD Arnaud" userId="00df634d-d2e9-4ace-9041-98d10f7db36a" providerId="ADAL" clId="{2AF9B497-93AD-4D30-8AAA-1759AF476355}" dt="2026-03-02T08:58:30.999" v="20"/>
          <ac:spMkLst>
            <pc:docMk/>
            <pc:sldMk cId="371067082" sldId="481"/>
            <ac:spMk id="8" creationId="{8B7F8346-052D-EFB4-E354-906A2FC5E777}"/>
          </ac:spMkLst>
        </pc:spChg>
        <pc:spChg chg="mod">
          <ac:chgData name="BOSSARD Arnaud" userId="00df634d-d2e9-4ace-9041-98d10f7db36a" providerId="ADAL" clId="{2AF9B497-93AD-4D30-8AAA-1759AF476355}" dt="2026-03-02T08:58:30.999" v="20"/>
          <ac:spMkLst>
            <pc:docMk/>
            <pc:sldMk cId="371067082" sldId="481"/>
            <ac:spMk id="9" creationId="{A31EB530-479E-B24B-DD14-5D72FEC50C13}"/>
          </ac:spMkLst>
        </pc:spChg>
        <pc:spChg chg="mod">
          <ac:chgData name="BOSSARD Arnaud" userId="00df634d-d2e9-4ace-9041-98d10f7db36a" providerId="ADAL" clId="{2AF9B497-93AD-4D30-8AAA-1759AF476355}" dt="2026-03-02T08:58:30.999" v="20"/>
          <ac:spMkLst>
            <pc:docMk/>
            <pc:sldMk cId="371067082" sldId="481"/>
            <ac:spMk id="12" creationId="{10102B98-E94B-AF83-DFDE-4ED69450549E}"/>
          </ac:spMkLst>
        </pc:spChg>
        <pc:spChg chg="mod">
          <ac:chgData name="BOSSARD Arnaud" userId="00df634d-d2e9-4ace-9041-98d10f7db36a" providerId="ADAL" clId="{2AF9B497-93AD-4D30-8AAA-1759AF476355}" dt="2026-03-02T08:58:30.999" v="20"/>
          <ac:spMkLst>
            <pc:docMk/>
            <pc:sldMk cId="371067082" sldId="481"/>
            <ac:spMk id="13" creationId="{E9A13018-6619-36E5-0288-90B65C5C5151}"/>
          </ac:spMkLst>
        </pc:spChg>
        <pc:spChg chg="mod">
          <ac:chgData name="BOSSARD Arnaud" userId="00df634d-d2e9-4ace-9041-98d10f7db36a" providerId="ADAL" clId="{2AF9B497-93AD-4D30-8AAA-1759AF476355}" dt="2026-03-02T08:58:30.999" v="20"/>
          <ac:spMkLst>
            <pc:docMk/>
            <pc:sldMk cId="371067082" sldId="481"/>
            <ac:spMk id="14" creationId="{2A98B59A-96F6-9ED5-E679-7157D8911D11}"/>
          </ac:spMkLst>
        </pc:spChg>
        <pc:spChg chg="mod">
          <ac:chgData name="BOSSARD Arnaud" userId="00df634d-d2e9-4ace-9041-98d10f7db36a" providerId="ADAL" clId="{2AF9B497-93AD-4D30-8AAA-1759AF476355}" dt="2026-03-02T08:58:30.999" v="20"/>
          <ac:spMkLst>
            <pc:docMk/>
            <pc:sldMk cId="371067082" sldId="481"/>
            <ac:spMk id="16" creationId="{D68D32EB-0455-194D-8DA2-5E942877A02A}"/>
          </ac:spMkLst>
        </pc:spChg>
        <pc:spChg chg="mod">
          <ac:chgData name="BOSSARD Arnaud" userId="00df634d-d2e9-4ace-9041-98d10f7db36a" providerId="ADAL" clId="{2AF9B497-93AD-4D30-8AAA-1759AF476355}" dt="2026-03-02T08:59:36.165" v="24"/>
          <ac:spMkLst>
            <pc:docMk/>
            <pc:sldMk cId="371067082" sldId="481"/>
            <ac:spMk id="21" creationId="{26FA3CEE-DBE4-CEBD-7F6C-BAF191E8705E}"/>
          </ac:spMkLst>
        </pc:spChg>
        <pc:spChg chg="mod">
          <ac:chgData name="BOSSARD Arnaud" userId="00df634d-d2e9-4ace-9041-98d10f7db36a" providerId="ADAL" clId="{2AF9B497-93AD-4D30-8AAA-1759AF476355}" dt="2026-03-02T08:59:36.165" v="24"/>
          <ac:spMkLst>
            <pc:docMk/>
            <pc:sldMk cId="371067082" sldId="481"/>
            <ac:spMk id="22" creationId="{28EAAA3C-8BF3-101D-CF9A-AE3DFE59A0AC}"/>
          </ac:spMkLst>
        </pc:spChg>
        <pc:spChg chg="mod">
          <ac:chgData name="BOSSARD Arnaud" userId="00df634d-d2e9-4ace-9041-98d10f7db36a" providerId="ADAL" clId="{2AF9B497-93AD-4D30-8AAA-1759AF476355}" dt="2026-03-02T08:59:36.165" v="24"/>
          <ac:spMkLst>
            <pc:docMk/>
            <pc:sldMk cId="371067082" sldId="481"/>
            <ac:spMk id="23" creationId="{75D413DB-1FB6-E60A-D872-DA815AAC042A}"/>
          </ac:spMkLst>
        </pc:spChg>
        <pc:spChg chg="mod">
          <ac:chgData name="BOSSARD Arnaud" userId="00df634d-d2e9-4ace-9041-98d10f7db36a" providerId="ADAL" clId="{2AF9B497-93AD-4D30-8AAA-1759AF476355}" dt="2026-03-02T08:59:36.165" v="24"/>
          <ac:spMkLst>
            <pc:docMk/>
            <pc:sldMk cId="371067082" sldId="481"/>
            <ac:spMk id="24" creationId="{10CFA775-1D83-F943-944A-DBF95E871446}"/>
          </ac:spMkLst>
        </pc:spChg>
        <pc:spChg chg="mod">
          <ac:chgData name="BOSSARD Arnaud" userId="00df634d-d2e9-4ace-9041-98d10f7db36a" providerId="ADAL" clId="{2AF9B497-93AD-4D30-8AAA-1759AF476355}" dt="2026-03-02T08:59:36.165" v="24"/>
          <ac:spMkLst>
            <pc:docMk/>
            <pc:sldMk cId="371067082" sldId="481"/>
            <ac:spMk id="25" creationId="{C9445ACE-EDF0-4165-D211-85B8EB4D2032}"/>
          </ac:spMkLst>
        </pc:spChg>
        <pc:spChg chg="mod">
          <ac:chgData name="BOSSARD Arnaud" userId="00df634d-d2e9-4ace-9041-98d10f7db36a" providerId="ADAL" clId="{2AF9B497-93AD-4D30-8AAA-1759AF476355}" dt="2026-03-02T08:59:36.165" v="24"/>
          <ac:spMkLst>
            <pc:docMk/>
            <pc:sldMk cId="371067082" sldId="481"/>
            <ac:spMk id="26" creationId="{1627108A-6F22-B9BF-2F38-1877B72E1161}"/>
          </ac:spMkLst>
        </pc:spChg>
        <pc:spChg chg="mod">
          <ac:chgData name="BOSSARD Arnaud" userId="00df634d-d2e9-4ace-9041-98d10f7db36a" providerId="ADAL" clId="{2AF9B497-93AD-4D30-8AAA-1759AF476355}" dt="2026-03-02T08:59:36.165" v="24"/>
          <ac:spMkLst>
            <pc:docMk/>
            <pc:sldMk cId="371067082" sldId="481"/>
            <ac:spMk id="27" creationId="{2B6FBC16-FEAA-E75F-11D4-BD0554E0048C}"/>
          </ac:spMkLst>
        </pc:spChg>
        <pc:grpChg chg="add mod">
          <ac:chgData name="BOSSARD Arnaud" userId="00df634d-d2e9-4ace-9041-98d10f7db36a" providerId="ADAL" clId="{2AF9B497-93AD-4D30-8AAA-1759AF476355}" dt="2026-03-02T08:59:44.718" v="27" actId="1076"/>
          <ac:grpSpMkLst>
            <pc:docMk/>
            <pc:sldMk cId="371067082" sldId="481"/>
            <ac:grpSpMk id="20" creationId="{C8EB0297-EE93-7E1F-3C1B-927503E6261F}"/>
          </ac:grpSpMkLst>
        </pc:grpChg>
        <pc:grpChg chg="del">
          <ac:chgData name="BOSSARD Arnaud" userId="00df634d-d2e9-4ace-9041-98d10f7db36a" providerId="ADAL" clId="{2AF9B497-93AD-4D30-8AAA-1759AF476355}" dt="2026-03-02T08:58:30.207" v="19" actId="478"/>
          <ac:grpSpMkLst>
            <pc:docMk/>
            <pc:sldMk cId="371067082" sldId="481"/>
            <ac:grpSpMk id="81" creationId="{A0C66A7A-955A-4224-B90E-54BF905F801C}"/>
          </ac:grpSpMkLst>
        </pc:grpChg>
        <pc:grpChg chg="del">
          <ac:chgData name="BOSSARD Arnaud" userId="00df634d-d2e9-4ace-9041-98d10f7db36a" providerId="ADAL" clId="{2AF9B497-93AD-4D30-8AAA-1759AF476355}" dt="2026-03-02T08:58:23.950" v="18" actId="478"/>
          <ac:grpSpMkLst>
            <pc:docMk/>
            <pc:sldMk cId="371067082" sldId="481"/>
            <ac:grpSpMk id="102" creationId="{EADE5782-4F7C-47BE-AD50-0A0F36181FA8}"/>
          </ac:grpSpMkLst>
        </pc:grpChg>
        <pc:picChg chg="add mod">
          <ac:chgData name="BOSSARD Arnaud" userId="00df634d-d2e9-4ace-9041-98d10f7db36a" providerId="ADAL" clId="{2AF9B497-93AD-4D30-8AAA-1759AF476355}" dt="2026-03-02T08:58:44.743" v="21"/>
          <ac:picMkLst>
            <pc:docMk/>
            <pc:sldMk cId="371067082" sldId="481"/>
            <ac:picMk id="18" creationId="{FEC2D66E-9B68-600D-6829-8C86B79A6606}"/>
          </ac:picMkLst>
        </pc:picChg>
        <pc:picChg chg="add mod">
          <ac:chgData name="BOSSARD Arnaud" userId="00df634d-d2e9-4ace-9041-98d10f7db36a" providerId="ADAL" clId="{2AF9B497-93AD-4D30-8AAA-1759AF476355}" dt="2026-03-02T08:59:30.640" v="23" actId="1076"/>
          <ac:picMkLst>
            <pc:docMk/>
            <pc:sldMk cId="371067082" sldId="481"/>
            <ac:picMk id="19" creationId="{7BA14FD2-3FED-0F67-55AB-8DA5363E6702}"/>
          </ac:picMkLst>
        </pc:picChg>
      </pc:sldChg>
      <pc:sldChg chg="addSp modSp mod">
        <pc:chgData name="BOSSARD Arnaud" userId="00df634d-d2e9-4ace-9041-98d10f7db36a" providerId="ADAL" clId="{2AF9B497-93AD-4D30-8AAA-1759AF476355}" dt="2026-03-02T09:00:51.391" v="73" actId="1035"/>
        <pc:sldMkLst>
          <pc:docMk/>
          <pc:sldMk cId="1099757598" sldId="494"/>
        </pc:sldMkLst>
        <pc:spChg chg="mod">
          <ac:chgData name="BOSSARD Arnaud" userId="00df634d-d2e9-4ace-9041-98d10f7db36a" providerId="ADAL" clId="{2AF9B497-93AD-4D30-8AAA-1759AF476355}" dt="2026-03-02T08:58:01.079" v="16"/>
          <ac:spMkLst>
            <pc:docMk/>
            <pc:sldMk cId="1099757598" sldId="494"/>
            <ac:spMk id="4" creationId="{C576BCB7-B4C6-2103-FE2F-D6150C23C912}"/>
          </ac:spMkLst>
        </pc:spChg>
        <pc:spChg chg="mod">
          <ac:chgData name="BOSSARD Arnaud" userId="00df634d-d2e9-4ace-9041-98d10f7db36a" providerId="ADAL" clId="{2AF9B497-93AD-4D30-8AAA-1759AF476355}" dt="2026-03-02T08:58:01.079" v="16"/>
          <ac:spMkLst>
            <pc:docMk/>
            <pc:sldMk cId="1099757598" sldId="494"/>
            <ac:spMk id="6" creationId="{B54A0E3B-9A6A-4D64-3518-4DC48ED037D5}"/>
          </ac:spMkLst>
        </pc:spChg>
        <pc:spChg chg="mod">
          <ac:chgData name="BOSSARD Arnaud" userId="00df634d-d2e9-4ace-9041-98d10f7db36a" providerId="ADAL" clId="{2AF9B497-93AD-4D30-8AAA-1759AF476355}" dt="2026-03-02T08:58:01.079" v="16"/>
          <ac:spMkLst>
            <pc:docMk/>
            <pc:sldMk cId="1099757598" sldId="494"/>
            <ac:spMk id="7" creationId="{590DFFA0-A1B9-1C55-4516-2B459220D27D}"/>
          </ac:spMkLst>
        </pc:spChg>
        <pc:spChg chg="mod">
          <ac:chgData name="BOSSARD Arnaud" userId="00df634d-d2e9-4ace-9041-98d10f7db36a" providerId="ADAL" clId="{2AF9B497-93AD-4D30-8AAA-1759AF476355}" dt="2026-03-02T08:58:01.079" v="16"/>
          <ac:spMkLst>
            <pc:docMk/>
            <pc:sldMk cId="1099757598" sldId="494"/>
            <ac:spMk id="8" creationId="{627026A4-D47F-E327-1F34-013E0285D21C}"/>
          </ac:spMkLst>
        </pc:spChg>
        <pc:spChg chg="mod">
          <ac:chgData name="BOSSARD Arnaud" userId="00df634d-d2e9-4ace-9041-98d10f7db36a" providerId="ADAL" clId="{2AF9B497-93AD-4D30-8AAA-1759AF476355}" dt="2026-03-02T08:58:01.079" v="16"/>
          <ac:spMkLst>
            <pc:docMk/>
            <pc:sldMk cId="1099757598" sldId="494"/>
            <ac:spMk id="9" creationId="{A7577D66-7FE7-3FD0-6949-C0E4CEFBDC97}"/>
          </ac:spMkLst>
        </pc:spChg>
        <pc:spChg chg="mod">
          <ac:chgData name="BOSSARD Arnaud" userId="00df634d-d2e9-4ace-9041-98d10f7db36a" providerId="ADAL" clId="{2AF9B497-93AD-4D30-8AAA-1759AF476355}" dt="2026-03-02T08:58:01.079" v="16"/>
          <ac:spMkLst>
            <pc:docMk/>
            <pc:sldMk cId="1099757598" sldId="494"/>
            <ac:spMk id="12" creationId="{8B108FAC-3BC4-720F-834A-3344BEF1B033}"/>
          </ac:spMkLst>
        </pc:spChg>
        <pc:spChg chg="mod">
          <ac:chgData name="BOSSARD Arnaud" userId="00df634d-d2e9-4ace-9041-98d10f7db36a" providerId="ADAL" clId="{2AF9B497-93AD-4D30-8AAA-1759AF476355}" dt="2026-03-02T08:58:01.079" v="16"/>
          <ac:spMkLst>
            <pc:docMk/>
            <pc:sldMk cId="1099757598" sldId="494"/>
            <ac:spMk id="14" creationId="{C6F0A1AD-FDDA-0ECE-D0F8-C04B07E3037C}"/>
          </ac:spMkLst>
        </pc:spChg>
        <pc:spChg chg="mod">
          <ac:chgData name="BOSSARD Arnaud" userId="00df634d-d2e9-4ace-9041-98d10f7db36a" providerId="ADAL" clId="{2AF9B497-93AD-4D30-8AAA-1759AF476355}" dt="2026-03-02T08:58:01.079" v="16"/>
          <ac:spMkLst>
            <pc:docMk/>
            <pc:sldMk cId="1099757598" sldId="494"/>
            <ac:spMk id="15" creationId="{BAEC7613-89E2-23D8-E262-94628D0D7E58}"/>
          </ac:spMkLst>
        </pc:spChg>
        <pc:spChg chg="mod">
          <ac:chgData name="BOSSARD Arnaud" userId="00df634d-d2e9-4ace-9041-98d10f7db36a" providerId="ADAL" clId="{2AF9B497-93AD-4D30-8AAA-1759AF476355}" dt="2026-03-02T08:58:01.079" v="16"/>
          <ac:spMkLst>
            <pc:docMk/>
            <pc:sldMk cId="1099757598" sldId="494"/>
            <ac:spMk id="16" creationId="{567EB54F-C069-2EA4-AEE2-340D636B5BF5}"/>
          </ac:spMkLst>
        </pc:spChg>
        <pc:spChg chg="mod">
          <ac:chgData name="BOSSARD Arnaud" userId="00df634d-d2e9-4ace-9041-98d10f7db36a" providerId="ADAL" clId="{2AF9B497-93AD-4D30-8AAA-1759AF476355}" dt="2026-03-02T08:58:01.079" v="16"/>
          <ac:spMkLst>
            <pc:docMk/>
            <pc:sldMk cId="1099757598" sldId="494"/>
            <ac:spMk id="17" creationId="{7BCE82B2-03E1-EDFD-8B16-D10972E52DFC}"/>
          </ac:spMkLst>
        </pc:spChg>
        <pc:spChg chg="mod">
          <ac:chgData name="BOSSARD Arnaud" userId="00df634d-d2e9-4ace-9041-98d10f7db36a" providerId="ADAL" clId="{2AF9B497-93AD-4D30-8AAA-1759AF476355}" dt="2026-03-02T09:00:00.765" v="28"/>
          <ac:spMkLst>
            <pc:docMk/>
            <pc:sldMk cId="1099757598" sldId="494"/>
            <ac:spMk id="20" creationId="{C7076543-41F2-D290-0AE9-2CD4ADE3EFDC}"/>
          </ac:spMkLst>
        </pc:spChg>
        <pc:spChg chg="mod">
          <ac:chgData name="BOSSARD Arnaud" userId="00df634d-d2e9-4ace-9041-98d10f7db36a" providerId="ADAL" clId="{2AF9B497-93AD-4D30-8AAA-1759AF476355}" dt="2026-03-02T09:00:00.765" v="28"/>
          <ac:spMkLst>
            <pc:docMk/>
            <pc:sldMk cId="1099757598" sldId="494"/>
            <ac:spMk id="21" creationId="{685412EC-54EE-C0B3-BB67-5F9E38492993}"/>
          </ac:spMkLst>
        </pc:spChg>
        <pc:spChg chg="mod">
          <ac:chgData name="BOSSARD Arnaud" userId="00df634d-d2e9-4ace-9041-98d10f7db36a" providerId="ADAL" clId="{2AF9B497-93AD-4D30-8AAA-1759AF476355}" dt="2026-03-02T09:00:00.765" v="28"/>
          <ac:spMkLst>
            <pc:docMk/>
            <pc:sldMk cId="1099757598" sldId="494"/>
            <ac:spMk id="22" creationId="{3BF1DFC8-92FD-32B7-533B-10713E10008F}"/>
          </ac:spMkLst>
        </pc:spChg>
        <pc:spChg chg="mod">
          <ac:chgData name="BOSSARD Arnaud" userId="00df634d-d2e9-4ace-9041-98d10f7db36a" providerId="ADAL" clId="{2AF9B497-93AD-4D30-8AAA-1759AF476355}" dt="2026-03-02T09:00:00.765" v="28"/>
          <ac:spMkLst>
            <pc:docMk/>
            <pc:sldMk cId="1099757598" sldId="494"/>
            <ac:spMk id="23" creationId="{D973D5FB-7542-0871-C08D-B488A09C71FD}"/>
          </ac:spMkLst>
        </pc:spChg>
        <pc:spChg chg="mod">
          <ac:chgData name="BOSSARD Arnaud" userId="00df634d-d2e9-4ace-9041-98d10f7db36a" providerId="ADAL" clId="{2AF9B497-93AD-4D30-8AAA-1759AF476355}" dt="2026-03-02T09:00:00.765" v="28"/>
          <ac:spMkLst>
            <pc:docMk/>
            <pc:sldMk cId="1099757598" sldId="494"/>
            <ac:spMk id="24" creationId="{573FD3A9-1D14-F680-EE2D-DDF633B9E1C0}"/>
          </ac:spMkLst>
        </pc:spChg>
        <pc:spChg chg="mod">
          <ac:chgData name="BOSSARD Arnaud" userId="00df634d-d2e9-4ace-9041-98d10f7db36a" providerId="ADAL" clId="{2AF9B497-93AD-4D30-8AAA-1759AF476355}" dt="2026-03-02T09:00:00.765" v="28"/>
          <ac:spMkLst>
            <pc:docMk/>
            <pc:sldMk cId="1099757598" sldId="494"/>
            <ac:spMk id="25" creationId="{ECEAE982-770D-5D6D-05D5-37C0670AAD29}"/>
          </ac:spMkLst>
        </pc:spChg>
        <pc:spChg chg="mod">
          <ac:chgData name="BOSSARD Arnaud" userId="00df634d-d2e9-4ace-9041-98d10f7db36a" providerId="ADAL" clId="{2AF9B497-93AD-4D30-8AAA-1759AF476355}" dt="2026-03-02T09:00:00.765" v="28"/>
          <ac:spMkLst>
            <pc:docMk/>
            <pc:sldMk cId="1099757598" sldId="494"/>
            <ac:spMk id="26" creationId="{F3118D3B-2087-B0D4-0508-792637042DAC}"/>
          </ac:spMkLst>
        </pc:spChg>
        <pc:grpChg chg="mod">
          <ac:chgData name="BOSSARD Arnaud" userId="00df634d-d2e9-4ace-9041-98d10f7db36a" providerId="ADAL" clId="{2AF9B497-93AD-4D30-8AAA-1759AF476355}" dt="2026-03-02T09:00:51.391" v="73" actId="1035"/>
          <ac:grpSpMkLst>
            <pc:docMk/>
            <pc:sldMk cId="1099757598" sldId="494"/>
            <ac:grpSpMk id="3" creationId="{83F0AF6E-DBE1-D1D5-49C9-7FE8481AF0E7}"/>
          </ac:grpSpMkLst>
        </pc:grpChg>
        <pc:grpChg chg="mod">
          <ac:chgData name="BOSSARD Arnaud" userId="00df634d-d2e9-4ace-9041-98d10f7db36a" providerId="ADAL" clId="{2AF9B497-93AD-4D30-8AAA-1759AF476355}" dt="2026-03-02T09:00:43.757" v="62" actId="1036"/>
          <ac:grpSpMkLst>
            <pc:docMk/>
            <pc:sldMk cId="1099757598" sldId="494"/>
            <ac:grpSpMk id="11" creationId="{254E6EEB-963F-258C-8AB9-5E4518412983}"/>
          </ac:grpSpMkLst>
        </pc:grpChg>
        <pc:grpChg chg="add mod">
          <ac:chgData name="BOSSARD Arnaud" userId="00df634d-d2e9-4ace-9041-98d10f7db36a" providerId="ADAL" clId="{2AF9B497-93AD-4D30-8AAA-1759AF476355}" dt="2026-03-02T09:00:36.112" v="42" actId="1036"/>
          <ac:grpSpMkLst>
            <pc:docMk/>
            <pc:sldMk cId="1099757598" sldId="494"/>
            <ac:grpSpMk id="19" creationId="{CA5DD8D9-5A1A-ABCB-7F07-C5B9C123916C}"/>
          </ac:grpSpMkLst>
        </pc:grpChg>
        <pc:picChg chg="mod">
          <ac:chgData name="BOSSARD Arnaud" userId="00df634d-d2e9-4ace-9041-98d10f7db36a" providerId="ADAL" clId="{2AF9B497-93AD-4D30-8AAA-1759AF476355}" dt="2026-03-02T09:00:29.447" v="30" actId="1076"/>
          <ac:picMkLst>
            <pc:docMk/>
            <pc:sldMk cId="1099757598" sldId="494"/>
            <ac:picMk id="221" creationId="{6497A982-A569-4ACD-B7DF-DA4BBA164661}"/>
          </ac:picMkLst>
        </pc:picChg>
      </pc:sldChg>
      <pc:sldChg chg="add del">
        <pc:chgData name="BOSSARD Arnaud" userId="00df634d-d2e9-4ace-9041-98d10f7db36a" providerId="ADAL" clId="{2AF9B497-93AD-4D30-8AAA-1759AF476355}" dt="2026-03-02T08:57:39.832" v="15"/>
        <pc:sldMkLst>
          <pc:docMk/>
          <pc:sldMk cId="1614578020" sldId="4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0" hangingPunct="0">
              <a:defRPr sz="12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eaLnBrk="0" hangingPunct="0">
              <a:defRPr sz="1200">
                <a:latin typeface="Arial" panose="020B0604020202020204" pitchFamily="34" charset="0"/>
                <a:cs typeface="+mn-cs"/>
              </a:defRPr>
            </a:lvl1pPr>
          </a:lstStyle>
          <a:p>
            <a:pPr>
              <a:defRPr/>
            </a:pPr>
            <a:fld id="{DF4F5EE7-495D-4AC7-AEAE-AD6F66F0AA02}" type="datetimeFigureOut">
              <a:rPr lang="de-DE"/>
              <a:pPr>
                <a:defRPr/>
              </a:pPr>
              <a:t>02.03.2026</a:t>
            </a:fld>
            <a:endParaRPr lang="de-DE"/>
          </a:p>
        </p:txBody>
      </p:sp>
      <p:sp>
        <p:nvSpPr>
          <p:cNvPr id="4" name="Fußzeilenplatzhalter 3"/>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eaLnBrk="0" hangingPunct="0">
              <a:defRPr sz="1200">
                <a:latin typeface="Arial" panose="020B0604020202020204" pitchFamily="34" charset="0"/>
                <a:cs typeface="+mn-cs"/>
              </a:defRPr>
            </a:lvl1pPr>
          </a:lstStyle>
          <a:p>
            <a:pPr>
              <a:defRPr/>
            </a:pPr>
            <a:endParaRPr lang="de-DE"/>
          </a:p>
        </p:txBody>
      </p:sp>
      <p:sp>
        <p:nvSpPr>
          <p:cNvPr id="5" name="Foliennummernplatzhalter 4"/>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eaLnBrk="0" hangingPunct="0">
              <a:defRPr sz="1200">
                <a:latin typeface="Arial" panose="020B0604020202020204" pitchFamily="34" charset="0"/>
                <a:cs typeface="+mn-cs"/>
              </a:defRPr>
            </a:lvl1pPr>
          </a:lstStyle>
          <a:p>
            <a:pPr>
              <a:defRPr/>
            </a:pPr>
            <a:fld id="{01BFEE38-86E6-4A32-A5FA-57E5C567D255}" type="slidenum">
              <a:rPr lang="de-DE"/>
              <a:pPr>
                <a:defRPr/>
              </a:pPr>
              <a:t>‹N°›</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0" hangingPunct="0">
              <a:defRPr sz="12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2725" y="0"/>
            <a:ext cx="3078163" cy="512763"/>
          </a:xfrm>
          <a:prstGeom prst="rect">
            <a:avLst/>
          </a:prstGeom>
        </p:spPr>
        <p:txBody>
          <a:bodyPr vert="horz" lIns="91440" tIns="45720" rIns="91440" bIns="45720" rtlCol="0"/>
          <a:lstStyle>
            <a:lvl1pPr algn="r" eaLnBrk="0" hangingPunct="0">
              <a:defRPr sz="1200">
                <a:latin typeface="Arial" panose="020B0604020202020204" pitchFamily="34" charset="0"/>
                <a:cs typeface="+mn-cs"/>
              </a:defRPr>
            </a:lvl1pPr>
          </a:lstStyle>
          <a:p>
            <a:pPr>
              <a:defRPr/>
            </a:pPr>
            <a:fld id="{110B14B6-1ACC-4332-AC8A-D0EBDAB2C78C}" type="datetimeFigureOut">
              <a:rPr lang="de-DE"/>
              <a:pPr>
                <a:defRPr/>
              </a:pPr>
              <a:t>02.03.2026</a:t>
            </a:fld>
            <a:endParaRPr lang="de-DE"/>
          </a:p>
        </p:txBody>
      </p:sp>
      <p:sp>
        <p:nvSpPr>
          <p:cNvPr id="4" name="Folienbildplatzhalt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eaLnBrk="0" hangingPunct="0">
              <a:defRPr sz="12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eaLnBrk="0" hangingPunct="0">
              <a:defRPr sz="1200">
                <a:latin typeface="Arial" panose="020B0604020202020204" pitchFamily="34" charset="0"/>
                <a:cs typeface="+mn-cs"/>
              </a:defRPr>
            </a:lvl1pPr>
          </a:lstStyle>
          <a:p>
            <a:pPr>
              <a:defRPr/>
            </a:pPr>
            <a:fld id="{0E16B146-6EC5-49C3-8314-299CE62C2A3B}"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fr-FR"/>
          </a:p>
        </p:txBody>
      </p:sp>
      <p:sp>
        <p:nvSpPr>
          <p:cNvPr id="61442"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a:p>
        </p:txBody>
      </p:sp>
      <p:sp>
        <p:nvSpPr>
          <p:cNvPr id="61443"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022B7E-4A49-4EE1-A7F7-0A60DE48AAC8}" type="slidenum">
              <a:rPr lang="de-DE" altLang="de-DE" smtClean="0">
                <a:latin typeface="Arial" charset="0"/>
                <a:cs typeface="Arial" charset="0"/>
              </a:rPr>
              <a:pPr/>
              <a:t>2</a:t>
            </a:fld>
            <a:endParaRPr lang="de-DE" altLang="de-DE">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fr-FR"/>
          </a:p>
        </p:txBody>
      </p:sp>
      <p:sp>
        <p:nvSpPr>
          <p:cNvPr id="68610"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68611"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D7F458-827F-4549-8AA0-646D20D8F8EA}" type="slidenum">
              <a:rPr lang="de-DE" altLang="de-DE" smtClean="0">
                <a:latin typeface="Arial" charset="0"/>
                <a:cs typeface="Arial" charset="0"/>
              </a:rPr>
              <a:pPr/>
              <a:t>7</a:t>
            </a:fld>
            <a:endParaRPr lang="de-DE" altLang="de-DE">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fr-FR"/>
          </a:p>
        </p:txBody>
      </p:sp>
      <p:sp>
        <p:nvSpPr>
          <p:cNvPr id="68610"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68611"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D7F458-827F-4549-8AA0-646D20D8F8EA}" type="slidenum">
              <a:rPr lang="de-DE" altLang="de-DE" smtClean="0">
                <a:latin typeface="Arial" charset="0"/>
                <a:cs typeface="Arial" charset="0"/>
              </a:rPr>
              <a:pPr/>
              <a:t>8</a:t>
            </a:fld>
            <a:endParaRPr lang="de-DE" altLang="de-DE">
              <a:latin typeface="Arial" charset="0"/>
              <a:cs typeface="Arial" charset="0"/>
            </a:endParaRPr>
          </a:p>
        </p:txBody>
      </p:sp>
    </p:spTree>
    <p:extLst>
      <p:ext uri="{BB962C8B-B14F-4D97-AF65-F5344CB8AC3E}">
        <p14:creationId xmlns:p14="http://schemas.microsoft.com/office/powerpoint/2010/main" val="326959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quarter" idx="1"/>
          </p:nvPr>
        </p:nvSpPr>
        <p:spPr>
          <a:xfrm>
            <a:off x="62865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2865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r Verbinder 7"/>
          <p:cNvCxnSpPr>
            <a:cxnSpLocks noChangeShapeType="1"/>
          </p:cNvCxnSpPr>
          <p:nvPr userDrawn="1"/>
        </p:nvCxnSpPr>
        <p:spPr bwMode="auto">
          <a:xfrm>
            <a:off x="-100013" y="930275"/>
            <a:ext cx="9326563" cy="0"/>
          </a:xfrm>
          <a:prstGeom prst="line">
            <a:avLst/>
          </a:prstGeom>
          <a:noFill/>
          <a:ln w="9525" algn="ctr">
            <a:solidFill>
              <a:schemeClr val="tx1"/>
            </a:solidFill>
            <a:round/>
            <a:headEnd/>
            <a:tailE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9"/>
          <p:cNvSpPr>
            <a:spLocks/>
          </p:cNvSpPr>
          <p:nvPr userDrawn="1"/>
        </p:nvSpPr>
        <p:spPr bwMode="auto">
          <a:xfrm>
            <a:off x="5300663" y="3082925"/>
            <a:ext cx="11112"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14339" name="Picture 418" descr="Masteer F3A"/>
          <p:cNvPicPr>
            <a:picLocks noChangeAspect="1" noChangeArrowheads="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9"/>
          <p:cNvSpPr>
            <a:spLocks/>
          </p:cNvSpPr>
          <p:nvPr userDrawn="1"/>
        </p:nvSpPr>
        <p:spPr bwMode="auto">
          <a:xfrm>
            <a:off x="5259388" y="3055938"/>
            <a:ext cx="9525" cy="1587"/>
          </a:xfrm>
          <a:custGeom>
            <a:avLst/>
            <a:gdLst>
              <a:gd name="T0" fmla="*/ 2147483646 w 8"/>
              <a:gd name="T1" fmla="*/ 0 h 1587"/>
              <a:gd name="T2" fmla="*/ 0 w 8"/>
              <a:gd name="T3" fmla="*/ 0 h 1587"/>
              <a:gd name="T4" fmla="*/ 2147483646 w 8"/>
              <a:gd name="T5" fmla="*/ 0 h 1587"/>
              <a:gd name="T6" fmla="*/ 2147483646 w 8"/>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7">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29699" name="Picture 450" descr="Masteer F3A_r"/>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87" r:id="rId4"/>
    <p:sldLayoutId id="2147483686" r:id="rId5"/>
    <p:sldLayoutId id="2147483685" r:id="rId6"/>
    <p:sldLayoutId id="2147483703" r:id="rId7"/>
    <p:sldLayoutId id="2147483684" r:id="rId8"/>
    <p:sldLayoutId id="2147483683" r:id="rId9"/>
    <p:sldLayoutId id="2147483682" r:id="rId10"/>
    <p:sldLayoutId id="2147483681" r:id="rId11"/>
    <p:sldLayoutId id="2147483680" r:id="rId12"/>
    <p:sldLayoutId id="214748367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9"/>
          <p:cNvSpPr>
            <a:spLocks/>
          </p:cNvSpPr>
          <p:nvPr userDrawn="1"/>
        </p:nvSpPr>
        <p:spPr bwMode="auto">
          <a:xfrm>
            <a:off x="5246688" y="3095625"/>
            <a:ext cx="9525"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44035" name="Picture 420" descr="Masteer F3A_l"/>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 id="214748369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ligne, conception&#10;&#10;Le contenu généré par l’IA peut être incorrect.">
            <a:extLst>
              <a:ext uri="{FF2B5EF4-FFF2-40B4-BE49-F238E27FC236}">
                <a16:creationId xmlns:a16="http://schemas.microsoft.com/office/drawing/2014/main" id="{31B603C9-76FF-C6E0-6C81-9E8072D0EDFD}"/>
              </a:ext>
            </a:extLst>
          </p:cNvPr>
          <p:cNvPicPr>
            <a:picLocks noChangeAspect="1"/>
          </p:cNvPicPr>
          <p:nvPr/>
        </p:nvPicPr>
        <p:blipFill>
          <a:blip r:embed="rId2"/>
          <a:stretch>
            <a:fillRect/>
          </a:stretch>
        </p:blipFill>
        <p:spPr>
          <a:xfrm>
            <a:off x="-21812" y="0"/>
            <a:ext cx="9187624"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65"/>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dirty="0"/>
              <a:t>F-27.03.02</a:t>
            </a:r>
          </a:p>
        </p:txBody>
      </p:sp>
      <p:sp>
        <p:nvSpPr>
          <p:cNvPr id="71683" name="Line 243"/>
          <p:cNvSpPr>
            <a:spLocks noChangeShapeType="1"/>
          </p:cNvSpPr>
          <p:nvPr/>
        </p:nvSpPr>
        <p:spPr bwMode="auto">
          <a:xfrm flipH="1">
            <a:off x="2182813" y="3657600"/>
            <a:ext cx="4330700" cy="0"/>
          </a:xfrm>
          <a:prstGeom prst="line">
            <a:avLst/>
          </a:prstGeom>
          <a:noFill/>
          <a:ln w="9525">
            <a:solidFill>
              <a:schemeClr val="tx1"/>
            </a:solidFill>
            <a:round/>
            <a:headEnd/>
            <a:tailEnd/>
          </a:ln>
        </p:spPr>
        <p:txBody>
          <a:bodyPr/>
          <a:lstStyle/>
          <a:p>
            <a:endParaRPr lang="de-DE"/>
          </a:p>
        </p:txBody>
      </p:sp>
      <p:grpSp>
        <p:nvGrpSpPr>
          <p:cNvPr id="71684" name="Group 247"/>
          <p:cNvGrpSpPr>
            <a:grpSpLocks/>
          </p:cNvGrpSpPr>
          <p:nvPr/>
        </p:nvGrpSpPr>
        <p:grpSpPr bwMode="auto">
          <a:xfrm rot="-5599387" flipH="1" flipV="1">
            <a:off x="6366669" y="3412331"/>
            <a:ext cx="311150" cy="490538"/>
            <a:chOff x="2820" y="264"/>
            <a:chExt cx="420" cy="1452"/>
          </a:xfrm>
        </p:grpSpPr>
        <p:sp>
          <p:nvSpPr>
            <p:cNvPr id="71733" name="Line 24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34" name="Group 249"/>
            <p:cNvGrpSpPr>
              <a:grpSpLocks/>
            </p:cNvGrpSpPr>
            <p:nvPr/>
          </p:nvGrpSpPr>
          <p:grpSpPr bwMode="auto">
            <a:xfrm>
              <a:off x="2940" y="264"/>
              <a:ext cx="300" cy="1452"/>
              <a:chOff x="2940" y="264"/>
              <a:chExt cx="300" cy="1452"/>
            </a:xfrm>
          </p:grpSpPr>
          <p:grpSp>
            <p:nvGrpSpPr>
              <p:cNvPr id="71735" name="Group 250"/>
              <p:cNvGrpSpPr>
                <a:grpSpLocks/>
              </p:cNvGrpSpPr>
              <p:nvPr/>
            </p:nvGrpSpPr>
            <p:grpSpPr bwMode="auto">
              <a:xfrm>
                <a:off x="2940" y="264"/>
                <a:ext cx="252" cy="1368"/>
                <a:chOff x="3024" y="732"/>
                <a:chExt cx="252" cy="1368"/>
              </a:xfrm>
            </p:grpSpPr>
            <p:grpSp>
              <p:nvGrpSpPr>
                <p:cNvPr id="71738" name="Group 251"/>
                <p:cNvGrpSpPr>
                  <a:grpSpLocks/>
                </p:cNvGrpSpPr>
                <p:nvPr/>
              </p:nvGrpSpPr>
              <p:grpSpPr bwMode="auto">
                <a:xfrm>
                  <a:off x="3024" y="732"/>
                  <a:ext cx="252" cy="1368"/>
                  <a:chOff x="3168" y="1008"/>
                  <a:chExt cx="484" cy="2448"/>
                </a:xfrm>
              </p:grpSpPr>
              <p:grpSp>
                <p:nvGrpSpPr>
                  <p:cNvPr id="71740" name="Group 252"/>
                  <p:cNvGrpSpPr>
                    <a:grpSpLocks/>
                  </p:cNvGrpSpPr>
                  <p:nvPr/>
                </p:nvGrpSpPr>
                <p:grpSpPr bwMode="auto">
                  <a:xfrm>
                    <a:off x="3168" y="1008"/>
                    <a:ext cx="484" cy="2448"/>
                    <a:chOff x="2256" y="864"/>
                    <a:chExt cx="532" cy="2448"/>
                  </a:xfrm>
                </p:grpSpPr>
                <p:sp>
                  <p:nvSpPr>
                    <p:cNvPr id="71743" name="Freeform 25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44" name="Freeform 25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41" name="Freeform 255"/>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42" name="Freeform 256"/>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39" name="Line 25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36" name="AutoShape 25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37" name="Line 25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1686" name="AutoShape 263"/>
          <p:cNvSpPr>
            <a:spLocks noChangeArrowheads="1"/>
          </p:cNvSpPr>
          <p:nvPr/>
        </p:nvSpPr>
        <p:spPr bwMode="auto">
          <a:xfrm rot="10800000">
            <a:off x="5653088" y="355282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87" name="Group 264"/>
          <p:cNvGrpSpPr>
            <a:grpSpLocks/>
          </p:cNvGrpSpPr>
          <p:nvPr/>
        </p:nvGrpSpPr>
        <p:grpSpPr bwMode="auto">
          <a:xfrm rot="-5400000" flipH="1" flipV="1">
            <a:off x="2996407" y="3401219"/>
            <a:ext cx="311150" cy="490537"/>
            <a:chOff x="2820" y="264"/>
            <a:chExt cx="420" cy="1452"/>
          </a:xfrm>
        </p:grpSpPr>
        <p:sp>
          <p:nvSpPr>
            <p:cNvPr id="71719"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20" name="Group 266"/>
            <p:cNvGrpSpPr>
              <a:grpSpLocks/>
            </p:cNvGrpSpPr>
            <p:nvPr/>
          </p:nvGrpSpPr>
          <p:grpSpPr bwMode="auto">
            <a:xfrm>
              <a:off x="2940" y="264"/>
              <a:ext cx="300" cy="1452"/>
              <a:chOff x="2940" y="264"/>
              <a:chExt cx="300" cy="1452"/>
            </a:xfrm>
          </p:grpSpPr>
          <p:grpSp>
            <p:nvGrpSpPr>
              <p:cNvPr id="71721" name="Group 267"/>
              <p:cNvGrpSpPr>
                <a:grpSpLocks/>
              </p:cNvGrpSpPr>
              <p:nvPr/>
            </p:nvGrpSpPr>
            <p:grpSpPr bwMode="auto">
              <a:xfrm>
                <a:off x="2940" y="264"/>
                <a:ext cx="252" cy="1368"/>
                <a:chOff x="3024" y="732"/>
                <a:chExt cx="252" cy="1368"/>
              </a:xfrm>
            </p:grpSpPr>
            <p:grpSp>
              <p:nvGrpSpPr>
                <p:cNvPr id="71724" name="Group 268"/>
                <p:cNvGrpSpPr>
                  <a:grpSpLocks/>
                </p:cNvGrpSpPr>
                <p:nvPr/>
              </p:nvGrpSpPr>
              <p:grpSpPr bwMode="auto">
                <a:xfrm>
                  <a:off x="3024" y="732"/>
                  <a:ext cx="252" cy="1368"/>
                  <a:chOff x="3168" y="1008"/>
                  <a:chExt cx="484" cy="2448"/>
                </a:xfrm>
              </p:grpSpPr>
              <p:grpSp>
                <p:nvGrpSpPr>
                  <p:cNvPr id="71726" name="Group 269"/>
                  <p:cNvGrpSpPr>
                    <a:grpSpLocks/>
                  </p:cNvGrpSpPr>
                  <p:nvPr/>
                </p:nvGrpSpPr>
                <p:grpSpPr bwMode="auto">
                  <a:xfrm>
                    <a:off x="3168" y="1008"/>
                    <a:ext cx="484" cy="2448"/>
                    <a:chOff x="2256" y="864"/>
                    <a:chExt cx="532" cy="2448"/>
                  </a:xfrm>
                </p:grpSpPr>
                <p:sp>
                  <p:nvSpPr>
                    <p:cNvPr id="71729" name="Freeform 27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30" name="Freeform 271"/>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27" name="Freeform 27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28" name="Freeform 273"/>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25"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22"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23"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1689" name="AutoShape 242"/>
          <p:cNvSpPr>
            <a:spLocks noChangeArrowheads="1"/>
          </p:cNvSpPr>
          <p:nvPr/>
        </p:nvSpPr>
        <p:spPr bwMode="auto">
          <a:xfrm flipH="1">
            <a:off x="2265363" y="3563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90" name="Group 307"/>
          <p:cNvGrpSpPr>
            <a:grpSpLocks/>
          </p:cNvGrpSpPr>
          <p:nvPr/>
        </p:nvGrpSpPr>
        <p:grpSpPr bwMode="auto">
          <a:xfrm rot="18901329" flipH="1">
            <a:off x="4288678" y="3226653"/>
            <a:ext cx="1145716" cy="326339"/>
            <a:chOff x="4875" y="7237"/>
            <a:chExt cx="4230" cy="1883"/>
          </a:xfrm>
        </p:grpSpPr>
        <p:sp>
          <p:nvSpPr>
            <p:cNvPr id="71715"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6"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1696" name="Text Box 11"/>
          <p:cNvSpPr txBox="1">
            <a:spLocks noChangeArrowheads="1"/>
          </p:cNvSpPr>
          <p:nvPr/>
        </p:nvSpPr>
        <p:spPr bwMode="auto">
          <a:xfrm>
            <a:off x="1020763" y="103188"/>
            <a:ext cx="7893050" cy="387903"/>
          </a:xfrm>
          <a:prstGeom prst="rect">
            <a:avLst/>
          </a:prstGeom>
          <a:noFill/>
          <a:ln w="9525">
            <a:noFill/>
            <a:miter lim="800000"/>
            <a:headEnd/>
            <a:tailEnd/>
          </a:ln>
        </p:spPr>
        <p:txBody>
          <a:bodyPr lIns="79352" tIns="39676" rIns="79352" bIns="39676">
            <a:spAutoFit/>
          </a:bodyPr>
          <a:lstStyle/>
          <a:p>
            <a:pPr marL="539750" defTabSz="793750" eaLnBrk="0" hangingPunct="0">
              <a:tabLst>
                <a:tab pos="449263" algn="l"/>
              </a:tabLst>
            </a:pPr>
            <a:r>
              <a:rPr lang="en-GB" sz="2000" b="1" dirty="0"/>
              <a:t>F-27.03 </a:t>
            </a:r>
            <a:r>
              <a:rPr lang="fr-FR" sz="2000" b="1" dirty="0"/>
              <a:t>Combinaison de trois tonneaux en sens alternés.</a:t>
            </a:r>
            <a:endParaRPr lang="de-DE" altLang="de-DE" sz="2000" dirty="0"/>
          </a:p>
        </p:txBody>
      </p:sp>
      <p:sp>
        <p:nvSpPr>
          <p:cNvPr id="104" name="Text Box 239"/>
          <p:cNvSpPr txBox="1">
            <a:spLocks noChangeArrowheads="1"/>
          </p:cNvSpPr>
          <p:nvPr/>
        </p:nvSpPr>
        <p:spPr bwMode="auto">
          <a:xfrm>
            <a:off x="4014898" y="3928697"/>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err="1"/>
              <a:t>tonneau</a:t>
            </a:r>
            <a:endParaRPr lang="de-DE" altLang="de-DE" sz="1600" b="1" dirty="0"/>
          </a:p>
        </p:txBody>
      </p:sp>
      <p:grpSp>
        <p:nvGrpSpPr>
          <p:cNvPr id="66" name="Group 307">
            <a:extLst>
              <a:ext uri="{FF2B5EF4-FFF2-40B4-BE49-F238E27FC236}">
                <a16:creationId xmlns:a16="http://schemas.microsoft.com/office/drawing/2014/main" id="{AC7131C9-99AE-4CC9-B224-5EE2093BAD0B}"/>
              </a:ext>
            </a:extLst>
          </p:cNvPr>
          <p:cNvGrpSpPr>
            <a:grpSpLocks/>
          </p:cNvGrpSpPr>
          <p:nvPr/>
        </p:nvGrpSpPr>
        <p:grpSpPr bwMode="auto">
          <a:xfrm rot="3272281" flipH="1" flipV="1">
            <a:off x="4589357" y="3781487"/>
            <a:ext cx="1145716" cy="326339"/>
            <a:chOff x="4875" y="7237"/>
            <a:chExt cx="4230" cy="1883"/>
          </a:xfrm>
        </p:grpSpPr>
        <p:sp>
          <p:nvSpPr>
            <p:cNvPr id="67" name="Arc 308">
              <a:extLst>
                <a:ext uri="{FF2B5EF4-FFF2-40B4-BE49-F238E27FC236}">
                  <a16:creationId xmlns:a16="http://schemas.microsoft.com/office/drawing/2014/main" id="{2FC2A514-4F13-4D4F-8DFF-B84C734BD22A}"/>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8" name="AutoShape 309">
              <a:extLst>
                <a:ext uri="{FF2B5EF4-FFF2-40B4-BE49-F238E27FC236}">
                  <a16:creationId xmlns:a16="http://schemas.microsoft.com/office/drawing/2014/main" id="{C3CAD679-DE9E-4A63-8A94-8FB42E3BDB0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69" name="Text Box 239">
            <a:extLst>
              <a:ext uri="{FF2B5EF4-FFF2-40B4-BE49-F238E27FC236}">
                <a16:creationId xmlns:a16="http://schemas.microsoft.com/office/drawing/2014/main" id="{9952EE6D-6637-4865-B3D4-9D303DFBDFCF}"/>
              </a:ext>
            </a:extLst>
          </p:cNvPr>
          <p:cNvSpPr txBox="1">
            <a:spLocks noChangeArrowheads="1"/>
          </p:cNvSpPr>
          <p:nvPr/>
        </p:nvSpPr>
        <p:spPr bwMode="auto">
          <a:xfrm>
            <a:off x="4571999" y="3016191"/>
            <a:ext cx="1043242" cy="338554"/>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t>tonneau</a:t>
            </a:r>
          </a:p>
        </p:txBody>
      </p:sp>
      <p:sp>
        <p:nvSpPr>
          <p:cNvPr id="70" name="Text Box 239">
            <a:extLst>
              <a:ext uri="{FF2B5EF4-FFF2-40B4-BE49-F238E27FC236}">
                <a16:creationId xmlns:a16="http://schemas.microsoft.com/office/drawing/2014/main" id="{770B0FFC-5D7E-4929-88CE-F9429BC84FEC}"/>
              </a:ext>
            </a:extLst>
          </p:cNvPr>
          <p:cNvSpPr txBox="1">
            <a:spLocks noChangeArrowheads="1"/>
          </p:cNvSpPr>
          <p:nvPr/>
        </p:nvSpPr>
        <p:spPr bwMode="auto">
          <a:xfrm>
            <a:off x="3535456" y="3021242"/>
            <a:ext cx="1043242" cy="339725"/>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t>tonneau</a:t>
            </a:r>
          </a:p>
        </p:txBody>
      </p:sp>
      <p:grpSp>
        <p:nvGrpSpPr>
          <p:cNvPr id="71" name="Group 307">
            <a:extLst>
              <a:ext uri="{FF2B5EF4-FFF2-40B4-BE49-F238E27FC236}">
                <a16:creationId xmlns:a16="http://schemas.microsoft.com/office/drawing/2014/main" id="{92174E0C-9C6C-41C3-BE2B-92577B027FCE}"/>
              </a:ext>
            </a:extLst>
          </p:cNvPr>
          <p:cNvGrpSpPr>
            <a:grpSpLocks/>
          </p:cNvGrpSpPr>
          <p:nvPr/>
        </p:nvGrpSpPr>
        <p:grpSpPr bwMode="auto">
          <a:xfrm rot="3272281" flipH="1" flipV="1">
            <a:off x="3903852" y="3765527"/>
            <a:ext cx="1145716" cy="326339"/>
            <a:chOff x="4875" y="7237"/>
            <a:chExt cx="4230" cy="1883"/>
          </a:xfrm>
        </p:grpSpPr>
        <p:sp>
          <p:nvSpPr>
            <p:cNvPr id="72" name="Arc 308">
              <a:extLst>
                <a:ext uri="{FF2B5EF4-FFF2-40B4-BE49-F238E27FC236}">
                  <a16:creationId xmlns:a16="http://schemas.microsoft.com/office/drawing/2014/main" id="{7CBD566E-8144-4501-883F-52DF732D99D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3" name="AutoShape 309">
              <a:extLst>
                <a:ext uri="{FF2B5EF4-FFF2-40B4-BE49-F238E27FC236}">
                  <a16:creationId xmlns:a16="http://schemas.microsoft.com/office/drawing/2014/main" id="{05B470A3-6448-4114-9B8C-299A8103E26C}"/>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46" name="Oval 74">
            <a:extLst>
              <a:ext uri="{FF2B5EF4-FFF2-40B4-BE49-F238E27FC236}">
                <a16:creationId xmlns:a16="http://schemas.microsoft.com/office/drawing/2014/main" id="{326444C7-A3B0-4344-A451-0302FCFD416B}"/>
              </a:ext>
            </a:extLst>
          </p:cNvPr>
          <p:cNvSpPr>
            <a:spLocks noChangeArrowheads="1"/>
          </p:cNvSpPr>
          <p:nvPr/>
        </p:nvSpPr>
        <p:spPr bwMode="auto">
          <a:xfrm>
            <a:off x="4095234" y="357612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47" name="Oval 74">
            <a:extLst>
              <a:ext uri="{FF2B5EF4-FFF2-40B4-BE49-F238E27FC236}">
                <a16:creationId xmlns:a16="http://schemas.microsoft.com/office/drawing/2014/main" id="{9FE738B0-A769-4E42-AF0D-90CE17A96320}"/>
              </a:ext>
            </a:extLst>
          </p:cNvPr>
          <p:cNvSpPr>
            <a:spLocks noChangeArrowheads="1"/>
          </p:cNvSpPr>
          <p:nvPr/>
        </p:nvSpPr>
        <p:spPr bwMode="auto">
          <a:xfrm>
            <a:off x="4424481" y="357612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48" name="Oval 74">
            <a:extLst>
              <a:ext uri="{FF2B5EF4-FFF2-40B4-BE49-F238E27FC236}">
                <a16:creationId xmlns:a16="http://schemas.microsoft.com/office/drawing/2014/main" id="{71248725-5728-410D-A2A2-F6145D43C2AB}"/>
              </a:ext>
            </a:extLst>
          </p:cNvPr>
          <p:cNvSpPr>
            <a:spLocks noChangeArrowheads="1"/>
          </p:cNvSpPr>
          <p:nvPr/>
        </p:nvSpPr>
        <p:spPr bwMode="auto">
          <a:xfrm>
            <a:off x="4781577" y="358715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0" name="Text Box 50">
            <a:extLst>
              <a:ext uri="{FF2B5EF4-FFF2-40B4-BE49-F238E27FC236}">
                <a16:creationId xmlns:a16="http://schemas.microsoft.com/office/drawing/2014/main" id="{150AF510-CC5A-4756-AE40-AC90AC0E2078}"/>
              </a:ext>
            </a:extLst>
          </p:cNvPr>
          <p:cNvSpPr txBox="1">
            <a:spLocks noChangeArrowheads="1"/>
          </p:cNvSpPr>
          <p:nvPr/>
        </p:nvSpPr>
        <p:spPr bwMode="auto">
          <a:xfrm>
            <a:off x="2020200" y="2154796"/>
            <a:ext cx="5855058" cy="338554"/>
          </a:xfrm>
          <a:prstGeom prst="rect">
            <a:avLst/>
          </a:prstGeom>
          <a:noFill/>
          <a:ln w="9525">
            <a:noFill/>
            <a:miter lim="800000"/>
            <a:headEnd/>
            <a:tailEnd/>
          </a:ln>
        </p:spPr>
        <p:txBody>
          <a:bodyPr wrap="square">
            <a:spAutoFit/>
          </a:bodyPr>
          <a:lstStyle/>
          <a:p>
            <a:r>
              <a:rPr lang="fr-FR" sz="1600" b="1" noProof="0" dirty="0">
                <a:solidFill>
                  <a:srgbClr val="0000FF"/>
                </a:solidFill>
              </a:rPr>
              <a:t>Pas de ligne droite entre les tonneaux en sens opposés</a:t>
            </a:r>
            <a:r>
              <a:rPr lang="en-GB" altLang="de-DE" sz="1600" b="1" dirty="0">
                <a:solidFill>
                  <a:srgbClr val="0000FF"/>
                </a:solidFill>
              </a:rPr>
              <a:t>.</a:t>
            </a:r>
          </a:p>
        </p:txBody>
      </p:sp>
    </p:spTree>
    <p:extLst>
      <p:ext uri="{BB962C8B-B14F-4D97-AF65-F5344CB8AC3E}">
        <p14:creationId xmlns:p14="http://schemas.microsoft.com/office/powerpoint/2010/main" val="324951918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1000"/>
                                        <p:tgtEl>
                                          <p:spTgt spid="6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blinds(horizontal)">
                                      <p:cBhvr>
                                        <p:cTn id="11" dur="1000"/>
                                        <p:tgtEl>
                                          <p:spTgt spid="10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1000"/>
                                        <p:tgtEl>
                                          <p:spTgt spid="70"/>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linds(horizontal)">
                                      <p:cBhvr>
                                        <p:cTn id="1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69" grpId="0"/>
      <p:bldP spid="70"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481">
            <a:extLst>
              <a:ext uri="{FF2B5EF4-FFF2-40B4-BE49-F238E27FC236}">
                <a16:creationId xmlns:a16="http://schemas.microsoft.com/office/drawing/2014/main" id="{3DEE025F-9E29-4F16-9CA3-248C32A26640}"/>
              </a:ext>
            </a:extLst>
          </p:cNvPr>
          <p:cNvGrpSpPr>
            <a:grpSpLocks/>
          </p:cNvGrpSpPr>
          <p:nvPr/>
        </p:nvGrpSpPr>
        <p:grpSpPr bwMode="auto">
          <a:xfrm>
            <a:off x="2179356" y="2686868"/>
            <a:ext cx="627062" cy="301625"/>
            <a:chOff x="4875" y="7237"/>
            <a:chExt cx="4230" cy="1883"/>
          </a:xfrm>
        </p:grpSpPr>
        <p:sp>
          <p:nvSpPr>
            <p:cNvPr id="93" name="Arc 482">
              <a:extLst>
                <a:ext uri="{FF2B5EF4-FFF2-40B4-BE49-F238E27FC236}">
                  <a16:creationId xmlns:a16="http://schemas.microsoft.com/office/drawing/2014/main" id="{7049D053-A5BD-423D-9122-5808804CCDF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 name="AutoShape 483">
              <a:extLst>
                <a:ext uri="{FF2B5EF4-FFF2-40B4-BE49-F238E27FC236}">
                  <a16:creationId xmlns:a16="http://schemas.microsoft.com/office/drawing/2014/main" id="{E101E0DE-BD16-4544-846C-96B30F230F37}"/>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73729" name="Text Box 3"/>
          <p:cNvSpPr txBox="1">
            <a:spLocks noChangeArrowheads="1"/>
          </p:cNvSpPr>
          <p:nvPr/>
        </p:nvSpPr>
        <p:spPr bwMode="auto">
          <a:xfrm>
            <a:off x="669925" y="6527800"/>
            <a:ext cx="939800" cy="274638"/>
          </a:xfrm>
          <a:prstGeom prst="rect">
            <a:avLst/>
          </a:prstGeom>
          <a:noFill/>
          <a:ln w="9525">
            <a:noFill/>
            <a:miter lim="800000"/>
            <a:headEnd/>
            <a:tailEnd/>
          </a:ln>
        </p:spPr>
        <p:txBody>
          <a:bodyPr>
            <a:spAutoFit/>
          </a:bodyPr>
          <a:lstStyle/>
          <a:p>
            <a:pPr>
              <a:spcBef>
                <a:spcPct val="50000"/>
              </a:spcBef>
            </a:pPr>
            <a:r>
              <a:rPr lang="de-DE" altLang="de-DE" sz="1200" b="1" dirty="0"/>
              <a:t>F-27.04.01</a:t>
            </a:r>
          </a:p>
        </p:txBody>
      </p:sp>
      <p:sp>
        <p:nvSpPr>
          <p:cNvPr id="73730" name="Text Box 165"/>
          <p:cNvSpPr txBox="1">
            <a:spLocks noChangeArrowheads="1"/>
          </p:cNvSpPr>
          <p:nvPr/>
        </p:nvSpPr>
        <p:spPr bwMode="auto">
          <a:xfrm>
            <a:off x="1470228" y="5177614"/>
            <a:ext cx="5769402" cy="1569660"/>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dos, le modèle exécute 3/8 d’une boucle poussée pour prendre une trajectoire ascendante à 45°, exécute un demi-tonneau, exécute 5/8 de boucle poussée pour prendre une trajectoire verticale descendante, exécute quatre 1/8 de tonneau  consécutifs, exécute un quart de boucle tirée, sortie en vol normal.</a:t>
            </a:r>
          </a:p>
        </p:txBody>
      </p:sp>
      <p:sp>
        <p:nvSpPr>
          <p:cNvPr id="73731" name="Rectangle 98"/>
          <p:cNvSpPr>
            <a:spLocks noChangeArrowheads="1"/>
          </p:cNvSpPr>
          <p:nvPr/>
        </p:nvSpPr>
        <p:spPr bwMode="auto">
          <a:xfrm>
            <a:off x="1609725" y="30232"/>
            <a:ext cx="7662744" cy="707886"/>
          </a:xfrm>
          <a:prstGeom prst="rect">
            <a:avLst/>
          </a:prstGeom>
          <a:noFill/>
          <a:ln w="9525">
            <a:noFill/>
            <a:miter lim="800000"/>
            <a:headEnd/>
            <a:tailEnd/>
          </a:ln>
        </p:spPr>
        <p:txBody>
          <a:bodyPr wrap="square" anchor="ctr">
            <a:spAutoFit/>
          </a:bodyPr>
          <a:lstStyle/>
          <a:p>
            <a:pPr eaLnBrk="0" hangingPunct="0">
              <a:tabLst>
                <a:tab pos="449263" algn="l"/>
              </a:tabLst>
            </a:pPr>
            <a:r>
              <a:rPr lang="en-GB" sz="2000" b="1" dirty="0"/>
              <a:t>F-27.04 </a:t>
            </a:r>
            <a:r>
              <a:rPr lang="fr-FR" sz="2000" b="1" noProof="0" dirty="0"/>
              <a:t>Figure ET avec demi-tonneau, quatre 1/8 de tonneau.</a:t>
            </a:r>
            <a:endParaRPr lang="fr-FR" sz="2000" noProof="0" dirty="0"/>
          </a:p>
          <a:p>
            <a:pPr eaLnBrk="0" hangingPunct="0">
              <a:tabLst>
                <a:tab pos="449263" algn="l"/>
              </a:tabLst>
            </a:pPr>
            <a:endParaRPr lang="de-DE" altLang="de-DE" sz="2000" b="1" dirty="0"/>
          </a:p>
        </p:txBody>
      </p:sp>
      <p:sp>
        <p:nvSpPr>
          <p:cNvPr id="141" name="Text Box 350">
            <a:extLst>
              <a:ext uri="{FF2B5EF4-FFF2-40B4-BE49-F238E27FC236}">
                <a16:creationId xmlns:a16="http://schemas.microsoft.com/office/drawing/2014/main" id="{F35C8186-0A8D-44D3-BD76-6AE128059825}"/>
              </a:ext>
            </a:extLst>
          </p:cNvPr>
          <p:cNvSpPr txBox="1">
            <a:spLocks noChangeArrowheads="1"/>
          </p:cNvSpPr>
          <p:nvPr/>
        </p:nvSpPr>
        <p:spPr bwMode="auto">
          <a:xfrm>
            <a:off x="1093138" y="2160056"/>
            <a:ext cx="134257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⅛ </a:t>
            </a:r>
            <a:r>
              <a:rPr lang="fr-FR" sz="1600" b="1" noProof="0" dirty="0"/>
              <a:t>tonneau</a:t>
            </a:r>
            <a:endParaRPr lang="de-DE" altLang="de-DE" sz="1600" b="1" dirty="0"/>
          </a:p>
        </p:txBody>
      </p:sp>
      <p:grpSp>
        <p:nvGrpSpPr>
          <p:cNvPr id="10" name="Gruppieren 9">
            <a:extLst>
              <a:ext uri="{FF2B5EF4-FFF2-40B4-BE49-F238E27FC236}">
                <a16:creationId xmlns:a16="http://schemas.microsoft.com/office/drawing/2014/main" id="{72464919-8336-4DBF-B02B-13C4C6B0452D}"/>
              </a:ext>
            </a:extLst>
          </p:cNvPr>
          <p:cNvGrpSpPr/>
          <p:nvPr/>
        </p:nvGrpSpPr>
        <p:grpSpPr>
          <a:xfrm>
            <a:off x="1537722" y="1299769"/>
            <a:ext cx="2544226" cy="2962807"/>
            <a:chOff x="1537722" y="1299769"/>
            <a:chExt cx="2544226" cy="2962807"/>
          </a:xfrm>
        </p:grpSpPr>
        <p:sp>
          <p:nvSpPr>
            <p:cNvPr id="45" name="Line 358">
              <a:extLst>
                <a:ext uri="{FF2B5EF4-FFF2-40B4-BE49-F238E27FC236}">
                  <a16:creationId xmlns:a16="http://schemas.microsoft.com/office/drawing/2014/main" id="{72F290A9-5AB8-4704-B79C-09155473BF80}"/>
                </a:ext>
              </a:extLst>
            </p:cNvPr>
            <p:cNvSpPr>
              <a:spLocks noChangeShapeType="1"/>
            </p:cNvSpPr>
            <p:nvPr/>
          </p:nvSpPr>
          <p:spPr bwMode="auto">
            <a:xfrm rot="16200000">
              <a:off x="1721038" y="1918082"/>
              <a:ext cx="1563321" cy="17397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 name="Line 357">
              <a:extLst>
                <a:ext uri="{FF2B5EF4-FFF2-40B4-BE49-F238E27FC236}">
                  <a16:creationId xmlns:a16="http://schemas.microsoft.com/office/drawing/2014/main" id="{38BC559E-F700-4C82-BFA2-73E045DE7A93}"/>
                </a:ext>
              </a:extLst>
            </p:cNvPr>
            <p:cNvSpPr>
              <a:spLocks noChangeShapeType="1"/>
            </p:cNvSpPr>
            <p:nvPr/>
          </p:nvSpPr>
          <p:spPr bwMode="auto">
            <a:xfrm flipH="1" flipV="1">
              <a:off x="1981699" y="4176394"/>
              <a:ext cx="6937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AutoShape 368">
              <a:extLst>
                <a:ext uri="{FF2B5EF4-FFF2-40B4-BE49-F238E27FC236}">
                  <a16:creationId xmlns:a16="http://schemas.microsoft.com/office/drawing/2014/main" id="{7F997F97-3B01-442E-8F7D-4CCB71B1B971}"/>
                </a:ext>
              </a:extLst>
            </p:cNvPr>
            <p:cNvSpPr>
              <a:spLocks noChangeArrowheads="1"/>
            </p:cNvSpPr>
            <p:nvPr/>
          </p:nvSpPr>
          <p:spPr bwMode="auto">
            <a:xfrm rot="10800000">
              <a:off x="2031303" y="408160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6" name="Line 475">
              <a:extLst>
                <a:ext uri="{FF2B5EF4-FFF2-40B4-BE49-F238E27FC236}">
                  <a16:creationId xmlns:a16="http://schemas.microsoft.com/office/drawing/2014/main" id="{A658E4C2-25C2-4501-B324-BB1B7F0EFC6E}"/>
                </a:ext>
              </a:extLst>
            </p:cNvPr>
            <p:cNvSpPr>
              <a:spLocks noChangeShapeType="1"/>
            </p:cNvSpPr>
            <p:nvPr/>
          </p:nvSpPr>
          <p:spPr bwMode="auto">
            <a:xfrm flipH="1">
              <a:off x="2558670" y="1717360"/>
              <a:ext cx="1" cy="1961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p>
              <a:endParaRPr lang="de-DE"/>
            </a:p>
          </p:txBody>
        </p:sp>
        <p:sp>
          <p:nvSpPr>
            <p:cNvPr id="47" name="Line 477">
              <a:extLst>
                <a:ext uri="{FF2B5EF4-FFF2-40B4-BE49-F238E27FC236}">
                  <a16:creationId xmlns:a16="http://schemas.microsoft.com/office/drawing/2014/main" id="{8F2BC93E-B03A-4921-A58F-F1DE60C70960}"/>
                </a:ext>
              </a:extLst>
            </p:cNvPr>
            <p:cNvSpPr>
              <a:spLocks noChangeShapeType="1"/>
            </p:cNvSpPr>
            <p:nvPr/>
          </p:nvSpPr>
          <p:spPr bwMode="auto">
            <a:xfrm flipH="1">
              <a:off x="2901421" y="4009210"/>
              <a:ext cx="749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sp>
          <p:nvSpPr>
            <p:cNvPr id="108" name="Bogen 107">
              <a:extLst>
                <a:ext uri="{FF2B5EF4-FFF2-40B4-BE49-F238E27FC236}">
                  <a16:creationId xmlns:a16="http://schemas.microsoft.com/office/drawing/2014/main" id="{B74C5BA8-41BD-4C11-86C8-9691853E71E4}"/>
                </a:ext>
              </a:extLst>
            </p:cNvPr>
            <p:cNvSpPr/>
            <p:nvPr/>
          </p:nvSpPr>
          <p:spPr bwMode="auto">
            <a:xfrm rot="5400000" flipV="1">
              <a:off x="1617633" y="3351420"/>
              <a:ext cx="745067" cy="904889"/>
            </a:xfrm>
            <a:prstGeom prst="arc">
              <a:avLst>
                <a:gd name="adj1" fmla="val 14176177"/>
                <a:gd name="adj2" fmla="val 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9" name="Bogen 108">
              <a:extLst>
                <a:ext uri="{FF2B5EF4-FFF2-40B4-BE49-F238E27FC236}">
                  <a16:creationId xmlns:a16="http://schemas.microsoft.com/office/drawing/2014/main" id="{E94107CA-76DE-4C99-9D35-2C92A9065FF7}"/>
                </a:ext>
              </a:extLst>
            </p:cNvPr>
            <p:cNvSpPr/>
            <p:nvPr/>
          </p:nvSpPr>
          <p:spPr bwMode="auto">
            <a:xfrm rot="3066804" flipV="1">
              <a:off x="2610668" y="3149937"/>
              <a:ext cx="745067" cy="904889"/>
            </a:xfrm>
            <a:prstGeom prst="arc">
              <a:avLst>
                <a:gd name="adj1" fmla="val 14439139"/>
                <a:gd name="adj2" fmla="val 1861932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0" name="AutoShape 353">
              <a:extLst>
                <a:ext uri="{FF2B5EF4-FFF2-40B4-BE49-F238E27FC236}">
                  <a16:creationId xmlns:a16="http://schemas.microsoft.com/office/drawing/2014/main" id="{03F243BB-A317-4E2B-A8BE-7EFDBFA0DF38}"/>
                </a:ext>
              </a:extLst>
            </p:cNvPr>
            <p:cNvSpPr>
              <a:spLocks noChangeArrowheads="1"/>
            </p:cNvSpPr>
            <p:nvPr/>
          </p:nvSpPr>
          <p:spPr bwMode="auto">
            <a:xfrm rot="10800000" flipH="1">
              <a:off x="3615223" y="391203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 name="Bogen 155">
              <a:extLst>
                <a:ext uri="{FF2B5EF4-FFF2-40B4-BE49-F238E27FC236}">
                  <a16:creationId xmlns:a16="http://schemas.microsoft.com/office/drawing/2014/main" id="{CBB519F3-1623-4593-984B-FCD544667E49}"/>
                </a:ext>
              </a:extLst>
            </p:cNvPr>
            <p:cNvSpPr/>
            <p:nvPr/>
          </p:nvSpPr>
          <p:spPr bwMode="auto">
            <a:xfrm rot="16431448" flipV="1">
              <a:off x="2583163" y="1283501"/>
              <a:ext cx="872353" cy="904889"/>
            </a:xfrm>
            <a:prstGeom prst="arc">
              <a:avLst>
                <a:gd name="adj1" fmla="val 14148577"/>
                <a:gd name="adj2" fmla="val 566373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6" name="Gruppieren 5">
              <a:extLst>
                <a:ext uri="{FF2B5EF4-FFF2-40B4-BE49-F238E27FC236}">
                  <a16:creationId xmlns:a16="http://schemas.microsoft.com/office/drawing/2014/main" id="{151CBCC7-8766-4896-8699-EF0B0FEAD4C9}"/>
                </a:ext>
              </a:extLst>
            </p:cNvPr>
            <p:cNvGrpSpPr/>
            <p:nvPr/>
          </p:nvGrpSpPr>
          <p:grpSpPr>
            <a:xfrm>
              <a:off x="1582361" y="3248700"/>
              <a:ext cx="427074" cy="221513"/>
              <a:chOff x="1582361" y="3248700"/>
              <a:chExt cx="427074" cy="221513"/>
            </a:xfrm>
          </p:grpSpPr>
          <p:sp>
            <p:nvSpPr>
              <p:cNvPr id="67" name="Line 383">
                <a:extLst>
                  <a:ext uri="{FF2B5EF4-FFF2-40B4-BE49-F238E27FC236}">
                    <a16:creationId xmlns:a16="http://schemas.microsoft.com/office/drawing/2014/main" id="{FBEB7481-D592-42E5-9D88-A600316C9E20}"/>
                  </a:ext>
                </a:extLst>
              </p:cNvPr>
              <p:cNvSpPr>
                <a:spLocks noChangeShapeType="1"/>
              </p:cNvSpPr>
              <p:nvPr/>
            </p:nvSpPr>
            <p:spPr bwMode="auto">
              <a:xfrm rot="2726446" flipH="1" flipV="1">
                <a:off x="1938882" y="3319253"/>
                <a:ext cx="141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8" name="Group 384">
                <a:extLst>
                  <a:ext uri="{FF2B5EF4-FFF2-40B4-BE49-F238E27FC236}">
                    <a16:creationId xmlns:a16="http://schemas.microsoft.com/office/drawing/2014/main" id="{6DE26469-5C22-4BC6-B671-8295E335466C}"/>
                  </a:ext>
                </a:extLst>
              </p:cNvPr>
              <p:cNvGrpSpPr>
                <a:grpSpLocks/>
              </p:cNvGrpSpPr>
              <p:nvPr/>
            </p:nvGrpSpPr>
            <p:grpSpPr bwMode="auto">
              <a:xfrm rot="2726446" flipH="1" flipV="1">
                <a:off x="1692125" y="3152940"/>
                <a:ext cx="207509" cy="427038"/>
                <a:chOff x="2940" y="264"/>
                <a:chExt cx="300" cy="1452"/>
              </a:xfrm>
            </p:grpSpPr>
            <p:grpSp>
              <p:nvGrpSpPr>
                <p:cNvPr id="69" name="Group 385">
                  <a:extLst>
                    <a:ext uri="{FF2B5EF4-FFF2-40B4-BE49-F238E27FC236}">
                      <a16:creationId xmlns:a16="http://schemas.microsoft.com/office/drawing/2014/main" id="{0F16ACDF-116C-4607-BB24-169D29EEB1A5}"/>
                    </a:ext>
                  </a:extLst>
                </p:cNvPr>
                <p:cNvGrpSpPr>
                  <a:grpSpLocks/>
                </p:cNvGrpSpPr>
                <p:nvPr/>
              </p:nvGrpSpPr>
              <p:grpSpPr bwMode="auto">
                <a:xfrm>
                  <a:off x="2940" y="264"/>
                  <a:ext cx="252" cy="1368"/>
                  <a:chOff x="3024" y="732"/>
                  <a:chExt cx="252" cy="1368"/>
                </a:xfrm>
              </p:grpSpPr>
              <p:grpSp>
                <p:nvGrpSpPr>
                  <p:cNvPr id="72" name="Group 386">
                    <a:extLst>
                      <a:ext uri="{FF2B5EF4-FFF2-40B4-BE49-F238E27FC236}">
                        <a16:creationId xmlns:a16="http://schemas.microsoft.com/office/drawing/2014/main" id="{0AA5F4E3-477B-4FF1-9338-226C4E0557B6}"/>
                      </a:ext>
                    </a:extLst>
                  </p:cNvPr>
                  <p:cNvGrpSpPr>
                    <a:grpSpLocks/>
                  </p:cNvGrpSpPr>
                  <p:nvPr/>
                </p:nvGrpSpPr>
                <p:grpSpPr bwMode="auto">
                  <a:xfrm>
                    <a:off x="3024" y="732"/>
                    <a:ext cx="252" cy="1368"/>
                    <a:chOff x="3168" y="1008"/>
                    <a:chExt cx="484" cy="2448"/>
                  </a:xfrm>
                </p:grpSpPr>
                <p:grpSp>
                  <p:nvGrpSpPr>
                    <p:cNvPr id="74" name="Group 387">
                      <a:extLst>
                        <a:ext uri="{FF2B5EF4-FFF2-40B4-BE49-F238E27FC236}">
                          <a16:creationId xmlns:a16="http://schemas.microsoft.com/office/drawing/2014/main" id="{382E1CD6-37BA-4534-859F-749C1C8D7844}"/>
                        </a:ext>
                      </a:extLst>
                    </p:cNvPr>
                    <p:cNvGrpSpPr>
                      <a:grpSpLocks/>
                    </p:cNvGrpSpPr>
                    <p:nvPr/>
                  </p:nvGrpSpPr>
                  <p:grpSpPr bwMode="auto">
                    <a:xfrm>
                      <a:off x="3168" y="1008"/>
                      <a:ext cx="484" cy="2448"/>
                      <a:chOff x="2256" y="864"/>
                      <a:chExt cx="532" cy="2448"/>
                    </a:xfrm>
                  </p:grpSpPr>
                  <p:sp>
                    <p:nvSpPr>
                      <p:cNvPr id="77" name="Freeform 388">
                        <a:extLst>
                          <a:ext uri="{FF2B5EF4-FFF2-40B4-BE49-F238E27FC236}">
                            <a16:creationId xmlns:a16="http://schemas.microsoft.com/office/drawing/2014/main" id="{EED2DC28-4EA6-44FD-B14D-84FCB35E413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 name="Freeform 389">
                        <a:extLst>
                          <a:ext uri="{FF2B5EF4-FFF2-40B4-BE49-F238E27FC236}">
                            <a16:creationId xmlns:a16="http://schemas.microsoft.com/office/drawing/2014/main" id="{00C0E2A0-93E0-4DE9-9C50-B7B03DC8E94B}"/>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 name="Freeform 390">
                      <a:extLst>
                        <a:ext uri="{FF2B5EF4-FFF2-40B4-BE49-F238E27FC236}">
                          <a16:creationId xmlns:a16="http://schemas.microsoft.com/office/drawing/2014/main" id="{CCE20C2A-8DA6-4A85-B3A8-264321CDBBB0}"/>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6" name="Freeform 391">
                      <a:extLst>
                        <a:ext uri="{FF2B5EF4-FFF2-40B4-BE49-F238E27FC236}">
                          <a16:creationId xmlns:a16="http://schemas.microsoft.com/office/drawing/2014/main" id="{4CF98E25-B1CB-4610-B8FC-AB4661F69F13}"/>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3" name="Line 392">
                    <a:extLst>
                      <a:ext uri="{FF2B5EF4-FFF2-40B4-BE49-F238E27FC236}">
                        <a16:creationId xmlns:a16="http://schemas.microsoft.com/office/drawing/2014/main" id="{E4914601-3077-460D-823D-6594C725FD2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0" name="AutoShape 393">
                  <a:extLst>
                    <a:ext uri="{FF2B5EF4-FFF2-40B4-BE49-F238E27FC236}">
                      <a16:creationId xmlns:a16="http://schemas.microsoft.com/office/drawing/2014/main" id="{1EFF5CBA-365B-4152-9BFC-B0A65EAB4CB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 name="Line 394">
                  <a:extLst>
                    <a:ext uri="{FF2B5EF4-FFF2-40B4-BE49-F238E27FC236}">
                      <a16:creationId xmlns:a16="http://schemas.microsoft.com/office/drawing/2014/main" id="{ECCAE0DF-692F-4B08-B6C7-9E78EDA1294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7" name="Gruppieren 6">
              <a:extLst>
                <a:ext uri="{FF2B5EF4-FFF2-40B4-BE49-F238E27FC236}">
                  <a16:creationId xmlns:a16="http://schemas.microsoft.com/office/drawing/2014/main" id="{DAAF922F-46F7-4904-A429-58FAD60604CF}"/>
                </a:ext>
              </a:extLst>
            </p:cNvPr>
            <p:cNvGrpSpPr/>
            <p:nvPr/>
          </p:nvGrpSpPr>
          <p:grpSpPr>
            <a:xfrm>
              <a:off x="2428127" y="1740736"/>
              <a:ext cx="285750" cy="401637"/>
              <a:chOff x="2428127" y="1740736"/>
              <a:chExt cx="285750" cy="401637"/>
            </a:xfrm>
          </p:grpSpPr>
          <p:sp>
            <p:nvSpPr>
              <p:cNvPr id="125" name="Line 409">
                <a:extLst>
                  <a:ext uri="{FF2B5EF4-FFF2-40B4-BE49-F238E27FC236}">
                    <a16:creationId xmlns:a16="http://schemas.microsoft.com/office/drawing/2014/main" id="{5CEBDF41-59FF-4EE0-B1EE-72578603EDB2}"/>
                  </a:ext>
                </a:extLst>
              </p:cNvPr>
              <p:cNvSpPr>
                <a:spLocks noChangeShapeType="1"/>
              </p:cNvSpPr>
              <p:nvPr/>
            </p:nvSpPr>
            <p:spPr bwMode="auto">
              <a:xfrm rot="10800000" flipV="1">
                <a:off x="2575084" y="2115818"/>
                <a:ext cx="1387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6" name="Group 410">
                <a:extLst>
                  <a:ext uri="{FF2B5EF4-FFF2-40B4-BE49-F238E27FC236}">
                    <a16:creationId xmlns:a16="http://schemas.microsoft.com/office/drawing/2014/main" id="{40C86F88-6549-49D9-B0FD-DDC90EEC112A}"/>
                  </a:ext>
                </a:extLst>
              </p:cNvPr>
              <p:cNvGrpSpPr>
                <a:grpSpLocks/>
              </p:cNvGrpSpPr>
              <p:nvPr/>
            </p:nvGrpSpPr>
            <p:grpSpPr bwMode="auto">
              <a:xfrm rot="10800000" flipV="1">
                <a:off x="2428127" y="1740736"/>
                <a:ext cx="204107" cy="401637"/>
                <a:chOff x="2940" y="264"/>
                <a:chExt cx="300" cy="1452"/>
              </a:xfrm>
            </p:grpSpPr>
            <p:grpSp>
              <p:nvGrpSpPr>
                <p:cNvPr id="127" name="Group 411">
                  <a:extLst>
                    <a:ext uri="{FF2B5EF4-FFF2-40B4-BE49-F238E27FC236}">
                      <a16:creationId xmlns:a16="http://schemas.microsoft.com/office/drawing/2014/main" id="{05913EB7-228A-4456-84A8-E476DC8F952B}"/>
                    </a:ext>
                  </a:extLst>
                </p:cNvPr>
                <p:cNvGrpSpPr>
                  <a:grpSpLocks/>
                </p:cNvGrpSpPr>
                <p:nvPr/>
              </p:nvGrpSpPr>
              <p:grpSpPr bwMode="auto">
                <a:xfrm>
                  <a:off x="2940" y="264"/>
                  <a:ext cx="252" cy="1368"/>
                  <a:chOff x="3024" y="732"/>
                  <a:chExt cx="252" cy="1368"/>
                </a:xfrm>
              </p:grpSpPr>
              <p:grpSp>
                <p:nvGrpSpPr>
                  <p:cNvPr id="131" name="Group 412">
                    <a:extLst>
                      <a:ext uri="{FF2B5EF4-FFF2-40B4-BE49-F238E27FC236}">
                        <a16:creationId xmlns:a16="http://schemas.microsoft.com/office/drawing/2014/main" id="{51936DF6-4455-4C47-96BB-FCD7880E7232}"/>
                      </a:ext>
                    </a:extLst>
                  </p:cNvPr>
                  <p:cNvGrpSpPr>
                    <a:grpSpLocks/>
                  </p:cNvGrpSpPr>
                  <p:nvPr/>
                </p:nvGrpSpPr>
                <p:grpSpPr bwMode="auto">
                  <a:xfrm>
                    <a:off x="3024" y="732"/>
                    <a:ext cx="252" cy="1368"/>
                    <a:chOff x="3168" y="1008"/>
                    <a:chExt cx="484" cy="2448"/>
                  </a:xfrm>
                </p:grpSpPr>
                <p:grpSp>
                  <p:nvGrpSpPr>
                    <p:cNvPr id="133" name="Group 413">
                      <a:extLst>
                        <a:ext uri="{FF2B5EF4-FFF2-40B4-BE49-F238E27FC236}">
                          <a16:creationId xmlns:a16="http://schemas.microsoft.com/office/drawing/2014/main" id="{322A4D20-470A-4F4B-A243-AAA15E072063}"/>
                        </a:ext>
                      </a:extLst>
                    </p:cNvPr>
                    <p:cNvGrpSpPr>
                      <a:grpSpLocks/>
                    </p:cNvGrpSpPr>
                    <p:nvPr/>
                  </p:nvGrpSpPr>
                  <p:grpSpPr bwMode="auto">
                    <a:xfrm>
                      <a:off x="3168" y="1008"/>
                      <a:ext cx="484" cy="2448"/>
                      <a:chOff x="2256" y="864"/>
                      <a:chExt cx="532" cy="2448"/>
                    </a:xfrm>
                  </p:grpSpPr>
                  <p:sp>
                    <p:nvSpPr>
                      <p:cNvPr id="136" name="Freeform 414">
                        <a:extLst>
                          <a:ext uri="{FF2B5EF4-FFF2-40B4-BE49-F238E27FC236}">
                            <a16:creationId xmlns:a16="http://schemas.microsoft.com/office/drawing/2014/main" id="{7C4BF81C-62F2-491E-A539-032AE599F14F}"/>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7" name="Freeform 415">
                        <a:extLst>
                          <a:ext uri="{FF2B5EF4-FFF2-40B4-BE49-F238E27FC236}">
                            <a16:creationId xmlns:a16="http://schemas.microsoft.com/office/drawing/2014/main" id="{21ABDC01-265E-4C77-819F-DDD02D85A43E}"/>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4" name="Freeform 416">
                      <a:extLst>
                        <a:ext uri="{FF2B5EF4-FFF2-40B4-BE49-F238E27FC236}">
                          <a16:creationId xmlns:a16="http://schemas.microsoft.com/office/drawing/2014/main" id="{69415D3F-AC34-47AA-BA00-18E4E47218FE}"/>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5" name="Freeform 417">
                      <a:extLst>
                        <a:ext uri="{FF2B5EF4-FFF2-40B4-BE49-F238E27FC236}">
                          <a16:creationId xmlns:a16="http://schemas.microsoft.com/office/drawing/2014/main" id="{2E712A65-7CC0-4B5E-A36B-0F9A44FB831D}"/>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2" name="Line 418">
                    <a:extLst>
                      <a:ext uri="{FF2B5EF4-FFF2-40B4-BE49-F238E27FC236}">
                        <a16:creationId xmlns:a16="http://schemas.microsoft.com/office/drawing/2014/main" id="{E7CBA9E3-DAEE-4DBB-87AC-48E1E9585DB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9" name="AutoShape 419">
                  <a:extLst>
                    <a:ext uri="{FF2B5EF4-FFF2-40B4-BE49-F238E27FC236}">
                      <a16:creationId xmlns:a16="http://schemas.microsoft.com/office/drawing/2014/main" id="{15ACB079-1789-401D-80A2-CF20ED8289C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Line 420">
                  <a:extLst>
                    <a:ext uri="{FF2B5EF4-FFF2-40B4-BE49-F238E27FC236}">
                      <a16:creationId xmlns:a16="http://schemas.microsoft.com/office/drawing/2014/main" id="{335CE806-2C9A-4424-9B7E-0E78853EA81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 name="Gruppieren 7">
              <a:extLst>
                <a:ext uri="{FF2B5EF4-FFF2-40B4-BE49-F238E27FC236}">
                  <a16:creationId xmlns:a16="http://schemas.microsoft.com/office/drawing/2014/main" id="{8EFAC2BD-9DA7-4B10-92C7-A93A68CE537A}"/>
                </a:ext>
              </a:extLst>
            </p:cNvPr>
            <p:cNvGrpSpPr/>
            <p:nvPr/>
          </p:nvGrpSpPr>
          <p:grpSpPr>
            <a:xfrm>
              <a:off x="2237138" y="1977027"/>
              <a:ext cx="461204" cy="591484"/>
              <a:chOff x="2237138" y="1977027"/>
              <a:chExt cx="461204" cy="591484"/>
            </a:xfrm>
          </p:grpSpPr>
          <p:sp>
            <p:nvSpPr>
              <p:cNvPr id="139" name="Arc 482">
                <a:extLst>
                  <a:ext uri="{FF2B5EF4-FFF2-40B4-BE49-F238E27FC236}">
                    <a16:creationId xmlns:a16="http://schemas.microsoft.com/office/drawing/2014/main" id="{AD461565-6718-4157-A94C-6E5B874A67E7}"/>
                  </a:ext>
                </a:extLst>
              </p:cNvPr>
              <p:cNvSpPr>
                <a:spLocks/>
              </p:cNvSpPr>
              <p:nvPr/>
            </p:nvSpPr>
            <p:spPr bwMode="auto">
              <a:xfrm rot="18752232" flipH="1" flipV="1">
                <a:off x="2295037" y="2165206"/>
                <a:ext cx="591484" cy="215126"/>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0" name="AutoShape 483">
                <a:extLst>
                  <a:ext uri="{FF2B5EF4-FFF2-40B4-BE49-F238E27FC236}">
                    <a16:creationId xmlns:a16="http://schemas.microsoft.com/office/drawing/2014/main" id="{E424D791-7E38-40CE-9483-0EE2473C3168}"/>
                  </a:ext>
                </a:extLst>
              </p:cNvPr>
              <p:cNvSpPr>
                <a:spLocks noChangeArrowheads="1"/>
              </p:cNvSpPr>
              <p:nvPr/>
            </p:nvSpPr>
            <p:spPr bwMode="auto">
              <a:xfrm rot="7952232" flipH="1" flipV="1">
                <a:off x="2247481" y="2341071"/>
                <a:ext cx="77827" cy="98513"/>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9" name="Gruppieren 8">
              <a:extLst>
                <a:ext uri="{FF2B5EF4-FFF2-40B4-BE49-F238E27FC236}">
                  <a16:creationId xmlns:a16="http://schemas.microsoft.com/office/drawing/2014/main" id="{FC2F4D83-EFFA-4F6D-B2E3-69B88BE57073}"/>
                </a:ext>
              </a:extLst>
            </p:cNvPr>
            <p:cNvGrpSpPr/>
            <p:nvPr/>
          </p:nvGrpSpPr>
          <p:grpSpPr>
            <a:xfrm>
              <a:off x="2843346" y="2056924"/>
              <a:ext cx="427038" cy="384178"/>
              <a:chOff x="2843346" y="2056924"/>
              <a:chExt cx="427038" cy="384178"/>
            </a:xfrm>
          </p:grpSpPr>
          <p:sp>
            <p:nvSpPr>
              <p:cNvPr id="143" name="Line 383">
                <a:extLst>
                  <a:ext uri="{FF2B5EF4-FFF2-40B4-BE49-F238E27FC236}">
                    <a16:creationId xmlns:a16="http://schemas.microsoft.com/office/drawing/2014/main" id="{67F6FC46-E852-40B1-BCE6-E3009E30E672}"/>
                  </a:ext>
                </a:extLst>
              </p:cNvPr>
              <p:cNvSpPr>
                <a:spLocks noChangeShapeType="1"/>
              </p:cNvSpPr>
              <p:nvPr/>
            </p:nvSpPr>
            <p:spPr bwMode="auto">
              <a:xfrm rot="13706365" flipH="1">
                <a:off x="3047861" y="2127477"/>
                <a:ext cx="141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4" name="Group 384">
                <a:extLst>
                  <a:ext uri="{FF2B5EF4-FFF2-40B4-BE49-F238E27FC236}">
                    <a16:creationId xmlns:a16="http://schemas.microsoft.com/office/drawing/2014/main" id="{3FE2D342-8E35-4715-921E-48A623ADFBE3}"/>
                  </a:ext>
                </a:extLst>
              </p:cNvPr>
              <p:cNvGrpSpPr>
                <a:grpSpLocks/>
              </p:cNvGrpSpPr>
              <p:nvPr/>
            </p:nvGrpSpPr>
            <p:grpSpPr bwMode="auto">
              <a:xfrm rot="13706365" flipH="1">
                <a:off x="2953110" y="2123829"/>
                <a:ext cx="207509" cy="427038"/>
                <a:chOff x="2940" y="264"/>
                <a:chExt cx="300" cy="1452"/>
              </a:xfrm>
            </p:grpSpPr>
            <p:grpSp>
              <p:nvGrpSpPr>
                <p:cNvPr id="145" name="Group 385">
                  <a:extLst>
                    <a:ext uri="{FF2B5EF4-FFF2-40B4-BE49-F238E27FC236}">
                      <a16:creationId xmlns:a16="http://schemas.microsoft.com/office/drawing/2014/main" id="{EC3A8E10-7C6A-4668-B4F7-158631D23B0C}"/>
                    </a:ext>
                  </a:extLst>
                </p:cNvPr>
                <p:cNvGrpSpPr>
                  <a:grpSpLocks/>
                </p:cNvGrpSpPr>
                <p:nvPr/>
              </p:nvGrpSpPr>
              <p:grpSpPr bwMode="auto">
                <a:xfrm>
                  <a:off x="2940" y="264"/>
                  <a:ext cx="252" cy="1368"/>
                  <a:chOff x="3024" y="732"/>
                  <a:chExt cx="252" cy="1368"/>
                </a:xfrm>
              </p:grpSpPr>
              <p:grpSp>
                <p:nvGrpSpPr>
                  <p:cNvPr id="148" name="Group 386">
                    <a:extLst>
                      <a:ext uri="{FF2B5EF4-FFF2-40B4-BE49-F238E27FC236}">
                        <a16:creationId xmlns:a16="http://schemas.microsoft.com/office/drawing/2014/main" id="{97E5ACBA-3C69-4433-B15C-8AF718EB799D}"/>
                      </a:ext>
                    </a:extLst>
                  </p:cNvPr>
                  <p:cNvGrpSpPr>
                    <a:grpSpLocks/>
                  </p:cNvGrpSpPr>
                  <p:nvPr/>
                </p:nvGrpSpPr>
                <p:grpSpPr bwMode="auto">
                  <a:xfrm>
                    <a:off x="3024" y="732"/>
                    <a:ext cx="252" cy="1368"/>
                    <a:chOff x="3168" y="1008"/>
                    <a:chExt cx="484" cy="2448"/>
                  </a:xfrm>
                </p:grpSpPr>
                <p:grpSp>
                  <p:nvGrpSpPr>
                    <p:cNvPr id="150" name="Group 387">
                      <a:extLst>
                        <a:ext uri="{FF2B5EF4-FFF2-40B4-BE49-F238E27FC236}">
                          <a16:creationId xmlns:a16="http://schemas.microsoft.com/office/drawing/2014/main" id="{9DBC2C3A-2E31-4BF2-BA00-469E11341576}"/>
                        </a:ext>
                      </a:extLst>
                    </p:cNvPr>
                    <p:cNvGrpSpPr>
                      <a:grpSpLocks/>
                    </p:cNvGrpSpPr>
                    <p:nvPr/>
                  </p:nvGrpSpPr>
                  <p:grpSpPr bwMode="auto">
                    <a:xfrm>
                      <a:off x="3168" y="1008"/>
                      <a:ext cx="484" cy="2448"/>
                      <a:chOff x="2256" y="864"/>
                      <a:chExt cx="532" cy="2448"/>
                    </a:xfrm>
                  </p:grpSpPr>
                  <p:sp>
                    <p:nvSpPr>
                      <p:cNvPr id="153" name="Freeform 388">
                        <a:extLst>
                          <a:ext uri="{FF2B5EF4-FFF2-40B4-BE49-F238E27FC236}">
                            <a16:creationId xmlns:a16="http://schemas.microsoft.com/office/drawing/2014/main" id="{CA79626E-E73D-46DE-8687-160F0D243864}"/>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4" name="Freeform 389">
                        <a:extLst>
                          <a:ext uri="{FF2B5EF4-FFF2-40B4-BE49-F238E27FC236}">
                            <a16:creationId xmlns:a16="http://schemas.microsoft.com/office/drawing/2014/main" id="{776E3899-8003-4512-9153-4D886A08F4C9}"/>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1" name="Freeform 390">
                      <a:extLst>
                        <a:ext uri="{FF2B5EF4-FFF2-40B4-BE49-F238E27FC236}">
                          <a16:creationId xmlns:a16="http://schemas.microsoft.com/office/drawing/2014/main" id="{02C8BBCF-7914-4059-89C2-4ECA10DB1E34}"/>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2" name="Freeform 391">
                      <a:extLst>
                        <a:ext uri="{FF2B5EF4-FFF2-40B4-BE49-F238E27FC236}">
                          <a16:creationId xmlns:a16="http://schemas.microsoft.com/office/drawing/2014/main" id="{0C269609-6A89-4B92-A311-1E3F060C565D}"/>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9" name="Line 392">
                    <a:extLst>
                      <a:ext uri="{FF2B5EF4-FFF2-40B4-BE49-F238E27FC236}">
                        <a16:creationId xmlns:a16="http://schemas.microsoft.com/office/drawing/2014/main" id="{4A3ACF33-FE2C-49D6-A6D9-4D74ED18B0B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6" name="AutoShape 393">
                  <a:extLst>
                    <a:ext uri="{FF2B5EF4-FFF2-40B4-BE49-F238E27FC236}">
                      <a16:creationId xmlns:a16="http://schemas.microsoft.com/office/drawing/2014/main" id="{60DBFA81-5D9F-45FF-AA33-A41066B9588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7" name="Line 394">
                  <a:extLst>
                    <a:ext uri="{FF2B5EF4-FFF2-40B4-BE49-F238E27FC236}">
                      <a16:creationId xmlns:a16="http://schemas.microsoft.com/office/drawing/2014/main" id="{D5CA7C23-7388-48C1-BA53-194439CEAB2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sp>
        <p:nvSpPr>
          <p:cNvPr id="155" name="Text Box 350">
            <a:extLst>
              <a:ext uri="{FF2B5EF4-FFF2-40B4-BE49-F238E27FC236}">
                <a16:creationId xmlns:a16="http://schemas.microsoft.com/office/drawing/2014/main" id="{EF27658D-24BA-4C9E-9C77-07CA943BA567}"/>
              </a:ext>
            </a:extLst>
          </p:cNvPr>
          <p:cNvSpPr txBox="1">
            <a:spLocks noChangeArrowheads="1"/>
          </p:cNvSpPr>
          <p:nvPr/>
        </p:nvSpPr>
        <p:spPr bwMode="auto">
          <a:xfrm>
            <a:off x="2654652" y="2948269"/>
            <a:ext cx="142729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 </a:t>
            </a:r>
            <a:r>
              <a:rPr lang="fr-FR" sz="1600" b="1" noProof="0" dirty="0"/>
              <a:t>tonneau</a:t>
            </a:r>
            <a:endParaRPr lang="de-DE" altLang="de-DE" sz="1600" b="1" dirty="0"/>
          </a:p>
        </p:txBody>
      </p:sp>
      <p:grpSp>
        <p:nvGrpSpPr>
          <p:cNvPr id="53" name="Group 369">
            <a:extLst>
              <a:ext uri="{FF2B5EF4-FFF2-40B4-BE49-F238E27FC236}">
                <a16:creationId xmlns:a16="http://schemas.microsoft.com/office/drawing/2014/main" id="{E8EADDDC-1124-44E5-BF2D-C06E7A5495C6}"/>
              </a:ext>
            </a:extLst>
          </p:cNvPr>
          <p:cNvGrpSpPr>
            <a:grpSpLocks/>
          </p:cNvGrpSpPr>
          <p:nvPr/>
        </p:nvGrpSpPr>
        <p:grpSpPr bwMode="auto">
          <a:xfrm rot="16048405">
            <a:off x="3170305" y="3761615"/>
            <a:ext cx="311150" cy="490538"/>
            <a:chOff x="2820" y="264"/>
            <a:chExt cx="420" cy="1452"/>
          </a:xfrm>
        </p:grpSpPr>
        <p:sp>
          <p:nvSpPr>
            <p:cNvPr id="54" name="Line 370">
              <a:extLst>
                <a:ext uri="{FF2B5EF4-FFF2-40B4-BE49-F238E27FC236}">
                  <a16:creationId xmlns:a16="http://schemas.microsoft.com/office/drawing/2014/main" id="{3C6317CB-9B2D-4DC3-8DD8-1CE504FD40A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5" name="Group 371">
              <a:extLst>
                <a:ext uri="{FF2B5EF4-FFF2-40B4-BE49-F238E27FC236}">
                  <a16:creationId xmlns:a16="http://schemas.microsoft.com/office/drawing/2014/main" id="{E764CC7D-A0FA-476F-839A-C694F0DFD4C9}"/>
                </a:ext>
              </a:extLst>
            </p:cNvPr>
            <p:cNvGrpSpPr>
              <a:grpSpLocks/>
            </p:cNvGrpSpPr>
            <p:nvPr/>
          </p:nvGrpSpPr>
          <p:grpSpPr bwMode="auto">
            <a:xfrm>
              <a:off x="2940" y="264"/>
              <a:ext cx="300" cy="1452"/>
              <a:chOff x="2940" y="264"/>
              <a:chExt cx="300" cy="1452"/>
            </a:xfrm>
          </p:grpSpPr>
          <p:grpSp>
            <p:nvGrpSpPr>
              <p:cNvPr id="56" name="Group 372">
                <a:extLst>
                  <a:ext uri="{FF2B5EF4-FFF2-40B4-BE49-F238E27FC236}">
                    <a16:creationId xmlns:a16="http://schemas.microsoft.com/office/drawing/2014/main" id="{D29E5A55-3424-4844-98E6-D4233349B7D3}"/>
                  </a:ext>
                </a:extLst>
              </p:cNvPr>
              <p:cNvGrpSpPr>
                <a:grpSpLocks/>
              </p:cNvGrpSpPr>
              <p:nvPr/>
            </p:nvGrpSpPr>
            <p:grpSpPr bwMode="auto">
              <a:xfrm>
                <a:off x="2940" y="264"/>
                <a:ext cx="252" cy="1368"/>
                <a:chOff x="3024" y="732"/>
                <a:chExt cx="252" cy="1368"/>
              </a:xfrm>
            </p:grpSpPr>
            <p:grpSp>
              <p:nvGrpSpPr>
                <p:cNvPr id="59" name="Group 373">
                  <a:extLst>
                    <a:ext uri="{FF2B5EF4-FFF2-40B4-BE49-F238E27FC236}">
                      <a16:creationId xmlns:a16="http://schemas.microsoft.com/office/drawing/2014/main" id="{3AB38950-EB9B-4C38-8B5F-E03C2D4BFF0B}"/>
                    </a:ext>
                  </a:extLst>
                </p:cNvPr>
                <p:cNvGrpSpPr>
                  <a:grpSpLocks/>
                </p:cNvGrpSpPr>
                <p:nvPr/>
              </p:nvGrpSpPr>
              <p:grpSpPr bwMode="auto">
                <a:xfrm>
                  <a:off x="3024" y="732"/>
                  <a:ext cx="252" cy="1368"/>
                  <a:chOff x="3168" y="1008"/>
                  <a:chExt cx="484" cy="2448"/>
                </a:xfrm>
              </p:grpSpPr>
              <p:grpSp>
                <p:nvGrpSpPr>
                  <p:cNvPr id="61" name="Group 374">
                    <a:extLst>
                      <a:ext uri="{FF2B5EF4-FFF2-40B4-BE49-F238E27FC236}">
                        <a16:creationId xmlns:a16="http://schemas.microsoft.com/office/drawing/2014/main" id="{BB729E07-8E77-4129-A4AC-F0C612231F72}"/>
                      </a:ext>
                    </a:extLst>
                  </p:cNvPr>
                  <p:cNvGrpSpPr>
                    <a:grpSpLocks/>
                  </p:cNvGrpSpPr>
                  <p:nvPr/>
                </p:nvGrpSpPr>
                <p:grpSpPr bwMode="auto">
                  <a:xfrm>
                    <a:off x="3168" y="1008"/>
                    <a:ext cx="484" cy="2448"/>
                    <a:chOff x="2256" y="864"/>
                    <a:chExt cx="532" cy="2448"/>
                  </a:xfrm>
                </p:grpSpPr>
                <p:sp>
                  <p:nvSpPr>
                    <p:cNvPr id="64" name="Freeform 375">
                      <a:extLst>
                        <a:ext uri="{FF2B5EF4-FFF2-40B4-BE49-F238E27FC236}">
                          <a16:creationId xmlns:a16="http://schemas.microsoft.com/office/drawing/2014/main" id="{1EB26EBC-9FED-42D1-BFA9-CB3D938C0FD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5" name="Freeform 376">
                      <a:extLst>
                        <a:ext uri="{FF2B5EF4-FFF2-40B4-BE49-F238E27FC236}">
                          <a16:creationId xmlns:a16="http://schemas.microsoft.com/office/drawing/2014/main" id="{6F24573A-2F82-4A41-9E3C-E9D774EBFB32}"/>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2" name="Freeform 377">
                    <a:extLst>
                      <a:ext uri="{FF2B5EF4-FFF2-40B4-BE49-F238E27FC236}">
                        <a16:creationId xmlns:a16="http://schemas.microsoft.com/office/drawing/2014/main" id="{6CB12880-17A3-4069-BF24-2DFA0B800F47}"/>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3" name="Freeform 378">
                    <a:extLst>
                      <a:ext uri="{FF2B5EF4-FFF2-40B4-BE49-F238E27FC236}">
                        <a16:creationId xmlns:a16="http://schemas.microsoft.com/office/drawing/2014/main" id="{D3261C54-BD80-4FAD-91B8-17253B74BA1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0" name="Line 379">
                  <a:extLst>
                    <a:ext uri="{FF2B5EF4-FFF2-40B4-BE49-F238E27FC236}">
                      <a16:creationId xmlns:a16="http://schemas.microsoft.com/office/drawing/2014/main" id="{537318B8-29AA-47CD-8C19-6A1D1063A3D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7" name="AutoShape 380">
                <a:extLst>
                  <a:ext uri="{FF2B5EF4-FFF2-40B4-BE49-F238E27FC236}">
                    <a16:creationId xmlns:a16="http://schemas.microsoft.com/office/drawing/2014/main" id="{0F64B6BD-8FD8-4B0A-B51B-02696797373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 name="Line 381">
                <a:extLst>
                  <a:ext uri="{FF2B5EF4-FFF2-40B4-BE49-F238E27FC236}">
                    <a16:creationId xmlns:a16="http://schemas.microsoft.com/office/drawing/2014/main" id="{626F5A17-A57E-488C-8F95-28D9FF6951E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9" name="Group 481">
            <a:extLst>
              <a:ext uri="{FF2B5EF4-FFF2-40B4-BE49-F238E27FC236}">
                <a16:creationId xmlns:a16="http://schemas.microsoft.com/office/drawing/2014/main" id="{06009DDF-96A3-4201-9E69-7D3172388CF6}"/>
              </a:ext>
            </a:extLst>
          </p:cNvPr>
          <p:cNvGrpSpPr>
            <a:grpSpLocks/>
          </p:cNvGrpSpPr>
          <p:nvPr/>
        </p:nvGrpSpPr>
        <p:grpSpPr bwMode="auto">
          <a:xfrm rot="18752232" flipH="1" flipV="1">
            <a:off x="2210577" y="2345856"/>
            <a:ext cx="627062" cy="301625"/>
            <a:chOff x="4875" y="7237"/>
            <a:chExt cx="4230" cy="1883"/>
          </a:xfrm>
        </p:grpSpPr>
        <p:sp>
          <p:nvSpPr>
            <p:cNvPr id="160" name="Arc 482">
              <a:extLst>
                <a:ext uri="{FF2B5EF4-FFF2-40B4-BE49-F238E27FC236}">
                  <a16:creationId xmlns:a16="http://schemas.microsoft.com/office/drawing/2014/main" id="{1B6FC2A5-6654-4DAE-BF8B-30E0037DFE2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1" name="AutoShape 483">
              <a:extLst>
                <a:ext uri="{FF2B5EF4-FFF2-40B4-BE49-F238E27FC236}">
                  <a16:creationId xmlns:a16="http://schemas.microsoft.com/office/drawing/2014/main" id="{9870DA9B-96BA-4894-8060-41CE98F796C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62" name="Group 481">
            <a:extLst>
              <a:ext uri="{FF2B5EF4-FFF2-40B4-BE49-F238E27FC236}">
                <a16:creationId xmlns:a16="http://schemas.microsoft.com/office/drawing/2014/main" id="{5BEE7590-0719-43EE-A8B7-331E54F6D340}"/>
              </a:ext>
            </a:extLst>
          </p:cNvPr>
          <p:cNvGrpSpPr>
            <a:grpSpLocks/>
          </p:cNvGrpSpPr>
          <p:nvPr/>
        </p:nvGrpSpPr>
        <p:grpSpPr bwMode="auto">
          <a:xfrm rot="18752232" flipH="1" flipV="1">
            <a:off x="2211591" y="2589304"/>
            <a:ext cx="627062" cy="301625"/>
            <a:chOff x="4875" y="7237"/>
            <a:chExt cx="4230" cy="1883"/>
          </a:xfrm>
        </p:grpSpPr>
        <p:sp>
          <p:nvSpPr>
            <p:cNvPr id="163" name="Arc 482">
              <a:extLst>
                <a:ext uri="{FF2B5EF4-FFF2-40B4-BE49-F238E27FC236}">
                  <a16:creationId xmlns:a16="http://schemas.microsoft.com/office/drawing/2014/main" id="{0794D8CE-3009-4CF8-AB3E-E4DD1ABB4C3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83">
              <a:extLst>
                <a:ext uri="{FF2B5EF4-FFF2-40B4-BE49-F238E27FC236}">
                  <a16:creationId xmlns:a16="http://schemas.microsoft.com/office/drawing/2014/main" id="{C841AB79-7410-4ED7-94B8-DB94764F9574}"/>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65" name="Group 481">
            <a:extLst>
              <a:ext uri="{FF2B5EF4-FFF2-40B4-BE49-F238E27FC236}">
                <a16:creationId xmlns:a16="http://schemas.microsoft.com/office/drawing/2014/main" id="{55CE462A-681E-4E20-80A1-B10817078955}"/>
              </a:ext>
            </a:extLst>
          </p:cNvPr>
          <p:cNvGrpSpPr>
            <a:grpSpLocks/>
          </p:cNvGrpSpPr>
          <p:nvPr/>
        </p:nvGrpSpPr>
        <p:grpSpPr bwMode="auto">
          <a:xfrm rot="18752232" flipH="1" flipV="1">
            <a:off x="2210273" y="2831962"/>
            <a:ext cx="627062" cy="301625"/>
            <a:chOff x="4875" y="7237"/>
            <a:chExt cx="4230" cy="1883"/>
          </a:xfrm>
        </p:grpSpPr>
        <p:sp>
          <p:nvSpPr>
            <p:cNvPr id="166" name="Arc 482">
              <a:extLst>
                <a:ext uri="{FF2B5EF4-FFF2-40B4-BE49-F238E27FC236}">
                  <a16:creationId xmlns:a16="http://schemas.microsoft.com/office/drawing/2014/main" id="{916E1F7E-0D16-40EA-9EB0-CA2F42C76F46}"/>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7" name="AutoShape 483">
              <a:extLst>
                <a:ext uri="{FF2B5EF4-FFF2-40B4-BE49-F238E27FC236}">
                  <a16:creationId xmlns:a16="http://schemas.microsoft.com/office/drawing/2014/main" id="{39BD895A-7CD4-4EDC-8C7E-067238A0D29B}"/>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68" name="Text Box 350">
            <a:extLst>
              <a:ext uri="{FF2B5EF4-FFF2-40B4-BE49-F238E27FC236}">
                <a16:creationId xmlns:a16="http://schemas.microsoft.com/office/drawing/2014/main" id="{C0E67B0E-8033-4B27-99B5-A040204ADBF5}"/>
              </a:ext>
            </a:extLst>
          </p:cNvPr>
          <p:cNvSpPr txBox="1">
            <a:spLocks noChangeArrowheads="1"/>
          </p:cNvSpPr>
          <p:nvPr/>
        </p:nvSpPr>
        <p:spPr bwMode="auto">
          <a:xfrm>
            <a:off x="1101835" y="2404580"/>
            <a:ext cx="1334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⅛ </a:t>
            </a:r>
            <a:r>
              <a:rPr lang="fr-FR" sz="1600" b="1" noProof="0" dirty="0"/>
              <a:t>tonneau</a:t>
            </a:r>
            <a:endParaRPr lang="de-DE" altLang="de-DE" sz="1600" b="1" dirty="0"/>
          </a:p>
        </p:txBody>
      </p:sp>
      <p:sp>
        <p:nvSpPr>
          <p:cNvPr id="169" name="Text Box 350">
            <a:extLst>
              <a:ext uri="{FF2B5EF4-FFF2-40B4-BE49-F238E27FC236}">
                <a16:creationId xmlns:a16="http://schemas.microsoft.com/office/drawing/2014/main" id="{3296A9BB-6280-41DF-B1AC-C04A76D7821C}"/>
              </a:ext>
            </a:extLst>
          </p:cNvPr>
          <p:cNvSpPr txBox="1">
            <a:spLocks noChangeArrowheads="1"/>
          </p:cNvSpPr>
          <p:nvPr/>
        </p:nvSpPr>
        <p:spPr bwMode="auto">
          <a:xfrm>
            <a:off x="1093138" y="2634039"/>
            <a:ext cx="133857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⅛ </a:t>
            </a:r>
            <a:r>
              <a:rPr lang="fr-FR" sz="1600" b="1" noProof="0" dirty="0"/>
              <a:t>tonneau</a:t>
            </a:r>
            <a:endParaRPr lang="de-DE" altLang="de-DE" sz="1600" b="1" dirty="0"/>
          </a:p>
        </p:txBody>
      </p:sp>
      <p:sp>
        <p:nvSpPr>
          <p:cNvPr id="170" name="Text Box 350">
            <a:extLst>
              <a:ext uri="{FF2B5EF4-FFF2-40B4-BE49-F238E27FC236}">
                <a16:creationId xmlns:a16="http://schemas.microsoft.com/office/drawing/2014/main" id="{7226FE64-0A63-49A5-8E4B-740E554A3953}"/>
              </a:ext>
            </a:extLst>
          </p:cNvPr>
          <p:cNvSpPr txBox="1">
            <a:spLocks noChangeArrowheads="1"/>
          </p:cNvSpPr>
          <p:nvPr/>
        </p:nvSpPr>
        <p:spPr bwMode="auto">
          <a:xfrm>
            <a:off x="1101835" y="2853479"/>
            <a:ext cx="133857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⅛ </a:t>
            </a:r>
            <a:r>
              <a:rPr lang="fr-FR" sz="1600" b="1" noProof="0" dirty="0"/>
              <a:t>tonneau</a:t>
            </a:r>
            <a:endParaRPr lang="de-DE" altLang="de-DE" sz="1600" b="1" dirty="0"/>
          </a:p>
        </p:txBody>
      </p:sp>
      <p:grpSp>
        <p:nvGrpSpPr>
          <p:cNvPr id="11" name="Gruppieren 10">
            <a:extLst>
              <a:ext uri="{FF2B5EF4-FFF2-40B4-BE49-F238E27FC236}">
                <a16:creationId xmlns:a16="http://schemas.microsoft.com/office/drawing/2014/main" id="{D80158CC-9DF7-496F-960B-6EBA2E624B10}"/>
              </a:ext>
            </a:extLst>
          </p:cNvPr>
          <p:cNvGrpSpPr/>
          <p:nvPr/>
        </p:nvGrpSpPr>
        <p:grpSpPr>
          <a:xfrm>
            <a:off x="2575083" y="4032522"/>
            <a:ext cx="490538" cy="302279"/>
            <a:chOff x="6154783" y="4101814"/>
            <a:chExt cx="490538" cy="302279"/>
          </a:xfrm>
        </p:grpSpPr>
        <p:sp>
          <p:nvSpPr>
            <p:cNvPr id="80" name="Line 422">
              <a:extLst>
                <a:ext uri="{FF2B5EF4-FFF2-40B4-BE49-F238E27FC236}">
                  <a16:creationId xmlns:a16="http://schemas.microsoft.com/office/drawing/2014/main" id="{B4148600-7C1F-4687-8AC7-F06B8634A413}"/>
                </a:ext>
              </a:extLst>
            </p:cNvPr>
            <p:cNvSpPr>
              <a:spLocks noChangeShapeType="1"/>
            </p:cNvSpPr>
            <p:nvPr/>
          </p:nvSpPr>
          <p:spPr bwMode="auto">
            <a:xfrm rot="5232284">
              <a:off x="6106628" y="4177379"/>
              <a:ext cx="1511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1" name="Group 423">
              <a:extLst>
                <a:ext uri="{FF2B5EF4-FFF2-40B4-BE49-F238E27FC236}">
                  <a16:creationId xmlns:a16="http://schemas.microsoft.com/office/drawing/2014/main" id="{3BD43A4C-BB1F-44AF-95BE-8223DD93750E}"/>
                </a:ext>
              </a:extLst>
            </p:cNvPr>
            <p:cNvGrpSpPr>
              <a:grpSpLocks/>
            </p:cNvGrpSpPr>
            <p:nvPr/>
          </p:nvGrpSpPr>
          <p:grpSpPr bwMode="auto">
            <a:xfrm rot="5232284">
              <a:off x="6288927" y="4047699"/>
              <a:ext cx="222250" cy="490538"/>
              <a:chOff x="2940" y="264"/>
              <a:chExt cx="300" cy="1452"/>
            </a:xfrm>
          </p:grpSpPr>
          <p:grpSp>
            <p:nvGrpSpPr>
              <p:cNvPr id="82" name="Group 424">
                <a:extLst>
                  <a:ext uri="{FF2B5EF4-FFF2-40B4-BE49-F238E27FC236}">
                    <a16:creationId xmlns:a16="http://schemas.microsoft.com/office/drawing/2014/main" id="{96A45DB1-562B-4525-AAC4-7CBB97C8976F}"/>
                  </a:ext>
                </a:extLst>
              </p:cNvPr>
              <p:cNvGrpSpPr>
                <a:grpSpLocks/>
              </p:cNvGrpSpPr>
              <p:nvPr/>
            </p:nvGrpSpPr>
            <p:grpSpPr bwMode="auto">
              <a:xfrm>
                <a:off x="2940" y="264"/>
                <a:ext cx="252" cy="1368"/>
                <a:chOff x="3024" y="732"/>
                <a:chExt cx="252" cy="1368"/>
              </a:xfrm>
            </p:grpSpPr>
            <p:grpSp>
              <p:nvGrpSpPr>
                <p:cNvPr id="85" name="Group 425">
                  <a:extLst>
                    <a:ext uri="{FF2B5EF4-FFF2-40B4-BE49-F238E27FC236}">
                      <a16:creationId xmlns:a16="http://schemas.microsoft.com/office/drawing/2014/main" id="{02B4CA3C-6EC3-4385-A8C3-E8A1E915ACFA}"/>
                    </a:ext>
                  </a:extLst>
                </p:cNvPr>
                <p:cNvGrpSpPr>
                  <a:grpSpLocks/>
                </p:cNvGrpSpPr>
                <p:nvPr/>
              </p:nvGrpSpPr>
              <p:grpSpPr bwMode="auto">
                <a:xfrm>
                  <a:off x="3024" y="732"/>
                  <a:ext cx="252" cy="1368"/>
                  <a:chOff x="3168" y="1008"/>
                  <a:chExt cx="484" cy="2448"/>
                </a:xfrm>
              </p:grpSpPr>
              <p:grpSp>
                <p:nvGrpSpPr>
                  <p:cNvPr id="87" name="Group 426">
                    <a:extLst>
                      <a:ext uri="{FF2B5EF4-FFF2-40B4-BE49-F238E27FC236}">
                        <a16:creationId xmlns:a16="http://schemas.microsoft.com/office/drawing/2014/main" id="{4B988805-5834-446F-9EE1-EA01AE29D5AC}"/>
                      </a:ext>
                    </a:extLst>
                  </p:cNvPr>
                  <p:cNvGrpSpPr>
                    <a:grpSpLocks/>
                  </p:cNvGrpSpPr>
                  <p:nvPr/>
                </p:nvGrpSpPr>
                <p:grpSpPr bwMode="auto">
                  <a:xfrm>
                    <a:off x="3168" y="1008"/>
                    <a:ext cx="484" cy="2448"/>
                    <a:chOff x="2256" y="864"/>
                    <a:chExt cx="532" cy="2448"/>
                  </a:xfrm>
                </p:grpSpPr>
                <p:sp>
                  <p:nvSpPr>
                    <p:cNvPr id="90" name="Freeform 427">
                      <a:extLst>
                        <a:ext uri="{FF2B5EF4-FFF2-40B4-BE49-F238E27FC236}">
                          <a16:creationId xmlns:a16="http://schemas.microsoft.com/office/drawing/2014/main" id="{CD37F21C-1C1F-4C7C-8C69-A664314A9DE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1" name="Freeform 428">
                      <a:extLst>
                        <a:ext uri="{FF2B5EF4-FFF2-40B4-BE49-F238E27FC236}">
                          <a16:creationId xmlns:a16="http://schemas.microsoft.com/office/drawing/2014/main" id="{FA273E41-2F6D-4693-91FA-759DD39A91C5}"/>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 name="Freeform 429">
                    <a:extLst>
                      <a:ext uri="{FF2B5EF4-FFF2-40B4-BE49-F238E27FC236}">
                        <a16:creationId xmlns:a16="http://schemas.microsoft.com/office/drawing/2014/main" id="{75B158F3-8544-4341-8298-D4502C7EF276}"/>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 name="Freeform 430">
                    <a:extLst>
                      <a:ext uri="{FF2B5EF4-FFF2-40B4-BE49-F238E27FC236}">
                        <a16:creationId xmlns:a16="http://schemas.microsoft.com/office/drawing/2014/main" id="{799C9A79-226E-47A0-A9B0-0ECFAA8117AA}"/>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 name="Line 431">
                  <a:extLst>
                    <a:ext uri="{FF2B5EF4-FFF2-40B4-BE49-F238E27FC236}">
                      <a16:creationId xmlns:a16="http://schemas.microsoft.com/office/drawing/2014/main" id="{A5D5D70D-4C3C-429B-9FC5-BBCC2273261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3" name="AutoShape 432">
                <a:extLst>
                  <a:ext uri="{FF2B5EF4-FFF2-40B4-BE49-F238E27FC236}">
                    <a16:creationId xmlns:a16="http://schemas.microsoft.com/office/drawing/2014/main" id="{CD756477-A8F7-4F37-AA8D-35DD40FB26C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 name="Line 433">
                <a:extLst>
                  <a:ext uri="{FF2B5EF4-FFF2-40B4-BE49-F238E27FC236}">
                    <a16:creationId xmlns:a16="http://schemas.microsoft.com/office/drawing/2014/main" id="{2CF8F51D-B077-47E8-91FB-DFAE7B80E1B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00" name="Group 103">
            <a:extLst>
              <a:ext uri="{FF2B5EF4-FFF2-40B4-BE49-F238E27FC236}">
                <a16:creationId xmlns:a16="http://schemas.microsoft.com/office/drawing/2014/main" id="{77B01155-E5C0-4DCB-9004-E4453D78E948}"/>
              </a:ext>
            </a:extLst>
          </p:cNvPr>
          <p:cNvGrpSpPr>
            <a:grpSpLocks/>
          </p:cNvGrpSpPr>
          <p:nvPr/>
        </p:nvGrpSpPr>
        <p:grpSpPr bwMode="auto">
          <a:xfrm flipH="1">
            <a:off x="2839685" y="2094624"/>
            <a:ext cx="838201" cy="682626"/>
            <a:chOff x="1153" y="2074"/>
            <a:chExt cx="528" cy="430"/>
          </a:xfrm>
        </p:grpSpPr>
        <p:grpSp>
          <p:nvGrpSpPr>
            <p:cNvPr id="101" name="Group 98">
              <a:extLst>
                <a:ext uri="{FF2B5EF4-FFF2-40B4-BE49-F238E27FC236}">
                  <a16:creationId xmlns:a16="http://schemas.microsoft.com/office/drawing/2014/main" id="{97DA5B4B-FC16-4BB1-B3D4-35CEA085C57A}"/>
                </a:ext>
              </a:extLst>
            </p:cNvPr>
            <p:cNvGrpSpPr>
              <a:grpSpLocks/>
            </p:cNvGrpSpPr>
            <p:nvPr/>
          </p:nvGrpSpPr>
          <p:grpSpPr bwMode="auto">
            <a:xfrm>
              <a:off x="1153" y="2074"/>
              <a:ext cx="528" cy="414"/>
              <a:chOff x="1177" y="2074"/>
              <a:chExt cx="528" cy="414"/>
            </a:xfrm>
          </p:grpSpPr>
          <p:sp>
            <p:nvSpPr>
              <p:cNvPr id="103" name="Line 90">
                <a:extLst>
                  <a:ext uri="{FF2B5EF4-FFF2-40B4-BE49-F238E27FC236}">
                    <a16:creationId xmlns:a16="http://schemas.microsoft.com/office/drawing/2014/main" id="{1EE1DCD5-3FB3-4837-BCD3-A838C17D83E6}"/>
                  </a:ext>
                </a:extLst>
              </p:cNvPr>
              <p:cNvSpPr>
                <a:spLocks noChangeShapeType="1"/>
              </p:cNvSpPr>
              <p:nvPr/>
            </p:nvSpPr>
            <p:spPr bwMode="auto">
              <a:xfrm>
                <a:off x="1177" y="2488"/>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 name="Line 91">
                <a:extLst>
                  <a:ext uri="{FF2B5EF4-FFF2-40B4-BE49-F238E27FC236}">
                    <a16:creationId xmlns:a16="http://schemas.microsoft.com/office/drawing/2014/main" id="{67ADD277-6CB9-4FD1-97FA-7BA3B3EDB347}"/>
                  </a:ext>
                </a:extLst>
              </p:cNvPr>
              <p:cNvSpPr>
                <a:spLocks noChangeShapeType="1"/>
              </p:cNvSpPr>
              <p:nvPr/>
            </p:nvSpPr>
            <p:spPr bwMode="auto">
              <a:xfrm>
                <a:off x="1258" y="2074"/>
                <a:ext cx="433" cy="41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2" name="Text Box 92">
              <a:extLst>
                <a:ext uri="{FF2B5EF4-FFF2-40B4-BE49-F238E27FC236}">
                  <a16:creationId xmlns:a16="http://schemas.microsoft.com/office/drawing/2014/main" id="{93F7DF46-BFCD-41CD-98DC-BA0FC4A158A7}"/>
                </a:ext>
              </a:extLst>
            </p:cNvPr>
            <p:cNvSpPr txBox="1">
              <a:spLocks noChangeArrowheads="1"/>
            </p:cNvSpPr>
            <p:nvPr/>
          </p:nvSpPr>
          <p:spPr bwMode="auto">
            <a:xfrm>
              <a:off x="1165" y="225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blinds(horizontal)">
                                      <p:cBhvr>
                                        <p:cTn id="7" dur="1000"/>
                                        <p:tgtEl>
                                          <p:spTgt spid="15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blinds(horizontal)">
                                      <p:cBhvr>
                                        <p:cTn id="11" dur="1000"/>
                                        <p:tgtEl>
                                          <p:spTgt spid="14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blinds(horizontal)">
                                      <p:cBhvr>
                                        <p:cTn id="15" dur="1000"/>
                                        <p:tgtEl>
                                          <p:spTgt spid="16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blinds(horizontal)">
                                      <p:cBhvr>
                                        <p:cTn id="19" dur="1000"/>
                                        <p:tgtEl>
                                          <p:spTgt spid="169"/>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blinds(horizontal)">
                                      <p:cBhvr>
                                        <p:cTn id="23" dur="1000"/>
                                        <p:tgtEl>
                                          <p:spTgt spid="170"/>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55" grpId="0"/>
      <p:bldP spid="168" grpId="0"/>
      <p:bldP spid="169" grpId="0"/>
      <p:bldP spid="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481">
            <a:extLst>
              <a:ext uri="{FF2B5EF4-FFF2-40B4-BE49-F238E27FC236}">
                <a16:creationId xmlns:a16="http://schemas.microsoft.com/office/drawing/2014/main" id="{3DEE025F-9E29-4F16-9CA3-248C32A26640}"/>
              </a:ext>
            </a:extLst>
          </p:cNvPr>
          <p:cNvGrpSpPr>
            <a:grpSpLocks/>
          </p:cNvGrpSpPr>
          <p:nvPr/>
        </p:nvGrpSpPr>
        <p:grpSpPr bwMode="auto">
          <a:xfrm rot="20644831">
            <a:off x="2218690" y="2735162"/>
            <a:ext cx="627062" cy="301625"/>
            <a:chOff x="4875" y="7237"/>
            <a:chExt cx="4230" cy="1883"/>
          </a:xfrm>
        </p:grpSpPr>
        <p:sp>
          <p:nvSpPr>
            <p:cNvPr id="93" name="Arc 482">
              <a:extLst>
                <a:ext uri="{FF2B5EF4-FFF2-40B4-BE49-F238E27FC236}">
                  <a16:creationId xmlns:a16="http://schemas.microsoft.com/office/drawing/2014/main" id="{7049D053-A5BD-423D-9122-5808804CCDF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 name="AutoShape 483">
              <a:extLst>
                <a:ext uri="{FF2B5EF4-FFF2-40B4-BE49-F238E27FC236}">
                  <a16:creationId xmlns:a16="http://schemas.microsoft.com/office/drawing/2014/main" id="{E101E0DE-BD16-4544-846C-96B30F230F37}"/>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73729" name="Text Box 3"/>
          <p:cNvSpPr txBox="1">
            <a:spLocks noChangeArrowheads="1"/>
          </p:cNvSpPr>
          <p:nvPr/>
        </p:nvSpPr>
        <p:spPr bwMode="auto">
          <a:xfrm>
            <a:off x="669925" y="6527800"/>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F-27.04.02</a:t>
            </a:r>
          </a:p>
        </p:txBody>
      </p:sp>
      <p:sp>
        <p:nvSpPr>
          <p:cNvPr id="73731" name="Rectangle 98"/>
          <p:cNvSpPr>
            <a:spLocks noChangeArrowheads="1"/>
          </p:cNvSpPr>
          <p:nvPr/>
        </p:nvSpPr>
        <p:spPr bwMode="auto">
          <a:xfrm>
            <a:off x="1609725" y="30232"/>
            <a:ext cx="7665778" cy="707886"/>
          </a:xfrm>
          <a:prstGeom prst="rect">
            <a:avLst/>
          </a:prstGeom>
          <a:noFill/>
          <a:ln w="9525">
            <a:noFill/>
            <a:miter lim="800000"/>
            <a:headEnd/>
            <a:tailEnd/>
          </a:ln>
        </p:spPr>
        <p:txBody>
          <a:bodyPr wrap="square" anchor="ctr">
            <a:spAutoFit/>
          </a:bodyPr>
          <a:lstStyle/>
          <a:p>
            <a:pPr eaLnBrk="0" hangingPunct="0">
              <a:tabLst>
                <a:tab pos="449263" algn="l"/>
              </a:tabLst>
            </a:pPr>
            <a:r>
              <a:rPr lang="en-GB" sz="2000" b="1" dirty="0"/>
              <a:t>F-27.04 </a:t>
            </a:r>
            <a:r>
              <a:rPr lang="fr-FR" sz="2000" b="1" dirty="0"/>
              <a:t>Figure ET avec demi-tonneau, quatre 1/8 de tonneau.</a:t>
            </a:r>
            <a:endParaRPr lang="fr-FR" sz="2000" dirty="0"/>
          </a:p>
          <a:p>
            <a:pPr eaLnBrk="0" hangingPunct="0">
              <a:tabLst>
                <a:tab pos="449263" algn="l"/>
              </a:tabLst>
            </a:pPr>
            <a:endParaRPr lang="de-DE" altLang="de-DE" sz="2000" b="1" dirty="0"/>
          </a:p>
        </p:txBody>
      </p:sp>
      <p:sp>
        <p:nvSpPr>
          <p:cNvPr id="141" name="Text Box 350">
            <a:extLst>
              <a:ext uri="{FF2B5EF4-FFF2-40B4-BE49-F238E27FC236}">
                <a16:creationId xmlns:a16="http://schemas.microsoft.com/office/drawing/2014/main" id="{F35C8186-0A8D-44D3-BD76-6AE128059825}"/>
              </a:ext>
            </a:extLst>
          </p:cNvPr>
          <p:cNvSpPr txBox="1">
            <a:spLocks noChangeArrowheads="1"/>
          </p:cNvSpPr>
          <p:nvPr/>
        </p:nvSpPr>
        <p:spPr bwMode="auto">
          <a:xfrm>
            <a:off x="1940324" y="2225822"/>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de-DE" altLang="de-DE" sz="1600" b="1" dirty="0"/>
              <a:t>⅛</a:t>
            </a:r>
          </a:p>
        </p:txBody>
      </p:sp>
      <p:grpSp>
        <p:nvGrpSpPr>
          <p:cNvPr id="4" name="Gruppieren 3">
            <a:extLst>
              <a:ext uri="{FF2B5EF4-FFF2-40B4-BE49-F238E27FC236}">
                <a16:creationId xmlns:a16="http://schemas.microsoft.com/office/drawing/2014/main" id="{076BF2BB-32C0-4BAB-9E9A-B67B9C7525FC}"/>
              </a:ext>
            </a:extLst>
          </p:cNvPr>
          <p:cNvGrpSpPr/>
          <p:nvPr/>
        </p:nvGrpSpPr>
        <p:grpSpPr>
          <a:xfrm>
            <a:off x="1537722" y="1299769"/>
            <a:ext cx="2544226" cy="2962807"/>
            <a:chOff x="1537722" y="1299769"/>
            <a:chExt cx="2544226" cy="2962807"/>
          </a:xfrm>
        </p:grpSpPr>
        <p:sp>
          <p:nvSpPr>
            <p:cNvPr id="45" name="Line 358">
              <a:extLst>
                <a:ext uri="{FF2B5EF4-FFF2-40B4-BE49-F238E27FC236}">
                  <a16:creationId xmlns:a16="http://schemas.microsoft.com/office/drawing/2014/main" id="{72F290A9-5AB8-4704-B79C-09155473BF80}"/>
                </a:ext>
              </a:extLst>
            </p:cNvPr>
            <p:cNvSpPr>
              <a:spLocks noChangeShapeType="1"/>
            </p:cNvSpPr>
            <p:nvPr/>
          </p:nvSpPr>
          <p:spPr bwMode="auto">
            <a:xfrm rot="16200000">
              <a:off x="1721038" y="1918082"/>
              <a:ext cx="1563321" cy="17397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 name="Line 357">
              <a:extLst>
                <a:ext uri="{FF2B5EF4-FFF2-40B4-BE49-F238E27FC236}">
                  <a16:creationId xmlns:a16="http://schemas.microsoft.com/office/drawing/2014/main" id="{38BC559E-F700-4C82-BFA2-73E045DE7A93}"/>
                </a:ext>
              </a:extLst>
            </p:cNvPr>
            <p:cNvSpPr>
              <a:spLocks noChangeShapeType="1"/>
            </p:cNvSpPr>
            <p:nvPr/>
          </p:nvSpPr>
          <p:spPr bwMode="auto">
            <a:xfrm flipH="1" flipV="1">
              <a:off x="1981699" y="4176394"/>
              <a:ext cx="6937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AutoShape 368">
              <a:extLst>
                <a:ext uri="{FF2B5EF4-FFF2-40B4-BE49-F238E27FC236}">
                  <a16:creationId xmlns:a16="http://schemas.microsoft.com/office/drawing/2014/main" id="{7F997F97-3B01-442E-8F7D-4CCB71B1B971}"/>
                </a:ext>
              </a:extLst>
            </p:cNvPr>
            <p:cNvSpPr>
              <a:spLocks noChangeArrowheads="1"/>
            </p:cNvSpPr>
            <p:nvPr/>
          </p:nvSpPr>
          <p:spPr bwMode="auto">
            <a:xfrm rot="10800000">
              <a:off x="2031303" y="408160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6" name="Line 475">
              <a:extLst>
                <a:ext uri="{FF2B5EF4-FFF2-40B4-BE49-F238E27FC236}">
                  <a16:creationId xmlns:a16="http://schemas.microsoft.com/office/drawing/2014/main" id="{A658E4C2-25C2-4501-B324-BB1B7F0EFC6E}"/>
                </a:ext>
              </a:extLst>
            </p:cNvPr>
            <p:cNvSpPr>
              <a:spLocks noChangeShapeType="1"/>
            </p:cNvSpPr>
            <p:nvPr/>
          </p:nvSpPr>
          <p:spPr bwMode="auto">
            <a:xfrm flipH="1">
              <a:off x="2558670" y="1717360"/>
              <a:ext cx="1" cy="1961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p>
              <a:endParaRPr lang="de-DE"/>
            </a:p>
          </p:txBody>
        </p:sp>
        <p:sp>
          <p:nvSpPr>
            <p:cNvPr id="47" name="Line 477">
              <a:extLst>
                <a:ext uri="{FF2B5EF4-FFF2-40B4-BE49-F238E27FC236}">
                  <a16:creationId xmlns:a16="http://schemas.microsoft.com/office/drawing/2014/main" id="{8F2BC93E-B03A-4921-A58F-F1DE60C70960}"/>
                </a:ext>
              </a:extLst>
            </p:cNvPr>
            <p:cNvSpPr>
              <a:spLocks noChangeShapeType="1"/>
            </p:cNvSpPr>
            <p:nvPr/>
          </p:nvSpPr>
          <p:spPr bwMode="auto">
            <a:xfrm flipH="1">
              <a:off x="2901421" y="4009210"/>
              <a:ext cx="749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sp>
          <p:nvSpPr>
            <p:cNvPr id="108" name="Bogen 107">
              <a:extLst>
                <a:ext uri="{FF2B5EF4-FFF2-40B4-BE49-F238E27FC236}">
                  <a16:creationId xmlns:a16="http://schemas.microsoft.com/office/drawing/2014/main" id="{B74C5BA8-41BD-4C11-86C8-9691853E71E4}"/>
                </a:ext>
              </a:extLst>
            </p:cNvPr>
            <p:cNvSpPr/>
            <p:nvPr/>
          </p:nvSpPr>
          <p:spPr bwMode="auto">
            <a:xfrm rot="5400000" flipV="1">
              <a:off x="1617633" y="3351420"/>
              <a:ext cx="745067" cy="904889"/>
            </a:xfrm>
            <a:prstGeom prst="arc">
              <a:avLst>
                <a:gd name="adj1" fmla="val 14176177"/>
                <a:gd name="adj2" fmla="val 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9" name="Bogen 108">
              <a:extLst>
                <a:ext uri="{FF2B5EF4-FFF2-40B4-BE49-F238E27FC236}">
                  <a16:creationId xmlns:a16="http://schemas.microsoft.com/office/drawing/2014/main" id="{E94107CA-76DE-4C99-9D35-2C92A9065FF7}"/>
                </a:ext>
              </a:extLst>
            </p:cNvPr>
            <p:cNvSpPr/>
            <p:nvPr/>
          </p:nvSpPr>
          <p:spPr bwMode="auto">
            <a:xfrm rot="3066804" flipV="1">
              <a:off x="2610668" y="3149937"/>
              <a:ext cx="745067" cy="904889"/>
            </a:xfrm>
            <a:prstGeom prst="arc">
              <a:avLst>
                <a:gd name="adj1" fmla="val 14439139"/>
                <a:gd name="adj2" fmla="val 1861932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0" name="AutoShape 353">
              <a:extLst>
                <a:ext uri="{FF2B5EF4-FFF2-40B4-BE49-F238E27FC236}">
                  <a16:creationId xmlns:a16="http://schemas.microsoft.com/office/drawing/2014/main" id="{03F243BB-A317-4E2B-A8BE-7EFDBFA0DF38}"/>
                </a:ext>
              </a:extLst>
            </p:cNvPr>
            <p:cNvSpPr>
              <a:spLocks noChangeArrowheads="1"/>
            </p:cNvSpPr>
            <p:nvPr/>
          </p:nvSpPr>
          <p:spPr bwMode="auto">
            <a:xfrm rot="10800000" flipH="1">
              <a:off x="3615223" y="391203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 name="Bogen 155">
              <a:extLst>
                <a:ext uri="{FF2B5EF4-FFF2-40B4-BE49-F238E27FC236}">
                  <a16:creationId xmlns:a16="http://schemas.microsoft.com/office/drawing/2014/main" id="{CBB519F3-1623-4593-984B-FCD544667E49}"/>
                </a:ext>
              </a:extLst>
            </p:cNvPr>
            <p:cNvSpPr/>
            <p:nvPr/>
          </p:nvSpPr>
          <p:spPr bwMode="auto">
            <a:xfrm rot="16431448" flipV="1">
              <a:off x="2583163" y="1283501"/>
              <a:ext cx="872353" cy="904889"/>
            </a:xfrm>
            <a:prstGeom prst="arc">
              <a:avLst>
                <a:gd name="adj1" fmla="val 14148577"/>
                <a:gd name="adj2" fmla="val 566373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2" name="Gruppieren 1">
              <a:extLst>
                <a:ext uri="{FF2B5EF4-FFF2-40B4-BE49-F238E27FC236}">
                  <a16:creationId xmlns:a16="http://schemas.microsoft.com/office/drawing/2014/main" id="{D770B675-4CE9-48C2-9FF1-68E2AE5C7C11}"/>
                </a:ext>
              </a:extLst>
            </p:cNvPr>
            <p:cNvGrpSpPr/>
            <p:nvPr/>
          </p:nvGrpSpPr>
          <p:grpSpPr>
            <a:xfrm>
              <a:off x="2237138" y="2004735"/>
              <a:ext cx="461204" cy="591484"/>
              <a:chOff x="2237138" y="1977027"/>
              <a:chExt cx="461204" cy="591484"/>
            </a:xfrm>
          </p:grpSpPr>
          <p:sp>
            <p:nvSpPr>
              <p:cNvPr id="139" name="Arc 482">
                <a:extLst>
                  <a:ext uri="{FF2B5EF4-FFF2-40B4-BE49-F238E27FC236}">
                    <a16:creationId xmlns:a16="http://schemas.microsoft.com/office/drawing/2014/main" id="{AD461565-6718-4157-A94C-6E5B874A67E7}"/>
                  </a:ext>
                </a:extLst>
              </p:cNvPr>
              <p:cNvSpPr>
                <a:spLocks/>
              </p:cNvSpPr>
              <p:nvPr/>
            </p:nvSpPr>
            <p:spPr bwMode="auto">
              <a:xfrm rot="18752232" flipH="1" flipV="1">
                <a:off x="2295037" y="2165206"/>
                <a:ext cx="591484" cy="215126"/>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0" name="AutoShape 483">
                <a:extLst>
                  <a:ext uri="{FF2B5EF4-FFF2-40B4-BE49-F238E27FC236}">
                    <a16:creationId xmlns:a16="http://schemas.microsoft.com/office/drawing/2014/main" id="{E424D791-7E38-40CE-9483-0EE2473C3168}"/>
                  </a:ext>
                </a:extLst>
              </p:cNvPr>
              <p:cNvSpPr>
                <a:spLocks noChangeArrowheads="1"/>
              </p:cNvSpPr>
              <p:nvPr/>
            </p:nvSpPr>
            <p:spPr bwMode="auto">
              <a:xfrm rot="7952232" flipH="1" flipV="1">
                <a:off x="2247481" y="2341071"/>
                <a:ext cx="77827" cy="98513"/>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grpSp>
        <p:nvGrpSpPr>
          <p:cNvPr id="53" name="Group 369">
            <a:extLst>
              <a:ext uri="{FF2B5EF4-FFF2-40B4-BE49-F238E27FC236}">
                <a16:creationId xmlns:a16="http://schemas.microsoft.com/office/drawing/2014/main" id="{E8EADDDC-1124-44E5-BF2D-C06E7A5495C6}"/>
              </a:ext>
            </a:extLst>
          </p:cNvPr>
          <p:cNvGrpSpPr>
            <a:grpSpLocks/>
          </p:cNvGrpSpPr>
          <p:nvPr/>
        </p:nvGrpSpPr>
        <p:grpSpPr bwMode="auto">
          <a:xfrm rot="16048405">
            <a:off x="3170305" y="3761615"/>
            <a:ext cx="311150" cy="490538"/>
            <a:chOff x="2820" y="264"/>
            <a:chExt cx="420" cy="1452"/>
          </a:xfrm>
        </p:grpSpPr>
        <p:sp>
          <p:nvSpPr>
            <p:cNvPr id="54" name="Line 370">
              <a:extLst>
                <a:ext uri="{FF2B5EF4-FFF2-40B4-BE49-F238E27FC236}">
                  <a16:creationId xmlns:a16="http://schemas.microsoft.com/office/drawing/2014/main" id="{3C6317CB-9B2D-4DC3-8DD8-1CE504FD40A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5" name="Group 371">
              <a:extLst>
                <a:ext uri="{FF2B5EF4-FFF2-40B4-BE49-F238E27FC236}">
                  <a16:creationId xmlns:a16="http://schemas.microsoft.com/office/drawing/2014/main" id="{E764CC7D-A0FA-476F-839A-C694F0DFD4C9}"/>
                </a:ext>
              </a:extLst>
            </p:cNvPr>
            <p:cNvGrpSpPr>
              <a:grpSpLocks/>
            </p:cNvGrpSpPr>
            <p:nvPr/>
          </p:nvGrpSpPr>
          <p:grpSpPr bwMode="auto">
            <a:xfrm>
              <a:off x="2940" y="264"/>
              <a:ext cx="300" cy="1452"/>
              <a:chOff x="2940" y="264"/>
              <a:chExt cx="300" cy="1452"/>
            </a:xfrm>
          </p:grpSpPr>
          <p:grpSp>
            <p:nvGrpSpPr>
              <p:cNvPr id="56" name="Group 372">
                <a:extLst>
                  <a:ext uri="{FF2B5EF4-FFF2-40B4-BE49-F238E27FC236}">
                    <a16:creationId xmlns:a16="http://schemas.microsoft.com/office/drawing/2014/main" id="{D29E5A55-3424-4844-98E6-D4233349B7D3}"/>
                  </a:ext>
                </a:extLst>
              </p:cNvPr>
              <p:cNvGrpSpPr>
                <a:grpSpLocks/>
              </p:cNvGrpSpPr>
              <p:nvPr/>
            </p:nvGrpSpPr>
            <p:grpSpPr bwMode="auto">
              <a:xfrm>
                <a:off x="2940" y="264"/>
                <a:ext cx="252" cy="1368"/>
                <a:chOff x="3024" y="732"/>
                <a:chExt cx="252" cy="1368"/>
              </a:xfrm>
            </p:grpSpPr>
            <p:grpSp>
              <p:nvGrpSpPr>
                <p:cNvPr id="59" name="Group 373">
                  <a:extLst>
                    <a:ext uri="{FF2B5EF4-FFF2-40B4-BE49-F238E27FC236}">
                      <a16:creationId xmlns:a16="http://schemas.microsoft.com/office/drawing/2014/main" id="{3AB38950-EB9B-4C38-8B5F-E03C2D4BFF0B}"/>
                    </a:ext>
                  </a:extLst>
                </p:cNvPr>
                <p:cNvGrpSpPr>
                  <a:grpSpLocks/>
                </p:cNvGrpSpPr>
                <p:nvPr/>
              </p:nvGrpSpPr>
              <p:grpSpPr bwMode="auto">
                <a:xfrm>
                  <a:off x="3024" y="732"/>
                  <a:ext cx="252" cy="1368"/>
                  <a:chOff x="3168" y="1008"/>
                  <a:chExt cx="484" cy="2448"/>
                </a:xfrm>
              </p:grpSpPr>
              <p:grpSp>
                <p:nvGrpSpPr>
                  <p:cNvPr id="61" name="Group 374">
                    <a:extLst>
                      <a:ext uri="{FF2B5EF4-FFF2-40B4-BE49-F238E27FC236}">
                        <a16:creationId xmlns:a16="http://schemas.microsoft.com/office/drawing/2014/main" id="{BB729E07-8E77-4129-A4AC-F0C612231F72}"/>
                      </a:ext>
                    </a:extLst>
                  </p:cNvPr>
                  <p:cNvGrpSpPr>
                    <a:grpSpLocks/>
                  </p:cNvGrpSpPr>
                  <p:nvPr/>
                </p:nvGrpSpPr>
                <p:grpSpPr bwMode="auto">
                  <a:xfrm>
                    <a:off x="3168" y="1008"/>
                    <a:ext cx="484" cy="2448"/>
                    <a:chOff x="2256" y="864"/>
                    <a:chExt cx="532" cy="2448"/>
                  </a:xfrm>
                </p:grpSpPr>
                <p:sp>
                  <p:nvSpPr>
                    <p:cNvPr id="64" name="Freeform 375">
                      <a:extLst>
                        <a:ext uri="{FF2B5EF4-FFF2-40B4-BE49-F238E27FC236}">
                          <a16:creationId xmlns:a16="http://schemas.microsoft.com/office/drawing/2014/main" id="{1EB26EBC-9FED-42D1-BFA9-CB3D938C0FD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5" name="Freeform 376">
                      <a:extLst>
                        <a:ext uri="{FF2B5EF4-FFF2-40B4-BE49-F238E27FC236}">
                          <a16:creationId xmlns:a16="http://schemas.microsoft.com/office/drawing/2014/main" id="{6F24573A-2F82-4A41-9E3C-E9D774EBFB32}"/>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2" name="Freeform 377">
                    <a:extLst>
                      <a:ext uri="{FF2B5EF4-FFF2-40B4-BE49-F238E27FC236}">
                        <a16:creationId xmlns:a16="http://schemas.microsoft.com/office/drawing/2014/main" id="{6CB12880-17A3-4069-BF24-2DFA0B800F47}"/>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3" name="Freeform 378">
                    <a:extLst>
                      <a:ext uri="{FF2B5EF4-FFF2-40B4-BE49-F238E27FC236}">
                        <a16:creationId xmlns:a16="http://schemas.microsoft.com/office/drawing/2014/main" id="{D3261C54-BD80-4FAD-91B8-17253B74BA1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0" name="Line 379">
                  <a:extLst>
                    <a:ext uri="{FF2B5EF4-FFF2-40B4-BE49-F238E27FC236}">
                      <a16:creationId xmlns:a16="http://schemas.microsoft.com/office/drawing/2014/main" id="{537318B8-29AA-47CD-8C19-6A1D1063A3D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7" name="AutoShape 380">
                <a:extLst>
                  <a:ext uri="{FF2B5EF4-FFF2-40B4-BE49-F238E27FC236}">
                    <a16:creationId xmlns:a16="http://schemas.microsoft.com/office/drawing/2014/main" id="{0F64B6BD-8FD8-4B0A-B51B-02696797373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 name="Line 381">
                <a:extLst>
                  <a:ext uri="{FF2B5EF4-FFF2-40B4-BE49-F238E27FC236}">
                    <a16:creationId xmlns:a16="http://schemas.microsoft.com/office/drawing/2014/main" id="{626F5A17-A57E-488C-8F95-28D9FF6951E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9" name="Group 481">
            <a:extLst>
              <a:ext uri="{FF2B5EF4-FFF2-40B4-BE49-F238E27FC236}">
                <a16:creationId xmlns:a16="http://schemas.microsoft.com/office/drawing/2014/main" id="{06009DDF-96A3-4201-9E69-7D3172388CF6}"/>
              </a:ext>
            </a:extLst>
          </p:cNvPr>
          <p:cNvGrpSpPr>
            <a:grpSpLocks/>
          </p:cNvGrpSpPr>
          <p:nvPr/>
        </p:nvGrpSpPr>
        <p:grpSpPr bwMode="auto">
          <a:xfrm rot="18752232" flipH="1" flipV="1">
            <a:off x="2210577" y="2366637"/>
            <a:ext cx="627062" cy="301625"/>
            <a:chOff x="4875" y="7237"/>
            <a:chExt cx="4230" cy="1883"/>
          </a:xfrm>
        </p:grpSpPr>
        <p:sp>
          <p:nvSpPr>
            <p:cNvPr id="160" name="Arc 482">
              <a:extLst>
                <a:ext uri="{FF2B5EF4-FFF2-40B4-BE49-F238E27FC236}">
                  <a16:creationId xmlns:a16="http://schemas.microsoft.com/office/drawing/2014/main" id="{1B6FC2A5-6654-4DAE-BF8B-30E0037DFE2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1" name="AutoShape 483">
              <a:extLst>
                <a:ext uri="{FF2B5EF4-FFF2-40B4-BE49-F238E27FC236}">
                  <a16:creationId xmlns:a16="http://schemas.microsoft.com/office/drawing/2014/main" id="{9870DA9B-96BA-4894-8060-41CE98F796C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62" name="Group 481">
            <a:extLst>
              <a:ext uri="{FF2B5EF4-FFF2-40B4-BE49-F238E27FC236}">
                <a16:creationId xmlns:a16="http://schemas.microsoft.com/office/drawing/2014/main" id="{5BEE7590-0719-43EE-A8B7-331E54F6D340}"/>
              </a:ext>
            </a:extLst>
          </p:cNvPr>
          <p:cNvGrpSpPr>
            <a:grpSpLocks/>
          </p:cNvGrpSpPr>
          <p:nvPr/>
        </p:nvGrpSpPr>
        <p:grpSpPr bwMode="auto">
          <a:xfrm rot="18752232" flipH="1" flipV="1">
            <a:off x="2211591" y="2589304"/>
            <a:ext cx="627062" cy="301625"/>
            <a:chOff x="4875" y="7237"/>
            <a:chExt cx="4230" cy="1883"/>
          </a:xfrm>
        </p:grpSpPr>
        <p:sp>
          <p:nvSpPr>
            <p:cNvPr id="163" name="Arc 482">
              <a:extLst>
                <a:ext uri="{FF2B5EF4-FFF2-40B4-BE49-F238E27FC236}">
                  <a16:creationId xmlns:a16="http://schemas.microsoft.com/office/drawing/2014/main" id="{0794D8CE-3009-4CF8-AB3E-E4DD1ABB4C3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83">
              <a:extLst>
                <a:ext uri="{FF2B5EF4-FFF2-40B4-BE49-F238E27FC236}">
                  <a16:creationId xmlns:a16="http://schemas.microsoft.com/office/drawing/2014/main" id="{C841AB79-7410-4ED7-94B8-DB94764F9574}"/>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65" name="Group 481">
            <a:extLst>
              <a:ext uri="{FF2B5EF4-FFF2-40B4-BE49-F238E27FC236}">
                <a16:creationId xmlns:a16="http://schemas.microsoft.com/office/drawing/2014/main" id="{55CE462A-681E-4E20-80A1-B10817078955}"/>
              </a:ext>
            </a:extLst>
          </p:cNvPr>
          <p:cNvGrpSpPr>
            <a:grpSpLocks/>
          </p:cNvGrpSpPr>
          <p:nvPr/>
        </p:nvGrpSpPr>
        <p:grpSpPr bwMode="auto">
          <a:xfrm rot="18752232" flipH="1" flipV="1">
            <a:off x="2210273" y="2818108"/>
            <a:ext cx="627062" cy="301625"/>
            <a:chOff x="4875" y="7237"/>
            <a:chExt cx="4230" cy="1883"/>
          </a:xfrm>
        </p:grpSpPr>
        <p:sp>
          <p:nvSpPr>
            <p:cNvPr id="166" name="Arc 482">
              <a:extLst>
                <a:ext uri="{FF2B5EF4-FFF2-40B4-BE49-F238E27FC236}">
                  <a16:creationId xmlns:a16="http://schemas.microsoft.com/office/drawing/2014/main" id="{916E1F7E-0D16-40EA-9EB0-CA2F42C76F46}"/>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7" name="AutoShape 483">
              <a:extLst>
                <a:ext uri="{FF2B5EF4-FFF2-40B4-BE49-F238E27FC236}">
                  <a16:creationId xmlns:a16="http://schemas.microsoft.com/office/drawing/2014/main" id="{39BD895A-7CD4-4EDC-8C7E-067238A0D29B}"/>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68" name="Text Box 350">
            <a:extLst>
              <a:ext uri="{FF2B5EF4-FFF2-40B4-BE49-F238E27FC236}">
                <a16:creationId xmlns:a16="http://schemas.microsoft.com/office/drawing/2014/main" id="{C0E67B0E-8033-4B27-99B5-A040204ADBF5}"/>
              </a:ext>
            </a:extLst>
          </p:cNvPr>
          <p:cNvSpPr txBox="1">
            <a:spLocks noChangeArrowheads="1"/>
          </p:cNvSpPr>
          <p:nvPr/>
        </p:nvSpPr>
        <p:spPr bwMode="auto">
          <a:xfrm>
            <a:off x="1941338" y="2455522"/>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de-DE" altLang="de-DE" sz="1600" b="1" dirty="0"/>
              <a:t>⅛ </a:t>
            </a:r>
          </a:p>
        </p:txBody>
      </p:sp>
      <p:sp>
        <p:nvSpPr>
          <p:cNvPr id="169" name="Text Box 350">
            <a:extLst>
              <a:ext uri="{FF2B5EF4-FFF2-40B4-BE49-F238E27FC236}">
                <a16:creationId xmlns:a16="http://schemas.microsoft.com/office/drawing/2014/main" id="{3296A9BB-6280-41DF-B1AC-C04A76D7821C}"/>
              </a:ext>
            </a:extLst>
          </p:cNvPr>
          <p:cNvSpPr txBox="1">
            <a:spLocks noChangeArrowheads="1"/>
          </p:cNvSpPr>
          <p:nvPr/>
        </p:nvSpPr>
        <p:spPr bwMode="auto">
          <a:xfrm>
            <a:off x="1911521" y="2642685"/>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de-DE" altLang="de-DE" sz="1600" b="1" dirty="0"/>
              <a:t>⅛ </a:t>
            </a:r>
          </a:p>
        </p:txBody>
      </p:sp>
      <p:sp>
        <p:nvSpPr>
          <p:cNvPr id="170" name="Text Box 350">
            <a:extLst>
              <a:ext uri="{FF2B5EF4-FFF2-40B4-BE49-F238E27FC236}">
                <a16:creationId xmlns:a16="http://schemas.microsoft.com/office/drawing/2014/main" id="{7226FE64-0A63-49A5-8E4B-740E554A3953}"/>
              </a:ext>
            </a:extLst>
          </p:cNvPr>
          <p:cNvSpPr txBox="1">
            <a:spLocks noChangeArrowheads="1"/>
          </p:cNvSpPr>
          <p:nvPr/>
        </p:nvSpPr>
        <p:spPr bwMode="auto">
          <a:xfrm>
            <a:off x="1920907" y="2891884"/>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de-DE" altLang="de-DE" sz="1600" b="1" dirty="0"/>
              <a:t>⅛</a:t>
            </a:r>
          </a:p>
        </p:txBody>
      </p:sp>
      <p:grpSp>
        <p:nvGrpSpPr>
          <p:cNvPr id="11" name="Gruppieren 10">
            <a:extLst>
              <a:ext uri="{FF2B5EF4-FFF2-40B4-BE49-F238E27FC236}">
                <a16:creationId xmlns:a16="http://schemas.microsoft.com/office/drawing/2014/main" id="{D80158CC-9DF7-496F-960B-6EBA2E624B10}"/>
              </a:ext>
            </a:extLst>
          </p:cNvPr>
          <p:cNvGrpSpPr/>
          <p:nvPr/>
        </p:nvGrpSpPr>
        <p:grpSpPr>
          <a:xfrm>
            <a:off x="2575083" y="4032522"/>
            <a:ext cx="490538" cy="302279"/>
            <a:chOff x="6154783" y="4101814"/>
            <a:chExt cx="490538" cy="302279"/>
          </a:xfrm>
        </p:grpSpPr>
        <p:sp>
          <p:nvSpPr>
            <p:cNvPr id="80" name="Line 422">
              <a:extLst>
                <a:ext uri="{FF2B5EF4-FFF2-40B4-BE49-F238E27FC236}">
                  <a16:creationId xmlns:a16="http://schemas.microsoft.com/office/drawing/2014/main" id="{B4148600-7C1F-4687-8AC7-F06B8634A413}"/>
                </a:ext>
              </a:extLst>
            </p:cNvPr>
            <p:cNvSpPr>
              <a:spLocks noChangeShapeType="1"/>
            </p:cNvSpPr>
            <p:nvPr/>
          </p:nvSpPr>
          <p:spPr bwMode="auto">
            <a:xfrm rot="5232284">
              <a:off x="6106628" y="4177379"/>
              <a:ext cx="1511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1" name="Group 423">
              <a:extLst>
                <a:ext uri="{FF2B5EF4-FFF2-40B4-BE49-F238E27FC236}">
                  <a16:creationId xmlns:a16="http://schemas.microsoft.com/office/drawing/2014/main" id="{3BD43A4C-BB1F-44AF-95BE-8223DD93750E}"/>
                </a:ext>
              </a:extLst>
            </p:cNvPr>
            <p:cNvGrpSpPr>
              <a:grpSpLocks/>
            </p:cNvGrpSpPr>
            <p:nvPr/>
          </p:nvGrpSpPr>
          <p:grpSpPr bwMode="auto">
            <a:xfrm rot="5232284">
              <a:off x="6288927" y="4047699"/>
              <a:ext cx="222250" cy="490538"/>
              <a:chOff x="2940" y="264"/>
              <a:chExt cx="300" cy="1452"/>
            </a:xfrm>
          </p:grpSpPr>
          <p:grpSp>
            <p:nvGrpSpPr>
              <p:cNvPr id="82" name="Group 424">
                <a:extLst>
                  <a:ext uri="{FF2B5EF4-FFF2-40B4-BE49-F238E27FC236}">
                    <a16:creationId xmlns:a16="http://schemas.microsoft.com/office/drawing/2014/main" id="{96A45DB1-562B-4525-AAC4-7CBB97C8976F}"/>
                  </a:ext>
                </a:extLst>
              </p:cNvPr>
              <p:cNvGrpSpPr>
                <a:grpSpLocks/>
              </p:cNvGrpSpPr>
              <p:nvPr/>
            </p:nvGrpSpPr>
            <p:grpSpPr bwMode="auto">
              <a:xfrm>
                <a:off x="2940" y="264"/>
                <a:ext cx="252" cy="1368"/>
                <a:chOff x="3024" y="732"/>
                <a:chExt cx="252" cy="1368"/>
              </a:xfrm>
            </p:grpSpPr>
            <p:grpSp>
              <p:nvGrpSpPr>
                <p:cNvPr id="85" name="Group 425">
                  <a:extLst>
                    <a:ext uri="{FF2B5EF4-FFF2-40B4-BE49-F238E27FC236}">
                      <a16:creationId xmlns:a16="http://schemas.microsoft.com/office/drawing/2014/main" id="{02B4CA3C-6EC3-4385-A8C3-E8A1E915ACFA}"/>
                    </a:ext>
                  </a:extLst>
                </p:cNvPr>
                <p:cNvGrpSpPr>
                  <a:grpSpLocks/>
                </p:cNvGrpSpPr>
                <p:nvPr/>
              </p:nvGrpSpPr>
              <p:grpSpPr bwMode="auto">
                <a:xfrm>
                  <a:off x="3024" y="732"/>
                  <a:ext cx="252" cy="1368"/>
                  <a:chOff x="3168" y="1008"/>
                  <a:chExt cx="484" cy="2448"/>
                </a:xfrm>
              </p:grpSpPr>
              <p:grpSp>
                <p:nvGrpSpPr>
                  <p:cNvPr id="87" name="Group 426">
                    <a:extLst>
                      <a:ext uri="{FF2B5EF4-FFF2-40B4-BE49-F238E27FC236}">
                        <a16:creationId xmlns:a16="http://schemas.microsoft.com/office/drawing/2014/main" id="{4B988805-5834-446F-9EE1-EA01AE29D5AC}"/>
                      </a:ext>
                    </a:extLst>
                  </p:cNvPr>
                  <p:cNvGrpSpPr>
                    <a:grpSpLocks/>
                  </p:cNvGrpSpPr>
                  <p:nvPr/>
                </p:nvGrpSpPr>
                <p:grpSpPr bwMode="auto">
                  <a:xfrm>
                    <a:off x="3168" y="1008"/>
                    <a:ext cx="484" cy="2448"/>
                    <a:chOff x="2256" y="864"/>
                    <a:chExt cx="532" cy="2448"/>
                  </a:xfrm>
                </p:grpSpPr>
                <p:sp>
                  <p:nvSpPr>
                    <p:cNvPr id="90" name="Freeform 427">
                      <a:extLst>
                        <a:ext uri="{FF2B5EF4-FFF2-40B4-BE49-F238E27FC236}">
                          <a16:creationId xmlns:a16="http://schemas.microsoft.com/office/drawing/2014/main" id="{CD37F21C-1C1F-4C7C-8C69-A664314A9DE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1" name="Freeform 428">
                      <a:extLst>
                        <a:ext uri="{FF2B5EF4-FFF2-40B4-BE49-F238E27FC236}">
                          <a16:creationId xmlns:a16="http://schemas.microsoft.com/office/drawing/2014/main" id="{FA273E41-2F6D-4693-91FA-759DD39A91C5}"/>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 name="Freeform 429">
                    <a:extLst>
                      <a:ext uri="{FF2B5EF4-FFF2-40B4-BE49-F238E27FC236}">
                        <a16:creationId xmlns:a16="http://schemas.microsoft.com/office/drawing/2014/main" id="{75B158F3-8544-4341-8298-D4502C7EF276}"/>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 name="Freeform 430">
                    <a:extLst>
                      <a:ext uri="{FF2B5EF4-FFF2-40B4-BE49-F238E27FC236}">
                        <a16:creationId xmlns:a16="http://schemas.microsoft.com/office/drawing/2014/main" id="{799C9A79-226E-47A0-A9B0-0ECFAA8117AA}"/>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 name="Line 431">
                  <a:extLst>
                    <a:ext uri="{FF2B5EF4-FFF2-40B4-BE49-F238E27FC236}">
                      <a16:creationId xmlns:a16="http://schemas.microsoft.com/office/drawing/2014/main" id="{A5D5D70D-4C3C-429B-9FC5-BBCC2273261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3" name="AutoShape 432">
                <a:extLst>
                  <a:ext uri="{FF2B5EF4-FFF2-40B4-BE49-F238E27FC236}">
                    <a16:creationId xmlns:a16="http://schemas.microsoft.com/office/drawing/2014/main" id="{CD756477-A8F7-4F37-AA8D-35DD40FB26C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 name="Line 433">
                <a:extLst>
                  <a:ext uri="{FF2B5EF4-FFF2-40B4-BE49-F238E27FC236}">
                    <a16:creationId xmlns:a16="http://schemas.microsoft.com/office/drawing/2014/main" id="{2CF8F51D-B077-47E8-91FB-DFAE7B80E1B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2" name="Text Box 100">
            <a:extLst>
              <a:ext uri="{FF2B5EF4-FFF2-40B4-BE49-F238E27FC236}">
                <a16:creationId xmlns:a16="http://schemas.microsoft.com/office/drawing/2014/main" id="{0D8E81E7-32A5-407B-85A4-919CCD76ED98}"/>
              </a:ext>
            </a:extLst>
          </p:cNvPr>
          <p:cNvSpPr txBox="1">
            <a:spLocks noChangeArrowheads="1"/>
          </p:cNvSpPr>
          <p:nvPr/>
        </p:nvSpPr>
        <p:spPr bwMode="auto">
          <a:xfrm>
            <a:off x="4051332" y="2200716"/>
            <a:ext cx="47818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1/8  de tonneau au milieu de la ligne droite</a:t>
            </a:r>
            <a:r>
              <a:rPr lang="de-DE" altLang="de-DE" sz="1600" b="1" dirty="0">
                <a:solidFill>
                  <a:srgbClr val="0000FF"/>
                </a:solidFill>
              </a:rPr>
              <a:t>.</a:t>
            </a:r>
          </a:p>
        </p:txBody>
      </p:sp>
      <p:sp>
        <p:nvSpPr>
          <p:cNvPr id="103" name="Text Box 101">
            <a:extLst>
              <a:ext uri="{FF2B5EF4-FFF2-40B4-BE49-F238E27FC236}">
                <a16:creationId xmlns:a16="http://schemas.microsoft.com/office/drawing/2014/main" id="{2044F918-2E9F-4B8A-ACF0-5951535C51D6}"/>
              </a:ext>
            </a:extLst>
          </p:cNvPr>
          <p:cNvSpPr txBox="1">
            <a:spLocks noChangeArrowheads="1"/>
          </p:cNvSpPr>
          <p:nvPr/>
        </p:nvSpPr>
        <p:spPr bwMode="auto">
          <a:xfrm>
            <a:off x="4572000" y="3618633"/>
            <a:ext cx="3034277"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04" name="Text Box 100">
            <a:extLst>
              <a:ext uri="{FF2B5EF4-FFF2-40B4-BE49-F238E27FC236}">
                <a16:creationId xmlns:a16="http://schemas.microsoft.com/office/drawing/2014/main" id="{7B76E2D6-1869-4BEC-8812-C2A572A95E93}"/>
              </a:ext>
            </a:extLst>
          </p:cNvPr>
          <p:cNvSpPr txBox="1">
            <a:spLocks noChangeArrowheads="1"/>
          </p:cNvSpPr>
          <p:nvPr/>
        </p:nvSpPr>
        <p:spPr bwMode="auto">
          <a:xfrm>
            <a:off x="4051331" y="1807644"/>
            <a:ext cx="47818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 demi-tonneau au milieu de la ligne droite</a:t>
            </a:r>
            <a:r>
              <a:rPr lang="de-DE" altLang="de-DE" sz="1600" b="1" dirty="0">
                <a:solidFill>
                  <a:srgbClr val="0000FF"/>
                </a:solidFill>
              </a:rPr>
              <a:t>.</a:t>
            </a:r>
          </a:p>
        </p:txBody>
      </p:sp>
      <p:sp>
        <p:nvSpPr>
          <p:cNvPr id="105" name="Oval 384">
            <a:extLst>
              <a:ext uri="{FF2B5EF4-FFF2-40B4-BE49-F238E27FC236}">
                <a16:creationId xmlns:a16="http://schemas.microsoft.com/office/drawing/2014/main" id="{36777827-21E1-4836-9CA0-4BFA560B7C6A}"/>
              </a:ext>
            </a:extLst>
          </p:cNvPr>
          <p:cNvSpPr>
            <a:spLocks noChangeArrowheads="1"/>
          </p:cNvSpPr>
          <p:nvPr/>
        </p:nvSpPr>
        <p:spPr bwMode="auto">
          <a:xfrm>
            <a:off x="1572426" y="3426338"/>
            <a:ext cx="801860" cy="72896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6" name="Text Box 50">
            <a:extLst>
              <a:ext uri="{FF2B5EF4-FFF2-40B4-BE49-F238E27FC236}">
                <a16:creationId xmlns:a16="http://schemas.microsoft.com/office/drawing/2014/main" id="{49F12238-97F8-4D93-AB0A-45332BD9FE57}"/>
              </a:ext>
            </a:extLst>
          </p:cNvPr>
          <p:cNvSpPr txBox="1">
            <a:spLocks noChangeArrowheads="1"/>
          </p:cNvSpPr>
          <p:nvPr/>
        </p:nvSpPr>
        <p:spPr bwMode="auto">
          <a:xfrm>
            <a:off x="4081948" y="2603547"/>
            <a:ext cx="50123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1600" b="1" dirty="0">
                <a:solidFill>
                  <a:srgbClr val="0000FF"/>
                </a:solidFill>
              </a:rPr>
              <a:t>Les Lignes entre les portions de tonneau doivent être courtes et de même longueur</a:t>
            </a:r>
            <a:r>
              <a:rPr lang="en-GB" altLang="de-DE" sz="1600" b="1" dirty="0">
                <a:solidFill>
                  <a:srgbClr val="0000FF"/>
                </a:solidFill>
              </a:rPr>
              <a:t>.</a:t>
            </a:r>
          </a:p>
        </p:txBody>
      </p:sp>
      <p:sp>
        <p:nvSpPr>
          <p:cNvPr id="107" name="Oval 384">
            <a:extLst>
              <a:ext uri="{FF2B5EF4-FFF2-40B4-BE49-F238E27FC236}">
                <a16:creationId xmlns:a16="http://schemas.microsoft.com/office/drawing/2014/main" id="{EA7DCFA1-8AFC-4D48-AB00-7AD0908CA728}"/>
              </a:ext>
            </a:extLst>
          </p:cNvPr>
          <p:cNvSpPr>
            <a:spLocks noChangeArrowheads="1"/>
          </p:cNvSpPr>
          <p:nvPr/>
        </p:nvSpPr>
        <p:spPr bwMode="auto">
          <a:xfrm>
            <a:off x="2598048" y="1320646"/>
            <a:ext cx="855301" cy="773708"/>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1" name="Oval 384">
            <a:extLst>
              <a:ext uri="{FF2B5EF4-FFF2-40B4-BE49-F238E27FC236}">
                <a16:creationId xmlns:a16="http://schemas.microsoft.com/office/drawing/2014/main" id="{651EF2F8-55C7-4587-8340-4884E6802CCF}"/>
              </a:ext>
            </a:extLst>
          </p:cNvPr>
          <p:cNvSpPr>
            <a:spLocks noChangeArrowheads="1"/>
          </p:cNvSpPr>
          <p:nvPr/>
        </p:nvSpPr>
        <p:spPr bwMode="auto">
          <a:xfrm>
            <a:off x="2569342" y="3288189"/>
            <a:ext cx="747796" cy="7214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2" name="Oval 74">
            <a:extLst>
              <a:ext uri="{FF2B5EF4-FFF2-40B4-BE49-F238E27FC236}">
                <a16:creationId xmlns:a16="http://schemas.microsoft.com/office/drawing/2014/main" id="{E7C480AB-4706-4877-871C-2C7D56E59E5C}"/>
              </a:ext>
            </a:extLst>
          </p:cNvPr>
          <p:cNvSpPr>
            <a:spLocks noChangeArrowheads="1"/>
          </p:cNvSpPr>
          <p:nvPr/>
        </p:nvSpPr>
        <p:spPr bwMode="auto">
          <a:xfrm>
            <a:off x="2473728" y="351169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5" name="Oval 74">
            <a:extLst>
              <a:ext uri="{FF2B5EF4-FFF2-40B4-BE49-F238E27FC236}">
                <a16:creationId xmlns:a16="http://schemas.microsoft.com/office/drawing/2014/main" id="{498A9C90-82AA-48EE-8A0E-8E099AFE310E}"/>
              </a:ext>
            </a:extLst>
          </p:cNvPr>
          <p:cNvSpPr>
            <a:spLocks noChangeArrowheads="1"/>
          </p:cNvSpPr>
          <p:nvPr/>
        </p:nvSpPr>
        <p:spPr bwMode="auto">
          <a:xfrm>
            <a:off x="2898744" y="391294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6" name="Oval 74">
            <a:extLst>
              <a:ext uri="{FF2B5EF4-FFF2-40B4-BE49-F238E27FC236}">
                <a16:creationId xmlns:a16="http://schemas.microsoft.com/office/drawing/2014/main" id="{7341D346-0FF4-471D-9559-FF7E365B6D62}"/>
              </a:ext>
            </a:extLst>
          </p:cNvPr>
          <p:cNvSpPr>
            <a:spLocks noChangeArrowheads="1"/>
          </p:cNvSpPr>
          <p:nvPr/>
        </p:nvSpPr>
        <p:spPr bwMode="auto">
          <a:xfrm>
            <a:off x="2502698" y="158612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7" name="Oval 74">
            <a:extLst>
              <a:ext uri="{FF2B5EF4-FFF2-40B4-BE49-F238E27FC236}">
                <a16:creationId xmlns:a16="http://schemas.microsoft.com/office/drawing/2014/main" id="{34F42827-D261-4FFF-A5A9-7C9EB702A316}"/>
              </a:ext>
            </a:extLst>
          </p:cNvPr>
          <p:cNvSpPr>
            <a:spLocks noChangeArrowheads="1"/>
          </p:cNvSpPr>
          <p:nvPr/>
        </p:nvSpPr>
        <p:spPr bwMode="auto">
          <a:xfrm>
            <a:off x="3328428" y="187458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8" name="Oval 74">
            <a:extLst>
              <a:ext uri="{FF2B5EF4-FFF2-40B4-BE49-F238E27FC236}">
                <a16:creationId xmlns:a16="http://schemas.microsoft.com/office/drawing/2014/main" id="{7412DEE9-7976-4520-A319-295D9EE41076}"/>
              </a:ext>
            </a:extLst>
          </p:cNvPr>
          <p:cNvSpPr>
            <a:spLocks noChangeArrowheads="1"/>
          </p:cNvSpPr>
          <p:nvPr/>
        </p:nvSpPr>
        <p:spPr bwMode="auto">
          <a:xfrm>
            <a:off x="2485148" y="261798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9" name="Oval 74">
            <a:extLst>
              <a:ext uri="{FF2B5EF4-FFF2-40B4-BE49-F238E27FC236}">
                <a16:creationId xmlns:a16="http://schemas.microsoft.com/office/drawing/2014/main" id="{A47B65C2-9829-4264-A203-B8519C9C2B26}"/>
              </a:ext>
            </a:extLst>
          </p:cNvPr>
          <p:cNvSpPr>
            <a:spLocks noChangeArrowheads="1"/>
          </p:cNvSpPr>
          <p:nvPr/>
        </p:nvSpPr>
        <p:spPr bwMode="auto">
          <a:xfrm>
            <a:off x="1599360" y="341598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20" name="Oval 74">
            <a:extLst>
              <a:ext uri="{FF2B5EF4-FFF2-40B4-BE49-F238E27FC236}">
                <a16:creationId xmlns:a16="http://schemas.microsoft.com/office/drawing/2014/main" id="{F555E352-B67C-4AC7-9241-62C138E2F63D}"/>
              </a:ext>
            </a:extLst>
          </p:cNvPr>
          <p:cNvSpPr>
            <a:spLocks noChangeArrowheads="1"/>
          </p:cNvSpPr>
          <p:nvPr/>
        </p:nvSpPr>
        <p:spPr bwMode="auto">
          <a:xfrm>
            <a:off x="1871335" y="407694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105483979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linds(horizontal)">
                                      <p:cBhvr>
                                        <p:cTn id="11" dur="500"/>
                                        <p:tgtEl>
                                          <p:spTgt spid="10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blinds(horizontal)">
                                      <p:cBhvr>
                                        <p:cTn id="15" dur="1000"/>
                                        <p:tgtEl>
                                          <p:spTgt spid="106"/>
                                        </p:tgtEl>
                                      </p:cBhvr>
                                    </p:animEffect>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blinds(horizontal)">
                                      <p:cBhvr>
                                        <p:cTn id="19" dur="1000"/>
                                        <p:tgtEl>
                                          <p:spTgt spid="103"/>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blinds(horizontal)">
                                      <p:cBhvr>
                                        <p:cTn id="23" dur="2000"/>
                                        <p:tgtEl>
                                          <p:spTgt spid="105"/>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blinds(horizontal)">
                                      <p:cBhvr>
                                        <p:cTn id="27" dur="2000"/>
                                        <p:tgtEl>
                                          <p:spTgt spid="107"/>
                                        </p:tgtEl>
                                      </p:cBhvr>
                                    </p:animEffect>
                                  </p:childTnLst>
                                </p:cTn>
                              </p:par>
                            </p:childTnLst>
                          </p:cTn>
                        </p:par>
                        <p:par>
                          <p:cTn id="28" fill="hold">
                            <p:stCondLst>
                              <p:cond delay="7000"/>
                            </p:stCondLst>
                            <p:childTnLst>
                              <p:par>
                                <p:cTn id="29" presetID="3" presetClass="entr" presetSubtype="10"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blinds(horizontal)">
                                      <p:cBhvr>
                                        <p:cTn id="31"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utoUpdateAnimBg="0"/>
      <p:bldP spid="103" grpId="0" animBg="1"/>
      <p:bldP spid="104" grpId="0" autoUpdateAnimBg="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8051800" y="6529388"/>
            <a:ext cx="939800" cy="274637"/>
          </a:xfrm>
          <a:prstGeom prst="rect">
            <a:avLst/>
          </a:prstGeom>
          <a:noFill/>
          <a:ln w="9525">
            <a:noFill/>
            <a:miter lim="800000"/>
            <a:headEnd/>
            <a:tailEnd/>
          </a:ln>
        </p:spPr>
        <p:txBody>
          <a:bodyPr>
            <a:spAutoFit/>
          </a:bodyPr>
          <a:lstStyle/>
          <a:p>
            <a:pPr>
              <a:spcBef>
                <a:spcPct val="50000"/>
              </a:spcBef>
            </a:pPr>
            <a:r>
              <a:rPr lang="de-DE" altLang="de-DE" sz="1200" b="1" dirty="0"/>
              <a:t>F-27.05.01</a:t>
            </a:r>
          </a:p>
        </p:txBody>
      </p:sp>
      <p:sp>
        <p:nvSpPr>
          <p:cNvPr id="75779" name="Text Box 254"/>
          <p:cNvSpPr txBox="1">
            <a:spLocks noChangeArrowheads="1"/>
          </p:cNvSpPr>
          <p:nvPr/>
        </p:nvSpPr>
        <p:spPr bwMode="auto">
          <a:xfrm>
            <a:off x="220663" y="5014645"/>
            <a:ext cx="8883964" cy="1908215"/>
          </a:xfrm>
          <a:prstGeom prst="rect">
            <a:avLst/>
          </a:prstGeom>
          <a:solidFill>
            <a:schemeClr val="bg1"/>
          </a:solidFill>
          <a:ln w="9525">
            <a:noFill/>
            <a:miter lim="800000"/>
            <a:headEnd/>
            <a:tailEnd/>
          </a:ln>
        </p:spPr>
        <p:txBody>
          <a:bodyPr wrap="square">
            <a:spAutoFit/>
          </a:bodyPr>
          <a:lstStyle/>
          <a:p>
            <a:pPr algn="ctr" defTabSz="793750" eaLnBrk="0" hangingPunct="0"/>
            <a:r>
              <a:rPr lang="fr-FR" b="1" noProof="0" dirty="0"/>
              <a:t>A partir d’un vol normal, au centre, le modèle exécute 1/8 de boucle tirée tout en intégrant 1/4 un quart de tonneau pour prendre une trajectoire ascendante à 45° en vol tranche, exécute un demi-tonneau</a:t>
            </a:r>
            <a:r>
              <a:rPr lang="fr-FR" sz="1600" b="1" noProof="0" dirty="0"/>
              <a:t>, exécute 3/8 d’une boucle tranche pour prendre une trajectoire horizontale en vol tranche, exécute un demi-tonneau, exécute 3/8 d’une boucle tranche pour prendre une trajectoire descendante à 45° en vol tranche, exécute un demi-tonneau, exécute 1/8 de boucle tranche tout en intégrant  1/4 de tonneau, sortie en vol dos.</a:t>
            </a:r>
          </a:p>
        </p:txBody>
      </p:sp>
      <p:sp>
        <p:nvSpPr>
          <p:cNvPr id="75780" name="Text Box 2"/>
          <p:cNvSpPr txBox="1">
            <a:spLocks noChangeArrowheads="1"/>
          </p:cNvSpPr>
          <p:nvPr/>
        </p:nvSpPr>
        <p:spPr bwMode="auto">
          <a:xfrm>
            <a:off x="1647825" y="177800"/>
            <a:ext cx="7275513" cy="695680"/>
          </a:xfrm>
          <a:prstGeom prst="rect">
            <a:avLst/>
          </a:prstGeom>
          <a:noFill/>
          <a:ln w="9525">
            <a:noFill/>
            <a:miter lim="800000"/>
            <a:headEnd/>
            <a:tailEnd/>
          </a:ln>
        </p:spPr>
        <p:txBody>
          <a:bodyPr lIns="79352" tIns="39676" rIns="79352" bIns="39676">
            <a:spAutoFit/>
          </a:bodyPr>
          <a:lstStyle/>
          <a:p>
            <a:r>
              <a:rPr lang="en-GB" sz="2000" b="1" dirty="0"/>
              <a:t>F-27.05 </a:t>
            </a:r>
            <a:r>
              <a:rPr lang="fr-FR" sz="2000" b="1" noProof="0" dirty="0"/>
              <a:t>Triangle avec 1/4 tonneau intégré, 1/2 tonneau, 1/2 	 tonneau, 1/2 tonneau, 1/4 tonneau intégré.</a:t>
            </a:r>
            <a:endParaRPr lang="de-DE" sz="2000" dirty="0"/>
          </a:p>
        </p:txBody>
      </p:sp>
      <p:sp>
        <p:nvSpPr>
          <p:cNvPr id="146" name="Text Box 145">
            <a:extLst>
              <a:ext uri="{FF2B5EF4-FFF2-40B4-BE49-F238E27FC236}">
                <a16:creationId xmlns:a16="http://schemas.microsoft.com/office/drawing/2014/main" id="{58FD880F-AC42-4C3B-97A1-E33D31273EE6}"/>
              </a:ext>
            </a:extLst>
          </p:cNvPr>
          <p:cNvSpPr txBox="1">
            <a:spLocks noChangeArrowheads="1"/>
          </p:cNvSpPr>
          <p:nvPr/>
        </p:nvSpPr>
        <p:spPr bwMode="auto">
          <a:xfrm>
            <a:off x="3923103" y="3083428"/>
            <a:ext cx="1309688" cy="523220"/>
          </a:xfrm>
          <a:prstGeom prst="rect">
            <a:avLst/>
          </a:prstGeom>
          <a:noFill/>
          <a:ln w="9525">
            <a:noFill/>
            <a:miter lim="800000"/>
            <a:headEnd/>
            <a:tailEnd/>
          </a:ln>
        </p:spPr>
        <p:txBody>
          <a:bodyPr>
            <a:spAutoFit/>
          </a:bodyPr>
          <a:lstStyle/>
          <a:p>
            <a:pPr algn="ctr" eaLnBrk="0" hangingPunct="0">
              <a:spcBef>
                <a:spcPct val="50000"/>
              </a:spcBef>
            </a:pPr>
            <a:r>
              <a:rPr lang="de-DE" altLang="de-DE" sz="1400" b="1" dirty="0"/>
              <a:t>¼</a:t>
            </a:r>
            <a:r>
              <a:rPr lang="fr-FR" sz="1400" b="1" dirty="0"/>
              <a:t> </a:t>
            </a:r>
            <a:r>
              <a:rPr lang="fr-FR" sz="1400" b="1" noProof="0" dirty="0"/>
              <a:t>tonneau</a:t>
            </a:r>
            <a:r>
              <a:rPr lang="fr-FR" sz="1400" b="1" dirty="0"/>
              <a:t> </a:t>
            </a:r>
            <a:r>
              <a:rPr lang="fr-FR" sz="1400" b="1" noProof="0" dirty="0"/>
              <a:t>intégré</a:t>
            </a:r>
            <a:endParaRPr lang="de-DE" altLang="de-DE" sz="1400" b="1" dirty="0"/>
          </a:p>
        </p:txBody>
      </p:sp>
      <p:grpSp>
        <p:nvGrpSpPr>
          <p:cNvPr id="117" name="Group 307">
            <a:extLst>
              <a:ext uri="{FF2B5EF4-FFF2-40B4-BE49-F238E27FC236}">
                <a16:creationId xmlns:a16="http://schemas.microsoft.com/office/drawing/2014/main" id="{F2DB55DD-8262-444A-AFE6-EC052D490989}"/>
              </a:ext>
            </a:extLst>
          </p:cNvPr>
          <p:cNvGrpSpPr>
            <a:grpSpLocks/>
          </p:cNvGrpSpPr>
          <p:nvPr/>
        </p:nvGrpSpPr>
        <p:grpSpPr bwMode="auto">
          <a:xfrm rot="156472">
            <a:off x="4807581" y="2846237"/>
            <a:ext cx="946758" cy="320967"/>
            <a:chOff x="4875" y="7237"/>
            <a:chExt cx="4230" cy="1883"/>
          </a:xfrm>
        </p:grpSpPr>
        <p:sp>
          <p:nvSpPr>
            <p:cNvPr id="144" name="Arc 308">
              <a:extLst>
                <a:ext uri="{FF2B5EF4-FFF2-40B4-BE49-F238E27FC236}">
                  <a16:creationId xmlns:a16="http://schemas.microsoft.com/office/drawing/2014/main" id="{FCC3F001-E134-4C57-833B-6CB51D35ED7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145" name="AutoShape 309">
              <a:extLst>
                <a:ext uri="{FF2B5EF4-FFF2-40B4-BE49-F238E27FC236}">
                  <a16:creationId xmlns:a16="http://schemas.microsoft.com/office/drawing/2014/main" id="{BD510822-2FFE-4C48-9A0C-CA54CD7A504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grpSp>
        <p:nvGrpSpPr>
          <p:cNvPr id="119" name="Group 307">
            <a:extLst>
              <a:ext uri="{FF2B5EF4-FFF2-40B4-BE49-F238E27FC236}">
                <a16:creationId xmlns:a16="http://schemas.microsoft.com/office/drawing/2014/main" id="{77D8B3A3-A403-46A9-86BB-75441AE7F9E8}"/>
              </a:ext>
            </a:extLst>
          </p:cNvPr>
          <p:cNvGrpSpPr>
            <a:grpSpLocks/>
          </p:cNvGrpSpPr>
          <p:nvPr/>
        </p:nvGrpSpPr>
        <p:grpSpPr bwMode="auto">
          <a:xfrm rot="17022475" flipH="1" flipV="1">
            <a:off x="3068730" y="2463392"/>
            <a:ext cx="1003123" cy="284978"/>
            <a:chOff x="4875" y="7237"/>
            <a:chExt cx="4230" cy="1883"/>
          </a:xfrm>
        </p:grpSpPr>
        <p:sp>
          <p:nvSpPr>
            <p:cNvPr id="142" name="Arc 308">
              <a:extLst>
                <a:ext uri="{FF2B5EF4-FFF2-40B4-BE49-F238E27FC236}">
                  <a16:creationId xmlns:a16="http://schemas.microsoft.com/office/drawing/2014/main" id="{37E91F96-F4FE-4C84-9043-36848F76FFB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143" name="AutoShape 309">
              <a:extLst>
                <a:ext uri="{FF2B5EF4-FFF2-40B4-BE49-F238E27FC236}">
                  <a16:creationId xmlns:a16="http://schemas.microsoft.com/office/drawing/2014/main" id="{850CBB4C-8A7A-4B1C-9F2A-9275508E6A1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sp>
        <p:nvSpPr>
          <p:cNvPr id="121" name="Line 641">
            <a:extLst>
              <a:ext uri="{FF2B5EF4-FFF2-40B4-BE49-F238E27FC236}">
                <a16:creationId xmlns:a16="http://schemas.microsoft.com/office/drawing/2014/main" id="{DDA0D43C-9F7F-4DC5-8F11-C049704C0D04}"/>
              </a:ext>
            </a:extLst>
          </p:cNvPr>
          <p:cNvSpPr>
            <a:spLocks noChangeShapeType="1"/>
          </p:cNvSpPr>
          <p:nvPr/>
        </p:nvSpPr>
        <p:spPr bwMode="auto">
          <a:xfrm flipH="1" flipV="1">
            <a:off x="3057647" y="2038636"/>
            <a:ext cx="1333140" cy="1780472"/>
          </a:xfrm>
          <a:prstGeom prst="line">
            <a:avLst/>
          </a:prstGeom>
          <a:noFill/>
          <a:ln w="12700">
            <a:solidFill>
              <a:schemeClr val="tx1"/>
            </a:solidFill>
            <a:round/>
            <a:headEnd/>
            <a:tailEnd/>
          </a:ln>
        </p:spPr>
        <p:txBody>
          <a:bodyPr/>
          <a:lstStyle/>
          <a:p>
            <a:endParaRPr lang="de-DE"/>
          </a:p>
        </p:txBody>
      </p:sp>
      <p:sp>
        <p:nvSpPr>
          <p:cNvPr id="122" name="Line 642">
            <a:extLst>
              <a:ext uri="{FF2B5EF4-FFF2-40B4-BE49-F238E27FC236}">
                <a16:creationId xmlns:a16="http://schemas.microsoft.com/office/drawing/2014/main" id="{0A38A53E-B8A9-4C1B-93A5-D8A254F1D9DE}"/>
              </a:ext>
            </a:extLst>
          </p:cNvPr>
          <p:cNvSpPr>
            <a:spLocks noChangeShapeType="1"/>
          </p:cNvSpPr>
          <p:nvPr/>
        </p:nvSpPr>
        <p:spPr bwMode="auto">
          <a:xfrm flipV="1">
            <a:off x="4772247" y="2084902"/>
            <a:ext cx="1353389" cy="1653880"/>
          </a:xfrm>
          <a:prstGeom prst="line">
            <a:avLst/>
          </a:prstGeom>
          <a:noFill/>
          <a:ln w="12700">
            <a:solidFill>
              <a:schemeClr val="tx1"/>
            </a:solidFill>
            <a:round/>
            <a:headEnd/>
            <a:tailEnd/>
          </a:ln>
        </p:spPr>
        <p:txBody>
          <a:bodyPr/>
          <a:lstStyle/>
          <a:p>
            <a:endParaRPr lang="de-DE"/>
          </a:p>
        </p:txBody>
      </p:sp>
      <p:sp>
        <p:nvSpPr>
          <p:cNvPr id="125" name="Line 645">
            <a:extLst>
              <a:ext uri="{FF2B5EF4-FFF2-40B4-BE49-F238E27FC236}">
                <a16:creationId xmlns:a16="http://schemas.microsoft.com/office/drawing/2014/main" id="{D689E0AA-C8D3-4049-A24F-641920784AAB}"/>
              </a:ext>
            </a:extLst>
          </p:cNvPr>
          <p:cNvSpPr>
            <a:spLocks noChangeShapeType="1"/>
          </p:cNvSpPr>
          <p:nvPr/>
        </p:nvSpPr>
        <p:spPr bwMode="auto">
          <a:xfrm>
            <a:off x="4668386" y="3988322"/>
            <a:ext cx="1419150" cy="4106"/>
          </a:xfrm>
          <a:prstGeom prst="line">
            <a:avLst/>
          </a:prstGeom>
          <a:noFill/>
          <a:ln w="12700">
            <a:solidFill>
              <a:schemeClr val="tx1"/>
            </a:solidFill>
            <a:round/>
            <a:headEnd/>
            <a:tailEnd/>
          </a:ln>
        </p:spPr>
        <p:txBody>
          <a:bodyPr/>
          <a:lstStyle/>
          <a:p>
            <a:endParaRPr lang="de-DE"/>
          </a:p>
        </p:txBody>
      </p:sp>
      <p:sp>
        <p:nvSpPr>
          <p:cNvPr id="126" name="Line 646">
            <a:extLst>
              <a:ext uri="{FF2B5EF4-FFF2-40B4-BE49-F238E27FC236}">
                <a16:creationId xmlns:a16="http://schemas.microsoft.com/office/drawing/2014/main" id="{FB307768-6D07-4D29-AB5D-B07FFEE20A72}"/>
              </a:ext>
            </a:extLst>
          </p:cNvPr>
          <p:cNvSpPr>
            <a:spLocks noChangeShapeType="1"/>
          </p:cNvSpPr>
          <p:nvPr/>
        </p:nvSpPr>
        <p:spPr bwMode="auto">
          <a:xfrm>
            <a:off x="2933661" y="3867407"/>
            <a:ext cx="1590576" cy="25211"/>
          </a:xfrm>
          <a:prstGeom prst="line">
            <a:avLst/>
          </a:prstGeom>
          <a:noFill/>
          <a:ln w="12700">
            <a:solidFill>
              <a:schemeClr val="tx1"/>
            </a:solidFill>
            <a:round/>
            <a:headEnd/>
            <a:tailEnd/>
          </a:ln>
        </p:spPr>
        <p:txBody>
          <a:bodyPr/>
          <a:lstStyle/>
          <a:p>
            <a:endParaRPr lang="de-DE"/>
          </a:p>
        </p:txBody>
      </p:sp>
      <p:cxnSp>
        <p:nvCxnSpPr>
          <p:cNvPr id="127" name="Gerader Verbinder 126">
            <a:extLst>
              <a:ext uri="{FF2B5EF4-FFF2-40B4-BE49-F238E27FC236}">
                <a16:creationId xmlns:a16="http://schemas.microsoft.com/office/drawing/2014/main" id="{3FB3BEE2-FA17-475D-8FC5-5453529CC78E}"/>
              </a:ext>
            </a:extLst>
          </p:cNvPr>
          <p:cNvCxnSpPr/>
          <p:nvPr/>
        </p:nvCxnSpPr>
        <p:spPr bwMode="auto">
          <a:xfrm flipV="1">
            <a:off x="4171172" y="3622638"/>
            <a:ext cx="225425" cy="198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44902679-4A60-4002-B79E-C963349644B5}"/>
              </a:ext>
            </a:extLst>
          </p:cNvPr>
          <p:cNvCxnSpPr>
            <a:cxnSpLocks/>
          </p:cNvCxnSpPr>
          <p:nvPr/>
        </p:nvCxnSpPr>
        <p:spPr bwMode="auto">
          <a:xfrm>
            <a:off x="4757034" y="3819801"/>
            <a:ext cx="2" cy="27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7328C0F-DEB1-4BD7-A2CA-86892CC64B1D}"/>
              </a:ext>
            </a:extLst>
          </p:cNvPr>
          <p:cNvCxnSpPr>
            <a:cxnSpLocks/>
          </p:cNvCxnSpPr>
          <p:nvPr/>
        </p:nvCxnSpPr>
        <p:spPr bwMode="auto">
          <a:xfrm flipH="1" flipV="1">
            <a:off x="4652539" y="3594613"/>
            <a:ext cx="235365" cy="2213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28F2F58F-F086-491F-A098-262788389002}"/>
              </a:ext>
            </a:extLst>
          </p:cNvPr>
          <p:cNvCxnSpPr>
            <a:cxnSpLocks/>
          </p:cNvCxnSpPr>
          <p:nvPr/>
        </p:nvCxnSpPr>
        <p:spPr bwMode="auto">
          <a:xfrm flipV="1">
            <a:off x="4442257" y="3717134"/>
            <a:ext cx="0" cy="327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688">
            <a:extLst>
              <a:ext uri="{FF2B5EF4-FFF2-40B4-BE49-F238E27FC236}">
                <a16:creationId xmlns:a16="http://schemas.microsoft.com/office/drawing/2014/main" id="{BB596253-E809-4D4F-88B1-39601D1851D3}"/>
              </a:ext>
            </a:extLst>
          </p:cNvPr>
          <p:cNvGrpSpPr>
            <a:grpSpLocks/>
          </p:cNvGrpSpPr>
          <p:nvPr/>
        </p:nvGrpSpPr>
        <p:grpSpPr bwMode="auto">
          <a:xfrm rot="4455070">
            <a:off x="3950640" y="3673044"/>
            <a:ext cx="762963" cy="317719"/>
            <a:chOff x="4875" y="7237"/>
            <a:chExt cx="4230" cy="1883"/>
          </a:xfrm>
        </p:grpSpPr>
        <p:sp>
          <p:nvSpPr>
            <p:cNvPr id="140" name="Arc 689">
              <a:extLst>
                <a:ext uri="{FF2B5EF4-FFF2-40B4-BE49-F238E27FC236}">
                  <a16:creationId xmlns:a16="http://schemas.microsoft.com/office/drawing/2014/main" id="{51873F9A-C574-4292-A649-85E44B8A7AEA}"/>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41" name="AutoShape 690">
              <a:extLst>
                <a:ext uri="{FF2B5EF4-FFF2-40B4-BE49-F238E27FC236}">
                  <a16:creationId xmlns:a16="http://schemas.microsoft.com/office/drawing/2014/main" id="{190EA5D7-25BE-4B3C-AF4A-730124BCA27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134" name="Group 688">
            <a:extLst>
              <a:ext uri="{FF2B5EF4-FFF2-40B4-BE49-F238E27FC236}">
                <a16:creationId xmlns:a16="http://schemas.microsoft.com/office/drawing/2014/main" id="{B4576F82-253B-4EF5-BDD7-5D850F20CD4E}"/>
              </a:ext>
            </a:extLst>
          </p:cNvPr>
          <p:cNvGrpSpPr>
            <a:grpSpLocks/>
          </p:cNvGrpSpPr>
          <p:nvPr/>
        </p:nvGrpSpPr>
        <p:grpSpPr bwMode="auto">
          <a:xfrm rot="6626314" flipH="1">
            <a:off x="4036273" y="3819207"/>
            <a:ext cx="785148" cy="287101"/>
            <a:chOff x="4875" y="7237"/>
            <a:chExt cx="4230" cy="1883"/>
          </a:xfrm>
        </p:grpSpPr>
        <p:sp>
          <p:nvSpPr>
            <p:cNvPr id="138" name="Arc 689">
              <a:extLst>
                <a:ext uri="{FF2B5EF4-FFF2-40B4-BE49-F238E27FC236}">
                  <a16:creationId xmlns:a16="http://schemas.microsoft.com/office/drawing/2014/main" id="{301B1CEA-64D2-40E9-9503-C72CCA1EC929}"/>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39" name="AutoShape 690">
              <a:extLst>
                <a:ext uri="{FF2B5EF4-FFF2-40B4-BE49-F238E27FC236}">
                  <a16:creationId xmlns:a16="http://schemas.microsoft.com/office/drawing/2014/main" id="{5FD3319D-B381-4320-BC06-01668BFE378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135" name="Group 688">
            <a:extLst>
              <a:ext uri="{FF2B5EF4-FFF2-40B4-BE49-F238E27FC236}">
                <a16:creationId xmlns:a16="http://schemas.microsoft.com/office/drawing/2014/main" id="{0A5FE552-0A35-4B40-A362-F5DF84F77D81}"/>
              </a:ext>
            </a:extLst>
          </p:cNvPr>
          <p:cNvGrpSpPr>
            <a:grpSpLocks/>
          </p:cNvGrpSpPr>
          <p:nvPr/>
        </p:nvGrpSpPr>
        <p:grpSpPr bwMode="auto">
          <a:xfrm rot="7424631" flipV="1">
            <a:off x="4458854" y="1174859"/>
            <a:ext cx="901983" cy="281896"/>
            <a:chOff x="4875" y="7237"/>
            <a:chExt cx="4230" cy="1883"/>
          </a:xfrm>
        </p:grpSpPr>
        <p:sp>
          <p:nvSpPr>
            <p:cNvPr id="136" name="Arc 689">
              <a:extLst>
                <a:ext uri="{FF2B5EF4-FFF2-40B4-BE49-F238E27FC236}">
                  <a16:creationId xmlns:a16="http://schemas.microsoft.com/office/drawing/2014/main" id="{CB2B6468-D1AD-4159-8ABF-24958794677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37" name="AutoShape 690">
              <a:extLst>
                <a:ext uri="{FF2B5EF4-FFF2-40B4-BE49-F238E27FC236}">
                  <a16:creationId xmlns:a16="http://schemas.microsoft.com/office/drawing/2014/main" id="{C6AF9CB5-CBE9-462F-8458-582204223A5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sp>
        <p:nvSpPr>
          <p:cNvPr id="147" name="AutoShape 1210">
            <a:extLst>
              <a:ext uri="{FF2B5EF4-FFF2-40B4-BE49-F238E27FC236}">
                <a16:creationId xmlns:a16="http://schemas.microsoft.com/office/drawing/2014/main" id="{75374B5A-5D38-4CE7-AC4E-86B38905EAEB}"/>
              </a:ext>
            </a:extLst>
          </p:cNvPr>
          <p:cNvSpPr>
            <a:spLocks noChangeArrowheads="1"/>
          </p:cNvSpPr>
          <p:nvPr/>
        </p:nvSpPr>
        <p:spPr bwMode="auto">
          <a:xfrm flipV="1">
            <a:off x="5931990" y="3890567"/>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48" name="Group 1211">
            <a:extLst>
              <a:ext uri="{FF2B5EF4-FFF2-40B4-BE49-F238E27FC236}">
                <a16:creationId xmlns:a16="http://schemas.microsoft.com/office/drawing/2014/main" id="{7F6F01C8-B9F3-467E-BF88-070DA758DB7E}"/>
              </a:ext>
            </a:extLst>
          </p:cNvPr>
          <p:cNvGrpSpPr>
            <a:grpSpLocks/>
          </p:cNvGrpSpPr>
          <p:nvPr/>
        </p:nvGrpSpPr>
        <p:grpSpPr bwMode="auto">
          <a:xfrm rot="16361537" flipH="1">
            <a:off x="5366911" y="3680935"/>
            <a:ext cx="371475" cy="550863"/>
            <a:chOff x="2820" y="264"/>
            <a:chExt cx="420" cy="1452"/>
          </a:xfrm>
        </p:grpSpPr>
        <p:sp>
          <p:nvSpPr>
            <p:cNvPr id="149" name="Line 1212">
              <a:extLst>
                <a:ext uri="{FF2B5EF4-FFF2-40B4-BE49-F238E27FC236}">
                  <a16:creationId xmlns:a16="http://schemas.microsoft.com/office/drawing/2014/main" id="{3F03CB48-FD26-4F95-A65F-A6466D7DC8FF}"/>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50" name="Group 1213">
              <a:extLst>
                <a:ext uri="{FF2B5EF4-FFF2-40B4-BE49-F238E27FC236}">
                  <a16:creationId xmlns:a16="http://schemas.microsoft.com/office/drawing/2014/main" id="{EAE8BF6F-047C-4B9D-800B-E90E9B0048AF}"/>
                </a:ext>
              </a:extLst>
            </p:cNvPr>
            <p:cNvGrpSpPr>
              <a:grpSpLocks/>
            </p:cNvGrpSpPr>
            <p:nvPr/>
          </p:nvGrpSpPr>
          <p:grpSpPr bwMode="auto">
            <a:xfrm>
              <a:off x="2940" y="264"/>
              <a:ext cx="300" cy="1452"/>
              <a:chOff x="2940" y="264"/>
              <a:chExt cx="300" cy="1452"/>
            </a:xfrm>
          </p:grpSpPr>
          <p:grpSp>
            <p:nvGrpSpPr>
              <p:cNvPr id="151" name="Group 1214">
                <a:extLst>
                  <a:ext uri="{FF2B5EF4-FFF2-40B4-BE49-F238E27FC236}">
                    <a16:creationId xmlns:a16="http://schemas.microsoft.com/office/drawing/2014/main" id="{854D840F-B5E7-485F-9604-1AB0030DF513}"/>
                  </a:ext>
                </a:extLst>
              </p:cNvPr>
              <p:cNvGrpSpPr>
                <a:grpSpLocks/>
              </p:cNvGrpSpPr>
              <p:nvPr/>
            </p:nvGrpSpPr>
            <p:grpSpPr bwMode="auto">
              <a:xfrm>
                <a:off x="2940" y="264"/>
                <a:ext cx="252" cy="1368"/>
                <a:chOff x="3024" y="732"/>
                <a:chExt cx="252" cy="1368"/>
              </a:xfrm>
            </p:grpSpPr>
            <p:grpSp>
              <p:nvGrpSpPr>
                <p:cNvPr id="154" name="Group 1215">
                  <a:extLst>
                    <a:ext uri="{FF2B5EF4-FFF2-40B4-BE49-F238E27FC236}">
                      <a16:creationId xmlns:a16="http://schemas.microsoft.com/office/drawing/2014/main" id="{D033F7DA-988D-4AFE-9340-0F6BF52DD955}"/>
                    </a:ext>
                  </a:extLst>
                </p:cNvPr>
                <p:cNvGrpSpPr>
                  <a:grpSpLocks/>
                </p:cNvGrpSpPr>
                <p:nvPr/>
              </p:nvGrpSpPr>
              <p:grpSpPr bwMode="auto">
                <a:xfrm>
                  <a:off x="3024" y="732"/>
                  <a:ext cx="252" cy="1368"/>
                  <a:chOff x="3168" y="1008"/>
                  <a:chExt cx="484" cy="2448"/>
                </a:xfrm>
              </p:grpSpPr>
              <p:grpSp>
                <p:nvGrpSpPr>
                  <p:cNvPr id="156" name="Group 1216">
                    <a:extLst>
                      <a:ext uri="{FF2B5EF4-FFF2-40B4-BE49-F238E27FC236}">
                        <a16:creationId xmlns:a16="http://schemas.microsoft.com/office/drawing/2014/main" id="{36396F54-B21F-48FA-9945-0595CA1B7A2D}"/>
                      </a:ext>
                    </a:extLst>
                  </p:cNvPr>
                  <p:cNvGrpSpPr>
                    <a:grpSpLocks/>
                  </p:cNvGrpSpPr>
                  <p:nvPr/>
                </p:nvGrpSpPr>
                <p:grpSpPr bwMode="auto">
                  <a:xfrm>
                    <a:off x="3168" y="1008"/>
                    <a:ext cx="484" cy="2448"/>
                    <a:chOff x="2256" y="864"/>
                    <a:chExt cx="532" cy="2448"/>
                  </a:xfrm>
                </p:grpSpPr>
                <p:sp>
                  <p:nvSpPr>
                    <p:cNvPr id="159" name="Freeform 1217">
                      <a:extLst>
                        <a:ext uri="{FF2B5EF4-FFF2-40B4-BE49-F238E27FC236}">
                          <a16:creationId xmlns:a16="http://schemas.microsoft.com/office/drawing/2014/main" id="{D5048C32-42DA-402E-B160-BB1441F9481A}"/>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0" name="Freeform 1218">
                      <a:extLst>
                        <a:ext uri="{FF2B5EF4-FFF2-40B4-BE49-F238E27FC236}">
                          <a16:creationId xmlns:a16="http://schemas.microsoft.com/office/drawing/2014/main" id="{8008E797-FC40-4182-AAE3-88D0A89AABC8}"/>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7" name="Freeform 1219">
                    <a:extLst>
                      <a:ext uri="{FF2B5EF4-FFF2-40B4-BE49-F238E27FC236}">
                        <a16:creationId xmlns:a16="http://schemas.microsoft.com/office/drawing/2014/main" id="{E2F422A5-07AB-402D-87E1-BB9B299C4084}"/>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8" name="Freeform 1220">
                    <a:extLst>
                      <a:ext uri="{FF2B5EF4-FFF2-40B4-BE49-F238E27FC236}">
                        <a16:creationId xmlns:a16="http://schemas.microsoft.com/office/drawing/2014/main" id="{941FAF73-024B-40E6-BABD-DDE645E5AA76}"/>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5" name="Line 1221">
                  <a:extLst>
                    <a:ext uri="{FF2B5EF4-FFF2-40B4-BE49-F238E27FC236}">
                      <a16:creationId xmlns:a16="http://schemas.microsoft.com/office/drawing/2014/main" id="{C2AA78F9-2980-4C9F-B42C-84A4A9390562}"/>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52" name="AutoShape 1222">
                <a:extLst>
                  <a:ext uri="{FF2B5EF4-FFF2-40B4-BE49-F238E27FC236}">
                    <a16:creationId xmlns:a16="http://schemas.microsoft.com/office/drawing/2014/main" id="{06DA4F7A-889E-459D-9BDF-DFAA0B09000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53" name="Line 1223">
                <a:extLst>
                  <a:ext uri="{FF2B5EF4-FFF2-40B4-BE49-F238E27FC236}">
                    <a16:creationId xmlns:a16="http://schemas.microsoft.com/office/drawing/2014/main" id="{5E6AD086-AA58-4074-92A8-4E23D01F4E9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1" name="AutoShape 1183">
            <a:extLst>
              <a:ext uri="{FF2B5EF4-FFF2-40B4-BE49-F238E27FC236}">
                <a16:creationId xmlns:a16="http://schemas.microsoft.com/office/drawing/2014/main" id="{3D4C3281-A560-447C-B73B-6E3FFFCB821D}"/>
              </a:ext>
            </a:extLst>
          </p:cNvPr>
          <p:cNvSpPr>
            <a:spLocks noChangeArrowheads="1"/>
          </p:cNvSpPr>
          <p:nvPr/>
        </p:nvSpPr>
        <p:spPr bwMode="auto">
          <a:xfrm>
            <a:off x="3373495" y="3771039"/>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62" name="Group 1267">
            <a:extLst>
              <a:ext uri="{FF2B5EF4-FFF2-40B4-BE49-F238E27FC236}">
                <a16:creationId xmlns:a16="http://schemas.microsoft.com/office/drawing/2014/main" id="{B52100EC-D2A2-45C4-9AC7-FC18BC817F75}"/>
              </a:ext>
            </a:extLst>
          </p:cNvPr>
          <p:cNvGrpSpPr>
            <a:grpSpLocks/>
          </p:cNvGrpSpPr>
          <p:nvPr/>
        </p:nvGrpSpPr>
        <p:grpSpPr bwMode="auto">
          <a:xfrm rot="5238463" flipH="1" flipV="1">
            <a:off x="2710061" y="3587702"/>
            <a:ext cx="371475" cy="550862"/>
            <a:chOff x="2820" y="264"/>
            <a:chExt cx="420" cy="1452"/>
          </a:xfrm>
        </p:grpSpPr>
        <p:sp>
          <p:nvSpPr>
            <p:cNvPr id="163" name="Line 1268">
              <a:extLst>
                <a:ext uri="{FF2B5EF4-FFF2-40B4-BE49-F238E27FC236}">
                  <a16:creationId xmlns:a16="http://schemas.microsoft.com/office/drawing/2014/main" id="{C13A01FC-E645-4B86-9FAA-DE69952E5C3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64" name="Group 1269">
              <a:extLst>
                <a:ext uri="{FF2B5EF4-FFF2-40B4-BE49-F238E27FC236}">
                  <a16:creationId xmlns:a16="http://schemas.microsoft.com/office/drawing/2014/main" id="{DB25BA66-273A-4343-9CE1-3DAE295B9897}"/>
                </a:ext>
              </a:extLst>
            </p:cNvPr>
            <p:cNvGrpSpPr>
              <a:grpSpLocks/>
            </p:cNvGrpSpPr>
            <p:nvPr/>
          </p:nvGrpSpPr>
          <p:grpSpPr bwMode="auto">
            <a:xfrm>
              <a:off x="2940" y="264"/>
              <a:ext cx="300" cy="1452"/>
              <a:chOff x="2940" y="264"/>
              <a:chExt cx="300" cy="1452"/>
            </a:xfrm>
          </p:grpSpPr>
          <p:grpSp>
            <p:nvGrpSpPr>
              <p:cNvPr id="165" name="Group 1270">
                <a:extLst>
                  <a:ext uri="{FF2B5EF4-FFF2-40B4-BE49-F238E27FC236}">
                    <a16:creationId xmlns:a16="http://schemas.microsoft.com/office/drawing/2014/main" id="{D3E3BA9D-4CC8-44A2-9E5B-DF8C4ADEA024}"/>
                  </a:ext>
                </a:extLst>
              </p:cNvPr>
              <p:cNvGrpSpPr>
                <a:grpSpLocks/>
              </p:cNvGrpSpPr>
              <p:nvPr/>
            </p:nvGrpSpPr>
            <p:grpSpPr bwMode="auto">
              <a:xfrm>
                <a:off x="2940" y="264"/>
                <a:ext cx="252" cy="1368"/>
                <a:chOff x="3024" y="732"/>
                <a:chExt cx="252" cy="1368"/>
              </a:xfrm>
            </p:grpSpPr>
            <p:grpSp>
              <p:nvGrpSpPr>
                <p:cNvPr id="168" name="Group 1271">
                  <a:extLst>
                    <a:ext uri="{FF2B5EF4-FFF2-40B4-BE49-F238E27FC236}">
                      <a16:creationId xmlns:a16="http://schemas.microsoft.com/office/drawing/2014/main" id="{9C51A6F0-812C-4941-8782-185EA6DECFE6}"/>
                    </a:ext>
                  </a:extLst>
                </p:cNvPr>
                <p:cNvGrpSpPr>
                  <a:grpSpLocks/>
                </p:cNvGrpSpPr>
                <p:nvPr/>
              </p:nvGrpSpPr>
              <p:grpSpPr bwMode="auto">
                <a:xfrm>
                  <a:off x="3024" y="732"/>
                  <a:ext cx="252" cy="1368"/>
                  <a:chOff x="3168" y="1008"/>
                  <a:chExt cx="484" cy="2448"/>
                </a:xfrm>
              </p:grpSpPr>
              <p:grpSp>
                <p:nvGrpSpPr>
                  <p:cNvPr id="170" name="Group 1272">
                    <a:extLst>
                      <a:ext uri="{FF2B5EF4-FFF2-40B4-BE49-F238E27FC236}">
                        <a16:creationId xmlns:a16="http://schemas.microsoft.com/office/drawing/2014/main" id="{317F14C5-2AFC-42C2-A4A8-4564A089D4C0}"/>
                      </a:ext>
                    </a:extLst>
                  </p:cNvPr>
                  <p:cNvGrpSpPr>
                    <a:grpSpLocks/>
                  </p:cNvGrpSpPr>
                  <p:nvPr/>
                </p:nvGrpSpPr>
                <p:grpSpPr bwMode="auto">
                  <a:xfrm>
                    <a:off x="3168" y="1008"/>
                    <a:ext cx="484" cy="2448"/>
                    <a:chOff x="2256" y="864"/>
                    <a:chExt cx="532" cy="2448"/>
                  </a:xfrm>
                </p:grpSpPr>
                <p:sp>
                  <p:nvSpPr>
                    <p:cNvPr id="173" name="Freeform 1273">
                      <a:extLst>
                        <a:ext uri="{FF2B5EF4-FFF2-40B4-BE49-F238E27FC236}">
                          <a16:creationId xmlns:a16="http://schemas.microsoft.com/office/drawing/2014/main" id="{323A97EF-94F8-48CF-9030-C9CC071B0D0E}"/>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4" name="Freeform 1274">
                      <a:extLst>
                        <a:ext uri="{FF2B5EF4-FFF2-40B4-BE49-F238E27FC236}">
                          <a16:creationId xmlns:a16="http://schemas.microsoft.com/office/drawing/2014/main" id="{02E1C5F8-95E3-4B32-B571-FBA22CCD27EC}"/>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1" name="Freeform 1275">
                    <a:extLst>
                      <a:ext uri="{FF2B5EF4-FFF2-40B4-BE49-F238E27FC236}">
                        <a16:creationId xmlns:a16="http://schemas.microsoft.com/office/drawing/2014/main" id="{A0F320B6-F2F2-49A8-859B-BB6904229CF7}"/>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2" name="Freeform 1276">
                    <a:extLst>
                      <a:ext uri="{FF2B5EF4-FFF2-40B4-BE49-F238E27FC236}">
                        <a16:creationId xmlns:a16="http://schemas.microsoft.com/office/drawing/2014/main" id="{91A2C309-309A-469A-BE34-4F29171880E4}"/>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9" name="Line 1277">
                  <a:extLst>
                    <a:ext uri="{FF2B5EF4-FFF2-40B4-BE49-F238E27FC236}">
                      <a16:creationId xmlns:a16="http://schemas.microsoft.com/office/drawing/2014/main" id="{8DEB4570-F9D1-4A60-BBA6-42FEBD9ED844}"/>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66" name="AutoShape 1278">
                <a:extLst>
                  <a:ext uri="{FF2B5EF4-FFF2-40B4-BE49-F238E27FC236}">
                    <a16:creationId xmlns:a16="http://schemas.microsoft.com/office/drawing/2014/main" id="{BAC1ABC3-60B2-4DE4-B5A3-B8A5645A375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67" name="Line 1279">
                <a:extLst>
                  <a:ext uri="{FF2B5EF4-FFF2-40B4-BE49-F238E27FC236}">
                    <a16:creationId xmlns:a16="http://schemas.microsoft.com/office/drawing/2014/main" id="{5BE82D14-1B00-4DB8-833F-6CF9A5FAE744}"/>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75" name="Group 448">
            <a:extLst>
              <a:ext uri="{FF2B5EF4-FFF2-40B4-BE49-F238E27FC236}">
                <a16:creationId xmlns:a16="http://schemas.microsoft.com/office/drawing/2014/main" id="{924A26E9-6B30-4304-9103-63EA1213FA3B}"/>
              </a:ext>
            </a:extLst>
          </p:cNvPr>
          <p:cNvGrpSpPr>
            <a:grpSpLocks/>
          </p:cNvGrpSpPr>
          <p:nvPr/>
        </p:nvGrpSpPr>
        <p:grpSpPr bwMode="auto">
          <a:xfrm rot="2863035" flipV="1">
            <a:off x="2905535" y="2027236"/>
            <a:ext cx="709613" cy="608012"/>
            <a:chOff x="4545" y="394"/>
            <a:chExt cx="392" cy="361"/>
          </a:xfrm>
        </p:grpSpPr>
        <p:sp>
          <p:nvSpPr>
            <p:cNvPr id="176" name="AutoShape 449">
              <a:extLst>
                <a:ext uri="{FF2B5EF4-FFF2-40B4-BE49-F238E27FC236}">
                  <a16:creationId xmlns:a16="http://schemas.microsoft.com/office/drawing/2014/main" id="{FA935693-DC7D-4EAF-A2A7-8D5CD0208CC2}"/>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77" name="Freeform 450">
              <a:extLst>
                <a:ext uri="{FF2B5EF4-FFF2-40B4-BE49-F238E27FC236}">
                  <a16:creationId xmlns:a16="http://schemas.microsoft.com/office/drawing/2014/main" id="{C3FF0D05-F795-498A-AC2D-0CE2747E6AF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78" name="Freeform 451">
              <a:extLst>
                <a:ext uri="{FF2B5EF4-FFF2-40B4-BE49-F238E27FC236}">
                  <a16:creationId xmlns:a16="http://schemas.microsoft.com/office/drawing/2014/main" id="{9028E179-C145-4C50-AB8F-9F0CF81E4CF5}"/>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79" name="Freeform 452">
              <a:extLst>
                <a:ext uri="{FF2B5EF4-FFF2-40B4-BE49-F238E27FC236}">
                  <a16:creationId xmlns:a16="http://schemas.microsoft.com/office/drawing/2014/main" id="{D0BEC54C-9558-480A-9487-C082DBCD5760}"/>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80" name="Freeform 453">
              <a:extLst>
                <a:ext uri="{FF2B5EF4-FFF2-40B4-BE49-F238E27FC236}">
                  <a16:creationId xmlns:a16="http://schemas.microsoft.com/office/drawing/2014/main" id="{8032A7AF-632A-45AB-9B64-6139A554921A}"/>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81" name="Freeform 454">
              <a:extLst>
                <a:ext uri="{FF2B5EF4-FFF2-40B4-BE49-F238E27FC236}">
                  <a16:creationId xmlns:a16="http://schemas.microsoft.com/office/drawing/2014/main" id="{B5BE53EC-D583-4916-9DD2-916ACD8761AB}"/>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82" name="Line 455">
              <a:extLst>
                <a:ext uri="{FF2B5EF4-FFF2-40B4-BE49-F238E27FC236}">
                  <a16:creationId xmlns:a16="http://schemas.microsoft.com/office/drawing/2014/main" id="{DCC75B3F-34E3-4BCF-B133-1CE3102078CD}"/>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83" name="Picture 1070" descr="messerflugflieger2">
            <a:extLst>
              <a:ext uri="{FF2B5EF4-FFF2-40B4-BE49-F238E27FC236}">
                <a16:creationId xmlns:a16="http://schemas.microsoft.com/office/drawing/2014/main" id="{DF4F4A0C-F0C7-439D-9039-50D61E0920F6}"/>
              </a:ext>
            </a:extLst>
          </p:cNvPr>
          <p:cNvPicPr>
            <a:picLocks noChangeAspect="1" noChangeArrowheads="1"/>
          </p:cNvPicPr>
          <p:nvPr/>
        </p:nvPicPr>
        <p:blipFill>
          <a:blip r:embed="rId2"/>
          <a:srcRect/>
          <a:stretch>
            <a:fillRect/>
          </a:stretch>
        </p:blipFill>
        <p:spPr bwMode="auto">
          <a:xfrm rot="13198664" flipV="1">
            <a:off x="5217099" y="1760424"/>
            <a:ext cx="1098550" cy="1301750"/>
          </a:xfrm>
          <a:prstGeom prst="rect">
            <a:avLst/>
          </a:prstGeom>
          <a:noFill/>
          <a:ln w="9525">
            <a:noFill/>
            <a:miter lim="800000"/>
            <a:headEnd/>
            <a:tailEnd/>
          </a:ln>
        </p:spPr>
      </p:pic>
      <p:grpSp>
        <p:nvGrpSpPr>
          <p:cNvPr id="184" name="Group 448">
            <a:extLst>
              <a:ext uri="{FF2B5EF4-FFF2-40B4-BE49-F238E27FC236}">
                <a16:creationId xmlns:a16="http://schemas.microsoft.com/office/drawing/2014/main" id="{875B3A9A-8A41-437F-BCD7-E14129680BEF}"/>
              </a:ext>
            </a:extLst>
          </p:cNvPr>
          <p:cNvGrpSpPr>
            <a:grpSpLocks/>
          </p:cNvGrpSpPr>
          <p:nvPr/>
        </p:nvGrpSpPr>
        <p:grpSpPr bwMode="auto">
          <a:xfrm rot="18662368" flipV="1">
            <a:off x="4892403" y="2851411"/>
            <a:ext cx="709613" cy="608013"/>
            <a:chOff x="4545" y="394"/>
            <a:chExt cx="392" cy="361"/>
          </a:xfrm>
        </p:grpSpPr>
        <p:sp>
          <p:nvSpPr>
            <p:cNvPr id="185" name="AutoShape 449">
              <a:extLst>
                <a:ext uri="{FF2B5EF4-FFF2-40B4-BE49-F238E27FC236}">
                  <a16:creationId xmlns:a16="http://schemas.microsoft.com/office/drawing/2014/main" id="{5EFB0A76-7F86-462A-827F-DB2DABDDDE3B}"/>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86" name="Freeform 450">
              <a:extLst>
                <a:ext uri="{FF2B5EF4-FFF2-40B4-BE49-F238E27FC236}">
                  <a16:creationId xmlns:a16="http://schemas.microsoft.com/office/drawing/2014/main" id="{5280C10F-7EA8-4FAC-8BF4-4D770E255F0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87" name="Freeform 451">
              <a:extLst>
                <a:ext uri="{FF2B5EF4-FFF2-40B4-BE49-F238E27FC236}">
                  <a16:creationId xmlns:a16="http://schemas.microsoft.com/office/drawing/2014/main" id="{1DC8B96B-E278-4AA9-B8B5-A39C14205A70}"/>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88" name="Freeform 452">
              <a:extLst>
                <a:ext uri="{FF2B5EF4-FFF2-40B4-BE49-F238E27FC236}">
                  <a16:creationId xmlns:a16="http://schemas.microsoft.com/office/drawing/2014/main" id="{50E4B0EE-B830-4B7B-8E54-9A53448E841D}"/>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89" name="Freeform 453">
              <a:extLst>
                <a:ext uri="{FF2B5EF4-FFF2-40B4-BE49-F238E27FC236}">
                  <a16:creationId xmlns:a16="http://schemas.microsoft.com/office/drawing/2014/main" id="{AD5CCF89-F858-4379-A05B-B8ECB4E8CA2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0" name="Freeform 454">
              <a:extLst>
                <a:ext uri="{FF2B5EF4-FFF2-40B4-BE49-F238E27FC236}">
                  <a16:creationId xmlns:a16="http://schemas.microsoft.com/office/drawing/2014/main" id="{F1501AB2-D5C0-4436-85DA-99C0A70D6E41}"/>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1" name="Line 455">
              <a:extLst>
                <a:ext uri="{FF2B5EF4-FFF2-40B4-BE49-F238E27FC236}">
                  <a16:creationId xmlns:a16="http://schemas.microsoft.com/office/drawing/2014/main" id="{3901F7E9-9615-45CC-A3FC-5D99FA6C8FB5}"/>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205" name="Text Box 145">
            <a:extLst>
              <a:ext uri="{FF2B5EF4-FFF2-40B4-BE49-F238E27FC236}">
                <a16:creationId xmlns:a16="http://schemas.microsoft.com/office/drawing/2014/main" id="{DD3D22CC-F7E9-4213-9A56-E0DF2EB1993A}"/>
              </a:ext>
            </a:extLst>
          </p:cNvPr>
          <p:cNvSpPr txBox="1">
            <a:spLocks noChangeArrowheads="1"/>
          </p:cNvSpPr>
          <p:nvPr/>
        </p:nvSpPr>
        <p:spPr bwMode="auto">
          <a:xfrm>
            <a:off x="1987498" y="2829768"/>
            <a:ext cx="1577385"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600" b="1" noProof="0" dirty="0"/>
              <a:t>tonneau</a:t>
            </a:r>
            <a:endParaRPr lang="de-DE" altLang="de-DE" sz="1600" b="1" dirty="0"/>
          </a:p>
        </p:txBody>
      </p:sp>
      <p:sp>
        <p:nvSpPr>
          <p:cNvPr id="207" name="Text Box 145">
            <a:extLst>
              <a:ext uri="{FF2B5EF4-FFF2-40B4-BE49-F238E27FC236}">
                <a16:creationId xmlns:a16="http://schemas.microsoft.com/office/drawing/2014/main" id="{46873617-836A-4453-9590-F6CB52B134C4}"/>
              </a:ext>
            </a:extLst>
          </p:cNvPr>
          <p:cNvSpPr txBox="1">
            <a:spLocks noChangeArrowheads="1"/>
          </p:cNvSpPr>
          <p:nvPr/>
        </p:nvSpPr>
        <p:spPr bwMode="auto">
          <a:xfrm>
            <a:off x="5432692" y="3121109"/>
            <a:ext cx="1309687"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½ </a:t>
            </a:r>
            <a:r>
              <a:rPr lang="fr-FR" sz="1600" b="1" noProof="0" dirty="0"/>
              <a:t>tonneau</a:t>
            </a:r>
            <a:endParaRPr lang="de-DE" altLang="de-DE" sz="1600" b="1" dirty="0"/>
          </a:p>
        </p:txBody>
      </p:sp>
      <p:sp>
        <p:nvSpPr>
          <p:cNvPr id="208" name="Text Box 145">
            <a:extLst>
              <a:ext uri="{FF2B5EF4-FFF2-40B4-BE49-F238E27FC236}">
                <a16:creationId xmlns:a16="http://schemas.microsoft.com/office/drawing/2014/main" id="{DCAC6E5F-7EE6-42C3-83DC-D753FCFDFBF5}"/>
              </a:ext>
            </a:extLst>
          </p:cNvPr>
          <p:cNvSpPr txBox="1">
            <a:spLocks noChangeArrowheads="1"/>
          </p:cNvSpPr>
          <p:nvPr/>
        </p:nvSpPr>
        <p:spPr bwMode="auto">
          <a:xfrm>
            <a:off x="4036630" y="4094602"/>
            <a:ext cx="1637092" cy="523220"/>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¼ </a:t>
            </a:r>
            <a:r>
              <a:rPr lang="fr-FR" sz="1400" b="1" noProof="0" dirty="0"/>
              <a:t>tonneau</a:t>
            </a:r>
            <a:r>
              <a:rPr lang="de-DE" altLang="de-DE" sz="1400" b="1" dirty="0"/>
              <a:t> </a:t>
            </a:r>
            <a:r>
              <a:rPr lang="fr-FR" sz="1400" b="1" noProof="0" dirty="0"/>
              <a:t>intégré</a:t>
            </a:r>
            <a:endParaRPr lang="de-DE" altLang="de-DE" sz="1400" b="1" dirty="0"/>
          </a:p>
        </p:txBody>
      </p:sp>
      <p:sp>
        <p:nvSpPr>
          <p:cNvPr id="4" name="Bogen 3">
            <a:extLst>
              <a:ext uri="{FF2B5EF4-FFF2-40B4-BE49-F238E27FC236}">
                <a16:creationId xmlns:a16="http://schemas.microsoft.com/office/drawing/2014/main" id="{95DFAB31-E50A-40B2-8EE1-669F16EE0F00}"/>
              </a:ext>
            </a:extLst>
          </p:cNvPr>
          <p:cNvSpPr/>
          <p:nvPr/>
        </p:nvSpPr>
        <p:spPr bwMode="auto">
          <a:xfrm rot="7325218">
            <a:off x="4155163" y="3201093"/>
            <a:ext cx="805804" cy="621886"/>
          </a:xfrm>
          <a:prstGeom prst="arc">
            <a:avLst>
              <a:gd name="adj1" fmla="val 16914366"/>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11" name="Bogen 210">
            <a:extLst>
              <a:ext uri="{FF2B5EF4-FFF2-40B4-BE49-F238E27FC236}">
                <a16:creationId xmlns:a16="http://schemas.microsoft.com/office/drawing/2014/main" id="{80C920B9-3042-40A8-BAE9-A7D27267328A}"/>
              </a:ext>
            </a:extLst>
          </p:cNvPr>
          <p:cNvSpPr/>
          <p:nvPr/>
        </p:nvSpPr>
        <p:spPr bwMode="auto">
          <a:xfrm rot="4600124">
            <a:off x="5497801" y="1469504"/>
            <a:ext cx="805804" cy="621886"/>
          </a:xfrm>
          <a:prstGeom prst="arc">
            <a:avLst>
              <a:gd name="adj1" fmla="val 11163661"/>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12" name="Bogen 211">
            <a:extLst>
              <a:ext uri="{FF2B5EF4-FFF2-40B4-BE49-F238E27FC236}">
                <a16:creationId xmlns:a16="http://schemas.microsoft.com/office/drawing/2014/main" id="{573CBEDC-E42E-4F0A-B735-D53EB79223A2}"/>
              </a:ext>
            </a:extLst>
          </p:cNvPr>
          <p:cNvSpPr/>
          <p:nvPr/>
        </p:nvSpPr>
        <p:spPr bwMode="auto">
          <a:xfrm rot="16999876" flipH="1">
            <a:off x="2926225" y="1490157"/>
            <a:ext cx="805804" cy="621886"/>
          </a:xfrm>
          <a:prstGeom prst="arc">
            <a:avLst>
              <a:gd name="adj1" fmla="val 11163661"/>
              <a:gd name="adj2" fmla="val 1951545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6" name="Gerader Verbinder 5">
            <a:extLst>
              <a:ext uri="{FF2B5EF4-FFF2-40B4-BE49-F238E27FC236}">
                <a16:creationId xmlns:a16="http://schemas.microsoft.com/office/drawing/2014/main" id="{780A5F00-9706-474A-A636-6EB52C8837D2}"/>
              </a:ext>
            </a:extLst>
          </p:cNvPr>
          <p:cNvCxnSpPr>
            <a:cxnSpLocks/>
            <a:stCxn id="212" idx="0"/>
          </p:cNvCxnSpPr>
          <p:nvPr/>
        </p:nvCxnSpPr>
        <p:spPr bwMode="auto">
          <a:xfrm flipV="1">
            <a:off x="3379923" y="1382995"/>
            <a:ext cx="2456577" cy="1994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Bogen 219">
            <a:extLst>
              <a:ext uri="{FF2B5EF4-FFF2-40B4-BE49-F238E27FC236}">
                <a16:creationId xmlns:a16="http://schemas.microsoft.com/office/drawing/2014/main" id="{D694850C-57BA-4A77-9CC1-A5B3EAE5D26C}"/>
              </a:ext>
            </a:extLst>
          </p:cNvPr>
          <p:cNvSpPr/>
          <p:nvPr/>
        </p:nvSpPr>
        <p:spPr bwMode="auto">
          <a:xfrm rot="14274782" flipH="1">
            <a:off x="4212929" y="3293450"/>
            <a:ext cx="805804" cy="621886"/>
          </a:xfrm>
          <a:prstGeom prst="arc">
            <a:avLst>
              <a:gd name="adj1" fmla="val 16914366"/>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pic>
        <p:nvPicPr>
          <p:cNvPr id="228" name="Picture 1070" descr="messerflugflieger2">
            <a:extLst>
              <a:ext uri="{FF2B5EF4-FFF2-40B4-BE49-F238E27FC236}">
                <a16:creationId xmlns:a16="http://schemas.microsoft.com/office/drawing/2014/main" id="{ADAC6913-16B5-4ACA-B392-E0A54F41C304}"/>
              </a:ext>
            </a:extLst>
          </p:cNvPr>
          <p:cNvPicPr>
            <a:picLocks noChangeAspect="1" noChangeArrowheads="1"/>
          </p:cNvPicPr>
          <p:nvPr/>
        </p:nvPicPr>
        <p:blipFill>
          <a:blip r:embed="rId2"/>
          <a:srcRect/>
          <a:stretch>
            <a:fillRect/>
          </a:stretch>
        </p:blipFill>
        <p:spPr bwMode="auto">
          <a:xfrm rot="5400000" flipV="1">
            <a:off x="4793074" y="809258"/>
            <a:ext cx="1098550" cy="1301750"/>
          </a:xfrm>
          <a:prstGeom prst="rect">
            <a:avLst/>
          </a:prstGeom>
          <a:noFill/>
          <a:ln w="9525">
            <a:noFill/>
            <a:miter lim="800000"/>
            <a:headEnd/>
            <a:tailEnd/>
          </a:ln>
        </p:spPr>
      </p:pic>
      <p:grpSp>
        <p:nvGrpSpPr>
          <p:cNvPr id="229" name="Group 448">
            <a:extLst>
              <a:ext uri="{FF2B5EF4-FFF2-40B4-BE49-F238E27FC236}">
                <a16:creationId xmlns:a16="http://schemas.microsoft.com/office/drawing/2014/main" id="{0F05ACE3-1E7B-402A-9DA8-600F49596DF1}"/>
              </a:ext>
            </a:extLst>
          </p:cNvPr>
          <p:cNvGrpSpPr>
            <a:grpSpLocks/>
          </p:cNvGrpSpPr>
          <p:nvPr/>
        </p:nvGrpSpPr>
        <p:grpSpPr bwMode="auto">
          <a:xfrm rot="10800000" flipV="1">
            <a:off x="3483448" y="1078988"/>
            <a:ext cx="709613" cy="608013"/>
            <a:chOff x="4545" y="394"/>
            <a:chExt cx="392" cy="361"/>
          </a:xfrm>
        </p:grpSpPr>
        <p:sp>
          <p:nvSpPr>
            <p:cNvPr id="230" name="AutoShape 449">
              <a:extLst>
                <a:ext uri="{FF2B5EF4-FFF2-40B4-BE49-F238E27FC236}">
                  <a16:creationId xmlns:a16="http://schemas.microsoft.com/office/drawing/2014/main" id="{58961E34-1EA4-4F6C-A3C1-CA4E87D144C0}"/>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231" name="Freeform 450">
              <a:extLst>
                <a:ext uri="{FF2B5EF4-FFF2-40B4-BE49-F238E27FC236}">
                  <a16:creationId xmlns:a16="http://schemas.microsoft.com/office/drawing/2014/main" id="{91C14BC5-A14A-49D4-AD8A-1347699C9762}"/>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232" name="Freeform 451">
              <a:extLst>
                <a:ext uri="{FF2B5EF4-FFF2-40B4-BE49-F238E27FC236}">
                  <a16:creationId xmlns:a16="http://schemas.microsoft.com/office/drawing/2014/main" id="{21208933-45E5-4950-879E-1087778B3659}"/>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33" name="Freeform 452">
              <a:extLst>
                <a:ext uri="{FF2B5EF4-FFF2-40B4-BE49-F238E27FC236}">
                  <a16:creationId xmlns:a16="http://schemas.microsoft.com/office/drawing/2014/main" id="{8D2C0601-79D5-4327-BA9C-D9A405FF69AE}"/>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34" name="Freeform 453">
              <a:extLst>
                <a:ext uri="{FF2B5EF4-FFF2-40B4-BE49-F238E27FC236}">
                  <a16:creationId xmlns:a16="http://schemas.microsoft.com/office/drawing/2014/main" id="{30085F0F-8AD1-4D84-96AA-ECE4C9968EA0}"/>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35" name="Freeform 454">
              <a:extLst>
                <a:ext uri="{FF2B5EF4-FFF2-40B4-BE49-F238E27FC236}">
                  <a16:creationId xmlns:a16="http://schemas.microsoft.com/office/drawing/2014/main" id="{E798BC61-C694-402F-A4C7-749A1226215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36" name="Line 455">
              <a:extLst>
                <a:ext uri="{FF2B5EF4-FFF2-40B4-BE49-F238E27FC236}">
                  <a16:creationId xmlns:a16="http://schemas.microsoft.com/office/drawing/2014/main" id="{9570D56D-8FDB-454C-A638-5175157867C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15" name="Picture 1070" descr="messerflugflieger2">
            <a:extLst>
              <a:ext uri="{FF2B5EF4-FFF2-40B4-BE49-F238E27FC236}">
                <a16:creationId xmlns:a16="http://schemas.microsoft.com/office/drawing/2014/main" id="{335EC318-F3BD-48A7-908B-FAF0C121C9B8}"/>
              </a:ext>
            </a:extLst>
          </p:cNvPr>
          <p:cNvPicPr>
            <a:picLocks noChangeAspect="1" noChangeArrowheads="1"/>
          </p:cNvPicPr>
          <p:nvPr/>
        </p:nvPicPr>
        <p:blipFill>
          <a:blip r:embed="rId2"/>
          <a:srcRect/>
          <a:stretch>
            <a:fillRect/>
          </a:stretch>
        </p:blipFill>
        <p:spPr bwMode="auto">
          <a:xfrm rot="19429924" flipV="1">
            <a:off x="3425991" y="2499405"/>
            <a:ext cx="1100137" cy="1301750"/>
          </a:xfrm>
          <a:prstGeom prst="rect">
            <a:avLst/>
          </a:prstGeom>
          <a:noFill/>
          <a:ln w="9525">
            <a:noFill/>
            <a:miter lim="800000"/>
            <a:headEnd/>
            <a:tailEnd/>
          </a:ln>
        </p:spPr>
      </p:pic>
      <p:sp>
        <p:nvSpPr>
          <p:cNvPr id="237" name="Text Box 145">
            <a:extLst>
              <a:ext uri="{FF2B5EF4-FFF2-40B4-BE49-F238E27FC236}">
                <a16:creationId xmlns:a16="http://schemas.microsoft.com/office/drawing/2014/main" id="{ACC63259-23A1-4547-9E6F-119C27B7EB3F}"/>
              </a:ext>
            </a:extLst>
          </p:cNvPr>
          <p:cNvSpPr txBox="1">
            <a:spLocks noChangeArrowheads="1"/>
          </p:cNvSpPr>
          <p:nvPr/>
        </p:nvSpPr>
        <p:spPr bwMode="auto">
          <a:xfrm>
            <a:off x="4077643" y="1707683"/>
            <a:ext cx="1309688"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½ </a:t>
            </a:r>
            <a:r>
              <a:rPr lang="fr-FR" sz="1600" b="1" noProof="0" dirty="0"/>
              <a:t>tonneau</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blinds(horizontal)">
                                      <p:cBhvr>
                                        <p:cTn id="7" dur="1000"/>
                                        <p:tgtEl>
                                          <p:spTgt spid="146">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07">
                                            <p:txEl>
                                              <p:pRg st="0" end="0"/>
                                            </p:txEl>
                                          </p:spTgt>
                                        </p:tgtEl>
                                        <p:attrNameLst>
                                          <p:attrName>style.visibility</p:attrName>
                                        </p:attrNameLst>
                                      </p:cBhvr>
                                      <p:to>
                                        <p:strVal val="visible"/>
                                      </p:to>
                                    </p:set>
                                    <p:animEffect transition="in" filter="blinds(horizontal)">
                                      <p:cBhvr>
                                        <p:cTn id="11" dur="1000"/>
                                        <p:tgtEl>
                                          <p:spTgt spid="207">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37">
                                            <p:txEl>
                                              <p:pRg st="0" end="0"/>
                                            </p:txEl>
                                          </p:spTgt>
                                        </p:tgtEl>
                                        <p:attrNameLst>
                                          <p:attrName>style.visibility</p:attrName>
                                        </p:attrNameLst>
                                      </p:cBhvr>
                                      <p:to>
                                        <p:strVal val="visible"/>
                                      </p:to>
                                    </p:set>
                                    <p:animEffect transition="in" filter="blinds(horizontal)">
                                      <p:cBhvr>
                                        <p:cTn id="15" dur="1000"/>
                                        <p:tgtEl>
                                          <p:spTgt spid="237">
                                            <p:txEl>
                                              <p:pRg st="0" end="0"/>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05">
                                            <p:txEl>
                                              <p:pRg st="0" end="0"/>
                                            </p:txEl>
                                          </p:spTgt>
                                        </p:tgtEl>
                                        <p:attrNameLst>
                                          <p:attrName>style.visibility</p:attrName>
                                        </p:attrNameLst>
                                      </p:cBhvr>
                                      <p:to>
                                        <p:strVal val="visible"/>
                                      </p:to>
                                    </p:set>
                                    <p:animEffect transition="in" filter="blinds(horizontal)">
                                      <p:cBhvr>
                                        <p:cTn id="19" dur="1000"/>
                                        <p:tgtEl>
                                          <p:spTgt spid="205">
                                            <p:txEl>
                                              <p:pRg st="0" end="0"/>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08">
                                            <p:txEl>
                                              <p:pRg st="0" end="0"/>
                                            </p:txEl>
                                          </p:spTgt>
                                        </p:tgtEl>
                                        <p:attrNameLst>
                                          <p:attrName>style.visibility</p:attrName>
                                        </p:attrNameLst>
                                      </p:cBhvr>
                                      <p:to>
                                        <p:strVal val="visible"/>
                                      </p:to>
                                    </p:set>
                                    <p:animEffect transition="in" filter="blinds(horizontal)">
                                      <p:cBhvr>
                                        <p:cTn id="23" dur="1000"/>
                                        <p:tgtEl>
                                          <p:spTgt spid="2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8051800" y="6529388"/>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F-27.05.02</a:t>
            </a:r>
          </a:p>
        </p:txBody>
      </p:sp>
      <p:sp>
        <p:nvSpPr>
          <p:cNvPr id="75780" name="Text Box 2"/>
          <p:cNvSpPr txBox="1">
            <a:spLocks noChangeArrowheads="1"/>
          </p:cNvSpPr>
          <p:nvPr/>
        </p:nvSpPr>
        <p:spPr bwMode="auto">
          <a:xfrm>
            <a:off x="1490822" y="190848"/>
            <a:ext cx="7275513" cy="695680"/>
          </a:xfrm>
          <a:prstGeom prst="rect">
            <a:avLst/>
          </a:prstGeom>
          <a:noFill/>
          <a:ln w="9525">
            <a:noFill/>
            <a:miter lim="800000"/>
            <a:headEnd/>
            <a:tailEnd/>
          </a:ln>
        </p:spPr>
        <p:txBody>
          <a:bodyPr lIns="79352" tIns="39676" rIns="79352" bIns="39676">
            <a:spAutoFit/>
          </a:bodyPr>
          <a:lstStyle/>
          <a:p>
            <a:r>
              <a:rPr lang="en-GB" sz="2000" b="1" dirty="0"/>
              <a:t>F-27.05 </a:t>
            </a:r>
            <a:r>
              <a:rPr lang="fr-FR" sz="2000" b="1" dirty="0"/>
              <a:t>Triangle avec 1/4 tonneau intégré, 1/2 tonneau, 1/2 	 tonneau, 1/2 tonneau, 1/4 tonneau intégré.</a:t>
            </a:r>
            <a:endParaRPr lang="de-DE" sz="2000" dirty="0"/>
          </a:p>
        </p:txBody>
      </p:sp>
      <p:sp>
        <p:nvSpPr>
          <p:cNvPr id="146" name="Text Box 145">
            <a:extLst>
              <a:ext uri="{FF2B5EF4-FFF2-40B4-BE49-F238E27FC236}">
                <a16:creationId xmlns:a16="http://schemas.microsoft.com/office/drawing/2014/main" id="{58FD880F-AC42-4C3B-97A1-E33D31273EE6}"/>
              </a:ext>
            </a:extLst>
          </p:cNvPr>
          <p:cNvSpPr txBox="1">
            <a:spLocks noChangeArrowheads="1"/>
          </p:cNvSpPr>
          <p:nvPr/>
        </p:nvSpPr>
        <p:spPr bwMode="auto">
          <a:xfrm rot="10800000" flipV="1">
            <a:off x="4015747" y="2812554"/>
            <a:ext cx="1092314" cy="523220"/>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¼ </a:t>
            </a:r>
            <a:r>
              <a:rPr lang="fr-FR" sz="1400" b="1" noProof="0" dirty="0"/>
              <a:t>tonneau intégré</a:t>
            </a:r>
            <a:endParaRPr lang="de-DE" altLang="de-DE" sz="1400" b="1" dirty="0"/>
          </a:p>
        </p:txBody>
      </p:sp>
      <p:grpSp>
        <p:nvGrpSpPr>
          <p:cNvPr id="117" name="Group 307">
            <a:extLst>
              <a:ext uri="{FF2B5EF4-FFF2-40B4-BE49-F238E27FC236}">
                <a16:creationId xmlns:a16="http://schemas.microsoft.com/office/drawing/2014/main" id="{F2DB55DD-8262-444A-AFE6-EC052D490989}"/>
              </a:ext>
            </a:extLst>
          </p:cNvPr>
          <p:cNvGrpSpPr>
            <a:grpSpLocks/>
          </p:cNvGrpSpPr>
          <p:nvPr/>
        </p:nvGrpSpPr>
        <p:grpSpPr bwMode="auto">
          <a:xfrm rot="156472">
            <a:off x="4731381" y="2846237"/>
            <a:ext cx="946758" cy="320967"/>
            <a:chOff x="4875" y="7237"/>
            <a:chExt cx="4230" cy="1883"/>
          </a:xfrm>
        </p:grpSpPr>
        <p:sp>
          <p:nvSpPr>
            <p:cNvPr id="144" name="Arc 308">
              <a:extLst>
                <a:ext uri="{FF2B5EF4-FFF2-40B4-BE49-F238E27FC236}">
                  <a16:creationId xmlns:a16="http://schemas.microsoft.com/office/drawing/2014/main" id="{FCC3F001-E134-4C57-833B-6CB51D35ED7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145" name="AutoShape 309">
              <a:extLst>
                <a:ext uri="{FF2B5EF4-FFF2-40B4-BE49-F238E27FC236}">
                  <a16:creationId xmlns:a16="http://schemas.microsoft.com/office/drawing/2014/main" id="{BD510822-2FFE-4C48-9A0C-CA54CD7A504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grpSp>
        <p:nvGrpSpPr>
          <p:cNvPr id="119" name="Group 307">
            <a:extLst>
              <a:ext uri="{FF2B5EF4-FFF2-40B4-BE49-F238E27FC236}">
                <a16:creationId xmlns:a16="http://schemas.microsoft.com/office/drawing/2014/main" id="{77D8B3A3-A403-46A9-86BB-75441AE7F9E8}"/>
              </a:ext>
            </a:extLst>
          </p:cNvPr>
          <p:cNvGrpSpPr>
            <a:grpSpLocks/>
          </p:cNvGrpSpPr>
          <p:nvPr/>
        </p:nvGrpSpPr>
        <p:grpSpPr bwMode="auto">
          <a:xfrm rot="17022475" flipH="1" flipV="1">
            <a:off x="2992530" y="2463392"/>
            <a:ext cx="1003123" cy="284978"/>
            <a:chOff x="4875" y="7237"/>
            <a:chExt cx="4230" cy="1883"/>
          </a:xfrm>
        </p:grpSpPr>
        <p:sp>
          <p:nvSpPr>
            <p:cNvPr id="142" name="Arc 308">
              <a:extLst>
                <a:ext uri="{FF2B5EF4-FFF2-40B4-BE49-F238E27FC236}">
                  <a16:creationId xmlns:a16="http://schemas.microsoft.com/office/drawing/2014/main" id="{37E91F96-F4FE-4C84-9043-36848F76FFB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143" name="AutoShape 309">
              <a:extLst>
                <a:ext uri="{FF2B5EF4-FFF2-40B4-BE49-F238E27FC236}">
                  <a16:creationId xmlns:a16="http://schemas.microsoft.com/office/drawing/2014/main" id="{850CBB4C-8A7A-4B1C-9F2A-9275508E6A1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sp>
        <p:nvSpPr>
          <p:cNvPr id="121" name="Line 641">
            <a:extLst>
              <a:ext uri="{FF2B5EF4-FFF2-40B4-BE49-F238E27FC236}">
                <a16:creationId xmlns:a16="http://schemas.microsoft.com/office/drawing/2014/main" id="{DDA0D43C-9F7F-4DC5-8F11-C049704C0D04}"/>
              </a:ext>
            </a:extLst>
          </p:cNvPr>
          <p:cNvSpPr>
            <a:spLocks noChangeShapeType="1"/>
          </p:cNvSpPr>
          <p:nvPr/>
        </p:nvSpPr>
        <p:spPr bwMode="auto">
          <a:xfrm flipH="1" flipV="1">
            <a:off x="2981447" y="2038636"/>
            <a:ext cx="1333140" cy="1780472"/>
          </a:xfrm>
          <a:prstGeom prst="line">
            <a:avLst/>
          </a:prstGeom>
          <a:noFill/>
          <a:ln w="12700">
            <a:solidFill>
              <a:schemeClr val="tx1"/>
            </a:solidFill>
            <a:round/>
            <a:headEnd/>
            <a:tailEnd/>
          </a:ln>
        </p:spPr>
        <p:txBody>
          <a:bodyPr/>
          <a:lstStyle/>
          <a:p>
            <a:endParaRPr lang="de-DE"/>
          </a:p>
        </p:txBody>
      </p:sp>
      <p:sp>
        <p:nvSpPr>
          <p:cNvPr id="122" name="Line 642">
            <a:extLst>
              <a:ext uri="{FF2B5EF4-FFF2-40B4-BE49-F238E27FC236}">
                <a16:creationId xmlns:a16="http://schemas.microsoft.com/office/drawing/2014/main" id="{0A38A53E-B8A9-4C1B-93A5-D8A254F1D9DE}"/>
              </a:ext>
            </a:extLst>
          </p:cNvPr>
          <p:cNvSpPr>
            <a:spLocks noChangeShapeType="1"/>
          </p:cNvSpPr>
          <p:nvPr/>
        </p:nvSpPr>
        <p:spPr bwMode="auto">
          <a:xfrm flipV="1">
            <a:off x="4696047" y="2084902"/>
            <a:ext cx="1353389" cy="1653880"/>
          </a:xfrm>
          <a:prstGeom prst="line">
            <a:avLst/>
          </a:prstGeom>
          <a:noFill/>
          <a:ln w="12700">
            <a:solidFill>
              <a:schemeClr val="tx1"/>
            </a:solidFill>
            <a:round/>
            <a:headEnd/>
            <a:tailEnd/>
          </a:ln>
        </p:spPr>
        <p:txBody>
          <a:bodyPr/>
          <a:lstStyle/>
          <a:p>
            <a:endParaRPr lang="de-DE"/>
          </a:p>
        </p:txBody>
      </p:sp>
      <p:sp>
        <p:nvSpPr>
          <p:cNvPr id="125" name="Line 645">
            <a:extLst>
              <a:ext uri="{FF2B5EF4-FFF2-40B4-BE49-F238E27FC236}">
                <a16:creationId xmlns:a16="http://schemas.microsoft.com/office/drawing/2014/main" id="{D689E0AA-C8D3-4049-A24F-641920784AAB}"/>
              </a:ext>
            </a:extLst>
          </p:cNvPr>
          <p:cNvSpPr>
            <a:spLocks noChangeShapeType="1"/>
          </p:cNvSpPr>
          <p:nvPr/>
        </p:nvSpPr>
        <p:spPr bwMode="auto">
          <a:xfrm>
            <a:off x="4592186" y="3988322"/>
            <a:ext cx="1419150" cy="4106"/>
          </a:xfrm>
          <a:prstGeom prst="line">
            <a:avLst/>
          </a:prstGeom>
          <a:noFill/>
          <a:ln w="12700">
            <a:solidFill>
              <a:schemeClr val="tx1"/>
            </a:solidFill>
            <a:round/>
            <a:headEnd/>
            <a:tailEnd/>
          </a:ln>
        </p:spPr>
        <p:txBody>
          <a:bodyPr/>
          <a:lstStyle/>
          <a:p>
            <a:endParaRPr lang="de-DE"/>
          </a:p>
        </p:txBody>
      </p:sp>
      <p:sp>
        <p:nvSpPr>
          <p:cNvPr id="126" name="Line 646">
            <a:extLst>
              <a:ext uri="{FF2B5EF4-FFF2-40B4-BE49-F238E27FC236}">
                <a16:creationId xmlns:a16="http://schemas.microsoft.com/office/drawing/2014/main" id="{FB307768-6D07-4D29-AB5D-B07FFEE20A72}"/>
              </a:ext>
            </a:extLst>
          </p:cNvPr>
          <p:cNvSpPr>
            <a:spLocks noChangeShapeType="1"/>
          </p:cNvSpPr>
          <p:nvPr/>
        </p:nvSpPr>
        <p:spPr bwMode="auto">
          <a:xfrm>
            <a:off x="2857461" y="3867407"/>
            <a:ext cx="1590576" cy="25211"/>
          </a:xfrm>
          <a:prstGeom prst="line">
            <a:avLst/>
          </a:prstGeom>
          <a:noFill/>
          <a:ln w="12700">
            <a:solidFill>
              <a:schemeClr val="tx1"/>
            </a:solidFill>
            <a:round/>
            <a:headEnd/>
            <a:tailEnd/>
          </a:ln>
        </p:spPr>
        <p:txBody>
          <a:bodyPr/>
          <a:lstStyle/>
          <a:p>
            <a:endParaRPr lang="de-DE"/>
          </a:p>
        </p:txBody>
      </p:sp>
      <p:cxnSp>
        <p:nvCxnSpPr>
          <p:cNvPr id="127" name="Gerader Verbinder 126">
            <a:extLst>
              <a:ext uri="{FF2B5EF4-FFF2-40B4-BE49-F238E27FC236}">
                <a16:creationId xmlns:a16="http://schemas.microsoft.com/office/drawing/2014/main" id="{3FB3BEE2-FA17-475D-8FC5-5453529CC78E}"/>
              </a:ext>
            </a:extLst>
          </p:cNvPr>
          <p:cNvCxnSpPr/>
          <p:nvPr/>
        </p:nvCxnSpPr>
        <p:spPr bwMode="auto">
          <a:xfrm flipV="1">
            <a:off x="4094972" y="3622638"/>
            <a:ext cx="225425" cy="198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44902679-4A60-4002-B79E-C963349644B5}"/>
              </a:ext>
            </a:extLst>
          </p:cNvPr>
          <p:cNvCxnSpPr>
            <a:cxnSpLocks/>
          </p:cNvCxnSpPr>
          <p:nvPr/>
        </p:nvCxnSpPr>
        <p:spPr bwMode="auto">
          <a:xfrm>
            <a:off x="4680834" y="3819801"/>
            <a:ext cx="2" cy="27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7328C0F-DEB1-4BD7-A2CA-86892CC64B1D}"/>
              </a:ext>
            </a:extLst>
          </p:cNvPr>
          <p:cNvCxnSpPr>
            <a:cxnSpLocks/>
          </p:cNvCxnSpPr>
          <p:nvPr/>
        </p:nvCxnSpPr>
        <p:spPr bwMode="auto">
          <a:xfrm flipH="1" flipV="1">
            <a:off x="4576339" y="3594613"/>
            <a:ext cx="235365" cy="2213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28F2F58F-F086-491F-A098-262788389002}"/>
              </a:ext>
            </a:extLst>
          </p:cNvPr>
          <p:cNvCxnSpPr>
            <a:cxnSpLocks/>
          </p:cNvCxnSpPr>
          <p:nvPr/>
        </p:nvCxnSpPr>
        <p:spPr bwMode="auto">
          <a:xfrm flipV="1">
            <a:off x="4366057" y="3717134"/>
            <a:ext cx="0" cy="327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688">
            <a:extLst>
              <a:ext uri="{FF2B5EF4-FFF2-40B4-BE49-F238E27FC236}">
                <a16:creationId xmlns:a16="http://schemas.microsoft.com/office/drawing/2014/main" id="{BB596253-E809-4D4F-88B1-39601D1851D3}"/>
              </a:ext>
            </a:extLst>
          </p:cNvPr>
          <p:cNvGrpSpPr>
            <a:grpSpLocks/>
          </p:cNvGrpSpPr>
          <p:nvPr/>
        </p:nvGrpSpPr>
        <p:grpSpPr bwMode="auto">
          <a:xfrm rot="4455070">
            <a:off x="3919115" y="3673216"/>
            <a:ext cx="762963" cy="317719"/>
            <a:chOff x="4875" y="7237"/>
            <a:chExt cx="4230" cy="1883"/>
          </a:xfrm>
        </p:grpSpPr>
        <p:sp>
          <p:nvSpPr>
            <p:cNvPr id="140" name="Arc 689">
              <a:extLst>
                <a:ext uri="{FF2B5EF4-FFF2-40B4-BE49-F238E27FC236}">
                  <a16:creationId xmlns:a16="http://schemas.microsoft.com/office/drawing/2014/main" id="{51873F9A-C574-4292-A649-85E44B8A7AEA}"/>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41" name="AutoShape 690">
              <a:extLst>
                <a:ext uri="{FF2B5EF4-FFF2-40B4-BE49-F238E27FC236}">
                  <a16:creationId xmlns:a16="http://schemas.microsoft.com/office/drawing/2014/main" id="{190EA5D7-25BE-4B3C-AF4A-730124BCA27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134" name="Group 688">
            <a:extLst>
              <a:ext uri="{FF2B5EF4-FFF2-40B4-BE49-F238E27FC236}">
                <a16:creationId xmlns:a16="http://schemas.microsoft.com/office/drawing/2014/main" id="{B4576F82-253B-4EF5-BDD7-5D850F20CD4E}"/>
              </a:ext>
            </a:extLst>
          </p:cNvPr>
          <p:cNvGrpSpPr>
            <a:grpSpLocks/>
          </p:cNvGrpSpPr>
          <p:nvPr/>
        </p:nvGrpSpPr>
        <p:grpSpPr bwMode="auto">
          <a:xfrm rot="6626314" flipH="1">
            <a:off x="3959044" y="3827266"/>
            <a:ext cx="785148" cy="287101"/>
            <a:chOff x="4875" y="7237"/>
            <a:chExt cx="4230" cy="1883"/>
          </a:xfrm>
        </p:grpSpPr>
        <p:sp>
          <p:nvSpPr>
            <p:cNvPr id="138" name="Arc 689">
              <a:extLst>
                <a:ext uri="{FF2B5EF4-FFF2-40B4-BE49-F238E27FC236}">
                  <a16:creationId xmlns:a16="http://schemas.microsoft.com/office/drawing/2014/main" id="{301B1CEA-64D2-40E9-9503-C72CCA1EC929}"/>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39" name="AutoShape 690">
              <a:extLst>
                <a:ext uri="{FF2B5EF4-FFF2-40B4-BE49-F238E27FC236}">
                  <a16:creationId xmlns:a16="http://schemas.microsoft.com/office/drawing/2014/main" id="{5FD3319D-B381-4320-BC06-01668BFE378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135" name="Group 688">
            <a:extLst>
              <a:ext uri="{FF2B5EF4-FFF2-40B4-BE49-F238E27FC236}">
                <a16:creationId xmlns:a16="http://schemas.microsoft.com/office/drawing/2014/main" id="{0A5FE552-0A35-4B40-A362-F5DF84F77D81}"/>
              </a:ext>
            </a:extLst>
          </p:cNvPr>
          <p:cNvGrpSpPr>
            <a:grpSpLocks/>
          </p:cNvGrpSpPr>
          <p:nvPr/>
        </p:nvGrpSpPr>
        <p:grpSpPr bwMode="auto">
          <a:xfrm rot="7424631" flipV="1">
            <a:off x="4359368" y="1244980"/>
            <a:ext cx="901983" cy="281896"/>
            <a:chOff x="4875" y="7237"/>
            <a:chExt cx="4230" cy="1883"/>
          </a:xfrm>
        </p:grpSpPr>
        <p:sp>
          <p:nvSpPr>
            <p:cNvPr id="136" name="Arc 689">
              <a:extLst>
                <a:ext uri="{FF2B5EF4-FFF2-40B4-BE49-F238E27FC236}">
                  <a16:creationId xmlns:a16="http://schemas.microsoft.com/office/drawing/2014/main" id="{CB2B6468-D1AD-4159-8ABF-24958794677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37" name="AutoShape 690">
              <a:extLst>
                <a:ext uri="{FF2B5EF4-FFF2-40B4-BE49-F238E27FC236}">
                  <a16:creationId xmlns:a16="http://schemas.microsoft.com/office/drawing/2014/main" id="{C6AF9CB5-CBE9-462F-8458-582204223A5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sp>
        <p:nvSpPr>
          <p:cNvPr id="147" name="AutoShape 1210">
            <a:extLst>
              <a:ext uri="{FF2B5EF4-FFF2-40B4-BE49-F238E27FC236}">
                <a16:creationId xmlns:a16="http://schemas.microsoft.com/office/drawing/2014/main" id="{75374B5A-5D38-4CE7-AC4E-86B38905EAEB}"/>
              </a:ext>
            </a:extLst>
          </p:cNvPr>
          <p:cNvSpPr>
            <a:spLocks noChangeArrowheads="1"/>
          </p:cNvSpPr>
          <p:nvPr/>
        </p:nvSpPr>
        <p:spPr bwMode="auto">
          <a:xfrm flipV="1">
            <a:off x="5855790" y="3890567"/>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48" name="Group 1211">
            <a:extLst>
              <a:ext uri="{FF2B5EF4-FFF2-40B4-BE49-F238E27FC236}">
                <a16:creationId xmlns:a16="http://schemas.microsoft.com/office/drawing/2014/main" id="{7F6F01C8-B9F3-467E-BF88-070DA758DB7E}"/>
              </a:ext>
            </a:extLst>
          </p:cNvPr>
          <p:cNvGrpSpPr>
            <a:grpSpLocks/>
          </p:cNvGrpSpPr>
          <p:nvPr/>
        </p:nvGrpSpPr>
        <p:grpSpPr bwMode="auto">
          <a:xfrm rot="16361537" flipH="1">
            <a:off x="5290711" y="3680935"/>
            <a:ext cx="371475" cy="550863"/>
            <a:chOff x="2820" y="264"/>
            <a:chExt cx="420" cy="1452"/>
          </a:xfrm>
        </p:grpSpPr>
        <p:sp>
          <p:nvSpPr>
            <p:cNvPr id="149" name="Line 1212">
              <a:extLst>
                <a:ext uri="{FF2B5EF4-FFF2-40B4-BE49-F238E27FC236}">
                  <a16:creationId xmlns:a16="http://schemas.microsoft.com/office/drawing/2014/main" id="{3F03CB48-FD26-4F95-A65F-A6466D7DC8FF}"/>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50" name="Group 1213">
              <a:extLst>
                <a:ext uri="{FF2B5EF4-FFF2-40B4-BE49-F238E27FC236}">
                  <a16:creationId xmlns:a16="http://schemas.microsoft.com/office/drawing/2014/main" id="{EAE8BF6F-047C-4B9D-800B-E90E9B0048AF}"/>
                </a:ext>
              </a:extLst>
            </p:cNvPr>
            <p:cNvGrpSpPr>
              <a:grpSpLocks/>
            </p:cNvGrpSpPr>
            <p:nvPr/>
          </p:nvGrpSpPr>
          <p:grpSpPr bwMode="auto">
            <a:xfrm>
              <a:off x="2940" y="264"/>
              <a:ext cx="300" cy="1452"/>
              <a:chOff x="2940" y="264"/>
              <a:chExt cx="300" cy="1452"/>
            </a:xfrm>
          </p:grpSpPr>
          <p:grpSp>
            <p:nvGrpSpPr>
              <p:cNvPr id="151" name="Group 1214">
                <a:extLst>
                  <a:ext uri="{FF2B5EF4-FFF2-40B4-BE49-F238E27FC236}">
                    <a16:creationId xmlns:a16="http://schemas.microsoft.com/office/drawing/2014/main" id="{854D840F-B5E7-485F-9604-1AB0030DF513}"/>
                  </a:ext>
                </a:extLst>
              </p:cNvPr>
              <p:cNvGrpSpPr>
                <a:grpSpLocks/>
              </p:cNvGrpSpPr>
              <p:nvPr/>
            </p:nvGrpSpPr>
            <p:grpSpPr bwMode="auto">
              <a:xfrm>
                <a:off x="2940" y="264"/>
                <a:ext cx="252" cy="1368"/>
                <a:chOff x="3024" y="732"/>
                <a:chExt cx="252" cy="1368"/>
              </a:xfrm>
            </p:grpSpPr>
            <p:grpSp>
              <p:nvGrpSpPr>
                <p:cNvPr id="154" name="Group 1215">
                  <a:extLst>
                    <a:ext uri="{FF2B5EF4-FFF2-40B4-BE49-F238E27FC236}">
                      <a16:creationId xmlns:a16="http://schemas.microsoft.com/office/drawing/2014/main" id="{D033F7DA-988D-4AFE-9340-0F6BF52DD955}"/>
                    </a:ext>
                  </a:extLst>
                </p:cNvPr>
                <p:cNvGrpSpPr>
                  <a:grpSpLocks/>
                </p:cNvGrpSpPr>
                <p:nvPr/>
              </p:nvGrpSpPr>
              <p:grpSpPr bwMode="auto">
                <a:xfrm>
                  <a:off x="3024" y="732"/>
                  <a:ext cx="252" cy="1368"/>
                  <a:chOff x="3168" y="1008"/>
                  <a:chExt cx="484" cy="2448"/>
                </a:xfrm>
              </p:grpSpPr>
              <p:grpSp>
                <p:nvGrpSpPr>
                  <p:cNvPr id="156" name="Group 1216">
                    <a:extLst>
                      <a:ext uri="{FF2B5EF4-FFF2-40B4-BE49-F238E27FC236}">
                        <a16:creationId xmlns:a16="http://schemas.microsoft.com/office/drawing/2014/main" id="{36396F54-B21F-48FA-9945-0595CA1B7A2D}"/>
                      </a:ext>
                    </a:extLst>
                  </p:cNvPr>
                  <p:cNvGrpSpPr>
                    <a:grpSpLocks/>
                  </p:cNvGrpSpPr>
                  <p:nvPr/>
                </p:nvGrpSpPr>
                <p:grpSpPr bwMode="auto">
                  <a:xfrm>
                    <a:off x="3168" y="1008"/>
                    <a:ext cx="484" cy="2448"/>
                    <a:chOff x="2256" y="864"/>
                    <a:chExt cx="532" cy="2448"/>
                  </a:xfrm>
                </p:grpSpPr>
                <p:sp>
                  <p:nvSpPr>
                    <p:cNvPr id="159" name="Freeform 1217">
                      <a:extLst>
                        <a:ext uri="{FF2B5EF4-FFF2-40B4-BE49-F238E27FC236}">
                          <a16:creationId xmlns:a16="http://schemas.microsoft.com/office/drawing/2014/main" id="{D5048C32-42DA-402E-B160-BB1441F9481A}"/>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0" name="Freeform 1218">
                      <a:extLst>
                        <a:ext uri="{FF2B5EF4-FFF2-40B4-BE49-F238E27FC236}">
                          <a16:creationId xmlns:a16="http://schemas.microsoft.com/office/drawing/2014/main" id="{8008E797-FC40-4182-AAE3-88D0A89AABC8}"/>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7" name="Freeform 1219">
                    <a:extLst>
                      <a:ext uri="{FF2B5EF4-FFF2-40B4-BE49-F238E27FC236}">
                        <a16:creationId xmlns:a16="http://schemas.microsoft.com/office/drawing/2014/main" id="{E2F422A5-07AB-402D-87E1-BB9B299C4084}"/>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8" name="Freeform 1220">
                    <a:extLst>
                      <a:ext uri="{FF2B5EF4-FFF2-40B4-BE49-F238E27FC236}">
                        <a16:creationId xmlns:a16="http://schemas.microsoft.com/office/drawing/2014/main" id="{941FAF73-024B-40E6-BABD-DDE645E5AA76}"/>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5" name="Line 1221">
                  <a:extLst>
                    <a:ext uri="{FF2B5EF4-FFF2-40B4-BE49-F238E27FC236}">
                      <a16:creationId xmlns:a16="http://schemas.microsoft.com/office/drawing/2014/main" id="{C2AA78F9-2980-4C9F-B42C-84A4A9390562}"/>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52" name="AutoShape 1222">
                <a:extLst>
                  <a:ext uri="{FF2B5EF4-FFF2-40B4-BE49-F238E27FC236}">
                    <a16:creationId xmlns:a16="http://schemas.microsoft.com/office/drawing/2014/main" id="{06DA4F7A-889E-459D-9BDF-DFAA0B09000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53" name="Line 1223">
                <a:extLst>
                  <a:ext uri="{FF2B5EF4-FFF2-40B4-BE49-F238E27FC236}">
                    <a16:creationId xmlns:a16="http://schemas.microsoft.com/office/drawing/2014/main" id="{5E6AD086-AA58-4074-92A8-4E23D01F4E9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1" name="AutoShape 1183">
            <a:extLst>
              <a:ext uri="{FF2B5EF4-FFF2-40B4-BE49-F238E27FC236}">
                <a16:creationId xmlns:a16="http://schemas.microsoft.com/office/drawing/2014/main" id="{3D4C3281-A560-447C-B73B-6E3FFFCB821D}"/>
              </a:ext>
            </a:extLst>
          </p:cNvPr>
          <p:cNvSpPr>
            <a:spLocks noChangeArrowheads="1"/>
          </p:cNvSpPr>
          <p:nvPr/>
        </p:nvSpPr>
        <p:spPr bwMode="auto">
          <a:xfrm>
            <a:off x="3297295" y="3771039"/>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62" name="Group 1267">
            <a:extLst>
              <a:ext uri="{FF2B5EF4-FFF2-40B4-BE49-F238E27FC236}">
                <a16:creationId xmlns:a16="http://schemas.microsoft.com/office/drawing/2014/main" id="{B52100EC-D2A2-45C4-9AC7-FC18BC817F75}"/>
              </a:ext>
            </a:extLst>
          </p:cNvPr>
          <p:cNvGrpSpPr>
            <a:grpSpLocks/>
          </p:cNvGrpSpPr>
          <p:nvPr/>
        </p:nvGrpSpPr>
        <p:grpSpPr bwMode="auto">
          <a:xfrm rot="5238463" flipH="1" flipV="1">
            <a:off x="2633861" y="3587702"/>
            <a:ext cx="371475" cy="550862"/>
            <a:chOff x="2820" y="264"/>
            <a:chExt cx="420" cy="1452"/>
          </a:xfrm>
        </p:grpSpPr>
        <p:sp>
          <p:nvSpPr>
            <p:cNvPr id="163" name="Line 1268">
              <a:extLst>
                <a:ext uri="{FF2B5EF4-FFF2-40B4-BE49-F238E27FC236}">
                  <a16:creationId xmlns:a16="http://schemas.microsoft.com/office/drawing/2014/main" id="{C13A01FC-E645-4B86-9FAA-DE69952E5C3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64" name="Group 1269">
              <a:extLst>
                <a:ext uri="{FF2B5EF4-FFF2-40B4-BE49-F238E27FC236}">
                  <a16:creationId xmlns:a16="http://schemas.microsoft.com/office/drawing/2014/main" id="{DB25BA66-273A-4343-9CE1-3DAE295B9897}"/>
                </a:ext>
              </a:extLst>
            </p:cNvPr>
            <p:cNvGrpSpPr>
              <a:grpSpLocks/>
            </p:cNvGrpSpPr>
            <p:nvPr/>
          </p:nvGrpSpPr>
          <p:grpSpPr bwMode="auto">
            <a:xfrm>
              <a:off x="2940" y="264"/>
              <a:ext cx="300" cy="1452"/>
              <a:chOff x="2940" y="264"/>
              <a:chExt cx="300" cy="1452"/>
            </a:xfrm>
          </p:grpSpPr>
          <p:grpSp>
            <p:nvGrpSpPr>
              <p:cNvPr id="165" name="Group 1270">
                <a:extLst>
                  <a:ext uri="{FF2B5EF4-FFF2-40B4-BE49-F238E27FC236}">
                    <a16:creationId xmlns:a16="http://schemas.microsoft.com/office/drawing/2014/main" id="{D3E3BA9D-4CC8-44A2-9E5B-DF8C4ADEA024}"/>
                  </a:ext>
                </a:extLst>
              </p:cNvPr>
              <p:cNvGrpSpPr>
                <a:grpSpLocks/>
              </p:cNvGrpSpPr>
              <p:nvPr/>
            </p:nvGrpSpPr>
            <p:grpSpPr bwMode="auto">
              <a:xfrm>
                <a:off x="2940" y="264"/>
                <a:ext cx="252" cy="1368"/>
                <a:chOff x="3024" y="732"/>
                <a:chExt cx="252" cy="1368"/>
              </a:xfrm>
            </p:grpSpPr>
            <p:grpSp>
              <p:nvGrpSpPr>
                <p:cNvPr id="168" name="Group 1271">
                  <a:extLst>
                    <a:ext uri="{FF2B5EF4-FFF2-40B4-BE49-F238E27FC236}">
                      <a16:creationId xmlns:a16="http://schemas.microsoft.com/office/drawing/2014/main" id="{9C51A6F0-812C-4941-8782-185EA6DECFE6}"/>
                    </a:ext>
                  </a:extLst>
                </p:cNvPr>
                <p:cNvGrpSpPr>
                  <a:grpSpLocks/>
                </p:cNvGrpSpPr>
                <p:nvPr/>
              </p:nvGrpSpPr>
              <p:grpSpPr bwMode="auto">
                <a:xfrm>
                  <a:off x="3024" y="732"/>
                  <a:ext cx="252" cy="1368"/>
                  <a:chOff x="3168" y="1008"/>
                  <a:chExt cx="484" cy="2448"/>
                </a:xfrm>
              </p:grpSpPr>
              <p:grpSp>
                <p:nvGrpSpPr>
                  <p:cNvPr id="170" name="Group 1272">
                    <a:extLst>
                      <a:ext uri="{FF2B5EF4-FFF2-40B4-BE49-F238E27FC236}">
                        <a16:creationId xmlns:a16="http://schemas.microsoft.com/office/drawing/2014/main" id="{317F14C5-2AFC-42C2-A4A8-4564A089D4C0}"/>
                      </a:ext>
                    </a:extLst>
                  </p:cNvPr>
                  <p:cNvGrpSpPr>
                    <a:grpSpLocks/>
                  </p:cNvGrpSpPr>
                  <p:nvPr/>
                </p:nvGrpSpPr>
                <p:grpSpPr bwMode="auto">
                  <a:xfrm>
                    <a:off x="3168" y="1008"/>
                    <a:ext cx="484" cy="2448"/>
                    <a:chOff x="2256" y="864"/>
                    <a:chExt cx="532" cy="2448"/>
                  </a:xfrm>
                </p:grpSpPr>
                <p:sp>
                  <p:nvSpPr>
                    <p:cNvPr id="173" name="Freeform 1273">
                      <a:extLst>
                        <a:ext uri="{FF2B5EF4-FFF2-40B4-BE49-F238E27FC236}">
                          <a16:creationId xmlns:a16="http://schemas.microsoft.com/office/drawing/2014/main" id="{323A97EF-94F8-48CF-9030-C9CC071B0D0E}"/>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4" name="Freeform 1274">
                      <a:extLst>
                        <a:ext uri="{FF2B5EF4-FFF2-40B4-BE49-F238E27FC236}">
                          <a16:creationId xmlns:a16="http://schemas.microsoft.com/office/drawing/2014/main" id="{02E1C5F8-95E3-4B32-B571-FBA22CCD27EC}"/>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1" name="Freeform 1275">
                    <a:extLst>
                      <a:ext uri="{FF2B5EF4-FFF2-40B4-BE49-F238E27FC236}">
                        <a16:creationId xmlns:a16="http://schemas.microsoft.com/office/drawing/2014/main" id="{A0F320B6-F2F2-49A8-859B-BB6904229CF7}"/>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2" name="Freeform 1276">
                    <a:extLst>
                      <a:ext uri="{FF2B5EF4-FFF2-40B4-BE49-F238E27FC236}">
                        <a16:creationId xmlns:a16="http://schemas.microsoft.com/office/drawing/2014/main" id="{91A2C309-309A-469A-BE34-4F29171880E4}"/>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9" name="Line 1277">
                  <a:extLst>
                    <a:ext uri="{FF2B5EF4-FFF2-40B4-BE49-F238E27FC236}">
                      <a16:creationId xmlns:a16="http://schemas.microsoft.com/office/drawing/2014/main" id="{8DEB4570-F9D1-4A60-BBA6-42FEBD9ED844}"/>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66" name="AutoShape 1278">
                <a:extLst>
                  <a:ext uri="{FF2B5EF4-FFF2-40B4-BE49-F238E27FC236}">
                    <a16:creationId xmlns:a16="http://schemas.microsoft.com/office/drawing/2014/main" id="{BAC1ABC3-60B2-4DE4-B5A3-B8A5645A375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67" name="Line 1279">
                <a:extLst>
                  <a:ext uri="{FF2B5EF4-FFF2-40B4-BE49-F238E27FC236}">
                    <a16:creationId xmlns:a16="http://schemas.microsoft.com/office/drawing/2014/main" id="{5BE82D14-1B00-4DB8-833F-6CF9A5FAE744}"/>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75" name="Group 448">
            <a:extLst>
              <a:ext uri="{FF2B5EF4-FFF2-40B4-BE49-F238E27FC236}">
                <a16:creationId xmlns:a16="http://schemas.microsoft.com/office/drawing/2014/main" id="{924A26E9-6B30-4304-9103-63EA1213FA3B}"/>
              </a:ext>
            </a:extLst>
          </p:cNvPr>
          <p:cNvGrpSpPr>
            <a:grpSpLocks/>
          </p:cNvGrpSpPr>
          <p:nvPr/>
        </p:nvGrpSpPr>
        <p:grpSpPr bwMode="auto">
          <a:xfrm rot="2863035" flipV="1">
            <a:off x="2829335" y="2027236"/>
            <a:ext cx="709613" cy="608012"/>
            <a:chOff x="4545" y="394"/>
            <a:chExt cx="392" cy="361"/>
          </a:xfrm>
        </p:grpSpPr>
        <p:sp>
          <p:nvSpPr>
            <p:cNvPr id="176" name="AutoShape 449">
              <a:extLst>
                <a:ext uri="{FF2B5EF4-FFF2-40B4-BE49-F238E27FC236}">
                  <a16:creationId xmlns:a16="http://schemas.microsoft.com/office/drawing/2014/main" id="{FA935693-DC7D-4EAF-A2A7-8D5CD0208CC2}"/>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77" name="Freeform 450">
              <a:extLst>
                <a:ext uri="{FF2B5EF4-FFF2-40B4-BE49-F238E27FC236}">
                  <a16:creationId xmlns:a16="http://schemas.microsoft.com/office/drawing/2014/main" id="{C3FF0D05-F795-498A-AC2D-0CE2747E6AF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78" name="Freeform 451">
              <a:extLst>
                <a:ext uri="{FF2B5EF4-FFF2-40B4-BE49-F238E27FC236}">
                  <a16:creationId xmlns:a16="http://schemas.microsoft.com/office/drawing/2014/main" id="{9028E179-C145-4C50-AB8F-9F0CF81E4CF5}"/>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79" name="Freeform 452">
              <a:extLst>
                <a:ext uri="{FF2B5EF4-FFF2-40B4-BE49-F238E27FC236}">
                  <a16:creationId xmlns:a16="http://schemas.microsoft.com/office/drawing/2014/main" id="{D0BEC54C-9558-480A-9487-C082DBCD5760}"/>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80" name="Freeform 453">
              <a:extLst>
                <a:ext uri="{FF2B5EF4-FFF2-40B4-BE49-F238E27FC236}">
                  <a16:creationId xmlns:a16="http://schemas.microsoft.com/office/drawing/2014/main" id="{8032A7AF-632A-45AB-9B64-6139A554921A}"/>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81" name="Freeform 454">
              <a:extLst>
                <a:ext uri="{FF2B5EF4-FFF2-40B4-BE49-F238E27FC236}">
                  <a16:creationId xmlns:a16="http://schemas.microsoft.com/office/drawing/2014/main" id="{B5BE53EC-D583-4916-9DD2-916ACD8761AB}"/>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82" name="Line 455">
              <a:extLst>
                <a:ext uri="{FF2B5EF4-FFF2-40B4-BE49-F238E27FC236}">
                  <a16:creationId xmlns:a16="http://schemas.microsoft.com/office/drawing/2014/main" id="{DCC75B3F-34E3-4BCF-B133-1CE3102078CD}"/>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83" name="Picture 1070" descr="messerflugflieger2">
            <a:extLst>
              <a:ext uri="{FF2B5EF4-FFF2-40B4-BE49-F238E27FC236}">
                <a16:creationId xmlns:a16="http://schemas.microsoft.com/office/drawing/2014/main" id="{DF4F4A0C-F0C7-439D-9039-50D61E0920F6}"/>
              </a:ext>
            </a:extLst>
          </p:cNvPr>
          <p:cNvPicPr>
            <a:picLocks noChangeAspect="1" noChangeArrowheads="1"/>
          </p:cNvPicPr>
          <p:nvPr/>
        </p:nvPicPr>
        <p:blipFill>
          <a:blip r:embed="rId2"/>
          <a:srcRect/>
          <a:stretch>
            <a:fillRect/>
          </a:stretch>
        </p:blipFill>
        <p:spPr bwMode="auto">
          <a:xfrm rot="13198664" flipV="1">
            <a:off x="5140899" y="1760424"/>
            <a:ext cx="1098550" cy="1301750"/>
          </a:xfrm>
          <a:prstGeom prst="rect">
            <a:avLst/>
          </a:prstGeom>
          <a:noFill/>
          <a:ln w="9525">
            <a:noFill/>
            <a:miter lim="800000"/>
            <a:headEnd/>
            <a:tailEnd/>
          </a:ln>
        </p:spPr>
      </p:pic>
      <p:grpSp>
        <p:nvGrpSpPr>
          <p:cNvPr id="184" name="Group 448">
            <a:extLst>
              <a:ext uri="{FF2B5EF4-FFF2-40B4-BE49-F238E27FC236}">
                <a16:creationId xmlns:a16="http://schemas.microsoft.com/office/drawing/2014/main" id="{875B3A9A-8A41-437F-BCD7-E14129680BEF}"/>
              </a:ext>
            </a:extLst>
          </p:cNvPr>
          <p:cNvGrpSpPr>
            <a:grpSpLocks/>
          </p:cNvGrpSpPr>
          <p:nvPr/>
        </p:nvGrpSpPr>
        <p:grpSpPr bwMode="auto">
          <a:xfrm rot="18662368" flipV="1">
            <a:off x="4816203" y="2851411"/>
            <a:ext cx="709613" cy="608013"/>
            <a:chOff x="4545" y="394"/>
            <a:chExt cx="392" cy="361"/>
          </a:xfrm>
        </p:grpSpPr>
        <p:sp>
          <p:nvSpPr>
            <p:cNvPr id="185" name="AutoShape 449">
              <a:extLst>
                <a:ext uri="{FF2B5EF4-FFF2-40B4-BE49-F238E27FC236}">
                  <a16:creationId xmlns:a16="http://schemas.microsoft.com/office/drawing/2014/main" id="{5EFB0A76-7F86-462A-827F-DB2DABDDDE3B}"/>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86" name="Freeform 450">
              <a:extLst>
                <a:ext uri="{FF2B5EF4-FFF2-40B4-BE49-F238E27FC236}">
                  <a16:creationId xmlns:a16="http://schemas.microsoft.com/office/drawing/2014/main" id="{5280C10F-7EA8-4FAC-8BF4-4D770E255F0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87" name="Freeform 451">
              <a:extLst>
                <a:ext uri="{FF2B5EF4-FFF2-40B4-BE49-F238E27FC236}">
                  <a16:creationId xmlns:a16="http://schemas.microsoft.com/office/drawing/2014/main" id="{1DC8B96B-E278-4AA9-B8B5-A39C14205A70}"/>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88" name="Freeform 452">
              <a:extLst>
                <a:ext uri="{FF2B5EF4-FFF2-40B4-BE49-F238E27FC236}">
                  <a16:creationId xmlns:a16="http://schemas.microsoft.com/office/drawing/2014/main" id="{50E4B0EE-B830-4B7B-8E54-9A53448E841D}"/>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89" name="Freeform 453">
              <a:extLst>
                <a:ext uri="{FF2B5EF4-FFF2-40B4-BE49-F238E27FC236}">
                  <a16:creationId xmlns:a16="http://schemas.microsoft.com/office/drawing/2014/main" id="{AD5CCF89-F858-4379-A05B-B8ECB4E8CA2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0" name="Freeform 454">
              <a:extLst>
                <a:ext uri="{FF2B5EF4-FFF2-40B4-BE49-F238E27FC236}">
                  <a16:creationId xmlns:a16="http://schemas.microsoft.com/office/drawing/2014/main" id="{F1501AB2-D5C0-4436-85DA-99C0A70D6E41}"/>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1" name="Line 455">
              <a:extLst>
                <a:ext uri="{FF2B5EF4-FFF2-40B4-BE49-F238E27FC236}">
                  <a16:creationId xmlns:a16="http://schemas.microsoft.com/office/drawing/2014/main" id="{3901F7E9-9615-45CC-A3FC-5D99FA6C8FB5}"/>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208" name="Text Box 145">
            <a:extLst>
              <a:ext uri="{FF2B5EF4-FFF2-40B4-BE49-F238E27FC236}">
                <a16:creationId xmlns:a16="http://schemas.microsoft.com/office/drawing/2014/main" id="{DCAC6E5F-7EE6-42C3-83DC-D753FCFDFBF5}"/>
              </a:ext>
            </a:extLst>
          </p:cNvPr>
          <p:cNvSpPr txBox="1">
            <a:spLocks noChangeArrowheads="1"/>
          </p:cNvSpPr>
          <p:nvPr/>
        </p:nvSpPr>
        <p:spPr bwMode="auto">
          <a:xfrm>
            <a:off x="3377870" y="4201301"/>
            <a:ext cx="2050853" cy="307777"/>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¼ </a:t>
            </a:r>
            <a:r>
              <a:rPr lang="fr-FR" sz="1400" b="1" noProof="0" dirty="0"/>
              <a:t>tonneau intégré</a:t>
            </a:r>
            <a:endParaRPr lang="de-DE" altLang="de-DE" sz="1400" b="1" dirty="0"/>
          </a:p>
        </p:txBody>
      </p:sp>
      <p:sp>
        <p:nvSpPr>
          <p:cNvPr id="4" name="Bogen 3">
            <a:extLst>
              <a:ext uri="{FF2B5EF4-FFF2-40B4-BE49-F238E27FC236}">
                <a16:creationId xmlns:a16="http://schemas.microsoft.com/office/drawing/2014/main" id="{95DFAB31-E50A-40B2-8EE1-669F16EE0F00}"/>
              </a:ext>
            </a:extLst>
          </p:cNvPr>
          <p:cNvSpPr/>
          <p:nvPr/>
        </p:nvSpPr>
        <p:spPr bwMode="auto">
          <a:xfrm rot="7325218">
            <a:off x="4078963" y="3201093"/>
            <a:ext cx="805804" cy="621886"/>
          </a:xfrm>
          <a:prstGeom prst="arc">
            <a:avLst>
              <a:gd name="adj1" fmla="val 16914366"/>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11" name="Bogen 210">
            <a:extLst>
              <a:ext uri="{FF2B5EF4-FFF2-40B4-BE49-F238E27FC236}">
                <a16:creationId xmlns:a16="http://schemas.microsoft.com/office/drawing/2014/main" id="{80C920B9-3042-40A8-BAE9-A7D27267328A}"/>
              </a:ext>
            </a:extLst>
          </p:cNvPr>
          <p:cNvSpPr/>
          <p:nvPr/>
        </p:nvSpPr>
        <p:spPr bwMode="auto">
          <a:xfrm rot="4600124">
            <a:off x="5476401" y="1512836"/>
            <a:ext cx="716740" cy="621886"/>
          </a:xfrm>
          <a:prstGeom prst="arc">
            <a:avLst>
              <a:gd name="adj1" fmla="val 11163661"/>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12" name="Bogen 211">
            <a:extLst>
              <a:ext uri="{FF2B5EF4-FFF2-40B4-BE49-F238E27FC236}">
                <a16:creationId xmlns:a16="http://schemas.microsoft.com/office/drawing/2014/main" id="{573CBEDC-E42E-4F0A-B735-D53EB79223A2}"/>
              </a:ext>
            </a:extLst>
          </p:cNvPr>
          <p:cNvSpPr/>
          <p:nvPr/>
        </p:nvSpPr>
        <p:spPr bwMode="auto">
          <a:xfrm rot="16999876" flipH="1">
            <a:off x="2872278" y="1518299"/>
            <a:ext cx="747962" cy="621886"/>
          </a:xfrm>
          <a:prstGeom prst="arc">
            <a:avLst>
              <a:gd name="adj1" fmla="val 11163661"/>
              <a:gd name="adj2" fmla="val 1951545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6" name="Gerader Verbinder 5">
            <a:extLst>
              <a:ext uri="{FF2B5EF4-FFF2-40B4-BE49-F238E27FC236}">
                <a16:creationId xmlns:a16="http://schemas.microsoft.com/office/drawing/2014/main" id="{780A5F00-9706-474A-A636-6EB52C8837D2}"/>
              </a:ext>
            </a:extLst>
          </p:cNvPr>
          <p:cNvCxnSpPr>
            <a:cxnSpLocks/>
            <a:stCxn id="212" idx="0"/>
            <a:endCxn id="211" idx="0"/>
          </p:cNvCxnSpPr>
          <p:nvPr/>
        </p:nvCxnSpPr>
        <p:spPr bwMode="auto">
          <a:xfrm>
            <a:off x="3293469" y="1459188"/>
            <a:ext cx="2496033" cy="97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Bogen 219">
            <a:extLst>
              <a:ext uri="{FF2B5EF4-FFF2-40B4-BE49-F238E27FC236}">
                <a16:creationId xmlns:a16="http://schemas.microsoft.com/office/drawing/2014/main" id="{D694850C-57BA-4A77-9CC1-A5B3EAE5D26C}"/>
              </a:ext>
            </a:extLst>
          </p:cNvPr>
          <p:cNvSpPr/>
          <p:nvPr/>
        </p:nvSpPr>
        <p:spPr bwMode="auto">
          <a:xfrm rot="14274782" flipH="1">
            <a:off x="4136729" y="3293450"/>
            <a:ext cx="805804" cy="621886"/>
          </a:xfrm>
          <a:prstGeom prst="arc">
            <a:avLst>
              <a:gd name="adj1" fmla="val 16914366"/>
              <a:gd name="adj2" fmla="val 202407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pic>
        <p:nvPicPr>
          <p:cNvPr id="228" name="Picture 1070" descr="messerflugflieger2">
            <a:extLst>
              <a:ext uri="{FF2B5EF4-FFF2-40B4-BE49-F238E27FC236}">
                <a16:creationId xmlns:a16="http://schemas.microsoft.com/office/drawing/2014/main" id="{ADAC6913-16B5-4ACA-B392-E0A54F41C304}"/>
              </a:ext>
            </a:extLst>
          </p:cNvPr>
          <p:cNvPicPr>
            <a:picLocks noChangeAspect="1" noChangeArrowheads="1"/>
          </p:cNvPicPr>
          <p:nvPr/>
        </p:nvPicPr>
        <p:blipFill>
          <a:blip r:embed="rId2"/>
          <a:srcRect/>
          <a:stretch>
            <a:fillRect/>
          </a:stretch>
        </p:blipFill>
        <p:spPr bwMode="auto">
          <a:xfrm rot="5400000" flipV="1">
            <a:off x="4559467" y="869967"/>
            <a:ext cx="1098550" cy="1301750"/>
          </a:xfrm>
          <a:prstGeom prst="rect">
            <a:avLst/>
          </a:prstGeom>
          <a:noFill/>
          <a:ln w="9525">
            <a:noFill/>
            <a:miter lim="800000"/>
            <a:headEnd/>
            <a:tailEnd/>
          </a:ln>
        </p:spPr>
      </p:pic>
      <p:grpSp>
        <p:nvGrpSpPr>
          <p:cNvPr id="229" name="Group 448">
            <a:extLst>
              <a:ext uri="{FF2B5EF4-FFF2-40B4-BE49-F238E27FC236}">
                <a16:creationId xmlns:a16="http://schemas.microsoft.com/office/drawing/2014/main" id="{0F05ACE3-1E7B-402A-9DA8-600F49596DF1}"/>
              </a:ext>
            </a:extLst>
          </p:cNvPr>
          <p:cNvGrpSpPr>
            <a:grpSpLocks/>
          </p:cNvGrpSpPr>
          <p:nvPr/>
        </p:nvGrpSpPr>
        <p:grpSpPr bwMode="auto">
          <a:xfrm rot="10800000" flipV="1">
            <a:off x="3574828" y="1146583"/>
            <a:ext cx="709613" cy="608013"/>
            <a:chOff x="4545" y="394"/>
            <a:chExt cx="392" cy="361"/>
          </a:xfrm>
        </p:grpSpPr>
        <p:sp>
          <p:nvSpPr>
            <p:cNvPr id="230" name="AutoShape 449">
              <a:extLst>
                <a:ext uri="{FF2B5EF4-FFF2-40B4-BE49-F238E27FC236}">
                  <a16:creationId xmlns:a16="http://schemas.microsoft.com/office/drawing/2014/main" id="{58961E34-1EA4-4F6C-A3C1-CA4E87D144C0}"/>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231" name="Freeform 450">
              <a:extLst>
                <a:ext uri="{FF2B5EF4-FFF2-40B4-BE49-F238E27FC236}">
                  <a16:creationId xmlns:a16="http://schemas.microsoft.com/office/drawing/2014/main" id="{91C14BC5-A14A-49D4-AD8A-1347699C9762}"/>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232" name="Freeform 451">
              <a:extLst>
                <a:ext uri="{FF2B5EF4-FFF2-40B4-BE49-F238E27FC236}">
                  <a16:creationId xmlns:a16="http://schemas.microsoft.com/office/drawing/2014/main" id="{21208933-45E5-4950-879E-1087778B3659}"/>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33" name="Freeform 452">
              <a:extLst>
                <a:ext uri="{FF2B5EF4-FFF2-40B4-BE49-F238E27FC236}">
                  <a16:creationId xmlns:a16="http://schemas.microsoft.com/office/drawing/2014/main" id="{8D2C0601-79D5-4327-BA9C-D9A405FF69AE}"/>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34" name="Freeform 453">
              <a:extLst>
                <a:ext uri="{FF2B5EF4-FFF2-40B4-BE49-F238E27FC236}">
                  <a16:creationId xmlns:a16="http://schemas.microsoft.com/office/drawing/2014/main" id="{30085F0F-8AD1-4D84-96AA-ECE4C9968EA0}"/>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35" name="Freeform 454">
              <a:extLst>
                <a:ext uri="{FF2B5EF4-FFF2-40B4-BE49-F238E27FC236}">
                  <a16:creationId xmlns:a16="http://schemas.microsoft.com/office/drawing/2014/main" id="{E798BC61-C694-402F-A4C7-749A1226215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36" name="Line 455">
              <a:extLst>
                <a:ext uri="{FF2B5EF4-FFF2-40B4-BE49-F238E27FC236}">
                  <a16:creationId xmlns:a16="http://schemas.microsoft.com/office/drawing/2014/main" id="{9570D56D-8FDB-454C-A638-5175157867C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15" name="Picture 1070" descr="messerflugflieger2">
            <a:extLst>
              <a:ext uri="{FF2B5EF4-FFF2-40B4-BE49-F238E27FC236}">
                <a16:creationId xmlns:a16="http://schemas.microsoft.com/office/drawing/2014/main" id="{335EC318-F3BD-48A7-908B-FAF0C121C9B8}"/>
              </a:ext>
            </a:extLst>
          </p:cNvPr>
          <p:cNvPicPr>
            <a:picLocks noChangeAspect="1" noChangeArrowheads="1"/>
          </p:cNvPicPr>
          <p:nvPr/>
        </p:nvPicPr>
        <p:blipFill>
          <a:blip r:embed="rId2"/>
          <a:srcRect/>
          <a:stretch>
            <a:fillRect/>
          </a:stretch>
        </p:blipFill>
        <p:spPr bwMode="auto">
          <a:xfrm rot="19429924" flipV="1">
            <a:off x="3349791" y="2499405"/>
            <a:ext cx="1100137" cy="1301750"/>
          </a:xfrm>
          <a:prstGeom prst="rect">
            <a:avLst/>
          </a:prstGeom>
          <a:noFill/>
          <a:ln w="9525">
            <a:noFill/>
            <a:miter lim="800000"/>
            <a:headEnd/>
            <a:tailEnd/>
          </a:ln>
        </p:spPr>
      </p:pic>
      <p:sp>
        <p:nvSpPr>
          <p:cNvPr id="93" name="Text Box 151">
            <a:extLst>
              <a:ext uri="{FF2B5EF4-FFF2-40B4-BE49-F238E27FC236}">
                <a16:creationId xmlns:a16="http://schemas.microsoft.com/office/drawing/2014/main" id="{14D2EAD5-994B-4C0A-8FB7-B99FDE1C63AC}"/>
              </a:ext>
            </a:extLst>
          </p:cNvPr>
          <p:cNvSpPr txBox="1">
            <a:spLocks noChangeArrowheads="1"/>
          </p:cNvSpPr>
          <p:nvPr/>
        </p:nvSpPr>
        <p:spPr bwMode="auto">
          <a:xfrm>
            <a:off x="6419850" y="1296988"/>
            <a:ext cx="2428875" cy="830997"/>
          </a:xfrm>
          <a:prstGeom prst="rect">
            <a:avLst/>
          </a:prstGeom>
          <a:noFill/>
          <a:ln w="9525">
            <a:noFill/>
            <a:miter lim="800000"/>
            <a:headEnd/>
            <a:tailEnd/>
          </a:ln>
        </p:spPr>
        <p:txBody>
          <a:bodyPr>
            <a:spAutoFit/>
          </a:bodyPr>
          <a:lstStyle/>
          <a:p>
            <a:pPr eaLnBrk="0" hangingPunct="0">
              <a:spcBef>
                <a:spcPct val="50000"/>
              </a:spcBef>
            </a:pPr>
            <a:r>
              <a:rPr lang="fr-FR" sz="1600" b="1" noProof="0" dirty="0">
                <a:solidFill>
                  <a:srgbClr val="0000FF"/>
                </a:solidFill>
              </a:rPr>
              <a:t>Pendant le vol tranche les ailes doivent être dans le plan  vertical</a:t>
            </a:r>
            <a:r>
              <a:rPr lang="de-DE" altLang="de-DE" sz="1600" b="1" dirty="0">
                <a:solidFill>
                  <a:srgbClr val="0000FF"/>
                </a:solidFill>
              </a:rPr>
              <a:t>.</a:t>
            </a:r>
          </a:p>
        </p:txBody>
      </p:sp>
      <p:sp>
        <p:nvSpPr>
          <p:cNvPr id="94" name="Text Box 153">
            <a:extLst>
              <a:ext uri="{FF2B5EF4-FFF2-40B4-BE49-F238E27FC236}">
                <a16:creationId xmlns:a16="http://schemas.microsoft.com/office/drawing/2014/main" id="{7631F5D4-8EE0-49DE-84AA-AEEFB85BAE99}"/>
              </a:ext>
            </a:extLst>
          </p:cNvPr>
          <p:cNvSpPr txBox="1">
            <a:spLocks noChangeArrowheads="1"/>
          </p:cNvSpPr>
          <p:nvPr/>
        </p:nvSpPr>
        <p:spPr bwMode="auto">
          <a:xfrm>
            <a:off x="180975" y="1519238"/>
            <a:ext cx="2635967" cy="584775"/>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Les ½ tonneaux au milieu des lignes droites</a:t>
            </a:r>
            <a:r>
              <a:rPr lang="de-DE" altLang="de-DE" sz="1600" b="1" dirty="0">
                <a:solidFill>
                  <a:srgbClr val="0000FF"/>
                </a:solidFill>
              </a:rPr>
              <a:t>.</a:t>
            </a:r>
          </a:p>
        </p:txBody>
      </p:sp>
      <p:sp>
        <p:nvSpPr>
          <p:cNvPr id="95" name="Text Box 152">
            <a:extLst>
              <a:ext uri="{FF2B5EF4-FFF2-40B4-BE49-F238E27FC236}">
                <a16:creationId xmlns:a16="http://schemas.microsoft.com/office/drawing/2014/main" id="{C2C96315-DA1C-429F-B70C-3286A8437D77}"/>
              </a:ext>
            </a:extLst>
          </p:cNvPr>
          <p:cNvSpPr txBox="1">
            <a:spLocks noChangeArrowheads="1"/>
          </p:cNvSpPr>
          <p:nvPr/>
        </p:nvSpPr>
        <p:spPr bwMode="auto">
          <a:xfrm>
            <a:off x="6102758" y="2487613"/>
            <a:ext cx="3320852" cy="338554"/>
          </a:xfrm>
          <a:prstGeom prst="rect">
            <a:avLst/>
          </a:prstGeom>
          <a:noFill/>
          <a:ln w="38100">
            <a:solidFill>
              <a:srgbClr val="F9FE24"/>
            </a:solidFill>
            <a:prstDash val="sysDot"/>
            <a:miter lim="800000"/>
            <a:headEnd/>
            <a:tailEnd/>
          </a:ln>
        </p:spPr>
        <p:txBody>
          <a:bodyPr wrap="square">
            <a:spAutoFit/>
          </a:bodyPr>
          <a:lstStyle/>
          <a:p>
            <a:pPr eaLnBrk="0" hangingPunct="0">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96" name="Oval 193">
            <a:extLst>
              <a:ext uri="{FF2B5EF4-FFF2-40B4-BE49-F238E27FC236}">
                <a16:creationId xmlns:a16="http://schemas.microsoft.com/office/drawing/2014/main" id="{D4AE1636-696D-4F35-917A-EF3A9EAEBE20}"/>
              </a:ext>
            </a:extLst>
          </p:cNvPr>
          <p:cNvSpPr>
            <a:spLocks noChangeArrowheads="1"/>
          </p:cNvSpPr>
          <p:nvPr/>
        </p:nvSpPr>
        <p:spPr bwMode="auto">
          <a:xfrm flipV="1">
            <a:off x="4165630" y="3196356"/>
            <a:ext cx="632136" cy="655461"/>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97" name="Text Box 117">
            <a:extLst>
              <a:ext uri="{FF2B5EF4-FFF2-40B4-BE49-F238E27FC236}">
                <a16:creationId xmlns:a16="http://schemas.microsoft.com/office/drawing/2014/main" id="{9A1E0C29-AE20-45D2-BAAD-606DF711FFB5}"/>
              </a:ext>
            </a:extLst>
          </p:cNvPr>
          <p:cNvSpPr txBox="1">
            <a:spLocks noChangeArrowheads="1"/>
          </p:cNvSpPr>
          <p:nvPr/>
        </p:nvSpPr>
        <p:spPr bwMode="auto">
          <a:xfrm>
            <a:off x="128037" y="2816952"/>
            <a:ext cx="3351212" cy="830997"/>
          </a:xfrm>
          <a:prstGeom prst="rect">
            <a:avLst/>
          </a:prstGeom>
          <a:noFill/>
          <a:ln w="9525">
            <a:noFill/>
            <a:miter lim="800000"/>
            <a:headEnd/>
            <a:tailEnd/>
          </a:ln>
        </p:spPr>
        <p:txBody>
          <a:bodyPr>
            <a:spAutoFit/>
          </a:bodyPr>
          <a:lstStyle/>
          <a:p>
            <a:pPr eaLnBrk="0" hangingPunct="0">
              <a:spcBef>
                <a:spcPct val="50000"/>
              </a:spcBef>
            </a:pPr>
            <a:r>
              <a:rPr lang="fr-FR" sz="1600" b="1" noProof="0" dirty="0">
                <a:solidFill>
                  <a:srgbClr val="0000FF"/>
                </a:solidFill>
              </a:rPr>
              <a:t>Les parties de tonneau sont intégrés sur la trajectoire circulaire de la partie de boucle</a:t>
            </a:r>
            <a:r>
              <a:rPr lang="de-DE" altLang="de-DE" sz="1600" b="1" dirty="0">
                <a:solidFill>
                  <a:srgbClr val="0000FF"/>
                </a:solidFill>
              </a:rPr>
              <a:t>.</a:t>
            </a:r>
          </a:p>
        </p:txBody>
      </p:sp>
      <p:sp>
        <p:nvSpPr>
          <p:cNvPr id="98" name="Oval 193">
            <a:extLst>
              <a:ext uri="{FF2B5EF4-FFF2-40B4-BE49-F238E27FC236}">
                <a16:creationId xmlns:a16="http://schemas.microsoft.com/office/drawing/2014/main" id="{682A6581-914D-43D4-A3E7-7A80A12F9005}"/>
              </a:ext>
            </a:extLst>
          </p:cNvPr>
          <p:cNvSpPr>
            <a:spLocks noChangeArrowheads="1"/>
          </p:cNvSpPr>
          <p:nvPr/>
        </p:nvSpPr>
        <p:spPr bwMode="auto">
          <a:xfrm flipV="1">
            <a:off x="5428723" y="1473800"/>
            <a:ext cx="721558" cy="682485"/>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06" name="Oval 193">
            <a:extLst>
              <a:ext uri="{FF2B5EF4-FFF2-40B4-BE49-F238E27FC236}">
                <a16:creationId xmlns:a16="http://schemas.microsoft.com/office/drawing/2014/main" id="{61DC442D-F97D-4DA1-A03B-52732E08AF8F}"/>
              </a:ext>
            </a:extLst>
          </p:cNvPr>
          <p:cNvSpPr>
            <a:spLocks noChangeArrowheads="1"/>
          </p:cNvSpPr>
          <p:nvPr/>
        </p:nvSpPr>
        <p:spPr bwMode="auto">
          <a:xfrm flipV="1">
            <a:off x="2953189" y="1488855"/>
            <a:ext cx="721558" cy="682485"/>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07" name="Oval 193">
            <a:extLst>
              <a:ext uri="{FF2B5EF4-FFF2-40B4-BE49-F238E27FC236}">
                <a16:creationId xmlns:a16="http://schemas.microsoft.com/office/drawing/2014/main" id="{79B3578B-DED3-472A-88B6-F714B58FA943}"/>
              </a:ext>
            </a:extLst>
          </p:cNvPr>
          <p:cNvSpPr>
            <a:spLocks noChangeArrowheads="1"/>
          </p:cNvSpPr>
          <p:nvPr/>
        </p:nvSpPr>
        <p:spPr bwMode="auto">
          <a:xfrm flipV="1">
            <a:off x="4285349" y="3295104"/>
            <a:ext cx="721558" cy="682485"/>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08" name="Oval 74">
            <a:extLst>
              <a:ext uri="{FF2B5EF4-FFF2-40B4-BE49-F238E27FC236}">
                <a16:creationId xmlns:a16="http://schemas.microsoft.com/office/drawing/2014/main" id="{A71D226F-059E-4E48-B315-8148C593229A}"/>
              </a:ext>
            </a:extLst>
          </p:cNvPr>
          <p:cNvSpPr>
            <a:spLocks noChangeArrowheads="1"/>
          </p:cNvSpPr>
          <p:nvPr/>
        </p:nvSpPr>
        <p:spPr bwMode="auto">
          <a:xfrm>
            <a:off x="4288628" y="378573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09" name="Oval 74">
            <a:extLst>
              <a:ext uri="{FF2B5EF4-FFF2-40B4-BE49-F238E27FC236}">
                <a16:creationId xmlns:a16="http://schemas.microsoft.com/office/drawing/2014/main" id="{088C2E62-CD45-4FB1-A982-D4342D9FA022}"/>
              </a:ext>
            </a:extLst>
          </p:cNvPr>
          <p:cNvSpPr>
            <a:spLocks noChangeArrowheads="1"/>
          </p:cNvSpPr>
          <p:nvPr/>
        </p:nvSpPr>
        <p:spPr bwMode="auto">
          <a:xfrm>
            <a:off x="4599013" y="362567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0" name="Oval 74">
            <a:extLst>
              <a:ext uri="{FF2B5EF4-FFF2-40B4-BE49-F238E27FC236}">
                <a16:creationId xmlns:a16="http://schemas.microsoft.com/office/drawing/2014/main" id="{39073C45-8EB2-42EB-B785-18EEA07A1655}"/>
              </a:ext>
            </a:extLst>
          </p:cNvPr>
          <p:cNvSpPr>
            <a:spLocks noChangeArrowheads="1"/>
          </p:cNvSpPr>
          <p:nvPr/>
        </p:nvSpPr>
        <p:spPr bwMode="auto">
          <a:xfrm>
            <a:off x="4164149" y="36432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1" name="Oval 74">
            <a:extLst>
              <a:ext uri="{FF2B5EF4-FFF2-40B4-BE49-F238E27FC236}">
                <a16:creationId xmlns:a16="http://schemas.microsoft.com/office/drawing/2014/main" id="{6E1CC352-A47A-4C80-8670-3FEEA709FEBD}"/>
              </a:ext>
            </a:extLst>
          </p:cNvPr>
          <p:cNvSpPr>
            <a:spLocks noChangeArrowheads="1"/>
          </p:cNvSpPr>
          <p:nvPr/>
        </p:nvSpPr>
        <p:spPr bwMode="auto">
          <a:xfrm>
            <a:off x="4607578" y="388647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2" name="Oval 74">
            <a:extLst>
              <a:ext uri="{FF2B5EF4-FFF2-40B4-BE49-F238E27FC236}">
                <a16:creationId xmlns:a16="http://schemas.microsoft.com/office/drawing/2014/main" id="{AD84F67A-F09F-45B6-8254-8909D26A10B1}"/>
              </a:ext>
            </a:extLst>
          </p:cNvPr>
          <p:cNvSpPr>
            <a:spLocks noChangeArrowheads="1"/>
          </p:cNvSpPr>
          <p:nvPr/>
        </p:nvSpPr>
        <p:spPr bwMode="auto">
          <a:xfrm>
            <a:off x="4521613" y="137300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3" name="Oval 74">
            <a:extLst>
              <a:ext uri="{FF2B5EF4-FFF2-40B4-BE49-F238E27FC236}">
                <a16:creationId xmlns:a16="http://schemas.microsoft.com/office/drawing/2014/main" id="{72417D42-8D69-4BD4-B355-9A112ECC2D85}"/>
              </a:ext>
            </a:extLst>
          </p:cNvPr>
          <p:cNvSpPr>
            <a:spLocks noChangeArrowheads="1"/>
          </p:cNvSpPr>
          <p:nvPr/>
        </p:nvSpPr>
        <p:spPr bwMode="auto">
          <a:xfrm>
            <a:off x="3503546" y="274765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4" name="Oval 74">
            <a:extLst>
              <a:ext uri="{FF2B5EF4-FFF2-40B4-BE49-F238E27FC236}">
                <a16:creationId xmlns:a16="http://schemas.microsoft.com/office/drawing/2014/main" id="{54AB34A4-A38C-4A76-996F-5F17846BD33D}"/>
              </a:ext>
            </a:extLst>
          </p:cNvPr>
          <p:cNvSpPr>
            <a:spLocks noChangeArrowheads="1"/>
          </p:cNvSpPr>
          <p:nvPr/>
        </p:nvSpPr>
        <p:spPr bwMode="auto">
          <a:xfrm>
            <a:off x="5352957" y="278172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grpSp>
        <p:nvGrpSpPr>
          <p:cNvPr id="104" name="Group 103">
            <a:extLst>
              <a:ext uri="{FF2B5EF4-FFF2-40B4-BE49-F238E27FC236}">
                <a16:creationId xmlns:a16="http://schemas.microsoft.com/office/drawing/2014/main" id="{447C38F5-EB61-486D-A1A8-7FC8B01601EC}"/>
              </a:ext>
            </a:extLst>
          </p:cNvPr>
          <p:cNvGrpSpPr>
            <a:grpSpLocks/>
          </p:cNvGrpSpPr>
          <p:nvPr/>
        </p:nvGrpSpPr>
        <p:grpSpPr bwMode="auto">
          <a:xfrm flipH="1">
            <a:off x="4859023" y="3086927"/>
            <a:ext cx="838201" cy="733426"/>
            <a:chOff x="1153" y="2042"/>
            <a:chExt cx="528" cy="462"/>
          </a:xfrm>
        </p:grpSpPr>
        <p:grpSp>
          <p:nvGrpSpPr>
            <p:cNvPr id="105" name="Group 98">
              <a:extLst>
                <a:ext uri="{FF2B5EF4-FFF2-40B4-BE49-F238E27FC236}">
                  <a16:creationId xmlns:a16="http://schemas.microsoft.com/office/drawing/2014/main" id="{02A7CF00-05D4-46E7-893D-00BA1EE9D65A}"/>
                </a:ext>
              </a:extLst>
            </p:cNvPr>
            <p:cNvGrpSpPr>
              <a:grpSpLocks/>
            </p:cNvGrpSpPr>
            <p:nvPr/>
          </p:nvGrpSpPr>
          <p:grpSpPr bwMode="auto">
            <a:xfrm>
              <a:off x="1153" y="2042"/>
              <a:ext cx="528" cy="446"/>
              <a:chOff x="1177" y="2042"/>
              <a:chExt cx="528" cy="446"/>
            </a:xfrm>
          </p:grpSpPr>
          <p:sp>
            <p:nvSpPr>
              <p:cNvPr id="118" name="Line 90">
                <a:extLst>
                  <a:ext uri="{FF2B5EF4-FFF2-40B4-BE49-F238E27FC236}">
                    <a16:creationId xmlns:a16="http://schemas.microsoft.com/office/drawing/2014/main" id="{0F94A913-834E-40B0-A133-145CA6CF0C15}"/>
                  </a:ext>
                </a:extLst>
              </p:cNvPr>
              <p:cNvSpPr>
                <a:spLocks noChangeShapeType="1"/>
              </p:cNvSpPr>
              <p:nvPr/>
            </p:nvSpPr>
            <p:spPr bwMode="auto">
              <a:xfrm>
                <a:off x="1177" y="2488"/>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0" name="Line 91">
                <a:extLst>
                  <a:ext uri="{FF2B5EF4-FFF2-40B4-BE49-F238E27FC236}">
                    <a16:creationId xmlns:a16="http://schemas.microsoft.com/office/drawing/2014/main" id="{297A13E9-8176-4E28-B5EE-2347C7A1D1F0}"/>
                  </a:ext>
                </a:extLst>
              </p:cNvPr>
              <p:cNvSpPr>
                <a:spLocks noChangeShapeType="1"/>
              </p:cNvSpPr>
              <p:nvPr/>
            </p:nvSpPr>
            <p:spPr bwMode="auto">
              <a:xfrm>
                <a:off x="1294" y="2042"/>
                <a:ext cx="397" cy="444"/>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6" name="Text Box 92">
              <a:extLst>
                <a:ext uri="{FF2B5EF4-FFF2-40B4-BE49-F238E27FC236}">
                  <a16:creationId xmlns:a16="http://schemas.microsoft.com/office/drawing/2014/main" id="{A9ECE57C-36B1-4ED9-9C07-E5A39D3BBD4C}"/>
                </a:ext>
              </a:extLst>
            </p:cNvPr>
            <p:cNvSpPr txBox="1">
              <a:spLocks noChangeArrowheads="1"/>
            </p:cNvSpPr>
            <p:nvPr/>
          </p:nvSpPr>
          <p:spPr bwMode="auto">
            <a:xfrm>
              <a:off x="1165" y="225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
        <p:nvSpPr>
          <p:cNvPr id="2" name="Text Box 145">
            <a:extLst>
              <a:ext uri="{FF2B5EF4-FFF2-40B4-BE49-F238E27FC236}">
                <a16:creationId xmlns:a16="http://schemas.microsoft.com/office/drawing/2014/main" id="{ADAB834A-DD80-9B1A-3862-729611AD5405}"/>
              </a:ext>
            </a:extLst>
          </p:cNvPr>
          <p:cNvSpPr txBox="1">
            <a:spLocks noChangeArrowheads="1"/>
          </p:cNvSpPr>
          <p:nvPr/>
        </p:nvSpPr>
        <p:spPr bwMode="auto">
          <a:xfrm>
            <a:off x="4432706" y="1794588"/>
            <a:ext cx="434729"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a:t>
            </a:r>
          </a:p>
        </p:txBody>
      </p:sp>
      <p:sp>
        <p:nvSpPr>
          <p:cNvPr id="3" name="Text Box 145">
            <a:extLst>
              <a:ext uri="{FF2B5EF4-FFF2-40B4-BE49-F238E27FC236}">
                <a16:creationId xmlns:a16="http://schemas.microsoft.com/office/drawing/2014/main" id="{3674661B-A9F4-008B-AB3A-97D372D1869C}"/>
              </a:ext>
            </a:extLst>
          </p:cNvPr>
          <p:cNvSpPr txBox="1">
            <a:spLocks noChangeArrowheads="1"/>
          </p:cNvSpPr>
          <p:nvPr/>
        </p:nvSpPr>
        <p:spPr bwMode="auto">
          <a:xfrm>
            <a:off x="5601834" y="3025469"/>
            <a:ext cx="434729"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a:t>
            </a:r>
          </a:p>
        </p:txBody>
      </p:sp>
      <p:sp>
        <p:nvSpPr>
          <p:cNvPr id="5" name="Text Box 145">
            <a:extLst>
              <a:ext uri="{FF2B5EF4-FFF2-40B4-BE49-F238E27FC236}">
                <a16:creationId xmlns:a16="http://schemas.microsoft.com/office/drawing/2014/main" id="{B2DA6D55-6380-04B4-AD80-700D8CEECC29}"/>
              </a:ext>
            </a:extLst>
          </p:cNvPr>
          <p:cNvSpPr txBox="1">
            <a:spLocks noChangeArrowheads="1"/>
          </p:cNvSpPr>
          <p:nvPr/>
        </p:nvSpPr>
        <p:spPr bwMode="auto">
          <a:xfrm>
            <a:off x="2929486" y="2773590"/>
            <a:ext cx="434729"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a:t>
            </a:r>
          </a:p>
        </p:txBody>
      </p:sp>
    </p:spTree>
    <p:extLst>
      <p:ext uri="{BB962C8B-B14F-4D97-AF65-F5344CB8AC3E}">
        <p14:creationId xmlns:p14="http://schemas.microsoft.com/office/powerpoint/2010/main" val="38689905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1000"/>
                                        <p:tgtEl>
                                          <p:spTgt spid="9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blinds(horizontal)">
                                      <p:cBhvr>
                                        <p:cTn id="11" dur="1000"/>
                                        <p:tgtEl>
                                          <p:spTgt spid="9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1000"/>
                                        <p:tgtEl>
                                          <p:spTgt spid="93"/>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linds(horizontal)">
                                      <p:cBhvr>
                                        <p:cTn id="19" dur="1000"/>
                                        <p:tgtEl>
                                          <p:spTgt spid="95"/>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1000"/>
                                        <p:tgtEl>
                                          <p:spTgt spid="96"/>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blinds(horizontal)">
                                      <p:cBhvr>
                                        <p:cTn id="27" dur="1000"/>
                                        <p:tgtEl>
                                          <p:spTgt spid="98"/>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blinds(horizontal)">
                                      <p:cBhvr>
                                        <p:cTn id="31" dur="1000"/>
                                        <p:tgtEl>
                                          <p:spTgt spid="106"/>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blinds(horizontal)">
                                      <p:cBhvr>
                                        <p:cTn id="35" dur="1000"/>
                                        <p:tgtEl>
                                          <p:spTgt spid="107"/>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blinds(horizontal)">
                                      <p:cBhvr>
                                        <p:cTn id="39" dur="1000"/>
                                        <p:tgtEl>
                                          <p:spTgt spid="104"/>
                                        </p:tgtEl>
                                      </p:cBhvr>
                                    </p:animEffect>
                                  </p:childTnLst>
                                </p:cTn>
                              </p:par>
                            </p:childTnLst>
                          </p:cTn>
                        </p:par>
                        <p:par>
                          <p:cTn id="40" fill="hold">
                            <p:stCondLst>
                              <p:cond delay="9000"/>
                            </p:stCondLst>
                            <p:childTnLst>
                              <p:par>
                                <p:cTn id="41" presetID="3" presetClass="entr" presetSubtype="10" fill="hold"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blinds(horizontal)">
                                      <p:cBhvr>
                                        <p:cTn id="43" dur="1000"/>
                                        <p:tgtEl>
                                          <p:spTgt spid="2">
                                            <p:txEl>
                                              <p:pRg st="0" end="0"/>
                                            </p:txEl>
                                          </p:spTgt>
                                        </p:tgtEl>
                                      </p:cBhvr>
                                    </p:animEffect>
                                  </p:childTnLst>
                                </p:cTn>
                              </p:par>
                            </p:childTnLst>
                          </p:cTn>
                        </p:par>
                        <p:par>
                          <p:cTn id="44" fill="hold">
                            <p:stCondLst>
                              <p:cond delay="10000"/>
                            </p:stCondLst>
                            <p:childTnLst>
                              <p:par>
                                <p:cTn id="45" presetID="3" presetClass="entr" presetSubtype="10" fill="hold"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blinds(horizontal)">
                                      <p:cBhvr>
                                        <p:cTn id="47" dur="1000"/>
                                        <p:tgtEl>
                                          <p:spTgt spid="3">
                                            <p:txEl>
                                              <p:pRg st="0" end="0"/>
                                            </p:txEl>
                                          </p:spTgt>
                                        </p:tgtEl>
                                      </p:cBhvr>
                                    </p:animEffect>
                                  </p:childTnLst>
                                </p:cTn>
                              </p:par>
                            </p:childTnLst>
                          </p:cTn>
                        </p:par>
                        <p:par>
                          <p:cTn id="48" fill="hold">
                            <p:stCondLst>
                              <p:cond delay="11000"/>
                            </p:stCondLst>
                            <p:childTnLst>
                              <p:par>
                                <p:cTn id="49" presetID="3" presetClass="entr" presetSubtype="10" fill="hold"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blinds(horizontal)">
                                      <p:cBhvr>
                                        <p:cTn id="5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89"/>
          <p:cNvSpPr txBox="1">
            <a:spLocks noChangeArrowheads="1"/>
          </p:cNvSpPr>
          <p:nvPr/>
        </p:nvSpPr>
        <p:spPr bwMode="auto">
          <a:xfrm>
            <a:off x="8051800" y="6557963"/>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F-27.06.01</a:t>
            </a:r>
          </a:p>
        </p:txBody>
      </p:sp>
      <p:sp>
        <p:nvSpPr>
          <p:cNvPr id="77828" name="Text Box 725"/>
          <p:cNvSpPr txBox="1">
            <a:spLocks noChangeArrowheads="1"/>
          </p:cNvSpPr>
          <p:nvPr/>
        </p:nvSpPr>
        <p:spPr bwMode="auto">
          <a:xfrm>
            <a:off x="2035834" y="5696739"/>
            <a:ext cx="6961079" cy="683264"/>
          </a:xfrm>
          <a:prstGeom prst="rect">
            <a:avLst/>
          </a:prstGeom>
          <a:solidFill>
            <a:schemeClr val="bg1"/>
          </a:solidFill>
          <a:ln w="9525">
            <a:noFill/>
            <a:miter lim="800000"/>
            <a:headEnd/>
            <a:tailEnd/>
          </a:ln>
        </p:spPr>
        <p:txBody>
          <a:bodyPr wrap="square">
            <a:spAutoFit/>
          </a:bodyPr>
          <a:lstStyle/>
          <a:p>
            <a:pPr algn="ctr" defTabSz="793750" eaLnBrk="0" hangingPunct="0">
              <a:lnSpc>
                <a:spcPct val="80000"/>
              </a:lnSpc>
              <a:spcBef>
                <a:spcPct val="50000"/>
              </a:spcBef>
            </a:pPr>
            <a:r>
              <a:rPr lang="fr-FR" sz="1600" b="1" noProof="0" dirty="0"/>
              <a:t>A partir d’un vol dos, le modèle exécute 5/8 de boucle poussée pour prendre une trajectoire descendante à 45°, exécute un tonneau déclenché, exécute 1/8 de boucle tirée, sortie en vol normal.</a:t>
            </a:r>
          </a:p>
        </p:txBody>
      </p:sp>
      <p:sp>
        <p:nvSpPr>
          <p:cNvPr id="77829" name="Textfeld 6"/>
          <p:cNvSpPr txBox="1">
            <a:spLocks noChangeArrowheads="1"/>
          </p:cNvSpPr>
          <p:nvPr/>
        </p:nvSpPr>
        <p:spPr bwMode="auto">
          <a:xfrm>
            <a:off x="1808163" y="127000"/>
            <a:ext cx="7026275" cy="707886"/>
          </a:xfrm>
          <a:prstGeom prst="rect">
            <a:avLst/>
          </a:prstGeom>
          <a:noFill/>
          <a:ln w="9525">
            <a:noFill/>
            <a:miter lim="800000"/>
            <a:headEnd/>
            <a:tailEnd/>
          </a:ln>
        </p:spPr>
        <p:txBody>
          <a:bodyPr>
            <a:spAutoFit/>
          </a:bodyPr>
          <a:lstStyle/>
          <a:p>
            <a:r>
              <a:rPr lang="en-GB" sz="2000" b="1" dirty="0"/>
              <a:t>F-27.06 </a:t>
            </a:r>
            <a:r>
              <a:rPr lang="fr-FR" sz="2000" b="1" noProof="0" dirty="0"/>
              <a:t>Demi huit Cubain avec un tonneau déclenché</a:t>
            </a:r>
            <a:r>
              <a:rPr lang="en-GB" sz="2000" b="1" dirty="0"/>
              <a:t>.</a:t>
            </a:r>
            <a:endParaRPr lang="de-DE" sz="2000" dirty="0"/>
          </a:p>
          <a:p>
            <a:pPr defTabSz="793750" eaLnBrk="0" hangingPunct="0"/>
            <a:endParaRPr lang="de-DE" altLang="de-DE" sz="2000" dirty="0"/>
          </a:p>
        </p:txBody>
      </p:sp>
      <p:sp>
        <p:nvSpPr>
          <p:cNvPr id="91" name="Arc 444">
            <a:extLst>
              <a:ext uri="{FF2B5EF4-FFF2-40B4-BE49-F238E27FC236}">
                <a16:creationId xmlns:a16="http://schemas.microsoft.com/office/drawing/2014/main" id="{3E721386-4C49-403B-99EB-05303229C722}"/>
              </a:ext>
            </a:extLst>
          </p:cNvPr>
          <p:cNvSpPr>
            <a:spLocks/>
          </p:cNvSpPr>
          <p:nvPr/>
        </p:nvSpPr>
        <p:spPr bwMode="auto">
          <a:xfrm flipV="1">
            <a:off x="3743325" y="3013075"/>
            <a:ext cx="660400" cy="677863"/>
          </a:xfrm>
          <a:custGeom>
            <a:avLst/>
            <a:gdLst>
              <a:gd name="T0" fmla="*/ 2147483646 w 17312"/>
              <a:gd name="T1" fmla="*/ 0 h 21557"/>
              <a:gd name="T2" fmla="*/ 2147483646 w 17312"/>
              <a:gd name="T3" fmla="*/ 2147483646 h 21557"/>
              <a:gd name="T4" fmla="*/ 0 w 17312"/>
              <a:gd name="T5" fmla="*/ 2147483646 h 21557"/>
              <a:gd name="T6" fmla="*/ 0 60000 65536"/>
              <a:gd name="T7" fmla="*/ 0 60000 65536"/>
              <a:gd name="T8" fmla="*/ 0 60000 65536"/>
            </a:gdLst>
            <a:ahLst/>
            <a:cxnLst>
              <a:cxn ang="T6">
                <a:pos x="T0" y="T1"/>
              </a:cxn>
              <a:cxn ang="T7">
                <a:pos x="T2" y="T3"/>
              </a:cxn>
              <a:cxn ang="T8">
                <a:pos x="T4" y="T5"/>
              </a:cxn>
            </a:cxnLst>
            <a:rect l="0" t="0" r="r" b="b"/>
            <a:pathLst>
              <a:path w="17312" h="21557" fill="none" extrusionOk="0">
                <a:moveTo>
                  <a:pt x="1359" y="-1"/>
                </a:moveTo>
                <a:cubicBezTo>
                  <a:pt x="7686" y="398"/>
                  <a:pt x="13519" y="3557"/>
                  <a:pt x="17311" y="8639"/>
                </a:cubicBezTo>
              </a:path>
              <a:path w="17312" h="21557" stroke="0" extrusionOk="0">
                <a:moveTo>
                  <a:pt x="1359" y="-1"/>
                </a:moveTo>
                <a:cubicBezTo>
                  <a:pt x="7686" y="398"/>
                  <a:pt x="13519" y="3557"/>
                  <a:pt x="17311" y="8639"/>
                </a:cubicBezTo>
                <a:lnTo>
                  <a:pt x="0" y="21557"/>
                </a:lnTo>
                <a:lnTo>
                  <a:pt x="1359"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2" name="Line 445">
            <a:extLst>
              <a:ext uri="{FF2B5EF4-FFF2-40B4-BE49-F238E27FC236}">
                <a16:creationId xmlns:a16="http://schemas.microsoft.com/office/drawing/2014/main" id="{27375283-A9E1-41B5-B1BA-50CE7A9B40D4}"/>
              </a:ext>
            </a:extLst>
          </p:cNvPr>
          <p:cNvSpPr>
            <a:spLocks noChangeShapeType="1"/>
          </p:cNvSpPr>
          <p:nvPr/>
        </p:nvSpPr>
        <p:spPr bwMode="auto">
          <a:xfrm>
            <a:off x="2741287" y="3682639"/>
            <a:ext cx="106521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 name="Line 446">
            <a:extLst>
              <a:ext uri="{FF2B5EF4-FFF2-40B4-BE49-F238E27FC236}">
                <a16:creationId xmlns:a16="http://schemas.microsoft.com/office/drawing/2014/main" id="{692054BB-E176-4457-B0FD-DDAC30C2038A}"/>
              </a:ext>
            </a:extLst>
          </p:cNvPr>
          <p:cNvSpPr>
            <a:spLocks noChangeShapeType="1"/>
          </p:cNvSpPr>
          <p:nvPr/>
        </p:nvSpPr>
        <p:spPr bwMode="auto">
          <a:xfrm flipV="1">
            <a:off x="4392613" y="1963738"/>
            <a:ext cx="1492250" cy="14716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Line 447">
            <a:extLst>
              <a:ext uri="{FF2B5EF4-FFF2-40B4-BE49-F238E27FC236}">
                <a16:creationId xmlns:a16="http://schemas.microsoft.com/office/drawing/2014/main" id="{3D1C8EB4-093C-44DF-9308-7C8A29830457}"/>
              </a:ext>
            </a:extLst>
          </p:cNvPr>
          <p:cNvSpPr>
            <a:spLocks noChangeShapeType="1"/>
          </p:cNvSpPr>
          <p:nvPr/>
        </p:nvSpPr>
        <p:spPr bwMode="auto">
          <a:xfrm flipV="1">
            <a:off x="3675062" y="4042814"/>
            <a:ext cx="3121927" cy="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 name="Arc 448">
            <a:extLst>
              <a:ext uri="{FF2B5EF4-FFF2-40B4-BE49-F238E27FC236}">
                <a16:creationId xmlns:a16="http://schemas.microsoft.com/office/drawing/2014/main" id="{C71D4AE6-970A-490E-A098-729D6DD329D9}"/>
              </a:ext>
            </a:extLst>
          </p:cNvPr>
          <p:cNvSpPr>
            <a:spLocks/>
          </p:cNvSpPr>
          <p:nvPr/>
        </p:nvSpPr>
        <p:spPr bwMode="auto">
          <a:xfrm>
            <a:off x="5862638" y="1711325"/>
            <a:ext cx="1911350" cy="2338334"/>
          </a:xfrm>
          <a:custGeom>
            <a:avLst/>
            <a:gdLst>
              <a:gd name="T0" fmla="*/ 0 w 35277"/>
              <a:gd name="T1" fmla="*/ 2147483646 h 42925"/>
              <a:gd name="T2" fmla="*/ 2147483646 w 35277"/>
              <a:gd name="T3" fmla="*/ 2147483646 h 42925"/>
              <a:gd name="T4" fmla="*/ 2147483646 w 35277"/>
              <a:gd name="T5" fmla="*/ 2147483646 h 42925"/>
              <a:gd name="T6" fmla="*/ 0 60000 65536"/>
              <a:gd name="T7" fmla="*/ 0 60000 65536"/>
              <a:gd name="T8" fmla="*/ 0 60000 65536"/>
            </a:gdLst>
            <a:ahLst/>
            <a:cxnLst>
              <a:cxn ang="T6">
                <a:pos x="T0" y="T1"/>
              </a:cxn>
              <a:cxn ang="T7">
                <a:pos x="T2" y="T3"/>
              </a:cxn>
              <a:cxn ang="T8">
                <a:pos x="T4" y="T5"/>
              </a:cxn>
            </a:cxnLst>
            <a:rect l="0" t="0" r="r" b="b"/>
            <a:pathLst>
              <a:path w="35277" h="42925" fill="none" extrusionOk="0">
                <a:moveTo>
                  <a:pt x="0" y="4881"/>
                </a:moveTo>
                <a:cubicBezTo>
                  <a:pt x="3859" y="1724"/>
                  <a:pt x="8691" y="0"/>
                  <a:pt x="13677" y="0"/>
                </a:cubicBezTo>
                <a:cubicBezTo>
                  <a:pt x="25606" y="0"/>
                  <a:pt x="35277" y="9670"/>
                  <a:pt x="35277" y="21600"/>
                </a:cubicBezTo>
                <a:cubicBezTo>
                  <a:pt x="35277" y="32203"/>
                  <a:pt x="27579" y="41239"/>
                  <a:pt x="17111" y="42925"/>
                </a:cubicBezTo>
              </a:path>
              <a:path w="35277" h="42925" stroke="0" extrusionOk="0">
                <a:moveTo>
                  <a:pt x="0" y="4881"/>
                </a:moveTo>
                <a:cubicBezTo>
                  <a:pt x="3859" y="1724"/>
                  <a:pt x="8691" y="0"/>
                  <a:pt x="13677" y="0"/>
                </a:cubicBezTo>
                <a:cubicBezTo>
                  <a:pt x="25606" y="0"/>
                  <a:pt x="35277" y="9670"/>
                  <a:pt x="35277" y="21600"/>
                </a:cubicBezTo>
                <a:cubicBezTo>
                  <a:pt x="35277" y="32203"/>
                  <a:pt x="27579" y="41239"/>
                  <a:pt x="17111" y="42925"/>
                </a:cubicBezTo>
                <a:lnTo>
                  <a:pt x="13677" y="21600"/>
                </a:lnTo>
                <a:lnTo>
                  <a:pt x="0" y="488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96" name="Group 449">
            <a:extLst>
              <a:ext uri="{FF2B5EF4-FFF2-40B4-BE49-F238E27FC236}">
                <a16:creationId xmlns:a16="http://schemas.microsoft.com/office/drawing/2014/main" id="{65C7D2D7-33E7-4DEB-B524-40494F5EC9B3}"/>
              </a:ext>
            </a:extLst>
          </p:cNvPr>
          <p:cNvGrpSpPr>
            <a:grpSpLocks/>
          </p:cNvGrpSpPr>
          <p:nvPr/>
        </p:nvGrpSpPr>
        <p:grpSpPr bwMode="auto">
          <a:xfrm rot="3007360" flipH="1">
            <a:off x="5556250" y="1889126"/>
            <a:ext cx="293687" cy="474662"/>
            <a:chOff x="2820" y="264"/>
            <a:chExt cx="420" cy="1452"/>
          </a:xfrm>
        </p:grpSpPr>
        <p:sp>
          <p:nvSpPr>
            <p:cNvPr id="97" name="Line 450">
              <a:extLst>
                <a:ext uri="{FF2B5EF4-FFF2-40B4-BE49-F238E27FC236}">
                  <a16:creationId xmlns:a16="http://schemas.microsoft.com/office/drawing/2014/main" id="{C093F0C6-811C-49CC-936D-0EEB3A283E5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8" name="Group 451">
              <a:extLst>
                <a:ext uri="{FF2B5EF4-FFF2-40B4-BE49-F238E27FC236}">
                  <a16:creationId xmlns:a16="http://schemas.microsoft.com/office/drawing/2014/main" id="{A0E2C3F8-4A79-4578-A8A5-C63A2811D22F}"/>
                </a:ext>
              </a:extLst>
            </p:cNvPr>
            <p:cNvGrpSpPr>
              <a:grpSpLocks/>
            </p:cNvGrpSpPr>
            <p:nvPr/>
          </p:nvGrpSpPr>
          <p:grpSpPr bwMode="auto">
            <a:xfrm>
              <a:off x="2940" y="264"/>
              <a:ext cx="300" cy="1452"/>
              <a:chOff x="2940" y="264"/>
              <a:chExt cx="300" cy="1452"/>
            </a:xfrm>
          </p:grpSpPr>
          <p:grpSp>
            <p:nvGrpSpPr>
              <p:cNvPr id="99" name="Group 452">
                <a:extLst>
                  <a:ext uri="{FF2B5EF4-FFF2-40B4-BE49-F238E27FC236}">
                    <a16:creationId xmlns:a16="http://schemas.microsoft.com/office/drawing/2014/main" id="{EA6E7B15-62A4-48E9-B192-2A1081B87668}"/>
                  </a:ext>
                </a:extLst>
              </p:cNvPr>
              <p:cNvGrpSpPr>
                <a:grpSpLocks/>
              </p:cNvGrpSpPr>
              <p:nvPr/>
            </p:nvGrpSpPr>
            <p:grpSpPr bwMode="auto">
              <a:xfrm>
                <a:off x="2940" y="264"/>
                <a:ext cx="252" cy="1368"/>
                <a:chOff x="3024" y="732"/>
                <a:chExt cx="252" cy="1368"/>
              </a:xfrm>
            </p:grpSpPr>
            <p:grpSp>
              <p:nvGrpSpPr>
                <p:cNvPr id="102" name="Group 453">
                  <a:extLst>
                    <a:ext uri="{FF2B5EF4-FFF2-40B4-BE49-F238E27FC236}">
                      <a16:creationId xmlns:a16="http://schemas.microsoft.com/office/drawing/2014/main" id="{6CAAF710-5E4D-4EAE-B5AA-23C6A22D3AD7}"/>
                    </a:ext>
                  </a:extLst>
                </p:cNvPr>
                <p:cNvGrpSpPr>
                  <a:grpSpLocks/>
                </p:cNvGrpSpPr>
                <p:nvPr/>
              </p:nvGrpSpPr>
              <p:grpSpPr bwMode="auto">
                <a:xfrm>
                  <a:off x="3024" y="732"/>
                  <a:ext cx="252" cy="1368"/>
                  <a:chOff x="3168" y="1008"/>
                  <a:chExt cx="484" cy="2448"/>
                </a:xfrm>
              </p:grpSpPr>
              <p:grpSp>
                <p:nvGrpSpPr>
                  <p:cNvPr id="104" name="Group 454">
                    <a:extLst>
                      <a:ext uri="{FF2B5EF4-FFF2-40B4-BE49-F238E27FC236}">
                        <a16:creationId xmlns:a16="http://schemas.microsoft.com/office/drawing/2014/main" id="{0C13AF39-F08D-4C8B-B974-000F9FBBEFB8}"/>
                      </a:ext>
                    </a:extLst>
                  </p:cNvPr>
                  <p:cNvGrpSpPr>
                    <a:grpSpLocks/>
                  </p:cNvGrpSpPr>
                  <p:nvPr/>
                </p:nvGrpSpPr>
                <p:grpSpPr bwMode="auto">
                  <a:xfrm>
                    <a:off x="3168" y="1008"/>
                    <a:ext cx="484" cy="2448"/>
                    <a:chOff x="2256" y="864"/>
                    <a:chExt cx="532" cy="2448"/>
                  </a:xfrm>
                </p:grpSpPr>
                <p:sp>
                  <p:nvSpPr>
                    <p:cNvPr id="107" name="Freeform 455">
                      <a:extLst>
                        <a:ext uri="{FF2B5EF4-FFF2-40B4-BE49-F238E27FC236}">
                          <a16:creationId xmlns:a16="http://schemas.microsoft.com/office/drawing/2014/main" id="{64F1BC47-9489-4232-A954-E4BCA4B02CAB}"/>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8" name="Freeform 456">
                      <a:extLst>
                        <a:ext uri="{FF2B5EF4-FFF2-40B4-BE49-F238E27FC236}">
                          <a16:creationId xmlns:a16="http://schemas.microsoft.com/office/drawing/2014/main" id="{011ED6B9-F317-4662-AD9B-0646C59DCFA2}"/>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5" name="Freeform 457">
                    <a:extLst>
                      <a:ext uri="{FF2B5EF4-FFF2-40B4-BE49-F238E27FC236}">
                        <a16:creationId xmlns:a16="http://schemas.microsoft.com/office/drawing/2014/main" id="{3B47C497-FE20-4C2B-B4BB-1450104A4420}"/>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6" name="Freeform 458">
                    <a:extLst>
                      <a:ext uri="{FF2B5EF4-FFF2-40B4-BE49-F238E27FC236}">
                        <a16:creationId xmlns:a16="http://schemas.microsoft.com/office/drawing/2014/main" id="{6F9C54B4-4DA7-4B18-9492-E2A4FDE639AA}"/>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3" name="Line 459">
                  <a:extLst>
                    <a:ext uri="{FF2B5EF4-FFF2-40B4-BE49-F238E27FC236}">
                      <a16:creationId xmlns:a16="http://schemas.microsoft.com/office/drawing/2014/main" id="{34223381-3E18-4662-B8D4-D33415A5B6F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0" name="AutoShape 460">
                <a:extLst>
                  <a:ext uri="{FF2B5EF4-FFF2-40B4-BE49-F238E27FC236}">
                    <a16:creationId xmlns:a16="http://schemas.microsoft.com/office/drawing/2014/main" id="{9990F481-5F32-4F44-9B13-0A010547557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1" name="Line 461">
                <a:extLst>
                  <a:ext uri="{FF2B5EF4-FFF2-40B4-BE49-F238E27FC236}">
                    <a16:creationId xmlns:a16="http://schemas.microsoft.com/office/drawing/2014/main" id="{87CA434E-86ED-4E11-BF3D-0C02DB0453C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09" name="Group 476">
            <a:extLst>
              <a:ext uri="{FF2B5EF4-FFF2-40B4-BE49-F238E27FC236}">
                <a16:creationId xmlns:a16="http://schemas.microsoft.com/office/drawing/2014/main" id="{6FDC29BD-E2A1-474B-A00D-333FBE938A87}"/>
              </a:ext>
            </a:extLst>
          </p:cNvPr>
          <p:cNvGrpSpPr>
            <a:grpSpLocks/>
          </p:cNvGrpSpPr>
          <p:nvPr/>
        </p:nvGrpSpPr>
        <p:grpSpPr bwMode="auto">
          <a:xfrm rot="5400000" flipV="1">
            <a:off x="3398044" y="3779044"/>
            <a:ext cx="311150" cy="490538"/>
            <a:chOff x="2820" y="264"/>
            <a:chExt cx="420" cy="1452"/>
          </a:xfrm>
        </p:grpSpPr>
        <p:sp>
          <p:nvSpPr>
            <p:cNvPr id="110" name="Line 477">
              <a:extLst>
                <a:ext uri="{FF2B5EF4-FFF2-40B4-BE49-F238E27FC236}">
                  <a16:creationId xmlns:a16="http://schemas.microsoft.com/office/drawing/2014/main" id="{61C89CBC-8CC2-45B6-BFB5-73C054C30E1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1" name="Group 478">
              <a:extLst>
                <a:ext uri="{FF2B5EF4-FFF2-40B4-BE49-F238E27FC236}">
                  <a16:creationId xmlns:a16="http://schemas.microsoft.com/office/drawing/2014/main" id="{767B836A-9A85-4D8F-9A87-AFD316CB1A36}"/>
                </a:ext>
              </a:extLst>
            </p:cNvPr>
            <p:cNvGrpSpPr>
              <a:grpSpLocks/>
            </p:cNvGrpSpPr>
            <p:nvPr/>
          </p:nvGrpSpPr>
          <p:grpSpPr bwMode="auto">
            <a:xfrm>
              <a:off x="2940" y="264"/>
              <a:ext cx="300" cy="1452"/>
              <a:chOff x="2940" y="264"/>
              <a:chExt cx="300" cy="1452"/>
            </a:xfrm>
          </p:grpSpPr>
          <p:grpSp>
            <p:nvGrpSpPr>
              <p:cNvPr id="112" name="Group 479">
                <a:extLst>
                  <a:ext uri="{FF2B5EF4-FFF2-40B4-BE49-F238E27FC236}">
                    <a16:creationId xmlns:a16="http://schemas.microsoft.com/office/drawing/2014/main" id="{EB65893D-7FCB-4A75-874A-AF4D2D8E726E}"/>
                  </a:ext>
                </a:extLst>
              </p:cNvPr>
              <p:cNvGrpSpPr>
                <a:grpSpLocks/>
              </p:cNvGrpSpPr>
              <p:nvPr/>
            </p:nvGrpSpPr>
            <p:grpSpPr bwMode="auto">
              <a:xfrm>
                <a:off x="2940" y="264"/>
                <a:ext cx="252" cy="1368"/>
                <a:chOff x="3024" y="732"/>
                <a:chExt cx="252" cy="1368"/>
              </a:xfrm>
            </p:grpSpPr>
            <p:grpSp>
              <p:nvGrpSpPr>
                <p:cNvPr id="115" name="Group 480">
                  <a:extLst>
                    <a:ext uri="{FF2B5EF4-FFF2-40B4-BE49-F238E27FC236}">
                      <a16:creationId xmlns:a16="http://schemas.microsoft.com/office/drawing/2014/main" id="{B7695713-6263-49C0-8B20-5ED378981B2E}"/>
                    </a:ext>
                  </a:extLst>
                </p:cNvPr>
                <p:cNvGrpSpPr>
                  <a:grpSpLocks/>
                </p:cNvGrpSpPr>
                <p:nvPr/>
              </p:nvGrpSpPr>
              <p:grpSpPr bwMode="auto">
                <a:xfrm>
                  <a:off x="3024" y="732"/>
                  <a:ext cx="252" cy="1368"/>
                  <a:chOff x="3168" y="1008"/>
                  <a:chExt cx="484" cy="2448"/>
                </a:xfrm>
              </p:grpSpPr>
              <p:grpSp>
                <p:nvGrpSpPr>
                  <p:cNvPr id="117" name="Group 481">
                    <a:extLst>
                      <a:ext uri="{FF2B5EF4-FFF2-40B4-BE49-F238E27FC236}">
                        <a16:creationId xmlns:a16="http://schemas.microsoft.com/office/drawing/2014/main" id="{9386DED0-23AA-4D62-A2B9-E87CB202137E}"/>
                      </a:ext>
                    </a:extLst>
                  </p:cNvPr>
                  <p:cNvGrpSpPr>
                    <a:grpSpLocks/>
                  </p:cNvGrpSpPr>
                  <p:nvPr/>
                </p:nvGrpSpPr>
                <p:grpSpPr bwMode="auto">
                  <a:xfrm>
                    <a:off x="3168" y="1008"/>
                    <a:ext cx="484" cy="2448"/>
                    <a:chOff x="2256" y="864"/>
                    <a:chExt cx="532" cy="2448"/>
                  </a:xfrm>
                </p:grpSpPr>
                <p:sp>
                  <p:nvSpPr>
                    <p:cNvPr id="120" name="Freeform 482">
                      <a:extLst>
                        <a:ext uri="{FF2B5EF4-FFF2-40B4-BE49-F238E27FC236}">
                          <a16:creationId xmlns:a16="http://schemas.microsoft.com/office/drawing/2014/main" id="{495B26BE-4EF0-4E2B-A11B-3ABC9C4F4A3D}"/>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1" name="Freeform 483">
                      <a:extLst>
                        <a:ext uri="{FF2B5EF4-FFF2-40B4-BE49-F238E27FC236}">
                          <a16:creationId xmlns:a16="http://schemas.microsoft.com/office/drawing/2014/main" id="{4AA89EFD-B6D7-4793-A571-32D92CE3C038}"/>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8" name="Freeform 484">
                    <a:extLst>
                      <a:ext uri="{FF2B5EF4-FFF2-40B4-BE49-F238E27FC236}">
                        <a16:creationId xmlns:a16="http://schemas.microsoft.com/office/drawing/2014/main" id="{B9F87DE6-4034-4F31-9165-7FEC9ECCB0BD}"/>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9" name="Freeform 485">
                    <a:extLst>
                      <a:ext uri="{FF2B5EF4-FFF2-40B4-BE49-F238E27FC236}">
                        <a16:creationId xmlns:a16="http://schemas.microsoft.com/office/drawing/2014/main" id="{86F50D5F-2ABC-4E31-8BBF-08909C5C5AC4}"/>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6" name="Line 486">
                  <a:extLst>
                    <a:ext uri="{FF2B5EF4-FFF2-40B4-BE49-F238E27FC236}">
                      <a16:creationId xmlns:a16="http://schemas.microsoft.com/office/drawing/2014/main" id="{304353D8-0AC7-4658-8EAD-F9A0570065D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3" name="AutoShape 487">
                <a:extLst>
                  <a:ext uri="{FF2B5EF4-FFF2-40B4-BE49-F238E27FC236}">
                    <a16:creationId xmlns:a16="http://schemas.microsoft.com/office/drawing/2014/main" id="{8C0FF60F-0A28-42BF-ADE5-7EC44AF4318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4" name="Line 488">
                <a:extLst>
                  <a:ext uri="{FF2B5EF4-FFF2-40B4-BE49-F238E27FC236}">
                    <a16:creationId xmlns:a16="http://schemas.microsoft.com/office/drawing/2014/main" id="{43BF16B9-F98D-482C-9BCE-CE5A2F70248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22" name="Group 489">
            <a:extLst>
              <a:ext uri="{FF2B5EF4-FFF2-40B4-BE49-F238E27FC236}">
                <a16:creationId xmlns:a16="http://schemas.microsoft.com/office/drawing/2014/main" id="{83EFEE0C-E771-49C1-B7ED-CC5834DB898A}"/>
              </a:ext>
            </a:extLst>
          </p:cNvPr>
          <p:cNvGrpSpPr>
            <a:grpSpLocks/>
          </p:cNvGrpSpPr>
          <p:nvPr/>
        </p:nvGrpSpPr>
        <p:grpSpPr bwMode="auto">
          <a:xfrm rot="10996135" flipH="1">
            <a:off x="7593013" y="2565400"/>
            <a:ext cx="311150" cy="490538"/>
            <a:chOff x="2820" y="264"/>
            <a:chExt cx="420" cy="1452"/>
          </a:xfrm>
        </p:grpSpPr>
        <p:sp>
          <p:nvSpPr>
            <p:cNvPr id="123" name="Line 490">
              <a:extLst>
                <a:ext uri="{FF2B5EF4-FFF2-40B4-BE49-F238E27FC236}">
                  <a16:creationId xmlns:a16="http://schemas.microsoft.com/office/drawing/2014/main" id="{55084833-EE73-4CCA-8CA2-DC5C295528A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4" name="Group 491">
              <a:extLst>
                <a:ext uri="{FF2B5EF4-FFF2-40B4-BE49-F238E27FC236}">
                  <a16:creationId xmlns:a16="http://schemas.microsoft.com/office/drawing/2014/main" id="{3D02A911-CF41-4FFC-A122-CDE108888549}"/>
                </a:ext>
              </a:extLst>
            </p:cNvPr>
            <p:cNvGrpSpPr>
              <a:grpSpLocks/>
            </p:cNvGrpSpPr>
            <p:nvPr/>
          </p:nvGrpSpPr>
          <p:grpSpPr bwMode="auto">
            <a:xfrm>
              <a:off x="2940" y="264"/>
              <a:ext cx="300" cy="1452"/>
              <a:chOff x="2940" y="264"/>
              <a:chExt cx="300" cy="1452"/>
            </a:xfrm>
          </p:grpSpPr>
          <p:grpSp>
            <p:nvGrpSpPr>
              <p:cNvPr id="125" name="Group 492">
                <a:extLst>
                  <a:ext uri="{FF2B5EF4-FFF2-40B4-BE49-F238E27FC236}">
                    <a16:creationId xmlns:a16="http://schemas.microsoft.com/office/drawing/2014/main" id="{4274E30F-35DE-4BEC-BBF1-A8D59A95C9F8}"/>
                  </a:ext>
                </a:extLst>
              </p:cNvPr>
              <p:cNvGrpSpPr>
                <a:grpSpLocks/>
              </p:cNvGrpSpPr>
              <p:nvPr/>
            </p:nvGrpSpPr>
            <p:grpSpPr bwMode="auto">
              <a:xfrm>
                <a:off x="2940" y="264"/>
                <a:ext cx="252" cy="1368"/>
                <a:chOff x="3024" y="732"/>
                <a:chExt cx="252" cy="1368"/>
              </a:xfrm>
            </p:grpSpPr>
            <p:grpSp>
              <p:nvGrpSpPr>
                <p:cNvPr id="128" name="Group 493">
                  <a:extLst>
                    <a:ext uri="{FF2B5EF4-FFF2-40B4-BE49-F238E27FC236}">
                      <a16:creationId xmlns:a16="http://schemas.microsoft.com/office/drawing/2014/main" id="{022B29F2-180B-428B-A351-7D039BAF4320}"/>
                    </a:ext>
                  </a:extLst>
                </p:cNvPr>
                <p:cNvGrpSpPr>
                  <a:grpSpLocks/>
                </p:cNvGrpSpPr>
                <p:nvPr/>
              </p:nvGrpSpPr>
              <p:grpSpPr bwMode="auto">
                <a:xfrm>
                  <a:off x="3024" y="732"/>
                  <a:ext cx="252" cy="1368"/>
                  <a:chOff x="3168" y="1008"/>
                  <a:chExt cx="484" cy="2448"/>
                </a:xfrm>
              </p:grpSpPr>
              <p:grpSp>
                <p:nvGrpSpPr>
                  <p:cNvPr id="130" name="Group 494">
                    <a:extLst>
                      <a:ext uri="{FF2B5EF4-FFF2-40B4-BE49-F238E27FC236}">
                        <a16:creationId xmlns:a16="http://schemas.microsoft.com/office/drawing/2014/main" id="{C47451E8-BB1F-4E92-8F8F-C9B735877970}"/>
                      </a:ext>
                    </a:extLst>
                  </p:cNvPr>
                  <p:cNvGrpSpPr>
                    <a:grpSpLocks/>
                  </p:cNvGrpSpPr>
                  <p:nvPr/>
                </p:nvGrpSpPr>
                <p:grpSpPr bwMode="auto">
                  <a:xfrm>
                    <a:off x="3168" y="1008"/>
                    <a:ext cx="484" cy="2448"/>
                    <a:chOff x="2256" y="864"/>
                    <a:chExt cx="532" cy="2448"/>
                  </a:xfrm>
                </p:grpSpPr>
                <p:sp>
                  <p:nvSpPr>
                    <p:cNvPr id="133" name="Freeform 495">
                      <a:extLst>
                        <a:ext uri="{FF2B5EF4-FFF2-40B4-BE49-F238E27FC236}">
                          <a16:creationId xmlns:a16="http://schemas.microsoft.com/office/drawing/2014/main" id="{88FE4A83-6E68-4090-9A71-DFB745DE6477}"/>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4" name="Freeform 496">
                      <a:extLst>
                        <a:ext uri="{FF2B5EF4-FFF2-40B4-BE49-F238E27FC236}">
                          <a16:creationId xmlns:a16="http://schemas.microsoft.com/office/drawing/2014/main" id="{D2B5E5B1-DC29-4A69-B1E9-20D1E60B2A50}"/>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1" name="Freeform 497">
                    <a:extLst>
                      <a:ext uri="{FF2B5EF4-FFF2-40B4-BE49-F238E27FC236}">
                        <a16:creationId xmlns:a16="http://schemas.microsoft.com/office/drawing/2014/main" id="{6818CD6A-61E4-4C38-9D46-5A9790D871C4}"/>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2" name="Freeform 498">
                    <a:extLst>
                      <a:ext uri="{FF2B5EF4-FFF2-40B4-BE49-F238E27FC236}">
                        <a16:creationId xmlns:a16="http://schemas.microsoft.com/office/drawing/2014/main" id="{212D5C85-9E5F-482B-82F2-036AD1298A07}"/>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9" name="Line 499">
                  <a:extLst>
                    <a:ext uri="{FF2B5EF4-FFF2-40B4-BE49-F238E27FC236}">
                      <a16:creationId xmlns:a16="http://schemas.microsoft.com/office/drawing/2014/main" id="{97542B01-D593-40CC-B367-FD7D8BD708D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6" name="AutoShape 500">
                <a:extLst>
                  <a:ext uri="{FF2B5EF4-FFF2-40B4-BE49-F238E27FC236}">
                    <a16:creationId xmlns:a16="http://schemas.microsoft.com/office/drawing/2014/main" id="{B79B0AFD-BAC8-49E4-9DEC-19592D5F9E4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27" name="Line 501">
                <a:extLst>
                  <a:ext uri="{FF2B5EF4-FFF2-40B4-BE49-F238E27FC236}">
                    <a16:creationId xmlns:a16="http://schemas.microsoft.com/office/drawing/2014/main" id="{6CA9660E-6B59-461E-8B29-65C25BD3B9A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35" name="Group 502">
            <a:extLst>
              <a:ext uri="{FF2B5EF4-FFF2-40B4-BE49-F238E27FC236}">
                <a16:creationId xmlns:a16="http://schemas.microsoft.com/office/drawing/2014/main" id="{BD0A2A9D-2AFA-4212-B14B-9BA9EDD8264D}"/>
              </a:ext>
            </a:extLst>
          </p:cNvPr>
          <p:cNvGrpSpPr>
            <a:grpSpLocks/>
          </p:cNvGrpSpPr>
          <p:nvPr/>
        </p:nvGrpSpPr>
        <p:grpSpPr bwMode="auto">
          <a:xfrm rot="13612148" flipV="1">
            <a:off x="4460082" y="2996406"/>
            <a:ext cx="311150" cy="490537"/>
            <a:chOff x="2820" y="264"/>
            <a:chExt cx="420" cy="1452"/>
          </a:xfrm>
        </p:grpSpPr>
        <p:sp>
          <p:nvSpPr>
            <p:cNvPr id="136" name="Line 503">
              <a:extLst>
                <a:ext uri="{FF2B5EF4-FFF2-40B4-BE49-F238E27FC236}">
                  <a16:creationId xmlns:a16="http://schemas.microsoft.com/office/drawing/2014/main" id="{80C8634A-2914-462C-84CB-5928E8A245E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7" name="Group 504">
              <a:extLst>
                <a:ext uri="{FF2B5EF4-FFF2-40B4-BE49-F238E27FC236}">
                  <a16:creationId xmlns:a16="http://schemas.microsoft.com/office/drawing/2014/main" id="{C6F96A69-97D9-4C89-A4EA-D465FBBE3C0D}"/>
                </a:ext>
              </a:extLst>
            </p:cNvPr>
            <p:cNvGrpSpPr>
              <a:grpSpLocks/>
            </p:cNvGrpSpPr>
            <p:nvPr/>
          </p:nvGrpSpPr>
          <p:grpSpPr bwMode="auto">
            <a:xfrm>
              <a:off x="2940" y="264"/>
              <a:ext cx="300" cy="1452"/>
              <a:chOff x="2940" y="264"/>
              <a:chExt cx="300" cy="1452"/>
            </a:xfrm>
          </p:grpSpPr>
          <p:grpSp>
            <p:nvGrpSpPr>
              <p:cNvPr id="138" name="Group 505">
                <a:extLst>
                  <a:ext uri="{FF2B5EF4-FFF2-40B4-BE49-F238E27FC236}">
                    <a16:creationId xmlns:a16="http://schemas.microsoft.com/office/drawing/2014/main" id="{82F024C9-7994-4FA1-B1C3-172980204FFC}"/>
                  </a:ext>
                </a:extLst>
              </p:cNvPr>
              <p:cNvGrpSpPr>
                <a:grpSpLocks/>
              </p:cNvGrpSpPr>
              <p:nvPr/>
            </p:nvGrpSpPr>
            <p:grpSpPr bwMode="auto">
              <a:xfrm>
                <a:off x="2940" y="264"/>
                <a:ext cx="252" cy="1368"/>
                <a:chOff x="3024" y="732"/>
                <a:chExt cx="252" cy="1368"/>
              </a:xfrm>
            </p:grpSpPr>
            <p:grpSp>
              <p:nvGrpSpPr>
                <p:cNvPr id="141" name="Group 506">
                  <a:extLst>
                    <a:ext uri="{FF2B5EF4-FFF2-40B4-BE49-F238E27FC236}">
                      <a16:creationId xmlns:a16="http://schemas.microsoft.com/office/drawing/2014/main" id="{93BE0E99-68ED-42C3-976B-903BA7496840}"/>
                    </a:ext>
                  </a:extLst>
                </p:cNvPr>
                <p:cNvGrpSpPr>
                  <a:grpSpLocks/>
                </p:cNvGrpSpPr>
                <p:nvPr/>
              </p:nvGrpSpPr>
              <p:grpSpPr bwMode="auto">
                <a:xfrm>
                  <a:off x="3024" y="732"/>
                  <a:ext cx="252" cy="1368"/>
                  <a:chOff x="3168" y="1008"/>
                  <a:chExt cx="484" cy="2448"/>
                </a:xfrm>
              </p:grpSpPr>
              <p:grpSp>
                <p:nvGrpSpPr>
                  <p:cNvPr id="149" name="Group 507">
                    <a:extLst>
                      <a:ext uri="{FF2B5EF4-FFF2-40B4-BE49-F238E27FC236}">
                        <a16:creationId xmlns:a16="http://schemas.microsoft.com/office/drawing/2014/main" id="{FDD7428B-EE06-470E-A573-D4C269B05AD1}"/>
                      </a:ext>
                    </a:extLst>
                  </p:cNvPr>
                  <p:cNvGrpSpPr>
                    <a:grpSpLocks/>
                  </p:cNvGrpSpPr>
                  <p:nvPr/>
                </p:nvGrpSpPr>
                <p:grpSpPr bwMode="auto">
                  <a:xfrm>
                    <a:off x="3168" y="1008"/>
                    <a:ext cx="484" cy="2448"/>
                    <a:chOff x="2256" y="864"/>
                    <a:chExt cx="532" cy="2448"/>
                  </a:xfrm>
                </p:grpSpPr>
                <p:sp>
                  <p:nvSpPr>
                    <p:cNvPr id="152" name="Freeform 508">
                      <a:extLst>
                        <a:ext uri="{FF2B5EF4-FFF2-40B4-BE49-F238E27FC236}">
                          <a16:creationId xmlns:a16="http://schemas.microsoft.com/office/drawing/2014/main" id="{DD534BFF-C3BC-402D-8B2A-6A6843A4D869}"/>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3" name="Freeform 509">
                      <a:extLst>
                        <a:ext uri="{FF2B5EF4-FFF2-40B4-BE49-F238E27FC236}">
                          <a16:creationId xmlns:a16="http://schemas.microsoft.com/office/drawing/2014/main" id="{A0161055-AD86-4034-BC3F-890913A376C7}"/>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0" name="Freeform 510">
                    <a:extLst>
                      <a:ext uri="{FF2B5EF4-FFF2-40B4-BE49-F238E27FC236}">
                        <a16:creationId xmlns:a16="http://schemas.microsoft.com/office/drawing/2014/main" id="{0715B6CD-0FC7-4276-8D23-3CDB83241CC8}"/>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1" name="Freeform 511">
                    <a:extLst>
                      <a:ext uri="{FF2B5EF4-FFF2-40B4-BE49-F238E27FC236}">
                        <a16:creationId xmlns:a16="http://schemas.microsoft.com/office/drawing/2014/main" id="{E353F620-4037-4A1A-82EA-17A939B53F10}"/>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8" name="Line 512">
                  <a:extLst>
                    <a:ext uri="{FF2B5EF4-FFF2-40B4-BE49-F238E27FC236}">
                      <a16:creationId xmlns:a16="http://schemas.microsoft.com/office/drawing/2014/main" id="{2423C3BA-2809-4BF4-B110-A1E83EEAAF4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9" name="AutoShape 513">
                <a:extLst>
                  <a:ext uri="{FF2B5EF4-FFF2-40B4-BE49-F238E27FC236}">
                    <a16:creationId xmlns:a16="http://schemas.microsoft.com/office/drawing/2014/main" id="{04820D8C-EECE-4F23-A8DF-A1FDA056A3F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0" name="Line 514">
                <a:extLst>
                  <a:ext uri="{FF2B5EF4-FFF2-40B4-BE49-F238E27FC236}">
                    <a16:creationId xmlns:a16="http://schemas.microsoft.com/office/drawing/2014/main" id="{F808201D-0E06-4568-8AED-A2B52162362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4" name="Group 518">
            <a:extLst>
              <a:ext uri="{FF2B5EF4-FFF2-40B4-BE49-F238E27FC236}">
                <a16:creationId xmlns:a16="http://schemas.microsoft.com/office/drawing/2014/main" id="{BBA73551-D179-431D-95FD-F934657A2B3E}"/>
              </a:ext>
            </a:extLst>
          </p:cNvPr>
          <p:cNvGrpSpPr>
            <a:grpSpLocks/>
          </p:cNvGrpSpPr>
          <p:nvPr/>
        </p:nvGrpSpPr>
        <p:grpSpPr bwMode="auto">
          <a:xfrm rot="5400000" flipH="1">
            <a:off x="3440355" y="3458374"/>
            <a:ext cx="298450" cy="501650"/>
            <a:chOff x="2820" y="264"/>
            <a:chExt cx="420" cy="1452"/>
          </a:xfrm>
        </p:grpSpPr>
        <p:sp>
          <p:nvSpPr>
            <p:cNvPr id="155" name="Line 519">
              <a:extLst>
                <a:ext uri="{FF2B5EF4-FFF2-40B4-BE49-F238E27FC236}">
                  <a16:creationId xmlns:a16="http://schemas.microsoft.com/office/drawing/2014/main" id="{01BE848A-76DB-4F7A-B394-0D63460698E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6" name="Group 520">
              <a:extLst>
                <a:ext uri="{FF2B5EF4-FFF2-40B4-BE49-F238E27FC236}">
                  <a16:creationId xmlns:a16="http://schemas.microsoft.com/office/drawing/2014/main" id="{FCC779F6-CEF0-45DF-A58A-E23735286810}"/>
                </a:ext>
              </a:extLst>
            </p:cNvPr>
            <p:cNvGrpSpPr>
              <a:grpSpLocks/>
            </p:cNvGrpSpPr>
            <p:nvPr/>
          </p:nvGrpSpPr>
          <p:grpSpPr bwMode="auto">
            <a:xfrm>
              <a:off x="2940" y="264"/>
              <a:ext cx="300" cy="1452"/>
              <a:chOff x="2940" y="264"/>
              <a:chExt cx="300" cy="1452"/>
            </a:xfrm>
          </p:grpSpPr>
          <p:grpSp>
            <p:nvGrpSpPr>
              <p:cNvPr id="157" name="Group 521">
                <a:extLst>
                  <a:ext uri="{FF2B5EF4-FFF2-40B4-BE49-F238E27FC236}">
                    <a16:creationId xmlns:a16="http://schemas.microsoft.com/office/drawing/2014/main" id="{3F10AD67-9493-4042-8CFB-E08F0343DB4B}"/>
                  </a:ext>
                </a:extLst>
              </p:cNvPr>
              <p:cNvGrpSpPr>
                <a:grpSpLocks/>
              </p:cNvGrpSpPr>
              <p:nvPr/>
            </p:nvGrpSpPr>
            <p:grpSpPr bwMode="auto">
              <a:xfrm>
                <a:off x="2940" y="264"/>
                <a:ext cx="252" cy="1368"/>
                <a:chOff x="3024" y="732"/>
                <a:chExt cx="252" cy="1368"/>
              </a:xfrm>
            </p:grpSpPr>
            <p:grpSp>
              <p:nvGrpSpPr>
                <p:cNvPr id="160" name="Group 522">
                  <a:extLst>
                    <a:ext uri="{FF2B5EF4-FFF2-40B4-BE49-F238E27FC236}">
                      <a16:creationId xmlns:a16="http://schemas.microsoft.com/office/drawing/2014/main" id="{07DBFF3E-2C7A-4859-91F4-AD87C596C5E7}"/>
                    </a:ext>
                  </a:extLst>
                </p:cNvPr>
                <p:cNvGrpSpPr>
                  <a:grpSpLocks/>
                </p:cNvGrpSpPr>
                <p:nvPr/>
              </p:nvGrpSpPr>
              <p:grpSpPr bwMode="auto">
                <a:xfrm>
                  <a:off x="3024" y="732"/>
                  <a:ext cx="252" cy="1368"/>
                  <a:chOff x="3168" y="1008"/>
                  <a:chExt cx="484" cy="2448"/>
                </a:xfrm>
              </p:grpSpPr>
              <p:grpSp>
                <p:nvGrpSpPr>
                  <p:cNvPr id="162" name="Group 523">
                    <a:extLst>
                      <a:ext uri="{FF2B5EF4-FFF2-40B4-BE49-F238E27FC236}">
                        <a16:creationId xmlns:a16="http://schemas.microsoft.com/office/drawing/2014/main" id="{33732869-14E5-4C62-9976-675F7FF38C88}"/>
                      </a:ext>
                    </a:extLst>
                  </p:cNvPr>
                  <p:cNvGrpSpPr>
                    <a:grpSpLocks/>
                  </p:cNvGrpSpPr>
                  <p:nvPr/>
                </p:nvGrpSpPr>
                <p:grpSpPr bwMode="auto">
                  <a:xfrm>
                    <a:off x="3168" y="1008"/>
                    <a:ext cx="484" cy="2448"/>
                    <a:chOff x="2256" y="864"/>
                    <a:chExt cx="532" cy="2448"/>
                  </a:xfrm>
                </p:grpSpPr>
                <p:sp>
                  <p:nvSpPr>
                    <p:cNvPr id="165" name="Freeform 524">
                      <a:extLst>
                        <a:ext uri="{FF2B5EF4-FFF2-40B4-BE49-F238E27FC236}">
                          <a16:creationId xmlns:a16="http://schemas.microsoft.com/office/drawing/2014/main" id="{85AEB763-160C-40EE-8F10-AFA6FC8E0407}"/>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6" name="Freeform 525">
                      <a:extLst>
                        <a:ext uri="{FF2B5EF4-FFF2-40B4-BE49-F238E27FC236}">
                          <a16:creationId xmlns:a16="http://schemas.microsoft.com/office/drawing/2014/main" id="{DE54284B-E963-4404-A248-F995E80E890C}"/>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3" name="Freeform 526">
                    <a:extLst>
                      <a:ext uri="{FF2B5EF4-FFF2-40B4-BE49-F238E27FC236}">
                        <a16:creationId xmlns:a16="http://schemas.microsoft.com/office/drawing/2014/main" id="{71EEA716-4BF8-43D2-833C-2EB9B1419B03}"/>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4" name="Freeform 527">
                    <a:extLst>
                      <a:ext uri="{FF2B5EF4-FFF2-40B4-BE49-F238E27FC236}">
                        <a16:creationId xmlns:a16="http://schemas.microsoft.com/office/drawing/2014/main" id="{FCEBE2F6-CFFC-4B8A-A0FB-E4F82F903137}"/>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1" name="Line 528">
                  <a:extLst>
                    <a:ext uri="{FF2B5EF4-FFF2-40B4-BE49-F238E27FC236}">
                      <a16:creationId xmlns:a16="http://schemas.microsoft.com/office/drawing/2014/main" id="{B3BF85D5-61E7-48AB-B00D-21F78371E2A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8" name="AutoShape 529">
                <a:extLst>
                  <a:ext uri="{FF2B5EF4-FFF2-40B4-BE49-F238E27FC236}">
                    <a16:creationId xmlns:a16="http://schemas.microsoft.com/office/drawing/2014/main" id="{88DA7E61-E4CE-40F0-8941-1F84C7FD15B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59" name="Line 530">
                <a:extLst>
                  <a:ext uri="{FF2B5EF4-FFF2-40B4-BE49-F238E27FC236}">
                    <a16:creationId xmlns:a16="http://schemas.microsoft.com/office/drawing/2014/main" id="{DA898995-0442-418F-9731-B5EECEBFE53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67" name="AutoShape 531">
            <a:extLst>
              <a:ext uri="{FF2B5EF4-FFF2-40B4-BE49-F238E27FC236}">
                <a16:creationId xmlns:a16="http://schemas.microsoft.com/office/drawing/2014/main" id="{D10F2B2B-C6D4-4753-9066-5FF594303D59}"/>
              </a:ext>
            </a:extLst>
          </p:cNvPr>
          <p:cNvSpPr>
            <a:spLocks noChangeArrowheads="1"/>
          </p:cNvSpPr>
          <p:nvPr/>
        </p:nvSpPr>
        <p:spPr bwMode="auto">
          <a:xfrm flipH="1">
            <a:off x="2663825" y="361950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68" name="Group 533">
            <a:extLst>
              <a:ext uri="{FF2B5EF4-FFF2-40B4-BE49-F238E27FC236}">
                <a16:creationId xmlns:a16="http://schemas.microsoft.com/office/drawing/2014/main" id="{8BDEF7E9-E986-418C-8C0F-133EB7CFDCD5}"/>
              </a:ext>
            </a:extLst>
          </p:cNvPr>
          <p:cNvGrpSpPr>
            <a:grpSpLocks/>
          </p:cNvGrpSpPr>
          <p:nvPr/>
        </p:nvGrpSpPr>
        <p:grpSpPr bwMode="auto">
          <a:xfrm rot="16417634" flipH="1">
            <a:off x="5905837" y="3781012"/>
            <a:ext cx="311150" cy="490537"/>
            <a:chOff x="2820" y="264"/>
            <a:chExt cx="420" cy="1452"/>
          </a:xfrm>
        </p:grpSpPr>
        <p:sp>
          <p:nvSpPr>
            <p:cNvPr id="169" name="Line 534">
              <a:extLst>
                <a:ext uri="{FF2B5EF4-FFF2-40B4-BE49-F238E27FC236}">
                  <a16:creationId xmlns:a16="http://schemas.microsoft.com/office/drawing/2014/main" id="{6E4ADA53-37DC-490A-832F-6FB6314137D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0" name="Group 535">
              <a:extLst>
                <a:ext uri="{FF2B5EF4-FFF2-40B4-BE49-F238E27FC236}">
                  <a16:creationId xmlns:a16="http://schemas.microsoft.com/office/drawing/2014/main" id="{DC2D7B52-6AF4-4018-B41B-97AB2B5A1E92}"/>
                </a:ext>
              </a:extLst>
            </p:cNvPr>
            <p:cNvGrpSpPr>
              <a:grpSpLocks/>
            </p:cNvGrpSpPr>
            <p:nvPr/>
          </p:nvGrpSpPr>
          <p:grpSpPr bwMode="auto">
            <a:xfrm>
              <a:off x="2940" y="264"/>
              <a:ext cx="300" cy="1452"/>
              <a:chOff x="2940" y="264"/>
              <a:chExt cx="300" cy="1452"/>
            </a:xfrm>
          </p:grpSpPr>
          <p:grpSp>
            <p:nvGrpSpPr>
              <p:cNvPr id="171" name="Group 536">
                <a:extLst>
                  <a:ext uri="{FF2B5EF4-FFF2-40B4-BE49-F238E27FC236}">
                    <a16:creationId xmlns:a16="http://schemas.microsoft.com/office/drawing/2014/main" id="{5CF3A4F9-0EE5-4386-B237-955E69B1FF3A}"/>
                  </a:ext>
                </a:extLst>
              </p:cNvPr>
              <p:cNvGrpSpPr>
                <a:grpSpLocks/>
              </p:cNvGrpSpPr>
              <p:nvPr/>
            </p:nvGrpSpPr>
            <p:grpSpPr bwMode="auto">
              <a:xfrm>
                <a:off x="2940" y="264"/>
                <a:ext cx="252" cy="1368"/>
                <a:chOff x="3024" y="732"/>
                <a:chExt cx="252" cy="1368"/>
              </a:xfrm>
            </p:grpSpPr>
            <p:grpSp>
              <p:nvGrpSpPr>
                <p:cNvPr id="174" name="Group 537">
                  <a:extLst>
                    <a:ext uri="{FF2B5EF4-FFF2-40B4-BE49-F238E27FC236}">
                      <a16:creationId xmlns:a16="http://schemas.microsoft.com/office/drawing/2014/main" id="{FFEBADDA-BEF4-4AB5-BD2D-122F3B9173D8}"/>
                    </a:ext>
                  </a:extLst>
                </p:cNvPr>
                <p:cNvGrpSpPr>
                  <a:grpSpLocks/>
                </p:cNvGrpSpPr>
                <p:nvPr/>
              </p:nvGrpSpPr>
              <p:grpSpPr bwMode="auto">
                <a:xfrm>
                  <a:off x="3024" y="732"/>
                  <a:ext cx="252" cy="1368"/>
                  <a:chOff x="3168" y="1008"/>
                  <a:chExt cx="484" cy="2448"/>
                </a:xfrm>
              </p:grpSpPr>
              <p:grpSp>
                <p:nvGrpSpPr>
                  <p:cNvPr id="176" name="Group 538">
                    <a:extLst>
                      <a:ext uri="{FF2B5EF4-FFF2-40B4-BE49-F238E27FC236}">
                        <a16:creationId xmlns:a16="http://schemas.microsoft.com/office/drawing/2014/main" id="{232392FD-6611-4BA2-B855-0DD3B3EEEFE6}"/>
                      </a:ext>
                    </a:extLst>
                  </p:cNvPr>
                  <p:cNvGrpSpPr>
                    <a:grpSpLocks/>
                  </p:cNvGrpSpPr>
                  <p:nvPr/>
                </p:nvGrpSpPr>
                <p:grpSpPr bwMode="auto">
                  <a:xfrm>
                    <a:off x="3168" y="1008"/>
                    <a:ext cx="484" cy="2448"/>
                    <a:chOff x="2256" y="864"/>
                    <a:chExt cx="532" cy="2448"/>
                  </a:xfrm>
                </p:grpSpPr>
                <p:sp>
                  <p:nvSpPr>
                    <p:cNvPr id="179" name="Freeform 539">
                      <a:extLst>
                        <a:ext uri="{FF2B5EF4-FFF2-40B4-BE49-F238E27FC236}">
                          <a16:creationId xmlns:a16="http://schemas.microsoft.com/office/drawing/2014/main" id="{DFA635EA-576B-4FE3-B094-9AF34501497E}"/>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0" name="Freeform 540">
                      <a:extLst>
                        <a:ext uri="{FF2B5EF4-FFF2-40B4-BE49-F238E27FC236}">
                          <a16:creationId xmlns:a16="http://schemas.microsoft.com/office/drawing/2014/main" id="{5B0A6D1E-3ACB-4AF9-A53E-29DEFAA05476}"/>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7" name="Freeform 541">
                    <a:extLst>
                      <a:ext uri="{FF2B5EF4-FFF2-40B4-BE49-F238E27FC236}">
                        <a16:creationId xmlns:a16="http://schemas.microsoft.com/office/drawing/2014/main" id="{5084BF0E-B8E9-4E47-A6F6-7FA7FDFFD15D}"/>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8" name="Freeform 542">
                    <a:extLst>
                      <a:ext uri="{FF2B5EF4-FFF2-40B4-BE49-F238E27FC236}">
                        <a16:creationId xmlns:a16="http://schemas.microsoft.com/office/drawing/2014/main" id="{47DB2DE3-9FB1-4991-B55E-21DB58FFA6AE}"/>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5" name="Line 543">
                  <a:extLst>
                    <a:ext uri="{FF2B5EF4-FFF2-40B4-BE49-F238E27FC236}">
                      <a16:creationId xmlns:a16="http://schemas.microsoft.com/office/drawing/2014/main" id="{26F435F7-7BC6-4E8D-A239-5541E6CBDA2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2" name="AutoShape 544">
                <a:extLst>
                  <a:ext uri="{FF2B5EF4-FFF2-40B4-BE49-F238E27FC236}">
                    <a16:creationId xmlns:a16="http://schemas.microsoft.com/office/drawing/2014/main" id="{9DE18FFB-C663-4AC0-9041-A27997A626A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3" name="Line 545">
                <a:extLst>
                  <a:ext uri="{FF2B5EF4-FFF2-40B4-BE49-F238E27FC236}">
                    <a16:creationId xmlns:a16="http://schemas.microsoft.com/office/drawing/2014/main" id="{C7BDA791-2F51-4E7F-AEB1-42DD782D572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84" name="AutoShape 475">
            <a:extLst>
              <a:ext uri="{FF2B5EF4-FFF2-40B4-BE49-F238E27FC236}">
                <a16:creationId xmlns:a16="http://schemas.microsoft.com/office/drawing/2014/main" id="{B748C5FB-491A-4EF7-9048-5EB7726FE590}"/>
              </a:ext>
            </a:extLst>
          </p:cNvPr>
          <p:cNvSpPr>
            <a:spLocks noChangeArrowheads="1"/>
          </p:cNvSpPr>
          <p:nvPr/>
        </p:nvSpPr>
        <p:spPr bwMode="auto">
          <a:xfrm>
            <a:off x="3937000" y="39449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89" name="Text Box 632">
            <a:extLst>
              <a:ext uri="{FF2B5EF4-FFF2-40B4-BE49-F238E27FC236}">
                <a16:creationId xmlns:a16="http://schemas.microsoft.com/office/drawing/2014/main" id="{33B0BFD9-1BE6-4DBD-A4AC-88D2643C23D4}"/>
              </a:ext>
            </a:extLst>
          </p:cNvPr>
          <p:cNvSpPr txBox="1">
            <a:spLocks noChangeArrowheads="1"/>
          </p:cNvSpPr>
          <p:nvPr/>
        </p:nvSpPr>
        <p:spPr bwMode="auto">
          <a:xfrm flipH="1">
            <a:off x="2663824" y="2368084"/>
            <a:ext cx="24582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Tonneau déclenché</a:t>
            </a:r>
          </a:p>
        </p:txBody>
      </p:sp>
      <p:grpSp>
        <p:nvGrpSpPr>
          <p:cNvPr id="190" name="Group 46">
            <a:extLst>
              <a:ext uri="{FF2B5EF4-FFF2-40B4-BE49-F238E27FC236}">
                <a16:creationId xmlns:a16="http://schemas.microsoft.com/office/drawing/2014/main" id="{BFCDDC12-DF47-48FB-9247-C61FD5F29855}"/>
              </a:ext>
            </a:extLst>
          </p:cNvPr>
          <p:cNvGrpSpPr>
            <a:grpSpLocks/>
          </p:cNvGrpSpPr>
          <p:nvPr/>
        </p:nvGrpSpPr>
        <p:grpSpPr bwMode="auto">
          <a:xfrm rot="-2652510">
            <a:off x="5300663" y="2740025"/>
            <a:ext cx="312737" cy="249238"/>
            <a:chOff x="4369" y="894"/>
            <a:chExt cx="230" cy="155"/>
          </a:xfrm>
        </p:grpSpPr>
        <p:sp>
          <p:nvSpPr>
            <p:cNvPr id="191" name="AutoShape 47">
              <a:extLst>
                <a:ext uri="{FF2B5EF4-FFF2-40B4-BE49-F238E27FC236}">
                  <a16:creationId xmlns:a16="http://schemas.microsoft.com/office/drawing/2014/main" id="{E0E9FE7F-B3F4-4A34-9CB8-BE43E1E82828}"/>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2" name="Line 48">
              <a:extLst>
                <a:ext uri="{FF2B5EF4-FFF2-40B4-BE49-F238E27FC236}">
                  <a16:creationId xmlns:a16="http://schemas.microsoft.com/office/drawing/2014/main" id="{342B0E57-563F-47A4-9E8D-D27541BD4897}"/>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193" name="Text Box 1174">
            <a:extLst>
              <a:ext uri="{FF2B5EF4-FFF2-40B4-BE49-F238E27FC236}">
                <a16:creationId xmlns:a16="http://schemas.microsoft.com/office/drawing/2014/main" id="{63A50F34-5DD2-4247-8105-6305B248EFE0}"/>
              </a:ext>
            </a:extLst>
          </p:cNvPr>
          <p:cNvSpPr txBox="1">
            <a:spLocks noChangeArrowheads="1"/>
          </p:cNvSpPr>
          <p:nvPr/>
        </p:nvSpPr>
        <p:spPr bwMode="auto">
          <a:xfrm rot="19059200" flipH="1">
            <a:off x="5017295" y="2451800"/>
            <a:ext cx="133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en-US" sz="2000" dirty="0"/>
              <a:t>(     )</a:t>
            </a:r>
          </a:p>
        </p:txBody>
      </p:sp>
      <p:grpSp>
        <p:nvGrpSpPr>
          <p:cNvPr id="194" name="Group 43">
            <a:extLst>
              <a:ext uri="{FF2B5EF4-FFF2-40B4-BE49-F238E27FC236}">
                <a16:creationId xmlns:a16="http://schemas.microsoft.com/office/drawing/2014/main" id="{0C5DEC12-2088-4392-AA5A-48EF8D9E9C44}"/>
              </a:ext>
            </a:extLst>
          </p:cNvPr>
          <p:cNvGrpSpPr>
            <a:grpSpLocks/>
          </p:cNvGrpSpPr>
          <p:nvPr/>
        </p:nvGrpSpPr>
        <p:grpSpPr bwMode="auto">
          <a:xfrm rot="7995263" flipH="1" flipV="1">
            <a:off x="4966494" y="2531269"/>
            <a:ext cx="365125" cy="246063"/>
            <a:chOff x="4369" y="894"/>
            <a:chExt cx="230" cy="155"/>
          </a:xfrm>
        </p:grpSpPr>
        <p:sp>
          <p:nvSpPr>
            <p:cNvPr id="195" name="AutoShape 44">
              <a:extLst>
                <a:ext uri="{FF2B5EF4-FFF2-40B4-BE49-F238E27FC236}">
                  <a16:creationId xmlns:a16="http://schemas.microsoft.com/office/drawing/2014/main" id="{2B11AC91-96F8-4416-AA3A-5E0558764981}"/>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7" name="Line 45">
              <a:extLst>
                <a:ext uri="{FF2B5EF4-FFF2-40B4-BE49-F238E27FC236}">
                  <a16:creationId xmlns:a16="http://schemas.microsoft.com/office/drawing/2014/main" id="{C9096A5D-0475-4BAA-9AA7-3C134011C020}"/>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blinds(horizontal)">
                                      <p:cBhvr>
                                        <p:cTn id="7" dur="1000"/>
                                        <p:tgtEl>
                                          <p:spTgt spid="1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89"/>
          <p:cNvSpPr txBox="1">
            <a:spLocks noChangeArrowheads="1"/>
          </p:cNvSpPr>
          <p:nvPr/>
        </p:nvSpPr>
        <p:spPr bwMode="auto">
          <a:xfrm>
            <a:off x="8051800" y="6557963"/>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F-27.06.02</a:t>
            </a:r>
          </a:p>
        </p:txBody>
      </p:sp>
      <p:sp>
        <p:nvSpPr>
          <p:cNvPr id="77829" name="Textfeld 6"/>
          <p:cNvSpPr txBox="1">
            <a:spLocks noChangeArrowheads="1"/>
          </p:cNvSpPr>
          <p:nvPr/>
        </p:nvSpPr>
        <p:spPr bwMode="auto">
          <a:xfrm>
            <a:off x="1808163" y="127000"/>
            <a:ext cx="7026275" cy="400110"/>
          </a:xfrm>
          <a:prstGeom prst="rect">
            <a:avLst/>
          </a:prstGeom>
          <a:noFill/>
          <a:ln w="9525">
            <a:noFill/>
            <a:miter lim="800000"/>
            <a:headEnd/>
            <a:tailEnd/>
          </a:ln>
        </p:spPr>
        <p:txBody>
          <a:bodyPr>
            <a:spAutoFit/>
          </a:bodyPr>
          <a:lstStyle/>
          <a:p>
            <a:r>
              <a:rPr lang="en-GB" sz="2000" b="1" dirty="0"/>
              <a:t>F-27.06 </a:t>
            </a:r>
            <a:r>
              <a:rPr lang="fr-FR" sz="2000" b="1" dirty="0"/>
              <a:t>Demi huit Cubain avec un tonneau déclenché</a:t>
            </a:r>
            <a:r>
              <a:rPr lang="en-GB" sz="2000" b="1" dirty="0"/>
              <a:t>.</a:t>
            </a:r>
            <a:endParaRPr lang="de-DE" altLang="de-DE" sz="2000" dirty="0"/>
          </a:p>
        </p:txBody>
      </p:sp>
      <p:sp>
        <p:nvSpPr>
          <p:cNvPr id="91" name="Arc 444">
            <a:extLst>
              <a:ext uri="{FF2B5EF4-FFF2-40B4-BE49-F238E27FC236}">
                <a16:creationId xmlns:a16="http://schemas.microsoft.com/office/drawing/2014/main" id="{3E721386-4C49-403B-99EB-05303229C722}"/>
              </a:ext>
            </a:extLst>
          </p:cNvPr>
          <p:cNvSpPr>
            <a:spLocks/>
          </p:cNvSpPr>
          <p:nvPr/>
        </p:nvSpPr>
        <p:spPr bwMode="auto">
          <a:xfrm flipV="1">
            <a:off x="3743325" y="3013075"/>
            <a:ext cx="660400" cy="677863"/>
          </a:xfrm>
          <a:custGeom>
            <a:avLst/>
            <a:gdLst>
              <a:gd name="T0" fmla="*/ 2147483646 w 17312"/>
              <a:gd name="T1" fmla="*/ 0 h 21557"/>
              <a:gd name="T2" fmla="*/ 2147483646 w 17312"/>
              <a:gd name="T3" fmla="*/ 2147483646 h 21557"/>
              <a:gd name="T4" fmla="*/ 0 w 17312"/>
              <a:gd name="T5" fmla="*/ 2147483646 h 21557"/>
              <a:gd name="T6" fmla="*/ 0 60000 65536"/>
              <a:gd name="T7" fmla="*/ 0 60000 65536"/>
              <a:gd name="T8" fmla="*/ 0 60000 65536"/>
            </a:gdLst>
            <a:ahLst/>
            <a:cxnLst>
              <a:cxn ang="T6">
                <a:pos x="T0" y="T1"/>
              </a:cxn>
              <a:cxn ang="T7">
                <a:pos x="T2" y="T3"/>
              </a:cxn>
              <a:cxn ang="T8">
                <a:pos x="T4" y="T5"/>
              </a:cxn>
            </a:cxnLst>
            <a:rect l="0" t="0" r="r" b="b"/>
            <a:pathLst>
              <a:path w="17312" h="21557" fill="none" extrusionOk="0">
                <a:moveTo>
                  <a:pt x="1359" y="-1"/>
                </a:moveTo>
                <a:cubicBezTo>
                  <a:pt x="7686" y="398"/>
                  <a:pt x="13519" y="3557"/>
                  <a:pt x="17311" y="8639"/>
                </a:cubicBezTo>
              </a:path>
              <a:path w="17312" h="21557" stroke="0" extrusionOk="0">
                <a:moveTo>
                  <a:pt x="1359" y="-1"/>
                </a:moveTo>
                <a:cubicBezTo>
                  <a:pt x="7686" y="398"/>
                  <a:pt x="13519" y="3557"/>
                  <a:pt x="17311" y="8639"/>
                </a:cubicBezTo>
                <a:lnTo>
                  <a:pt x="0" y="21557"/>
                </a:lnTo>
                <a:lnTo>
                  <a:pt x="1359"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2" name="Line 445">
            <a:extLst>
              <a:ext uri="{FF2B5EF4-FFF2-40B4-BE49-F238E27FC236}">
                <a16:creationId xmlns:a16="http://schemas.microsoft.com/office/drawing/2014/main" id="{27375283-A9E1-41B5-B1BA-50CE7A9B40D4}"/>
              </a:ext>
            </a:extLst>
          </p:cNvPr>
          <p:cNvSpPr>
            <a:spLocks noChangeShapeType="1"/>
          </p:cNvSpPr>
          <p:nvPr/>
        </p:nvSpPr>
        <p:spPr bwMode="auto">
          <a:xfrm>
            <a:off x="2746375" y="3677285"/>
            <a:ext cx="106521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 name="Line 446">
            <a:extLst>
              <a:ext uri="{FF2B5EF4-FFF2-40B4-BE49-F238E27FC236}">
                <a16:creationId xmlns:a16="http://schemas.microsoft.com/office/drawing/2014/main" id="{692054BB-E176-4457-B0FD-DDAC30C2038A}"/>
              </a:ext>
            </a:extLst>
          </p:cNvPr>
          <p:cNvSpPr>
            <a:spLocks noChangeShapeType="1"/>
          </p:cNvSpPr>
          <p:nvPr/>
        </p:nvSpPr>
        <p:spPr bwMode="auto">
          <a:xfrm flipV="1">
            <a:off x="4392613" y="1963738"/>
            <a:ext cx="1492250" cy="14716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Line 447">
            <a:extLst>
              <a:ext uri="{FF2B5EF4-FFF2-40B4-BE49-F238E27FC236}">
                <a16:creationId xmlns:a16="http://schemas.microsoft.com/office/drawing/2014/main" id="{3D1C8EB4-093C-44DF-9308-7C8A29830457}"/>
              </a:ext>
            </a:extLst>
          </p:cNvPr>
          <p:cNvSpPr>
            <a:spLocks noChangeShapeType="1"/>
          </p:cNvSpPr>
          <p:nvPr/>
        </p:nvSpPr>
        <p:spPr bwMode="auto">
          <a:xfrm flipV="1">
            <a:off x="3675062" y="4042814"/>
            <a:ext cx="3121927" cy="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 name="Arc 448">
            <a:extLst>
              <a:ext uri="{FF2B5EF4-FFF2-40B4-BE49-F238E27FC236}">
                <a16:creationId xmlns:a16="http://schemas.microsoft.com/office/drawing/2014/main" id="{C71D4AE6-970A-490E-A098-729D6DD329D9}"/>
              </a:ext>
            </a:extLst>
          </p:cNvPr>
          <p:cNvSpPr>
            <a:spLocks/>
          </p:cNvSpPr>
          <p:nvPr/>
        </p:nvSpPr>
        <p:spPr bwMode="auto">
          <a:xfrm>
            <a:off x="5862638" y="1711325"/>
            <a:ext cx="1911350" cy="2338334"/>
          </a:xfrm>
          <a:custGeom>
            <a:avLst/>
            <a:gdLst>
              <a:gd name="T0" fmla="*/ 0 w 35277"/>
              <a:gd name="T1" fmla="*/ 2147483646 h 42925"/>
              <a:gd name="T2" fmla="*/ 2147483646 w 35277"/>
              <a:gd name="T3" fmla="*/ 2147483646 h 42925"/>
              <a:gd name="T4" fmla="*/ 2147483646 w 35277"/>
              <a:gd name="T5" fmla="*/ 2147483646 h 42925"/>
              <a:gd name="T6" fmla="*/ 0 60000 65536"/>
              <a:gd name="T7" fmla="*/ 0 60000 65536"/>
              <a:gd name="T8" fmla="*/ 0 60000 65536"/>
            </a:gdLst>
            <a:ahLst/>
            <a:cxnLst>
              <a:cxn ang="T6">
                <a:pos x="T0" y="T1"/>
              </a:cxn>
              <a:cxn ang="T7">
                <a:pos x="T2" y="T3"/>
              </a:cxn>
              <a:cxn ang="T8">
                <a:pos x="T4" y="T5"/>
              </a:cxn>
            </a:cxnLst>
            <a:rect l="0" t="0" r="r" b="b"/>
            <a:pathLst>
              <a:path w="35277" h="42925" fill="none" extrusionOk="0">
                <a:moveTo>
                  <a:pt x="0" y="4881"/>
                </a:moveTo>
                <a:cubicBezTo>
                  <a:pt x="3859" y="1724"/>
                  <a:pt x="8691" y="0"/>
                  <a:pt x="13677" y="0"/>
                </a:cubicBezTo>
                <a:cubicBezTo>
                  <a:pt x="25606" y="0"/>
                  <a:pt x="35277" y="9670"/>
                  <a:pt x="35277" y="21600"/>
                </a:cubicBezTo>
                <a:cubicBezTo>
                  <a:pt x="35277" y="32203"/>
                  <a:pt x="27579" y="41239"/>
                  <a:pt x="17111" y="42925"/>
                </a:cubicBezTo>
              </a:path>
              <a:path w="35277" h="42925" stroke="0" extrusionOk="0">
                <a:moveTo>
                  <a:pt x="0" y="4881"/>
                </a:moveTo>
                <a:cubicBezTo>
                  <a:pt x="3859" y="1724"/>
                  <a:pt x="8691" y="0"/>
                  <a:pt x="13677" y="0"/>
                </a:cubicBezTo>
                <a:cubicBezTo>
                  <a:pt x="25606" y="0"/>
                  <a:pt x="35277" y="9670"/>
                  <a:pt x="35277" y="21600"/>
                </a:cubicBezTo>
                <a:cubicBezTo>
                  <a:pt x="35277" y="32203"/>
                  <a:pt x="27579" y="41239"/>
                  <a:pt x="17111" y="42925"/>
                </a:cubicBezTo>
                <a:lnTo>
                  <a:pt x="13677" y="21600"/>
                </a:lnTo>
                <a:lnTo>
                  <a:pt x="0" y="488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09" name="Group 476">
            <a:extLst>
              <a:ext uri="{FF2B5EF4-FFF2-40B4-BE49-F238E27FC236}">
                <a16:creationId xmlns:a16="http://schemas.microsoft.com/office/drawing/2014/main" id="{6FDC29BD-E2A1-474B-A00D-333FBE938A87}"/>
              </a:ext>
            </a:extLst>
          </p:cNvPr>
          <p:cNvGrpSpPr>
            <a:grpSpLocks/>
          </p:cNvGrpSpPr>
          <p:nvPr/>
        </p:nvGrpSpPr>
        <p:grpSpPr bwMode="auto">
          <a:xfrm rot="5400000" flipV="1">
            <a:off x="3398044" y="3779044"/>
            <a:ext cx="311150" cy="490538"/>
            <a:chOff x="2820" y="264"/>
            <a:chExt cx="420" cy="1452"/>
          </a:xfrm>
        </p:grpSpPr>
        <p:sp>
          <p:nvSpPr>
            <p:cNvPr id="110" name="Line 477">
              <a:extLst>
                <a:ext uri="{FF2B5EF4-FFF2-40B4-BE49-F238E27FC236}">
                  <a16:creationId xmlns:a16="http://schemas.microsoft.com/office/drawing/2014/main" id="{61C89CBC-8CC2-45B6-BFB5-73C054C30E1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1" name="Group 478">
              <a:extLst>
                <a:ext uri="{FF2B5EF4-FFF2-40B4-BE49-F238E27FC236}">
                  <a16:creationId xmlns:a16="http://schemas.microsoft.com/office/drawing/2014/main" id="{767B836A-9A85-4D8F-9A87-AFD316CB1A36}"/>
                </a:ext>
              </a:extLst>
            </p:cNvPr>
            <p:cNvGrpSpPr>
              <a:grpSpLocks/>
            </p:cNvGrpSpPr>
            <p:nvPr/>
          </p:nvGrpSpPr>
          <p:grpSpPr bwMode="auto">
            <a:xfrm>
              <a:off x="2940" y="264"/>
              <a:ext cx="300" cy="1452"/>
              <a:chOff x="2940" y="264"/>
              <a:chExt cx="300" cy="1452"/>
            </a:xfrm>
          </p:grpSpPr>
          <p:grpSp>
            <p:nvGrpSpPr>
              <p:cNvPr id="112" name="Group 479">
                <a:extLst>
                  <a:ext uri="{FF2B5EF4-FFF2-40B4-BE49-F238E27FC236}">
                    <a16:creationId xmlns:a16="http://schemas.microsoft.com/office/drawing/2014/main" id="{EB65893D-7FCB-4A75-874A-AF4D2D8E726E}"/>
                  </a:ext>
                </a:extLst>
              </p:cNvPr>
              <p:cNvGrpSpPr>
                <a:grpSpLocks/>
              </p:cNvGrpSpPr>
              <p:nvPr/>
            </p:nvGrpSpPr>
            <p:grpSpPr bwMode="auto">
              <a:xfrm>
                <a:off x="2940" y="264"/>
                <a:ext cx="252" cy="1368"/>
                <a:chOff x="3024" y="732"/>
                <a:chExt cx="252" cy="1368"/>
              </a:xfrm>
            </p:grpSpPr>
            <p:grpSp>
              <p:nvGrpSpPr>
                <p:cNvPr id="115" name="Group 480">
                  <a:extLst>
                    <a:ext uri="{FF2B5EF4-FFF2-40B4-BE49-F238E27FC236}">
                      <a16:creationId xmlns:a16="http://schemas.microsoft.com/office/drawing/2014/main" id="{B7695713-6263-49C0-8B20-5ED378981B2E}"/>
                    </a:ext>
                  </a:extLst>
                </p:cNvPr>
                <p:cNvGrpSpPr>
                  <a:grpSpLocks/>
                </p:cNvGrpSpPr>
                <p:nvPr/>
              </p:nvGrpSpPr>
              <p:grpSpPr bwMode="auto">
                <a:xfrm>
                  <a:off x="3024" y="732"/>
                  <a:ext cx="252" cy="1368"/>
                  <a:chOff x="3168" y="1008"/>
                  <a:chExt cx="484" cy="2448"/>
                </a:xfrm>
              </p:grpSpPr>
              <p:grpSp>
                <p:nvGrpSpPr>
                  <p:cNvPr id="117" name="Group 481">
                    <a:extLst>
                      <a:ext uri="{FF2B5EF4-FFF2-40B4-BE49-F238E27FC236}">
                        <a16:creationId xmlns:a16="http://schemas.microsoft.com/office/drawing/2014/main" id="{9386DED0-23AA-4D62-A2B9-E87CB202137E}"/>
                      </a:ext>
                    </a:extLst>
                  </p:cNvPr>
                  <p:cNvGrpSpPr>
                    <a:grpSpLocks/>
                  </p:cNvGrpSpPr>
                  <p:nvPr/>
                </p:nvGrpSpPr>
                <p:grpSpPr bwMode="auto">
                  <a:xfrm>
                    <a:off x="3168" y="1008"/>
                    <a:ext cx="484" cy="2448"/>
                    <a:chOff x="2256" y="864"/>
                    <a:chExt cx="532" cy="2448"/>
                  </a:xfrm>
                </p:grpSpPr>
                <p:sp>
                  <p:nvSpPr>
                    <p:cNvPr id="120" name="Freeform 482">
                      <a:extLst>
                        <a:ext uri="{FF2B5EF4-FFF2-40B4-BE49-F238E27FC236}">
                          <a16:creationId xmlns:a16="http://schemas.microsoft.com/office/drawing/2014/main" id="{495B26BE-4EF0-4E2B-A11B-3ABC9C4F4A3D}"/>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1" name="Freeform 483">
                      <a:extLst>
                        <a:ext uri="{FF2B5EF4-FFF2-40B4-BE49-F238E27FC236}">
                          <a16:creationId xmlns:a16="http://schemas.microsoft.com/office/drawing/2014/main" id="{4AA89EFD-B6D7-4793-A571-32D92CE3C038}"/>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8" name="Freeform 484">
                    <a:extLst>
                      <a:ext uri="{FF2B5EF4-FFF2-40B4-BE49-F238E27FC236}">
                        <a16:creationId xmlns:a16="http://schemas.microsoft.com/office/drawing/2014/main" id="{B9F87DE6-4034-4F31-9165-7FEC9ECCB0BD}"/>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9" name="Freeform 485">
                    <a:extLst>
                      <a:ext uri="{FF2B5EF4-FFF2-40B4-BE49-F238E27FC236}">
                        <a16:creationId xmlns:a16="http://schemas.microsoft.com/office/drawing/2014/main" id="{86F50D5F-2ABC-4E31-8BBF-08909C5C5AC4}"/>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6" name="Line 486">
                  <a:extLst>
                    <a:ext uri="{FF2B5EF4-FFF2-40B4-BE49-F238E27FC236}">
                      <a16:creationId xmlns:a16="http://schemas.microsoft.com/office/drawing/2014/main" id="{304353D8-0AC7-4658-8EAD-F9A0570065D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3" name="AutoShape 487">
                <a:extLst>
                  <a:ext uri="{FF2B5EF4-FFF2-40B4-BE49-F238E27FC236}">
                    <a16:creationId xmlns:a16="http://schemas.microsoft.com/office/drawing/2014/main" id="{8C0FF60F-0A28-42BF-ADE5-7EC44AF4318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4" name="Line 488">
                <a:extLst>
                  <a:ext uri="{FF2B5EF4-FFF2-40B4-BE49-F238E27FC236}">
                    <a16:creationId xmlns:a16="http://schemas.microsoft.com/office/drawing/2014/main" id="{43BF16B9-F98D-482C-9BCE-CE5A2F70248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4" name="Group 518">
            <a:extLst>
              <a:ext uri="{FF2B5EF4-FFF2-40B4-BE49-F238E27FC236}">
                <a16:creationId xmlns:a16="http://schemas.microsoft.com/office/drawing/2014/main" id="{BBA73551-D179-431D-95FD-F934657A2B3E}"/>
              </a:ext>
            </a:extLst>
          </p:cNvPr>
          <p:cNvGrpSpPr>
            <a:grpSpLocks/>
          </p:cNvGrpSpPr>
          <p:nvPr/>
        </p:nvGrpSpPr>
        <p:grpSpPr bwMode="auto">
          <a:xfrm rot="5400000" flipH="1">
            <a:off x="3175491" y="3455343"/>
            <a:ext cx="298450" cy="501650"/>
            <a:chOff x="2820" y="264"/>
            <a:chExt cx="420" cy="1452"/>
          </a:xfrm>
        </p:grpSpPr>
        <p:sp>
          <p:nvSpPr>
            <p:cNvPr id="155" name="Line 519">
              <a:extLst>
                <a:ext uri="{FF2B5EF4-FFF2-40B4-BE49-F238E27FC236}">
                  <a16:creationId xmlns:a16="http://schemas.microsoft.com/office/drawing/2014/main" id="{01BE848A-76DB-4F7A-B394-0D63460698E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6" name="Group 520">
              <a:extLst>
                <a:ext uri="{FF2B5EF4-FFF2-40B4-BE49-F238E27FC236}">
                  <a16:creationId xmlns:a16="http://schemas.microsoft.com/office/drawing/2014/main" id="{FCC779F6-CEF0-45DF-A58A-E23735286810}"/>
                </a:ext>
              </a:extLst>
            </p:cNvPr>
            <p:cNvGrpSpPr>
              <a:grpSpLocks/>
            </p:cNvGrpSpPr>
            <p:nvPr/>
          </p:nvGrpSpPr>
          <p:grpSpPr bwMode="auto">
            <a:xfrm>
              <a:off x="2940" y="264"/>
              <a:ext cx="300" cy="1452"/>
              <a:chOff x="2940" y="264"/>
              <a:chExt cx="300" cy="1452"/>
            </a:xfrm>
          </p:grpSpPr>
          <p:grpSp>
            <p:nvGrpSpPr>
              <p:cNvPr id="157" name="Group 521">
                <a:extLst>
                  <a:ext uri="{FF2B5EF4-FFF2-40B4-BE49-F238E27FC236}">
                    <a16:creationId xmlns:a16="http://schemas.microsoft.com/office/drawing/2014/main" id="{3F10AD67-9493-4042-8CFB-E08F0343DB4B}"/>
                  </a:ext>
                </a:extLst>
              </p:cNvPr>
              <p:cNvGrpSpPr>
                <a:grpSpLocks/>
              </p:cNvGrpSpPr>
              <p:nvPr/>
            </p:nvGrpSpPr>
            <p:grpSpPr bwMode="auto">
              <a:xfrm>
                <a:off x="2940" y="264"/>
                <a:ext cx="252" cy="1368"/>
                <a:chOff x="3024" y="732"/>
                <a:chExt cx="252" cy="1368"/>
              </a:xfrm>
            </p:grpSpPr>
            <p:grpSp>
              <p:nvGrpSpPr>
                <p:cNvPr id="160" name="Group 522">
                  <a:extLst>
                    <a:ext uri="{FF2B5EF4-FFF2-40B4-BE49-F238E27FC236}">
                      <a16:creationId xmlns:a16="http://schemas.microsoft.com/office/drawing/2014/main" id="{07DBFF3E-2C7A-4859-91F4-AD87C596C5E7}"/>
                    </a:ext>
                  </a:extLst>
                </p:cNvPr>
                <p:cNvGrpSpPr>
                  <a:grpSpLocks/>
                </p:cNvGrpSpPr>
                <p:nvPr/>
              </p:nvGrpSpPr>
              <p:grpSpPr bwMode="auto">
                <a:xfrm>
                  <a:off x="3024" y="732"/>
                  <a:ext cx="252" cy="1368"/>
                  <a:chOff x="3168" y="1008"/>
                  <a:chExt cx="484" cy="2448"/>
                </a:xfrm>
              </p:grpSpPr>
              <p:grpSp>
                <p:nvGrpSpPr>
                  <p:cNvPr id="162" name="Group 523">
                    <a:extLst>
                      <a:ext uri="{FF2B5EF4-FFF2-40B4-BE49-F238E27FC236}">
                        <a16:creationId xmlns:a16="http://schemas.microsoft.com/office/drawing/2014/main" id="{33732869-14E5-4C62-9976-675F7FF38C88}"/>
                      </a:ext>
                    </a:extLst>
                  </p:cNvPr>
                  <p:cNvGrpSpPr>
                    <a:grpSpLocks/>
                  </p:cNvGrpSpPr>
                  <p:nvPr/>
                </p:nvGrpSpPr>
                <p:grpSpPr bwMode="auto">
                  <a:xfrm>
                    <a:off x="3168" y="1008"/>
                    <a:ext cx="484" cy="2448"/>
                    <a:chOff x="2256" y="864"/>
                    <a:chExt cx="532" cy="2448"/>
                  </a:xfrm>
                </p:grpSpPr>
                <p:sp>
                  <p:nvSpPr>
                    <p:cNvPr id="165" name="Freeform 524">
                      <a:extLst>
                        <a:ext uri="{FF2B5EF4-FFF2-40B4-BE49-F238E27FC236}">
                          <a16:creationId xmlns:a16="http://schemas.microsoft.com/office/drawing/2014/main" id="{85AEB763-160C-40EE-8F10-AFA6FC8E0407}"/>
                        </a:ext>
                      </a:extLst>
                    </p:cNvPr>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7 w 1153"/>
                        <a:gd name="T5" fmla="*/ 1249342 h 204"/>
                        <a:gd name="T6" fmla="*/ 2121635 w 1153"/>
                        <a:gd name="T7" fmla="*/ 1366685 h 204"/>
                        <a:gd name="T8" fmla="*/ 2145900 w 1153"/>
                        <a:gd name="T9" fmla="*/ 1411693 h 204"/>
                        <a:gd name="T10" fmla="*/ 2145900 w 1153"/>
                        <a:gd name="T11" fmla="*/ 1439665 h 204"/>
                        <a:gd name="T12" fmla="*/ 2145900 w 1153"/>
                        <a:gd name="T13" fmla="*/ 1946403 h 204"/>
                        <a:gd name="T14" fmla="*/ 2144327 w 1153"/>
                        <a:gd name="T15" fmla="*/ 2008975 h 204"/>
                        <a:gd name="T16" fmla="*/ 2134807 w 1153"/>
                        <a:gd name="T17" fmla="*/ 2036731 h 204"/>
                        <a:gd name="T18" fmla="*/ 2133070 w 1153"/>
                        <a:gd name="T19" fmla="*/ 2080999 h 204"/>
                        <a:gd name="T20" fmla="*/ 2125998 w 1153"/>
                        <a:gd name="T21" fmla="*/ 2369734 h 204"/>
                        <a:gd name="T22" fmla="*/ 2106601 w 1153"/>
                        <a:gd name="T23" fmla="*/ 2689007 h 204"/>
                        <a:gd name="T24" fmla="*/ 2090102 w 1153"/>
                        <a:gd name="T25" fmla="*/ 2839055 h 204"/>
                        <a:gd name="T26" fmla="*/ 2069876 w 1153"/>
                        <a:gd name="T27" fmla="*/ 2879348 h 204"/>
                        <a:gd name="T28" fmla="*/ 1891183 w 1153"/>
                        <a:gd name="T29" fmla="*/ 2952329 h 204"/>
                        <a:gd name="T30" fmla="*/ 1732967 w 1153"/>
                        <a:gd name="T31" fmla="*/ 2967175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3 w 1153"/>
                        <a:gd name="T63" fmla="*/ 1221357 h 204"/>
                        <a:gd name="T64" fmla="*/ 1223155 w 1153"/>
                        <a:gd name="T65" fmla="*/ 815373 h 204"/>
                        <a:gd name="T66" fmla="*/ 1269408 w 1153"/>
                        <a:gd name="T67" fmla="*/ 1204117 h 204"/>
                        <a:gd name="T68" fmla="*/ 1521178 w 1153"/>
                        <a:gd name="T69" fmla="*/ 1411693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6" name="Freeform 525">
                      <a:extLst>
                        <a:ext uri="{FF2B5EF4-FFF2-40B4-BE49-F238E27FC236}">
                          <a16:creationId xmlns:a16="http://schemas.microsoft.com/office/drawing/2014/main" id="{DE54284B-E963-4404-A248-F995E80E890C}"/>
                        </a:ext>
                      </a:extLst>
                    </p:cNvPr>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3" name="Freeform 526">
                    <a:extLst>
                      <a:ext uri="{FF2B5EF4-FFF2-40B4-BE49-F238E27FC236}">
                        <a16:creationId xmlns:a16="http://schemas.microsoft.com/office/drawing/2014/main" id="{71EEA716-4BF8-43D2-833C-2EB9B1419B03}"/>
                      </a:ext>
                    </a:extLst>
                  </p:cNvPr>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4" name="Freeform 527">
                    <a:extLst>
                      <a:ext uri="{FF2B5EF4-FFF2-40B4-BE49-F238E27FC236}">
                        <a16:creationId xmlns:a16="http://schemas.microsoft.com/office/drawing/2014/main" id="{FCEBE2F6-CFFC-4B8A-A0FB-E4F82F903137}"/>
                      </a:ext>
                    </a:extLst>
                  </p:cNvPr>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1" name="Line 528">
                  <a:extLst>
                    <a:ext uri="{FF2B5EF4-FFF2-40B4-BE49-F238E27FC236}">
                      <a16:creationId xmlns:a16="http://schemas.microsoft.com/office/drawing/2014/main" id="{B3BF85D5-61E7-48AB-B00D-21F78371E2A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8" name="AutoShape 529">
                <a:extLst>
                  <a:ext uri="{FF2B5EF4-FFF2-40B4-BE49-F238E27FC236}">
                    <a16:creationId xmlns:a16="http://schemas.microsoft.com/office/drawing/2014/main" id="{88DA7E61-E4CE-40F0-8941-1F84C7FD15B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59" name="Line 530">
                <a:extLst>
                  <a:ext uri="{FF2B5EF4-FFF2-40B4-BE49-F238E27FC236}">
                    <a16:creationId xmlns:a16="http://schemas.microsoft.com/office/drawing/2014/main" id="{DA898995-0442-418F-9731-B5EECEBFE53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67" name="AutoShape 531">
            <a:extLst>
              <a:ext uri="{FF2B5EF4-FFF2-40B4-BE49-F238E27FC236}">
                <a16:creationId xmlns:a16="http://schemas.microsoft.com/office/drawing/2014/main" id="{D10F2B2B-C6D4-4753-9066-5FF594303D59}"/>
              </a:ext>
            </a:extLst>
          </p:cNvPr>
          <p:cNvSpPr>
            <a:spLocks noChangeArrowheads="1"/>
          </p:cNvSpPr>
          <p:nvPr/>
        </p:nvSpPr>
        <p:spPr bwMode="auto">
          <a:xfrm flipH="1">
            <a:off x="2542158" y="3615681"/>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84" name="AutoShape 475">
            <a:extLst>
              <a:ext uri="{FF2B5EF4-FFF2-40B4-BE49-F238E27FC236}">
                <a16:creationId xmlns:a16="http://schemas.microsoft.com/office/drawing/2014/main" id="{B748C5FB-491A-4EF7-9048-5EB7726FE590}"/>
              </a:ext>
            </a:extLst>
          </p:cNvPr>
          <p:cNvSpPr>
            <a:spLocks noChangeArrowheads="1"/>
          </p:cNvSpPr>
          <p:nvPr/>
        </p:nvSpPr>
        <p:spPr bwMode="auto">
          <a:xfrm>
            <a:off x="3937000" y="39449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90" name="Group 46">
            <a:extLst>
              <a:ext uri="{FF2B5EF4-FFF2-40B4-BE49-F238E27FC236}">
                <a16:creationId xmlns:a16="http://schemas.microsoft.com/office/drawing/2014/main" id="{BFCDDC12-DF47-48FB-9247-C61FD5F29855}"/>
              </a:ext>
            </a:extLst>
          </p:cNvPr>
          <p:cNvGrpSpPr>
            <a:grpSpLocks/>
          </p:cNvGrpSpPr>
          <p:nvPr/>
        </p:nvGrpSpPr>
        <p:grpSpPr bwMode="auto">
          <a:xfrm rot="-2652510">
            <a:off x="5300663" y="2740025"/>
            <a:ext cx="312737" cy="249238"/>
            <a:chOff x="4369" y="894"/>
            <a:chExt cx="230" cy="155"/>
          </a:xfrm>
        </p:grpSpPr>
        <p:sp>
          <p:nvSpPr>
            <p:cNvPr id="191" name="AutoShape 47">
              <a:extLst>
                <a:ext uri="{FF2B5EF4-FFF2-40B4-BE49-F238E27FC236}">
                  <a16:creationId xmlns:a16="http://schemas.microsoft.com/office/drawing/2014/main" id="{E0E9FE7F-B3F4-4A34-9CB8-BE43E1E82828}"/>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2" name="Line 48">
              <a:extLst>
                <a:ext uri="{FF2B5EF4-FFF2-40B4-BE49-F238E27FC236}">
                  <a16:creationId xmlns:a16="http://schemas.microsoft.com/office/drawing/2014/main" id="{342B0E57-563F-47A4-9E8D-D27541BD4897}"/>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193" name="Text Box 1174">
            <a:extLst>
              <a:ext uri="{FF2B5EF4-FFF2-40B4-BE49-F238E27FC236}">
                <a16:creationId xmlns:a16="http://schemas.microsoft.com/office/drawing/2014/main" id="{63A50F34-5DD2-4247-8105-6305B248EFE0}"/>
              </a:ext>
            </a:extLst>
          </p:cNvPr>
          <p:cNvSpPr txBox="1">
            <a:spLocks noChangeArrowheads="1"/>
          </p:cNvSpPr>
          <p:nvPr/>
        </p:nvSpPr>
        <p:spPr bwMode="auto">
          <a:xfrm rot="19059200" flipH="1">
            <a:off x="5017295" y="2451800"/>
            <a:ext cx="133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en-US" sz="2000" dirty="0"/>
              <a:t>(     )</a:t>
            </a:r>
          </a:p>
        </p:txBody>
      </p:sp>
      <p:grpSp>
        <p:nvGrpSpPr>
          <p:cNvPr id="194" name="Group 43">
            <a:extLst>
              <a:ext uri="{FF2B5EF4-FFF2-40B4-BE49-F238E27FC236}">
                <a16:creationId xmlns:a16="http://schemas.microsoft.com/office/drawing/2014/main" id="{0C5DEC12-2088-4392-AA5A-48EF8D9E9C44}"/>
              </a:ext>
            </a:extLst>
          </p:cNvPr>
          <p:cNvGrpSpPr>
            <a:grpSpLocks/>
          </p:cNvGrpSpPr>
          <p:nvPr/>
        </p:nvGrpSpPr>
        <p:grpSpPr bwMode="auto">
          <a:xfrm rot="7995263" flipH="1" flipV="1">
            <a:off x="4966494" y="2531269"/>
            <a:ext cx="365125" cy="246063"/>
            <a:chOff x="4369" y="894"/>
            <a:chExt cx="230" cy="155"/>
          </a:xfrm>
        </p:grpSpPr>
        <p:sp>
          <p:nvSpPr>
            <p:cNvPr id="195" name="AutoShape 44">
              <a:extLst>
                <a:ext uri="{FF2B5EF4-FFF2-40B4-BE49-F238E27FC236}">
                  <a16:creationId xmlns:a16="http://schemas.microsoft.com/office/drawing/2014/main" id="{2B11AC91-96F8-4416-AA3A-5E0558764981}"/>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7" name="Line 45">
              <a:extLst>
                <a:ext uri="{FF2B5EF4-FFF2-40B4-BE49-F238E27FC236}">
                  <a16:creationId xmlns:a16="http://schemas.microsoft.com/office/drawing/2014/main" id="{C9096A5D-0475-4BAA-9AA7-3C134011C020}"/>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142" name="Text Box 115">
            <a:extLst>
              <a:ext uri="{FF2B5EF4-FFF2-40B4-BE49-F238E27FC236}">
                <a16:creationId xmlns:a16="http://schemas.microsoft.com/office/drawing/2014/main" id="{F26A6299-A882-4F0D-9F1F-FBFF15696F00}"/>
              </a:ext>
            </a:extLst>
          </p:cNvPr>
          <p:cNvSpPr txBox="1">
            <a:spLocks noChangeArrowheads="1"/>
          </p:cNvSpPr>
          <p:nvPr/>
        </p:nvSpPr>
        <p:spPr bwMode="auto">
          <a:xfrm>
            <a:off x="268288" y="1095375"/>
            <a:ext cx="340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Le tonneau déclenché au milieu de la ligne droite</a:t>
            </a:r>
            <a:r>
              <a:rPr lang="fr-FR" sz="1600" b="1" noProof="0" dirty="0">
                <a:solidFill>
                  <a:srgbClr val="02369E"/>
                </a:solidFill>
              </a:rPr>
              <a:t>.</a:t>
            </a:r>
            <a:endParaRPr lang="fr-FR" sz="1600" b="1" noProof="0" dirty="0">
              <a:solidFill>
                <a:srgbClr val="0066FF"/>
              </a:solidFill>
            </a:endParaRPr>
          </a:p>
        </p:txBody>
      </p:sp>
      <p:sp>
        <p:nvSpPr>
          <p:cNvPr id="143" name="Text Box 116">
            <a:extLst>
              <a:ext uri="{FF2B5EF4-FFF2-40B4-BE49-F238E27FC236}">
                <a16:creationId xmlns:a16="http://schemas.microsoft.com/office/drawing/2014/main" id="{E9115CF9-955D-425E-8DB4-B6A6C25E5E3E}"/>
              </a:ext>
            </a:extLst>
          </p:cNvPr>
          <p:cNvSpPr txBox="1">
            <a:spLocks noChangeArrowheads="1"/>
          </p:cNvSpPr>
          <p:nvPr/>
        </p:nvSpPr>
        <p:spPr bwMode="auto">
          <a:xfrm>
            <a:off x="74993" y="4010977"/>
            <a:ext cx="3072375"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Tous les rayons sont égaux.</a:t>
            </a:r>
          </a:p>
        </p:txBody>
      </p:sp>
      <p:sp>
        <p:nvSpPr>
          <p:cNvPr id="144" name="Oval 113">
            <a:extLst>
              <a:ext uri="{FF2B5EF4-FFF2-40B4-BE49-F238E27FC236}">
                <a16:creationId xmlns:a16="http://schemas.microsoft.com/office/drawing/2014/main" id="{AE0C29CB-5FF3-46E7-82FF-23ECD994458B}"/>
              </a:ext>
            </a:extLst>
          </p:cNvPr>
          <p:cNvSpPr>
            <a:spLocks noChangeArrowheads="1"/>
          </p:cNvSpPr>
          <p:nvPr/>
        </p:nvSpPr>
        <p:spPr bwMode="auto">
          <a:xfrm>
            <a:off x="5536383" y="1726565"/>
            <a:ext cx="2193644" cy="2284412"/>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5" name="Oval 113">
            <a:extLst>
              <a:ext uri="{FF2B5EF4-FFF2-40B4-BE49-F238E27FC236}">
                <a16:creationId xmlns:a16="http://schemas.microsoft.com/office/drawing/2014/main" id="{9A6ED86F-F4FC-4870-8910-375E0544AD29}"/>
              </a:ext>
            </a:extLst>
          </p:cNvPr>
          <p:cNvSpPr>
            <a:spLocks noChangeArrowheads="1"/>
          </p:cNvSpPr>
          <p:nvPr/>
        </p:nvSpPr>
        <p:spPr bwMode="auto">
          <a:xfrm>
            <a:off x="2691606" y="1364966"/>
            <a:ext cx="2103437" cy="2284412"/>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6" name="Text Box 40">
            <a:extLst>
              <a:ext uri="{FF2B5EF4-FFF2-40B4-BE49-F238E27FC236}">
                <a16:creationId xmlns:a16="http://schemas.microsoft.com/office/drawing/2014/main" id="{D9C3467E-25FC-488A-A881-D065200D2A73}"/>
              </a:ext>
            </a:extLst>
          </p:cNvPr>
          <p:cNvSpPr txBox="1">
            <a:spLocks noChangeArrowheads="1"/>
          </p:cNvSpPr>
          <p:nvPr/>
        </p:nvSpPr>
        <p:spPr bwMode="auto">
          <a:xfrm>
            <a:off x="4494797" y="1020011"/>
            <a:ext cx="2822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Le tonneau déclenché peut être positif ou  négatif</a:t>
            </a:r>
            <a:r>
              <a:rPr lang="de-DE" altLang="de-DE" sz="1600" b="1" dirty="0">
                <a:solidFill>
                  <a:srgbClr val="0000FF"/>
                </a:solidFill>
              </a:rPr>
              <a:t>.</a:t>
            </a:r>
          </a:p>
        </p:txBody>
      </p:sp>
      <p:sp>
        <p:nvSpPr>
          <p:cNvPr id="147" name="Text Box 41">
            <a:extLst>
              <a:ext uri="{FF2B5EF4-FFF2-40B4-BE49-F238E27FC236}">
                <a16:creationId xmlns:a16="http://schemas.microsoft.com/office/drawing/2014/main" id="{C4F661BA-FED5-453F-9FF8-AD62391AB410}"/>
              </a:ext>
            </a:extLst>
          </p:cNvPr>
          <p:cNvSpPr txBox="1">
            <a:spLocks noChangeArrowheads="1"/>
          </p:cNvSpPr>
          <p:nvPr/>
        </p:nvSpPr>
        <p:spPr bwMode="auto">
          <a:xfrm>
            <a:off x="-32923" y="1990963"/>
            <a:ext cx="28416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fr-FR" sz="1600" b="1" dirty="0">
                <a:solidFill>
                  <a:srgbClr val="0000FF"/>
                </a:solidFill>
              </a:rPr>
              <a:t>Si le déclenché est un tonneau barriqué ou un tonneau aux ailerons:</a:t>
            </a:r>
            <a:br>
              <a:rPr lang="fr-FR" sz="1600" b="1" dirty="0">
                <a:solidFill>
                  <a:srgbClr val="0000FF"/>
                </a:solidFill>
              </a:rPr>
            </a:br>
            <a:r>
              <a:rPr lang="fr-FR" sz="1600" b="1" dirty="0">
                <a:solidFill>
                  <a:srgbClr val="FF3300"/>
                </a:solidFill>
              </a:rPr>
              <a:t>Sévère pénalité &gt; 5 pts.</a:t>
            </a:r>
          </a:p>
        </p:txBody>
      </p:sp>
      <p:sp>
        <p:nvSpPr>
          <p:cNvPr id="181" name="Oval 74">
            <a:extLst>
              <a:ext uri="{FF2B5EF4-FFF2-40B4-BE49-F238E27FC236}">
                <a16:creationId xmlns:a16="http://schemas.microsoft.com/office/drawing/2014/main" id="{A8CA3CB2-9793-483D-8263-165719AA28AA}"/>
              </a:ext>
            </a:extLst>
          </p:cNvPr>
          <p:cNvSpPr>
            <a:spLocks noChangeArrowheads="1"/>
          </p:cNvSpPr>
          <p:nvPr/>
        </p:nvSpPr>
        <p:spPr bwMode="auto">
          <a:xfrm>
            <a:off x="3734370" y="359056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82" name="Oval 74">
            <a:extLst>
              <a:ext uri="{FF2B5EF4-FFF2-40B4-BE49-F238E27FC236}">
                <a16:creationId xmlns:a16="http://schemas.microsoft.com/office/drawing/2014/main" id="{586A782F-F95A-4D2E-9E16-3013FC7818E0}"/>
              </a:ext>
            </a:extLst>
          </p:cNvPr>
          <p:cNvSpPr>
            <a:spLocks noChangeArrowheads="1"/>
          </p:cNvSpPr>
          <p:nvPr/>
        </p:nvSpPr>
        <p:spPr bwMode="auto">
          <a:xfrm>
            <a:off x="4297510" y="3310024"/>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83" name="Oval 74">
            <a:extLst>
              <a:ext uri="{FF2B5EF4-FFF2-40B4-BE49-F238E27FC236}">
                <a16:creationId xmlns:a16="http://schemas.microsoft.com/office/drawing/2014/main" id="{658B2670-0546-4E84-A0AD-76310CBF4812}"/>
              </a:ext>
            </a:extLst>
          </p:cNvPr>
          <p:cNvSpPr>
            <a:spLocks noChangeArrowheads="1"/>
          </p:cNvSpPr>
          <p:nvPr/>
        </p:nvSpPr>
        <p:spPr bwMode="auto">
          <a:xfrm>
            <a:off x="5090855" y="257718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85" name="Oval 74">
            <a:extLst>
              <a:ext uri="{FF2B5EF4-FFF2-40B4-BE49-F238E27FC236}">
                <a16:creationId xmlns:a16="http://schemas.microsoft.com/office/drawing/2014/main" id="{684BEAB5-8D51-43CF-8E3E-00CD8EA55854}"/>
              </a:ext>
            </a:extLst>
          </p:cNvPr>
          <p:cNvSpPr>
            <a:spLocks noChangeArrowheads="1"/>
          </p:cNvSpPr>
          <p:nvPr/>
        </p:nvSpPr>
        <p:spPr bwMode="auto">
          <a:xfrm>
            <a:off x="5802313" y="188251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86" name="Oval 74">
            <a:extLst>
              <a:ext uri="{FF2B5EF4-FFF2-40B4-BE49-F238E27FC236}">
                <a16:creationId xmlns:a16="http://schemas.microsoft.com/office/drawing/2014/main" id="{E657BD7A-6604-45D6-8F5F-7046B56CA5BC}"/>
              </a:ext>
            </a:extLst>
          </p:cNvPr>
          <p:cNvSpPr>
            <a:spLocks noChangeArrowheads="1"/>
          </p:cNvSpPr>
          <p:nvPr/>
        </p:nvSpPr>
        <p:spPr bwMode="auto">
          <a:xfrm>
            <a:off x="6682689" y="393096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grpSp>
        <p:nvGrpSpPr>
          <p:cNvPr id="56" name="Group 103">
            <a:extLst>
              <a:ext uri="{FF2B5EF4-FFF2-40B4-BE49-F238E27FC236}">
                <a16:creationId xmlns:a16="http://schemas.microsoft.com/office/drawing/2014/main" id="{BFFEA086-A605-4029-B605-90DC61A94E43}"/>
              </a:ext>
            </a:extLst>
          </p:cNvPr>
          <p:cNvGrpSpPr>
            <a:grpSpLocks/>
          </p:cNvGrpSpPr>
          <p:nvPr/>
        </p:nvGrpSpPr>
        <p:grpSpPr bwMode="auto">
          <a:xfrm flipH="1">
            <a:off x="4486859" y="2894128"/>
            <a:ext cx="846139" cy="671513"/>
            <a:chOff x="1153" y="2081"/>
            <a:chExt cx="533" cy="423"/>
          </a:xfrm>
        </p:grpSpPr>
        <p:grpSp>
          <p:nvGrpSpPr>
            <p:cNvPr id="57" name="Group 98">
              <a:extLst>
                <a:ext uri="{FF2B5EF4-FFF2-40B4-BE49-F238E27FC236}">
                  <a16:creationId xmlns:a16="http://schemas.microsoft.com/office/drawing/2014/main" id="{6B31D69B-7B1A-4C20-A58B-D7AD6E7F5401}"/>
                </a:ext>
              </a:extLst>
            </p:cNvPr>
            <p:cNvGrpSpPr>
              <a:grpSpLocks/>
            </p:cNvGrpSpPr>
            <p:nvPr/>
          </p:nvGrpSpPr>
          <p:grpSpPr bwMode="auto">
            <a:xfrm>
              <a:off x="1153" y="2081"/>
              <a:ext cx="533" cy="411"/>
              <a:chOff x="1177" y="2081"/>
              <a:chExt cx="533" cy="411"/>
            </a:xfrm>
          </p:grpSpPr>
          <p:sp>
            <p:nvSpPr>
              <p:cNvPr id="59" name="Line 90">
                <a:extLst>
                  <a:ext uri="{FF2B5EF4-FFF2-40B4-BE49-F238E27FC236}">
                    <a16:creationId xmlns:a16="http://schemas.microsoft.com/office/drawing/2014/main" id="{6B5DA861-D532-4B9C-9A1E-04BFB3CA4140}"/>
                  </a:ext>
                </a:extLst>
              </p:cNvPr>
              <p:cNvSpPr>
                <a:spLocks noChangeShapeType="1"/>
              </p:cNvSpPr>
              <p:nvPr/>
            </p:nvSpPr>
            <p:spPr bwMode="auto">
              <a:xfrm>
                <a:off x="1177" y="2488"/>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 name="Line 91">
                <a:extLst>
                  <a:ext uri="{FF2B5EF4-FFF2-40B4-BE49-F238E27FC236}">
                    <a16:creationId xmlns:a16="http://schemas.microsoft.com/office/drawing/2014/main" id="{DFB0847C-41E1-46D5-9418-925E22EBAC2C}"/>
                  </a:ext>
                </a:extLst>
              </p:cNvPr>
              <p:cNvSpPr>
                <a:spLocks noChangeShapeType="1"/>
              </p:cNvSpPr>
              <p:nvPr/>
            </p:nvSpPr>
            <p:spPr bwMode="auto">
              <a:xfrm>
                <a:off x="1290" y="2081"/>
                <a:ext cx="420" cy="411"/>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8" name="Text Box 92">
              <a:extLst>
                <a:ext uri="{FF2B5EF4-FFF2-40B4-BE49-F238E27FC236}">
                  <a16:creationId xmlns:a16="http://schemas.microsoft.com/office/drawing/2014/main" id="{93FF7AE3-32EE-4E57-8898-039CC6DE0A3C}"/>
                </a:ext>
              </a:extLst>
            </p:cNvPr>
            <p:cNvSpPr txBox="1">
              <a:spLocks noChangeArrowheads="1"/>
            </p:cNvSpPr>
            <p:nvPr/>
          </p:nvSpPr>
          <p:spPr bwMode="auto">
            <a:xfrm>
              <a:off x="1165" y="225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Tree>
    <p:extLst>
      <p:ext uri="{BB962C8B-B14F-4D97-AF65-F5344CB8AC3E}">
        <p14:creationId xmlns:p14="http://schemas.microsoft.com/office/powerpoint/2010/main" val="156467895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linds(horizontal)">
                                      <p:cBhvr>
                                        <p:cTn id="7" dur="1000"/>
                                        <p:tgtEl>
                                          <p:spTgt spid="14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blinds(horizontal)">
                                      <p:cBhvr>
                                        <p:cTn id="11" dur="1000"/>
                                        <p:tgtEl>
                                          <p:spTgt spid="14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blinds(horizontal)">
                                      <p:cBhvr>
                                        <p:cTn id="15" dur="1000"/>
                                        <p:tgtEl>
                                          <p:spTgt spid="147"/>
                                        </p:tgtEl>
                                      </p:cBhvr>
                                    </p:animEffect>
                                  </p:childTnLst>
                                </p:cTn>
                              </p:par>
                            </p:childTnLst>
                          </p:cTn>
                        </p:par>
                        <p:par>
                          <p:cTn id="16" fill="hold">
                            <p:stCondLst>
                              <p:cond delay="3000"/>
                            </p:stCondLst>
                            <p:childTnLst>
                              <p:par>
                                <p:cTn id="17" presetID="2" presetClass="entr" presetSubtype="8"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3" presetClass="entr" presetSubtype="10" fill="hold" nodeType="after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blinds(horizontal)">
                                      <p:cBhvr>
                                        <p:cTn id="24" dur="1000"/>
                                        <p:tgtEl>
                                          <p:spTgt spid="144"/>
                                        </p:tgtEl>
                                      </p:cBhvr>
                                    </p:animEffect>
                                  </p:childTnLst>
                                </p:cTn>
                              </p:par>
                            </p:childTnLst>
                          </p:cTn>
                        </p:par>
                        <p:par>
                          <p:cTn id="25" fill="hold">
                            <p:stCondLst>
                              <p:cond delay="5000"/>
                            </p:stCondLst>
                            <p:childTnLst>
                              <p:par>
                                <p:cTn id="26" presetID="3" presetClass="entr" presetSubtype="10" fill="hold" nodeType="after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blinds(horizontal)">
                                      <p:cBhvr>
                                        <p:cTn id="28" dur="1000"/>
                                        <p:tgtEl>
                                          <p:spTgt spid="145"/>
                                        </p:tgtEl>
                                      </p:cBhvr>
                                    </p:animEffect>
                                  </p:childTnLst>
                                </p:cTn>
                              </p:par>
                            </p:childTnLst>
                          </p:cTn>
                        </p:par>
                        <p:par>
                          <p:cTn id="29" fill="hold">
                            <p:stCondLst>
                              <p:cond delay="6000"/>
                            </p:stCondLst>
                            <p:childTnLst>
                              <p:par>
                                <p:cTn id="30" presetID="3" presetClass="entr" presetSubtype="1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linds(horizontal)">
                                      <p:cBhvr>
                                        <p:cTn id="3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animBg="1" autoUpdateAnimBg="0"/>
      <p:bldP spid="146" grpId="0" autoUpdateAnimBg="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29"/>
          <p:cNvSpPr txBox="1">
            <a:spLocks noChangeArrowheads="1"/>
          </p:cNvSpPr>
          <p:nvPr/>
        </p:nvSpPr>
        <p:spPr bwMode="auto">
          <a:xfrm>
            <a:off x="8051800" y="6543675"/>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F-27.07.01</a:t>
            </a:r>
          </a:p>
        </p:txBody>
      </p:sp>
      <p:sp>
        <p:nvSpPr>
          <p:cNvPr id="79874" name="Text Box 544"/>
          <p:cNvSpPr txBox="1">
            <a:spLocks noChangeArrowheads="1"/>
          </p:cNvSpPr>
          <p:nvPr/>
        </p:nvSpPr>
        <p:spPr bwMode="auto">
          <a:xfrm>
            <a:off x="813366" y="5104606"/>
            <a:ext cx="7729537" cy="1594283"/>
          </a:xfrm>
          <a:prstGeom prst="rect">
            <a:avLst/>
          </a:prstGeom>
          <a:solidFill>
            <a:schemeClr val="bg1"/>
          </a:solidFill>
          <a:ln w="9525">
            <a:noFill/>
            <a:miter lim="800000"/>
            <a:headEnd/>
            <a:tailEnd/>
          </a:ln>
        </p:spPr>
        <p:txBody>
          <a:bodyPr wrap="square">
            <a:spAutoFit/>
          </a:bodyPr>
          <a:lstStyle/>
          <a:p>
            <a:pPr algn="ctr" defTabSz="793750" eaLnBrk="0" hangingPunct="0">
              <a:lnSpc>
                <a:spcPct val="80000"/>
              </a:lnSpc>
              <a:spcBef>
                <a:spcPct val="50000"/>
              </a:spcBef>
            </a:pPr>
            <a:r>
              <a:rPr lang="fr-FR" sz="1600" b="1" noProof="0" dirty="0"/>
              <a:t>A partir d’un vol normal, le modèle exécute une boucle tirée en intégrant un 1/2 tonneau dans la première moitié de la boucle, exécute un tonneau déclenché, termine la boucle en intégrant un autre 1/2 tonneau dans la seconde moitié de la boucle, sortie en vol normal.</a:t>
            </a:r>
          </a:p>
          <a:p>
            <a:pPr algn="ctr" defTabSz="793750" eaLnBrk="0" hangingPunct="0">
              <a:lnSpc>
                <a:spcPct val="80000"/>
              </a:lnSpc>
              <a:spcBef>
                <a:spcPct val="50000"/>
              </a:spcBef>
            </a:pPr>
            <a:br>
              <a:rPr lang="fr-FR" sz="1600" b="1" noProof="0" dirty="0"/>
            </a:br>
            <a:r>
              <a:rPr lang="fr-FR" sz="1600" b="1" noProof="0" dirty="0"/>
              <a:t>Note: le sens des demi-tonneaux intégrés et du tonneau déclenché est à la  discrétion du pilote.</a:t>
            </a:r>
          </a:p>
        </p:txBody>
      </p:sp>
      <p:sp>
        <p:nvSpPr>
          <p:cNvPr id="79875" name="Text Box 310"/>
          <p:cNvSpPr txBox="1">
            <a:spLocks noChangeArrowheads="1"/>
          </p:cNvSpPr>
          <p:nvPr/>
        </p:nvSpPr>
        <p:spPr bwMode="auto">
          <a:xfrm>
            <a:off x="2652713" y="4641850"/>
            <a:ext cx="1162050"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½ roll</a:t>
            </a:r>
          </a:p>
        </p:txBody>
      </p:sp>
      <p:sp>
        <p:nvSpPr>
          <p:cNvPr id="79876" name="Text Box 105"/>
          <p:cNvSpPr txBox="1">
            <a:spLocks noChangeArrowheads="1"/>
          </p:cNvSpPr>
          <p:nvPr/>
        </p:nvSpPr>
        <p:spPr bwMode="auto">
          <a:xfrm>
            <a:off x="1746250" y="158750"/>
            <a:ext cx="7245350" cy="695680"/>
          </a:xfrm>
          <a:prstGeom prst="rect">
            <a:avLst/>
          </a:prstGeom>
          <a:noFill/>
          <a:ln w="9525">
            <a:noFill/>
            <a:miter lim="800000"/>
            <a:headEnd/>
            <a:tailEnd/>
          </a:ln>
        </p:spPr>
        <p:txBody>
          <a:bodyPr lIns="79352" tIns="39676" rIns="79352" bIns="39676">
            <a:spAutoFit/>
          </a:bodyPr>
          <a:lstStyle/>
          <a:p>
            <a:r>
              <a:rPr lang="en-GB" sz="2000" b="1" dirty="0"/>
              <a:t>F-27.07 </a:t>
            </a:r>
            <a:r>
              <a:rPr lang="fr-FR" sz="2000" b="1" noProof="0" dirty="0"/>
              <a:t>Boucle avec 1/2 tonneau intégré, tonneau 	 	 déclenché, 1/2 tonneau intégré</a:t>
            </a:r>
            <a:r>
              <a:rPr lang="en-GB" sz="2000" b="1" dirty="0"/>
              <a:t>.</a:t>
            </a:r>
            <a:endParaRPr lang="de-DE" sz="2000" dirty="0"/>
          </a:p>
        </p:txBody>
      </p:sp>
      <p:sp>
        <p:nvSpPr>
          <p:cNvPr id="80" name="Oval 703">
            <a:extLst>
              <a:ext uri="{FF2B5EF4-FFF2-40B4-BE49-F238E27FC236}">
                <a16:creationId xmlns:a16="http://schemas.microsoft.com/office/drawing/2014/main" id="{20C974A9-97CA-432F-B1F2-D7FCD5D4911E}"/>
              </a:ext>
            </a:extLst>
          </p:cNvPr>
          <p:cNvSpPr>
            <a:spLocks noChangeArrowheads="1"/>
          </p:cNvSpPr>
          <p:nvPr/>
        </p:nvSpPr>
        <p:spPr bwMode="auto">
          <a:xfrm>
            <a:off x="2916238" y="1096962"/>
            <a:ext cx="3148012" cy="3106738"/>
          </a:xfrm>
          <a:prstGeom prst="ellipse">
            <a:avLst/>
          </a:prstGeom>
          <a:noFill/>
          <a:ln w="9525" algn="ctr">
            <a:solidFill>
              <a:schemeClr val="tx1"/>
            </a:solidFill>
            <a:round/>
            <a:headEnd/>
            <a:tailEnd/>
          </a:ln>
        </p:spPr>
        <p:txBody>
          <a:bodyPr wrap="none" anchor="ctr"/>
          <a:lstStyle/>
          <a:p>
            <a:pPr algn="ctr" eaLnBrk="0" hangingPunct="0">
              <a:lnSpc>
                <a:spcPct val="80000"/>
              </a:lnSpc>
            </a:pPr>
            <a:endParaRPr lang="de-DE" altLang="de-DE"/>
          </a:p>
        </p:txBody>
      </p:sp>
      <p:sp>
        <p:nvSpPr>
          <p:cNvPr id="81" name="Line 702">
            <a:extLst>
              <a:ext uri="{FF2B5EF4-FFF2-40B4-BE49-F238E27FC236}">
                <a16:creationId xmlns:a16="http://schemas.microsoft.com/office/drawing/2014/main" id="{9D6EDD4D-79A6-4C62-85EA-B302AB1C4CFB}"/>
              </a:ext>
            </a:extLst>
          </p:cNvPr>
          <p:cNvSpPr>
            <a:spLocks noChangeShapeType="1"/>
          </p:cNvSpPr>
          <p:nvPr/>
        </p:nvSpPr>
        <p:spPr bwMode="auto">
          <a:xfrm flipV="1">
            <a:off x="2452688" y="4203700"/>
            <a:ext cx="3973512" cy="0"/>
          </a:xfrm>
          <a:prstGeom prst="line">
            <a:avLst/>
          </a:prstGeom>
          <a:noFill/>
          <a:ln w="9525">
            <a:solidFill>
              <a:schemeClr val="tx1"/>
            </a:solidFill>
            <a:round/>
            <a:headEnd/>
            <a:tailEnd/>
          </a:ln>
        </p:spPr>
        <p:txBody>
          <a:bodyPr/>
          <a:lstStyle/>
          <a:p>
            <a:endParaRPr lang="de-DE"/>
          </a:p>
        </p:txBody>
      </p:sp>
      <p:sp>
        <p:nvSpPr>
          <p:cNvPr id="82" name="Oval 703">
            <a:extLst>
              <a:ext uri="{FF2B5EF4-FFF2-40B4-BE49-F238E27FC236}">
                <a16:creationId xmlns:a16="http://schemas.microsoft.com/office/drawing/2014/main" id="{0BE2F01A-04C6-463B-8041-0BD18BAB9151}"/>
              </a:ext>
            </a:extLst>
          </p:cNvPr>
          <p:cNvSpPr>
            <a:spLocks noChangeArrowheads="1"/>
          </p:cNvSpPr>
          <p:nvPr/>
        </p:nvSpPr>
        <p:spPr bwMode="auto">
          <a:xfrm>
            <a:off x="2916238" y="1096962"/>
            <a:ext cx="3148012" cy="3106738"/>
          </a:xfrm>
          <a:prstGeom prst="ellipse">
            <a:avLst/>
          </a:prstGeom>
          <a:noFill/>
          <a:ln w="12700" algn="ctr">
            <a:solidFill>
              <a:schemeClr val="tx1"/>
            </a:solidFill>
            <a:round/>
            <a:headEnd/>
            <a:tailEnd/>
          </a:ln>
        </p:spPr>
        <p:txBody>
          <a:bodyPr wrap="none" anchor="ctr"/>
          <a:lstStyle/>
          <a:p>
            <a:pPr algn="ctr" eaLnBrk="0" hangingPunct="0">
              <a:lnSpc>
                <a:spcPct val="80000"/>
              </a:lnSpc>
            </a:pPr>
            <a:endParaRPr lang="de-DE" altLang="de-DE"/>
          </a:p>
        </p:txBody>
      </p:sp>
      <p:sp>
        <p:nvSpPr>
          <p:cNvPr id="83" name="AutoShape 705">
            <a:extLst>
              <a:ext uri="{FF2B5EF4-FFF2-40B4-BE49-F238E27FC236}">
                <a16:creationId xmlns:a16="http://schemas.microsoft.com/office/drawing/2014/main" id="{2332953F-682E-4AA4-A8BF-8C7282284A7B}"/>
              </a:ext>
            </a:extLst>
          </p:cNvPr>
          <p:cNvSpPr>
            <a:spLocks noChangeArrowheads="1"/>
          </p:cNvSpPr>
          <p:nvPr/>
        </p:nvSpPr>
        <p:spPr bwMode="auto">
          <a:xfrm rot="10800000" flipV="1">
            <a:off x="5426075" y="4102100"/>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84" name="AutoShape 732">
            <a:extLst>
              <a:ext uri="{FF2B5EF4-FFF2-40B4-BE49-F238E27FC236}">
                <a16:creationId xmlns:a16="http://schemas.microsoft.com/office/drawing/2014/main" id="{3D6C008A-5AA0-43E4-B399-DFACC551C630}"/>
              </a:ext>
            </a:extLst>
          </p:cNvPr>
          <p:cNvSpPr>
            <a:spLocks noChangeArrowheads="1"/>
          </p:cNvSpPr>
          <p:nvPr/>
        </p:nvSpPr>
        <p:spPr bwMode="auto">
          <a:xfrm flipH="1" flipV="1">
            <a:off x="2124075" y="4103687"/>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85" name="Group 735">
            <a:extLst>
              <a:ext uri="{FF2B5EF4-FFF2-40B4-BE49-F238E27FC236}">
                <a16:creationId xmlns:a16="http://schemas.microsoft.com/office/drawing/2014/main" id="{92F5B4BB-E13F-4051-90AF-680A71573DFD}"/>
              </a:ext>
            </a:extLst>
          </p:cNvPr>
          <p:cNvGrpSpPr>
            <a:grpSpLocks/>
          </p:cNvGrpSpPr>
          <p:nvPr/>
        </p:nvGrpSpPr>
        <p:grpSpPr bwMode="auto">
          <a:xfrm rot="5400000" flipH="1">
            <a:off x="6155532" y="3958432"/>
            <a:ext cx="311150" cy="490537"/>
            <a:chOff x="2820" y="264"/>
            <a:chExt cx="420" cy="1452"/>
          </a:xfrm>
        </p:grpSpPr>
        <p:sp>
          <p:nvSpPr>
            <p:cNvPr id="86" name="Line 736">
              <a:extLst>
                <a:ext uri="{FF2B5EF4-FFF2-40B4-BE49-F238E27FC236}">
                  <a16:creationId xmlns:a16="http://schemas.microsoft.com/office/drawing/2014/main" id="{E628C639-91E2-4A0E-81AB-399007B06A08}"/>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7" name="Group 737">
              <a:extLst>
                <a:ext uri="{FF2B5EF4-FFF2-40B4-BE49-F238E27FC236}">
                  <a16:creationId xmlns:a16="http://schemas.microsoft.com/office/drawing/2014/main" id="{AB703AC4-0D13-48BF-951F-1DC1AB1A72FB}"/>
                </a:ext>
              </a:extLst>
            </p:cNvPr>
            <p:cNvGrpSpPr>
              <a:grpSpLocks/>
            </p:cNvGrpSpPr>
            <p:nvPr/>
          </p:nvGrpSpPr>
          <p:grpSpPr bwMode="auto">
            <a:xfrm>
              <a:off x="2940" y="264"/>
              <a:ext cx="300" cy="1452"/>
              <a:chOff x="2940" y="264"/>
              <a:chExt cx="300" cy="1452"/>
            </a:xfrm>
          </p:grpSpPr>
          <p:grpSp>
            <p:nvGrpSpPr>
              <p:cNvPr id="88" name="Group 738">
                <a:extLst>
                  <a:ext uri="{FF2B5EF4-FFF2-40B4-BE49-F238E27FC236}">
                    <a16:creationId xmlns:a16="http://schemas.microsoft.com/office/drawing/2014/main" id="{ABA30516-706A-4E9F-A75C-DAC2C4FD22C1}"/>
                  </a:ext>
                </a:extLst>
              </p:cNvPr>
              <p:cNvGrpSpPr>
                <a:grpSpLocks/>
              </p:cNvGrpSpPr>
              <p:nvPr/>
            </p:nvGrpSpPr>
            <p:grpSpPr bwMode="auto">
              <a:xfrm>
                <a:off x="2940" y="264"/>
                <a:ext cx="252" cy="1368"/>
                <a:chOff x="3024" y="732"/>
                <a:chExt cx="252" cy="1368"/>
              </a:xfrm>
            </p:grpSpPr>
            <p:grpSp>
              <p:nvGrpSpPr>
                <p:cNvPr id="91" name="Group 739">
                  <a:extLst>
                    <a:ext uri="{FF2B5EF4-FFF2-40B4-BE49-F238E27FC236}">
                      <a16:creationId xmlns:a16="http://schemas.microsoft.com/office/drawing/2014/main" id="{A662D9E5-D001-4386-9C86-60AE9A1E3B9B}"/>
                    </a:ext>
                  </a:extLst>
                </p:cNvPr>
                <p:cNvGrpSpPr>
                  <a:grpSpLocks/>
                </p:cNvGrpSpPr>
                <p:nvPr/>
              </p:nvGrpSpPr>
              <p:grpSpPr bwMode="auto">
                <a:xfrm>
                  <a:off x="3024" y="732"/>
                  <a:ext cx="252" cy="1368"/>
                  <a:chOff x="3168" y="1008"/>
                  <a:chExt cx="484" cy="2448"/>
                </a:xfrm>
              </p:grpSpPr>
              <p:grpSp>
                <p:nvGrpSpPr>
                  <p:cNvPr id="93" name="Group 740">
                    <a:extLst>
                      <a:ext uri="{FF2B5EF4-FFF2-40B4-BE49-F238E27FC236}">
                        <a16:creationId xmlns:a16="http://schemas.microsoft.com/office/drawing/2014/main" id="{BC23764A-5DEE-42BC-9D5C-1F6325F617BB}"/>
                      </a:ext>
                    </a:extLst>
                  </p:cNvPr>
                  <p:cNvGrpSpPr>
                    <a:grpSpLocks/>
                  </p:cNvGrpSpPr>
                  <p:nvPr/>
                </p:nvGrpSpPr>
                <p:grpSpPr bwMode="auto">
                  <a:xfrm>
                    <a:off x="3168" y="1008"/>
                    <a:ext cx="484" cy="2448"/>
                    <a:chOff x="2256" y="864"/>
                    <a:chExt cx="532" cy="2448"/>
                  </a:xfrm>
                </p:grpSpPr>
                <p:sp>
                  <p:nvSpPr>
                    <p:cNvPr id="96" name="Freeform 741">
                      <a:extLst>
                        <a:ext uri="{FF2B5EF4-FFF2-40B4-BE49-F238E27FC236}">
                          <a16:creationId xmlns:a16="http://schemas.microsoft.com/office/drawing/2014/main" id="{5B7EBA0B-E0BB-4A95-B457-118C851236E7}"/>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7" name="Freeform 742">
                      <a:extLst>
                        <a:ext uri="{FF2B5EF4-FFF2-40B4-BE49-F238E27FC236}">
                          <a16:creationId xmlns:a16="http://schemas.microsoft.com/office/drawing/2014/main" id="{83A93A43-648D-4796-BD8B-8F2EDCFE169B}"/>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 name="Freeform 743">
                    <a:extLst>
                      <a:ext uri="{FF2B5EF4-FFF2-40B4-BE49-F238E27FC236}">
                        <a16:creationId xmlns:a16="http://schemas.microsoft.com/office/drawing/2014/main" id="{42684EB4-2EF3-45B6-A5E2-67F9C2D4CABB}"/>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5" name="Freeform 744">
                    <a:extLst>
                      <a:ext uri="{FF2B5EF4-FFF2-40B4-BE49-F238E27FC236}">
                        <a16:creationId xmlns:a16="http://schemas.microsoft.com/office/drawing/2014/main" id="{0B42CB06-388D-4144-B238-784B14C86887}"/>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 name="Line 745">
                  <a:extLst>
                    <a:ext uri="{FF2B5EF4-FFF2-40B4-BE49-F238E27FC236}">
                      <a16:creationId xmlns:a16="http://schemas.microsoft.com/office/drawing/2014/main" id="{89B98679-76CE-4610-84D6-74D2233FB563}"/>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9" name="AutoShape 746">
                <a:extLst>
                  <a:ext uri="{FF2B5EF4-FFF2-40B4-BE49-F238E27FC236}">
                    <a16:creationId xmlns:a16="http://schemas.microsoft.com/office/drawing/2014/main" id="{79500D38-ED27-475A-9CE3-1A739AB517F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0" name="Line 747">
                <a:extLst>
                  <a:ext uri="{FF2B5EF4-FFF2-40B4-BE49-F238E27FC236}">
                    <a16:creationId xmlns:a16="http://schemas.microsoft.com/office/drawing/2014/main" id="{8715D3A5-79EB-450F-BDCE-4D739DFFC623}"/>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12" name="Group 719">
            <a:extLst>
              <a:ext uri="{FF2B5EF4-FFF2-40B4-BE49-F238E27FC236}">
                <a16:creationId xmlns:a16="http://schemas.microsoft.com/office/drawing/2014/main" id="{6CB7E220-EBBD-4DE4-9401-4E9D72524461}"/>
              </a:ext>
            </a:extLst>
          </p:cNvPr>
          <p:cNvGrpSpPr>
            <a:grpSpLocks/>
          </p:cNvGrpSpPr>
          <p:nvPr/>
        </p:nvGrpSpPr>
        <p:grpSpPr bwMode="auto">
          <a:xfrm rot="5555594" flipH="1">
            <a:off x="2885282" y="3987007"/>
            <a:ext cx="311150" cy="490537"/>
            <a:chOff x="2820" y="264"/>
            <a:chExt cx="420" cy="1452"/>
          </a:xfrm>
        </p:grpSpPr>
        <p:sp>
          <p:nvSpPr>
            <p:cNvPr id="113" name="Line 720">
              <a:extLst>
                <a:ext uri="{FF2B5EF4-FFF2-40B4-BE49-F238E27FC236}">
                  <a16:creationId xmlns:a16="http://schemas.microsoft.com/office/drawing/2014/main" id="{C8DC8831-B473-4D15-B0AA-9EADB483041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14" name="Group 721">
              <a:extLst>
                <a:ext uri="{FF2B5EF4-FFF2-40B4-BE49-F238E27FC236}">
                  <a16:creationId xmlns:a16="http://schemas.microsoft.com/office/drawing/2014/main" id="{344FB7EA-9E02-439D-9A6F-5D8BC169B7FA}"/>
                </a:ext>
              </a:extLst>
            </p:cNvPr>
            <p:cNvGrpSpPr>
              <a:grpSpLocks/>
            </p:cNvGrpSpPr>
            <p:nvPr/>
          </p:nvGrpSpPr>
          <p:grpSpPr bwMode="auto">
            <a:xfrm>
              <a:off x="2940" y="264"/>
              <a:ext cx="300" cy="1452"/>
              <a:chOff x="2940" y="264"/>
              <a:chExt cx="300" cy="1452"/>
            </a:xfrm>
          </p:grpSpPr>
          <p:grpSp>
            <p:nvGrpSpPr>
              <p:cNvPr id="115" name="Group 722">
                <a:extLst>
                  <a:ext uri="{FF2B5EF4-FFF2-40B4-BE49-F238E27FC236}">
                    <a16:creationId xmlns:a16="http://schemas.microsoft.com/office/drawing/2014/main" id="{E478FF6A-7DAE-4947-A6B3-BF86FCC773F7}"/>
                  </a:ext>
                </a:extLst>
              </p:cNvPr>
              <p:cNvGrpSpPr>
                <a:grpSpLocks/>
              </p:cNvGrpSpPr>
              <p:nvPr/>
            </p:nvGrpSpPr>
            <p:grpSpPr bwMode="auto">
              <a:xfrm>
                <a:off x="2940" y="264"/>
                <a:ext cx="252" cy="1368"/>
                <a:chOff x="3024" y="732"/>
                <a:chExt cx="252" cy="1368"/>
              </a:xfrm>
            </p:grpSpPr>
            <p:grpSp>
              <p:nvGrpSpPr>
                <p:cNvPr id="118" name="Group 723">
                  <a:extLst>
                    <a:ext uri="{FF2B5EF4-FFF2-40B4-BE49-F238E27FC236}">
                      <a16:creationId xmlns:a16="http://schemas.microsoft.com/office/drawing/2014/main" id="{5E548505-CFC2-47C1-BC9C-9047176420F7}"/>
                    </a:ext>
                  </a:extLst>
                </p:cNvPr>
                <p:cNvGrpSpPr>
                  <a:grpSpLocks/>
                </p:cNvGrpSpPr>
                <p:nvPr/>
              </p:nvGrpSpPr>
              <p:grpSpPr bwMode="auto">
                <a:xfrm>
                  <a:off x="3024" y="732"/>
                  <a:ext cx="252" cy="1368"/>
                  <a:chOff x="3168" y="1008"/>
                  <a:chExt cx="484" cy="2448"/>
                </a:xfrm>
              </p:grpSpPr>
              <p:grpSp>
                <p:nvGrpSpPr>
                  <p:cNvPr id="120" name="Group 724">
                    <a:extLst>
                      <a:ext uri="{FF2B5EF4-FFF2-40B4-BE49-F238E27FC236}">
                        <a16:creationId xmlns:a16="http://schemas.microsoft.com/office/drawing/2014/main" id="{8AC51404-0855-4578-B92F-AB54DF50CD33}"/>
                      </a:ext>
                    </a:extLst>
                  </p:cNvPr>
                  <p:cNvGrpSpPr>
                    <a:grpSpLocks/>
                  </p:cNvGrpSpPr>
                  <p:nvPr/>
                </p:nvGrpSpPr>
                <p:grpSpPr bwMode="auto">
                  <a:xfrm>
                    <a:off x="3168" y="1008"/>
                    <a:ext cx="484" cy="2448"/>
                    <a:chOff x="2256" y="864"/>
                    <a:chExt cx="532" cy="2448"/>
                  </a:xfrm>
                </p:grpSpPr>
                <p:sp>
                  <p:nvSpPr>
                    <p:cNvPr id="123" name="Freeform 725">
                      <a:extLst>
                        <a:ext uri="{FF2B5EF4-FFF2-40B4-BE49-F238E27FC236}">
                          <a16:creationId xmlns:a16="http://schemas.microsoft.com/office/drawing/2014/main" id="{6208F223-4E29-4EBF-8A7F-431F12BE887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4" name="Freeform 726">
                      <a:extLst>
                        <a:ext uri="{FF2B5EF4-FFF2-40B4-BE49-F238E27FC236}">
                          <a16:creationId xmlns:a16="http://schemas.microsoft.com/office/drawing/2014/main" id="{F78F8250-F528-4B66-823A-84C94C8B85E0}"/>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1" name="Freeform 727">
                    <a:extLst>
                      <a:ext uri="{FF2B5EF4-FFF2-40B4-BE49-F238E27FC236}">
                        <a16:creationId xmlns:a16="http://schemas.microsoft.com/office/drawing/2014/main" id="{03481AF0-6410-4B40-95C0-2B65B402FCDD}"/>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2" name="Freeform 728">
                    <a:extLst>
                      <a:ext uri="{FF2B5EF4-FFF2-40B4-BE49-F238E27FC236}">
                        <a16:creationId xmlns:a16="http://schemas.microsoft.com/office/drawing/2014/main" id="{421879D7-2C7C-40AF-A8D5-037143D2F336}"/>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9" name="Line 729">
                  <a:extLst>
                    <a:ext uri="{FF2B5EF4-FFF2-40B4-BE49-F238E27FC236}">
                      <a16:creationId xmlns:a16="http://schemas.microsoft.com/office/drawing/2014/main" id="{972076E3-6549-4696-8BC5-3D9A8A99548E}"/>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16" name="AutoShape 730">
                <a:extLst>
                  <a:ext uri="{FF2B5EF4-FFF2-40B4-BE49-F238E27FC236}">
                    <a16:creationId xmlns:a16="http://schemas.microsoft.com/office/drawing/2014/main" id="{846FBDB2-74BF-4A08-A747-EDF47C65512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17" name="Line 731">
                <a:extLst>
                  <a:ext uri="{FF2B5EF4-FFF2-40B4-BE49-F238E27FC236}">
                    <a16:creationId xmlns:a16="http://schemas.microsoft.com/office/drawing/2014/main" id="{E5F30808-7B1B-4BB4-8F81-CEC590822ECD}"/>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25" name="Group 498">
            <a:extLst>
              <a:ext uri="{FF2B5EF4-FFF2-40B4-BE49-F238E27FC236}">
                <a16:creationId xmlns:a16="http://schemas.microsoft.com/office/drawing/2014/main" id="{DDDDCEBB-26EB-4427-B5A1-F8EAE8B3080D}"/>
              </a:ext>
            </a:extLst>
          </p:cNvPr>
          <p:cNvGrpSpPr>
            <a:grpSpLocks/>
          </p:cNvGrpSpPr>
          <p:nvPr/>
        </p:nvGrpSpPr>
        <p:grpSpPr bwMode="auto">
          <a:xfrm rot="12907254" flipH="1">
            <a:off x="5687951" y="2315264"/>
            <a:ext cx="700088" cy="320675"/>
            <a:chOff x="4875" y="7237"/>
            <a:chExt cx="4230" cy="1883"/>
          </a:xfrm>
        </p:grpSpPr>
        <p:sp>
          <p:nvSpPr>
            <p:cNvPr id="126" name="Arc 499">
              <a:extLst>
                <a:ext uri="{FF2B5EF4-FFF2-40B4-BE49-F238E27FC236}">
                  <a16:creationId xmlns:a16="http://schemas.microsoft.com/office/drawing/2014/main" id="{E65A476F-D659-4B70-831F-FFA5A57D600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27" name="AutoShape 500">
              <a:extLst>
                <a:ext uri="{FF2B5EF4-FFF2-40B4-BE49-F238E27FC236}">
                  <a16:creationId xmlns:a16="http://schemas.microsoft.com/office/drawing/2014/main" id="{CCCF06B6-D746-4F06-8EFC-9BE61C0852C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28" name="Text Box 522">
            <a:extLst>
              <a:ext uri="{FF2B5EF4-FFF2-40B4-BE49-F238E27FC236}">
                <a16:creationId xmlns:a16="http://schemas.microsoft.com/office/drawing/2014/main" id="{BAE5D0D7-78A8-44AF-BCA1-125B1B7D7376}"/>
              </a:ext>
            </a:extLst>
          </p:cNvPr>
          <p:cNvSpPr txBox="1">
            <a:spLocks noChangeArrowheads="1"/>
          </p:cNvSpPr>
          <p:nvPr/>
        </p:nvSpPr>
        <p:spPr bwMode="auto">
          <a:xfrm rot="10800000" flipH="1" flipV="1">
            <a:off x="6426200" y="2377970"/>
            <a:ext cx="2065520"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29" name="Group 498">
            <a:extLst>
              <a:ext uri="{FF2B5EF4-FFF2-40B4-BE49-F238E27FC236}">
                <a16:creationId xmlns:a16="http://schemas.microsoft.com/office/drawing/2014/main" id="{4EDB6772-0F77-4317-B1AB-12D1C2F0660B}"/>
              </a:ext>
            </a:extLst>
          </p:cNvPr>
          <p:cNvGrpSpPr>
            <a:grpSpLocks/>
          </p:cNvGrpSpPr>
          <p:nvPr/>
        </p:nvGrpSpPr>
        <p:grpSpPr bwMode="auto">
          <a:xfrm rot="3056176" flipH="1">
            <a:off x="2536837" y="2656216"/>
            <a:ext cx="700088" cy="320675"/>
            <a:chOff x="4875" y="7237"/>
            <a:chExt cx="4230" cy="1883"/>
          </a:xfrm>
        </p:grpSpPr>
        <p:sp>
          <p:nvSpPr>
            <p:cNvPr id="130" name="Arc 499">
              <a:extLst>
                <a:ext uri="{FF2B5EF4-FFF2-40B4-BE49-F238E27FC236}">
                  <a16:creationId xmlns:a16="http://schemas.microsoft.com/office/drawing/2014/main" id="{F44618F7-54F4-42DF-B6E4-A6859EDD7D9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31" name="AutoShape 500">
              <a:extLst>
                <a:ext uri="{FF2B5EF4-FFF2-40B4-BE49-F238E27FC236}">
                  <a16:creationId xmlns:a16="http://schemas.microsoft.com/office/drawing/2014/main" id="{DEC36A1A-BC53-4805-BC8B-7E02FEE50B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32" name="Text Box 522">
            <a:extLst>
              <a:ext uri="{FF2B5EF4-FFF2-40B4-BE49-F238E27FC236}">
                <a16:creationId xmlns:a16="http://schemas.microsoft.com/office/drawing/2014/main" id="{E0E33739-FC1F-49E1-A38C-9B368621CDC4}"/>
              </a:ext>
            </a:extLst>
          </p:cNvPr>
          <p:cNvSpPr txBox="1">
            <a:spLocks noChangeArrowheads="1"/>
          </p:cNvSpPr>
          <p:nvPr/>
        </p:nvSpPr>
        <p:spPr bwMode="auto">
          <a:xfrm rot="10800000" flipH="1" flipV="1">
            <a:off x="483650" y="2450406"/>
            <a:ext cx="2075391"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33" name="Group 43">
            <a:extLst>
              <a:ext uri="{FF2B5EF4-FFF2-40B4-BE49-F238E27FC236}">
                <a16:creationId xmlns:a16="http://schemas.microsoft.com/office/drawing/2014/main" id="{B346AD83-2E05-471C-9978-40E48B1AEE21}"/>
              </a:ext>
            </a:extLst>
          </p:cNvPr>
          <p:cNvGrpSpPr>
            <a:grpSpLocks/>
          </p:cNvGrpSpPr>
          <p:nvPr/>
        </p:nvGrpSpPr>
        <p:grpSpPr bwMode="auto">
          <a:xfrm rot="10800000" flipV="1">
            <a:off x="4383088" y="974725"/>
            <a:ext cx="365125" cy="246062"/>
            <a:chOff x="4369" y="894"/>
            <a:chExt cx="230" cy="155"/>
          </a:xfrm>
        </p:grpSpPr>
        <p:sp>
          <p:nvSpPr>
            <p:cNvPr id="134" name="AutoShape 44">
              <a:extLst>
                <a:ext uri="{FF2B5EF4-FFF2-40B4-BE49-F238E27FC236}">
                  <a16:creationId xmlns:a16="http://schemas.microsoft.com/office/drawing/2014/main" id="{4058BE23-26E1-4B6C-804D-73AAB0846A08}"/>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135" name="Line 45">
              <a:extLst>
                <a:ext uri="{FF2B5EF4-FFF2-40B4-BE49-F238E27FC236}">
                  <a16:creationId xmlns:a16="http://schemas.microsoft.com/office/drawing/2014/main" id="{8130F25D-2799-420E-A479-551FE1A944F8}"/>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136" name="Text Box 1174">
            <a:extLst>
              <a:ext uri="{FF2B5EF4-FFF2-40B4-BE49-F238E27FC236}">
                <a16:creationId xmlns:a16="http://schemas.microsoft.com/office/drawing/2014/main" id="{8D939614-F4A6-456F-BF6B-B60DA405D0B9}"/>
              </a:ext>
            </a:extLst>
          </p:cNvPr>
          <p:cNvSpPr txBox="1">
            <a:spLocks noChangeArrowheads="1"/>
          </p:cNvSpPr>
          <p:nvPr/>
        </p:nvSpPr>
        <p:spPr bwMode="auto">
          <a:xfrm flipH="1" flipV="1">
            <a:off x="3618426" y="1317735"/>
            <a:ext cx="1333500" cy="396875"/>
          </a:xfrm>
          <a:prstGeom prst="rect">
            <a:avLst/>
          </a:prstGeom>
          <a:noFill/>
          <a:ln w="9525">
            <a:noFill/>
            <a:miter lim="800000"/>
            <a:headEnd/>
            <a:tailEnd/>
          </a:ln>
        </p:spPr>
        <p:txBody>
          <a:bodyPr>
            <a:spAutoFit/>
          </a:bodyPr>
          <a:lstStyle/>
          <a:p>
            <a:pPr>
              <a:spcBef>
                <a:spcPct val="50000"/>
              </a:spcBef>
            </a:pPr>
            <a:r>
              <a:rPr lang="de-DE" altLang="en-US" sz="2000" dirty="0"/>
              <a:t>(      )</a:t>
            </a:r>
          </a:p>
        </p:txBody>
      </p:sp>
      <p:grpSp>
        <p:nvGrpSpPr>
          <p:cNvPr id="137" name="Group 43">
            <a:extLst>
              <a:ext uri="{FF2B5EF4-FFF2-40B4-BE49-F238E27FC236}">
                <a16:creationId xmlns:a16="http://schemas.microsoft.com/office/drawing/2014/main" id="{5FE0029A-0DE0-4F60-AEC5-9A3A7088C057}"/>
              </a:ext>
            </a:extLst>
          </p:cNvPr>
          <p:cNvGrpSpPr>
            <a:grpSpLocks/>
          </p:cNvGrpSpPr>
          <p:nvPr/>
        </p:nvGrpSpPr>
        <p:grpSpPr bwMode="auto">
          <a:xfrm rot="10800000" flipV="1">
            <a:off x="4389437" y="1323834"/>
            <a:ext cx="365125" cy="246063"/>
            <a:chOff x="4369" y="894"/>
            <a:chExt cx="230" cy="155"/>
          </a:xfrm>
          <a:solidFill>
            <a:schemeClr val="bg1"/>
          </a:solidFill>
        </p:grpSpPr>
        <p:sp>
          <p:nvSpPr>
            <p:cNvPr id="138" name="AutoShape 44">
              <a:extLst>
                <a:ext uri="{FF2B5EF4-FFF2-40B4-BE49-F238E27FC236}">
                  <a16:creationId xmlns:a16="http://schemas.microsoft.com/office/drawing/2014/main" id="{FE6D7B03-6FA9-408D-8229-086F915850F5}"/>
                </a:ext>
              </a:extLst>
            </p:cNvPr>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139" name="Line 45">
              <a:extLst>
                <a:ext uri="{FF2B5EF4-FFF2-40B4-BE49-F238E27FC236}">
                  <a16:creationId xmlns:a16="http://schemas.microsoft.com/office/drawing/2014/main" id="{2E782959-156D-4D64-8AEC-2E29FB00C9B6}"/>
                </a:ext>
              </a:extLst>
            </p:cNvPr>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cxnSp>
        <p:nvCxnSpPr>
          <p:cNvPr id="142" name="Gerader Verbinder 96">
            <a:extLst>
              <a:ext uri="{FF2B5EF4-FFF2-40B4-BE49-F238E27FC236}">
                <a16:creationId xmlns:a16="http://schemas.microsoft.com/office/drawing/2014/main" id="{693BBF6A-F16B-41F8-918D-0FFBA8C1683F}"/>
              </a:ext>
            </a:extLst>
          </p:cNvPr>
          <p:cNvCxnSpPr>
            <a:cxnSpLocks/>
          </p:cNvCxnSpPr>
          <p:nvPr/>
        </p:nvCxnSpPr>
        <p:spPr bwMode="auto">
          <a:xfrm flipH="1" flipV="1">
            <a:off x="4546276" y="4035781"/>
            <a:ext cx="7468" cy="342281"/>
          </a:xfrm>
          <a:prstGeom prst="line">
            <a:avLst/>
          </a:prstGeom>
          <a:noFill/>
          <a:ln w="15875" algn="ctr">
            <a:solidFill>
              <a:schemeClr val="tx1"/>
            </a:solidFill>
            <a:round/>
            <a:headEnd/>
            <a:tailEnd/>
          </a:ln>
        </p:spPr>
      </p:cxnSp>
      <p:cxnSp>
        <p:nvCxnSpPr>
          <p:cNvPr id="143" name="Gerader Verbinder 96">
            <a:extLst>
              <a:ext uri="{FF2B5EF4-FFF2-40B4-BE49-F238E27FC236}">
                <a16:creationId xmlns:a16="http://schemas.microsoft.com/office/drawing/2014/main" id="{0D1542C5-7C75-400C-A423-03B1A32FDB05}"/>
              </a:ext>
            </a:extLst>
          </p:cNvPr>
          <p:cNvCxnSpPr>
            <a:cxnSpLocks/>
          </p:cNvCxnSpPr>
          <p:nvPr/>
        </p:nvCxnSpPr>
        <p:spPr bwMode="auto">
          <a:xfrm flipV="1">
            <a:off x="74930" y="3468687"/>
            <a:ext cx="349250" cy="0"/>
          </a:xfrm>
          <a:prstGeom prst="line">
            <a:avLst/>
          </a:prstGeom>
          <a:noFill/>
          <a:ln w="15875" algn="ctr">
            <a:solidFill>
              <a:schemeClr val="tx1"/>
            </a:solidFill>
            <a:round/>
            <a:headEnd/>
            <a:tailEnd/>
          </a:ln>
        </p:spPr>
      </p:cxn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linds(horizontal)">
                                      <p:cBhvr>
                                        <p:cTn id="7" dur="500"/>
                                        <p:tgtEl>
                                          <p:spTgt spid="13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blinds(horizontal)">
                                      <p:cBhvr>
                                        <p:cTn id="1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29"/>
          <p:cNvSpPr txBox="1">
            <a:spLocks noChangeArrowheads="1"/>
          </p:cNvSpPr>
          <p:nvPr/>
        </p:nvSpPr>
        <p:spPr bwMode="auto">
          <a:xfrm>
            <a:off x="8051800" y="6543675"/>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F-27.07.02</a:t>
            </a:r>
          </a:p>
        </p:txBody>
      </p:sp>
      <p:sp>
        <p:nvSpPr>
          <p:cNvPr id="79875" name="Text Box 310"/>
          <p:cNvSpPr txBox="1">
            <a:spLocks noChangeArrowheads="1"/>
          </p:cNvSpPr>
          <p:nvPr/>
        </p:nvSpPr>
        <p:spPr bwMode="auto">
          <a:xfrm>
            <a:off x="2652713" y="4641850"/>
            <a:ext cx="1162050"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½ roll</a:t>
            </a:r>
          </a:p>
        </p:txBody>
      </p:sp>
      <p:sp>
        <p:nvSpPr>
          <p:cNvPr id="79876" name="Text Box 105"/>
          <p:cNvSpPr txBox="1">
            <a:spLocks noChangeArrowheads="1"/>
          </p:cNvSpPr>
          <p:nvPr/>
        </p:nvSpPr>
        <p:spPr bwMode="auto">
          <a:xfrm>
            <a:off x="1746250" y="158750"/>
            <a:ext cx="7245350" cy="695680"/>
          </a:xfrm>
          <a:prstGeom prst="rect">
            <a:avLst/>
          </a:prstGeom>
          <a:noFill/>
          <a:ln w="9525">
            <a:noFill/>
            <a:miter lim="800000"/>
            <a:headEnd/>
            <a:tailEnd/>
          </a:ln>
        </p:spPr>
        <p:txBody>
          <a:bodyPr lIns="79352" tIns="39676" rIns="79352" bIns="39676">
            <a:spAutoFit/>
          </a:bodyPr>
          <a:lstStyle/>
          <a:p>
            <a:r>
              <a:rPr lang="en-GB" sz="2000" b="1" dirty="0"/>
              <a:t>F-27.07 </a:t>
            </a:r>
            <a:r>
              <a:rPr lang="fr-FR" sz="2000" b="1" dirty="0"/>
              <a:t>Boucle avec 1/2 tonneau intégré, tonneau 	 	 déclenché, 1/2 tonneau intégré</a:t>
            </a:r>
            <a:r>
              <a:rPr lang="en-GB" sz="2000" b="1" dirty="0"/>
              <a:t>.</a:t>
            </a:r>
            <a:endParaRPr lang="de-DE" sz="2000" dirty="0"/>
          </a:p>
        </p:txBody>
      </p:sp>
      <p:sp>
        <p:nvSpPr>
          <p:cNvPr id="80" name="Oval 703">
            <a:extLst>
              <a:ext uri="{FF2B5EF4-FFF2-40B4-BE49-F238E27FC236}">
                <a16:creationId xmlns:a16="http://schemas.microsoft.com/office/drawing/2014/main" id="{20C974A9-97CA-432F-B1F2-D7FCD5D4911E}"/>
              </a:ext>
            </a:extLst>
          </p:cNvPr>
          <p:cNvSpPr>
            <a:spLocks noChangeArrowheads="1"/>
          </p:cNvSpPr>
          <p:nvPr/>
        </p:nvSpPr>
        <p:spPr bwMode="auto">
          <a:xfrm>
            <a:off x="2916238" y="1096962"/>
            <a:ext cx="3148012" cy="3106738"/>
          </a:xfrm>
          <a:prstGeom prst="ellipse">
            <a:avLst/>
          </a:prstGeom>
          <a:noFill/>
          <a:ln w="9525" algn="ctr">
            <a:solidFill>
              <a:schemeClr val="tx1"/>
            </a:solidFill>
            <a:round/>
            <a:headEnd/>
            <a:tailEnd/>
          </a:ln>
        </p:spPr>
        <p:txBody>
          <a:bodyPr wrap="none" anchor="ctr"/>
          <a:lstStyle/>
          <a:p>
            <a:pPr algn="ctr" eaLnBrk="0" hangingPunct="0">
              <a:lnSpc>
                <a:spcPct val="80000"/>
              </a:lnSpc>
            </a:pPr>
            <a:endParaRPr lang="de-DE" altLang="de-DE"/>
          </a:p>
        </p:txBody>
      </p:sp>
      <p:sp>
        <p:nvSpPr>
          <p:cNvPr id="81" name="Line 702">
            <a:extLst>
              <a:ext uri="{FF2B5EF4-FFF2-40B4-BE49-F238E27FC236}">
                <a16:creationId xmlns:a16="http://schemas.microsoft.com/office/drawing/2014/main" id="{9D6EDD4D-79A6-4C62-85EA-B302AB1C4CFB}"/>
              </a:ext>
            </a:extLst>
          </p:cNvPr>
          <p:cNvSpPr>
            <a:spLocks noChangeShapeType="1"/>
          </p:cNvSpPr>
          <p:nvPr/>
        </p:nvSpPr>
        <p:spPr bwMode="auto">
          <a:xfrm flipV="1">
            <a:off x="2473745" y="4196436"/>
            <a:ext cx="3973512" cy="0"/>
          </a:xfrm>
          <a:prstGeom prst="line">
            <a:avLst/>
          </a:prstGeom>
          <a:noFill/>
          <a:ln w="12700">
            <a:solidFill>
              <a:schemeClr val="tx1"/>
            </a:solidFill>
            <a:round/>
            <a:headEnd/>
            <a:tailEnd/>
          </a:ln>
        </p:spPr>
        <p:txBody>
          <a:bodyPr/>
          <a:lstStyle/>
          <a:p>
            <a:endParaRPr lang="de-DE"/>
          </a:p>
        </p:txBody>
      </p:sp>
      <p:sp>
        <p:nvSpPr>
          <p:cNvPr id="82" name="Oval 703">
            <a:extLst>
              <a:ext uri="{FF2B5EF4-FFF2-40B4-BE49-F238E27FC236}">
                <a16:creationId xmlns:a16="http://schemas.microsoft.com/office/drawing/2014/main" id="{0BE2F01A-04C6-463B-8041-0BD18BAB9151}"/>
              </a:ext>
            </a:extLst>
          </p:cNvPr>
          <p:cNvSpPr>
            <a:spLocks noChangeArrowheads="1"/>
          </p:cNvSpPr>
          <p:nvPr/>
        </p:nvSpPr>
        <p:spPr bwMode="auto">
          <a:xfrm>
            <a:off x="2916238" y="1096962"/>
            <a:ext cx="3148012" cy="3106738"/>
          </a:xfrm>
          <a:prstGeom prst="ellipse">
            <a:avLst/>
          </a:prstGeom>
          <a:noFill/>
          <a:ln w="12700" algn="ctr">
            <a:solidFill>
              <a:schemeClr val="tx1"/>
            </a:solidFill>
            <a:round/>
            <a:headEnd/>
            <a:tailEnd/>
          </a:ln>
        </p:spPr>
        <p:txBody>
          <a:bodyPr wrap="none" anchor="ctr"/>
          <a:lstStyle/>
          <a:p>
            <a:pPr algn="ctr" eaLnBrk="0" hangingPunct="0">
              <a:lnSpc>
                <a:spcPct val="80000"/>
              </a:lnSpc>
            </a:pPr>
            <a:endParaRPr lang="de-DE" altLang="de-DE"/>
          </a:p>
        </p:txBody>
      </p:sp>
      <p:sp>
        <p:nvSpPr>
          <p:cNvPr id="83" name="AutoShape 705">
            <a:extLst>
              <a:ext uri="{FF2B5EF4-FFF2-40B4-BE49-F238E27FC236}">
                <a16:creationId xmlns:a16="http://schemas.microsoft.com/office/drawing/2014/main" id="{2332953F-682E-4AA4-A8BF-8C7282284A7B}"/>
              </a:ext>
            </a:extLst>
          </p:cNvPr>
          <p:cNvSpPr>
            <a:spLocks noChangeArrowheads="1"/>
          </p:cNvSpPr>
          <p:nvPr/>
        </p:nvSpPr>
        <p:spPr bwMode="auto">
          <a:xfrm rot="10800000" flipV="1">
            <a:off x="5426075" y="4102100"/>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84" name="AutoShape 732">
            <a:extLst>
              <a:ext uri="{FF2B5EF4-FFF2-40B4-BE49-F238E27FC236}">
                <a16:creationId xmlns:a16="http://schemas.microsoft.com/office/drawing/2014/main" id="{3D6C008A-5AA0-43E4-B399-DFACC551C630}"/>
              </a:ext>
            </a:extLst>
          </p:cNvPr>
          <p:cNvSpPr>
            <a:spLocks noChangeArrowheads="1"/>
          </p:cNvSpPr>
          <p:nvPr/>
        </p:nvSpPr>
        <p:spPr bwMode="auto">
          <a:xfrm flipH="1" flipV="1">
            <a:off x="2124075" y="4103687"/>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85" name="Group 735">
            <a:extLst>
              <a:ext uri="{FF2B5EF4-FFF2-40B4-BE49-F238E27FC236}">
                <a16:creationId xmlns:a16="http://schemas.microsoft.com/office/drawing/2014/main" id="{92F5B4BB-E13F-4051-90AF-680A71573DFD}"/>
              </a:ext>
            </a:extLst>
          </p:cNvPr>
          <p:cNvGrpSpPr>
            <a:grpSpLocks/>
          </p:cNvGrpSpPr>
          <p:nvPr/>
        </p:nvGrpSpPr>
        <p:grpSpPr bwMode="auto">
          <a:xfrm rot="5400000" flipH="1">
            <a:off x="6155532" y="3958432"/>
            <a:ext cx="311150" cy="490537"/>
            <a:chOff x="2820" y="264"/>
            <a:chExt cx="420" cy="1452"/>
          </a:xfrm>
        </p:grpSpPr>
        <p:sp>
          <p:nvSpPr>
            <p:cNvPr id="86" name="Line 736">
              <a:extLst>
                <a:ext uri="{FF2B5EF4-FFF2-40B4-BE49-F238E27FC236}">
                  <a16:creationId xmlns:a16="http://schemas.microsoft.com/office/drawing/2014/main" id="{E628C639-91E2-4A0E-81AB-399007B06A08}"/>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7" name="Group 737">
              <a:extLst>
                <a:ext uri="{FF2B5EF4-FFF2-40B4-BE49-F238E27FC236}">
                  <a16:creationId xmlns:a16="http://schemas.microsoft.com/office/drawing/2014/main" id="{AB703AC4-0D13-48BF-951F-1DC1AB1A72FB}"/>
                </a:ext>
              </a:extLst>
            </p:cNvPr>
            <p:cNvGrpSpPr>
              <a:grpSpLocks/>
            </p:cNvGrpSpPr>
            <p:nvPr/>
          </p:nvGrpSpPr>
          <p:grpSpPr bwMode="auto">
            <a:xfrm>
              <a:off x="2940" y="264"/>
              <a:ext cx="300" cy="1452"/>
              <a:chOff x="2940" y="264"/>
              <a:chExt cx="300" cy="1452"/>
            </a:xfrm>
          </p:grpSpPr>
          <p:grpSp>
            <p:nvGrpSpPr>
              <p:cNvPr id="88" name="Group 738">
                <a:extLst>
                  <a:ext uri="{FF2B5EF4-FFF2-40B4-BE49-F238E27FC236}">
                    <a16:creationId xmlns:a16="http://schemas.microsoft.com/office/drawing/2014/main" id="{ABA30516-706A-4E9F-A75C-DAC2C4FD22C1}"/>
                  </a:ext>
                </a:extLst>
              </p:cNvPr>
              <p:cNvGrpSpPr>
                <a:grpSpLocks/>
              </p:cNvGrpSpPr>
              <p:nvPr/>
            </p:nvGrpSpPr>
            <p:grpSpPr bwMode="auto">
              <a:xfrm>
                <a:off x="2940" y="264"/>
                <a:ext cx="252" cy="1368"/>
                <a:chOff x="3024" y="732"/>
                <a:chExt cx="252" cy="1368"/>
              </a:xfrm>
            </p:grpSpPr>
            <p:grpSp>
              <p:nvGrpSpPr>
                <p:cNvPr id="91" name="Group 739">
                  <a:extLst>
                    <a:ext uri="{FF2B5EF4-FFF2-40B4-BE49-F238E27FC236}">
                      <a16:creationId xmlns:a16="http://schemas.microsoft.com/office/drawing/2014/main" id="{A662D9E5-D001-4386-9C86-60AE9A1E3B9B}"/>
                    </a:ext>
                  </a:extLst>
                </p:cNvPr>
                <p:cNvGrpSpPr>
                  <a:grpSpLocks/>
                </p:cNvGrpSpPr>
                <p:nvPr/>
              </p:nvGrpSpPr>
              <p:grpSpPr bwMode="auto">
                <a:xfrm>
                  <a:off x="3024" y="732"/>
                  <a:ext cx="252" cy="1368"/>
                  <a:chOff x="3168" y="1008"/>
                  <a:chExt cx="484" cy="2448"/>
                </a:xfrm>
              </p:grpSpPr>
              <p:grpSp>
                <p:nvGrpSpPr>
                  <p:cNvPr id="93" name="Group 740">
                    <a:extLst>
                      <a:ext uri="{FF2B5EF4-FFF2-40B4-BE49-F238E27FC236}">
                        <a16:creationId xmlns:a16="http://schemas.microsoft.com/office/drawing/2014/main" id="{BC23764A-5DEE-42BC-9D5C-1F6325F617BB}"/>
                      </a:ext>
                    </a:extLst>
                  </p:cNvPr>
                  <p:cNvGrpSpPr>
                    <a:grpSpLocks/>
                  </p:cNvGrpSpPr>
                  <p:nvPr/>
                </p:nvGrpSpPr>
                <p:grpSpPr bwMode="auto">
                  <a:xfrm>
                    <a:off x="3168" y="1008"/>
                    <a:ext cx="484" cy="2448"/>
                    <a:chOff x="2256" y="864"/>
                    <a:chExt cx="532" cy="2448"/>
                  </a:xfrm>
                </p:grpSpPr>
                <p:sp>
                  <p:nvSpPr>
                    <p:cNvPr id="96" name="Freeform 741">
                      <a:extLst>
                        <a:ext uri="{FF2B5EF4-FFF2-40B4-BE49-F238E27FC236}">
                          <a16:creationId xmlns:a16="http://schemas.microsoft.com/office/drawing/2014/main" id="{5B7EBA0B-E0BB-4A95-B457-118C851236E7}"/>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7" name="Freeform 742">
                      <a:extLst>
                        <a:ext uri="{FF2B5EF4-FFF2-40B4-BE49-F238E27FC236}">
                          <a16:creationId xmlns:a16="http://schemas.microsoft.com/office/drawing/2014/main" id="{83A93A43-648D-4796-BD8B-8F2EDCFE169B}"/>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 name="Freeform 743">
                    <a:extLst>
                      <a:ext uri="{FF2B5EF4-FFF2-40B4-BE49-F238E27FC236}">
                        <a16:creationId xmlns:a16="http://schemas.microsoft.com/office/drawing/2014/main" id="{42684EB4-2EF3-45B6-A5E2-67F9C2D4CABB}"/>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5" name="Freeform 744">
                    <a:extLst>
                      <a:ext uri="{FF2B5EF4-FFF2-40B4-BE49-F238E27FC236}">
                        <a16:creationId xmlns:a16="http://schemas.microsoft.com/office/drawing/2014/main" id="{0B42CB06-388D-4144-B238-784B14C86887}"/>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 name="Line 745">
                  <a:extLst>
                    <a:ext uri="{FF2B5EF4-FFF2-40B4-BE49-F238E27FC236}">
                      <a16:creationId xmlns:a16="http://schemas.microsoft.com/office/drawing/2014/main" id="{89B98679-76CE-4610-84D6-74D2233FB563}"/>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9" name="AutoShape 746">
                <a:extLst>
                  <a:ext uri="{FF2B5EF4-FFF2-40B4-BE49-F238E27FC236}">
                    <a16:creationId xmlns:a16="http://schemas.microsoft.com/office/drawing/2014/main" id="{79500D38-ED27-475A-9CE3-1A739AB517F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0" name="Line 747">
                <a:extLst>
                  <a:ext uri="{FF2B5EF4-FFF2-40B4-BE49-F238E27FC236}">
                    <a16:creationId xmlns:a16="http://schemas.microsoft.com/office/drawing/2014/main" id="{8715D3A5-79EB-450F-BDCE-4D739DFFC623}"/>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12" name="Group 719">
            <a:extLst>
              <a:ext uri="{FF2B5EF4-FFF2-40B4-BE49-F238E27FC236}">
                <a16:creationId xmlns:a16="http://schemas.microsoft.com/office/drawing/2014/main" id="{6CB7E220-EBBD-4DE4-9401-4E9D72524461}"/>
              </a:ext>
            </a:extLst>
          </p:cNvPr>
          <p:cNvGrpSpPr>
            <a:grpSpLocks/>
          </p:cNvGrpSpPr>
          <p:nvPr/>
        </p:nvGrpSpPr>
        <p:grpSpPr bwMode="auto">
          <a:xfrm rot="5555594" flipH="1">
            <a:off x="2885282" y="3987007"/>
            <a:ext cx="311150" cy="490537"/>
            <a:chOff x="2820" y="264"/>
            <a:chExt cx="420" cy="1452"/>
          </a:xfrm>
        </p:grpSpPr>
        <p:sp>
          <p:nvSpPr>
            <p:cNvPr id="113" name="Line 720">
              <a:extLst>
                <a:ext uri="{FF2B5EF4-FFF2-40B4-BE49-F238E27FC236}">
                  <a16:creationId xmlns:a16="http://schemas.microsoft.com/office/drawing/2014/main" id="{C8DC8831-B473-4D15-B0AA-9EADB483041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14" name="Group 721">
              <a:extLst>
                <a:ext uri="{FF2B5EF4-FFF2-40B4-BE49-F238E27FC236}">
                  <a16:creationId xmlns:a16="http://schemas.microsoft.com/office/drawing/2014/main" id="{344FB7EA-9E02-439D-9A6F-5D8BC169B7FA}"/>
                </a:ext>
              </a:extLst>
            </p:cNvPr>
            <p:cNvGrpSpPr>
              <a:grpSpLocks/>
            </p:cNvGrpSpPr>
            <p:nvPr/>
          </p:nvGrpSpPr>
          <p:grpSpPr bwMode="auto">
            <a:xfrm>
              <a:off x="2940" y="264"/>
              <a:ext cx="300" cy="1452"/>
              <a:chOff x="2940" y="264"/>
              <a:chExt cx="300" cy="1452"/>
            </a:xfrm>
          </p:grpSpPr>
          <p:grpSp>
            <p:nvGrpSpPr>
              <p:cNvPr id="115" name="Group 722">
                <a:extLst>
                  <a:ext uri="{FF2B5EF4-FFF2-40B4-BE49-F238E27FC236}">
                    <a16:creationId xmlns:a16="http://schemas.microsoft.com/office/drawing/2014/main" id="{E478FF6A-7DAE-4947-A6B3-BF86FCC773F7}"/>
                  </a:ext>
                </a:extLst>
              </p:cNvPr>
              <p:cNvGrpSpPr>
                <a:grpSpLocks/>
              </p:cNvGrpSpPr>
              <p:nvPr/>
            </p:nvGrpSpPr>
            <p:grpSpPr bwMode="auto">
              <a:xfrm>
                <a:off x="2940" y="264"/>
                <a:ext cx="252" cy="1368"/>
                <a:chOff x="3024" y="732"/>
                <a:chExt cx="252" cy="1368"/>
              </a:xfrm>
            </p:grpSpPr>
            <p:grpSp>
              <p:nvGrpSpPr>
                <p:cNvPr id="118" name="Group 723">
                  <a:extLst>
                    <a:ext uri="{FF2B5EF4-FFF2-40B4-BE49-F238E27FC236}">
                      <a16:creationId xmlns:a16="http://schemas.microsoft.com/office/drawing/2014/main" id="{5E548505-CFC2-47C1-BC9C-9047176420F7}"/>
                    </a:ext>
                  </a:extLst>
                </p:cNvPr>
                <p:cNvGrpSpPr>
                  <a:grpSpLocks/>
                </p:cNvGrpSpPr>
                <p:nvPr/>
              </p:nvGrpSpPr>
              <p:grpSpPr bwMode="auto">
                <a:xfrm>
                  <a:off x="3024" y="732"/>
                  <a:ext cx="252" cy="1368"/>
                  <a:chOff x="3168" y="1008"/>
                  <a:chExt cx="484" cy="2448"/>
                </a:xfrm>
              </p:grpSpPr>
              <p:grpSp>
                <p:nvGrpSpPr>
                  <p:cNvPr id="120" name="Group 724">
                    <a:extLst>
                      <a:ext uri="{FF2B5EF4-FFF2-40B4-BE49-F238E27FC236}">
                        <a16:creationId xmlns:a16="http://schemas.microsoft.com/office/drawing/2014/main" id="{8AC51404-0855-4578-B92F-AB54DF50CD33}"/>
                      </a:ext>
                    </a:extLst>
                  </p:cNvPr>
                  <p:cNvGrpSpPr>
                    <a:grpSpLocks/>
                  </p:cNvGrpSpPr>
                  <p:nvPr/>
                </p:nvGrpSpPr>
                <p:grpSpPr bwMode="auto">
                  <a:xfrm>
                    <a:off x="3168" y="1008"/>
                    <a:ext cx="484" cy="2448"/>
                    <a:chOff x="2256" y="864"/>
                    <a:chExt cx="532" cy="2448"/>
                  </a:xfrm>
                </p:grpSpPr>
                <p:sp>
                  <p:nvSpPr>
                    <p:cNvPr id="123" name="Freeform 725">
                      <a:extLst>
                        <a:ext uri="{FF2B5EF4-FFF2-40B4-BE49-F238E27FC236}">
                          <a16:creationId xmlns:a16="http://schemas.microsoft.com/office/drawing/2014/main" id="{6208F223-4E29-4EBF-8A7F-431F12BE887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4" name="Freeform 726">
                      <a:extLst>
                        <a:ext uri="{FF2B5EF4-FFF2-40B4-BE49-F238E27FC236}">
                          <a16:creationId xmlns:a16="http://schemas.microsoft.com/office/drawing/2014/main" id="{F78F8250-F528-4B66-823A-84C94C8B85E0}"/>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1" name="Freeform 727">
                    <a:extLst>
                      <a:ext uri="{FF2B5EF4-FFF2-40B4-BE49-F238E27FC236}">
                        <a16:creationId xmlns:a16="http://schemas.microsoft.com/office/drawing/2014/main" id="{03481AF0-6410-4B40-95C0-2B65B402FCDD}"/>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2" name="Freeform 728">
                    <a:extLst>
                      <a:ext uri="{FF2B5EF4-FFF2-40B4-BE49-F238E27FC236}">
                        <a16:creationId xmlns:a16="http://schemas.microsoft.com/office/drawing/2014/main" id="{421879D7-2C7C-40AF-A8D5-037143D2F336}"/>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9" name="Line 729">
                  <a:extLst>
                    <a:ext uri="{FF2B5EF4-FFF2-40B4-BE49-F238E27FC236}">
                      <a16:creationId xmlns:a16="http://schemas.microsoft.com/office/drawing/2014/main" id="{972076E3-6549-4696-8BC5-3D9A8A99548E}"/>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16" name="AutoShape 730">
                <a:extLst>
                  <a:ext uri="{FF2B5EF4-FFF2-40B4-BE49-F238E27FC236}">
                    <a16:creationId xmlns:a16="http://schemas.microsoft.com/office/drawing/2014/main" id="{846FBDB2-74BF-4A08-A747-EDF47C65512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17" name="Line 731">
                <a:extLst>
                  <a:ext uri="{FF2B5EF4-FFF2-40B4-BE49-F238E27FC236}">
                    <a16:creationId xmlns:a16="http://schemas.microsoft.com/office/drawing/2014/main" id="{E5F30808-7B1B-4BB4-8F81-CEC590822ECD}"/>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25" name="Group 498">
            <a:extLst>
              <a:ext uri="{FF2B5EF4-FFF2-40B4-BE49-F238E27FC236}">
                <a16:creationId xmlns:a16="http://schemas.microsoft.com/office/drawing/2014/main" id="{DDDDCEBB-26EB-4427-B5A1-F8EAE8B3080D}"/>
              </a:ext>
            </a:extLst>
          </p:cNvPr>
          <p:cNvGrpSpPr>
            <a:grpSpLocks/>
          </p:cNvGrpSpPr>
          <p:nvPr/>
        </p:nvGrpSpPr>
        <p:grpSpPr bwMode="auto">
          <a:xfrm rot="12907254" flipH="1">
            <a:off x="5687951" y="2315264"/>
            <a:ext cx="700088" cy="320675"/>
            <a:chOff x="4875" y="7237"/>
            <a:chExt cx="4230" cy="1883"/>
          </a:xfrm>
        </p:grpSpPr>
        <p:sp>
          <p:nvSpPr>
            <p:cNvPr id="126" name="Arc 499">
              <a:extLst>
                <a:ext uri="{FF2B5EF4-FFF2-40B4-BE49-F238E27FC236}">
                  <a16:creationId xmlns:a16="http://schemas.microsoft.com/office/drawing/2014/main" id="{E65A476F-D659-4B70-831F-FFA5A57D600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27" name="AutoShape 500">
              <a:extLst>
                <a:ext uri="{FF2B5EF4-FFF2-40B4-BE49-F238E27FC236}">
                  <a16:creationId xmlns:a16="http://schemas.microsoft.com/office/drawing/2014/main" id="{CCCF06B6-D746-4F06-8EFC-9BE61C0852C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28" name="Text Box 522">
            <a:extLst>
              <a:ext uri="{FF2B5EF4-FFF2-40B4-BE49-F238E27FC236}">
                <a16:creationId xmlns:a16="http://schemas.microsoft.com/office/drawing/2014/main" id="{BAE5D0D7-78A8-44AF-BCA1-125B1B7D7376}"/>
              </a:ext>
            </a:extLst>
          </p:cNvPr>
          <p:cNvSpPr txBox="1">
            <a:spLocks noChangeArrowheads="1"/>
          </p:cNvSpPr>
          <p:nvPr/>
        </p:nvSpPr>
        <p:spPr bwMode="auto">
          <a:xfrm rot="10800000" flipH="1" flipV="1">
            <a:off x="6810476" y="2341195"/>
            <a:ext cx="2181123"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29" name="Group 498">
            <a:extLst>
              <a:ext uri="{FF2B5EF4-FFF2-40B4-BE49-F238E27FC236}">
                <a16:creationId xmlns:a16="http://schemas.microsoft.com/office/drawing/2014/main" id="{4EDB6772-0F77-4317-B1AB-12D1C2F0660B}"/>
              </a:ext>
            </a:extLst>
          </p:cNvPr>
          <p:cNvGrpSpPr>
            <a:grpSpLocks/>
          </p:cNvGrpSpPr>
          <p:nvPr/>
        </p:nvGrpSpPr>
        <p:grpSpPr bwMode="auto">
          <a:xfrm rot="3056176" flipH="1">
            <a:off x="2536837" y="2656216"/>
            <a:ext cx="700088" cy="320675"/>
            <a:chOff x="4875" y="7237"/>
            <a:chExt cx="4230" cy="1883"/>
          </a:xfrm>
        </p:grpSpPr>
        <p:sp>
          <p:nvSpPr>
            <p:cNvPr id="130" name="Arc 499">
              <a:extLst>
                <a:ext uri="{FF2B5EF4-FFF2-40B4-BE49-F238E27FC236}">
                  <a16:creationId xmlns:a16="http://schemas.microsoft.com/office/drawing/2014/main" id="{F44618F7-54F4-42DF-B6E4-A6859EDD7D9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31" name="AutoShape 500">
              <a:extLst>
                <a:ext uri="{FF2B5EF4-FFF2-40B4-BE49-F238E27FC236}">
                  <a16:creationId xmlns:a16="http://schemas.microsoft.com/office/drawing/2014/main" id="{DEC36A1A-BC53-4805-BC8B-7E02FEE50B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32" name="Text Box 522">
            <a:extLst>
              <a:ext uri="{FF2B5EF4-FFF2-40B4-BE49-F238E27FC236}">
                <a16:creationId xmlns:a16="http://schemas.microsoft.com/office/drawing/2014/main" id="{E0E33739-FC1F-49E1-A38C-9B368621CDC4}"/>
              </a:ext>
            </a:extLst>
          </p:cNvPr>
          <p:cNvSpPr txBox="1">
            <a:spLocks noChangeArrowheads="1"/>
          </p:cNvSpPr>
          <p:nvPr/>
        </p:nvSpPr>
        <p:spPr bwMode="auto">
          <a:xfrm rot="10800000" flipH="1" flipV="1">
            <a:off x="147889" y="2392391"/>
            <a:ext cx="2796553"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33" name="Group 43">
            <a:extLst>
              <a:ext uri="{FF2B5EF4-FFF2-40B4-BE49-F238E27FC236}">
                <a16:creationId xmlns:a16="http://schemas.microsoft.com/office/drawing/2014/main" id="{B346AD83-2E05-471C-9978-40E48B1AEE21}"/>
              </a:ext>
            </a:extLst>
          </p:cNvPr>
          <p:cNvGrpSpPr>
            <a:grpSpLocks/>
          </p:cNvGrpSpPr>
          <p:nvPr/>
        </p:nvGrpSpPr>
        <p:grpSpPr bwMode="auto">
          <a:xfrm rot="10800000" flipV="1">
            <a:off x="4383088" y="974725"/>
            <a:ext cx="365125" cy="246062"/>
            <a:chOff x="4369" y="894"/>
            <a:chExt cx="230" cy="155"/>
          </a:xfrm>
        </p:grpSpPr>
        <p:sp>
          <p:nvSpPr>
            <p:cNvPr id="134" name="AutoShape 44">
              <a:extLst>
                <a:ext uri="{FF2B5EF4-FFF2-40B4-BE49-F238E27FC236}">
                  <a16:creationId xmlns:a16="http://schemas.microsoft.com/office/drawing/2014/main" id="{4058BE23-26E1-4B6C-804D-73AAB0846A08}"/>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135" name="Line 45">
              <a:extLst>
                <a:ext uri="{FF2B5EF4-FFF2-40B4-BE49-F238E27FC236}">
                  <a16:creationId xmlns:a16="http://schemas.microsoft.com/office/drawing/2014/main" id="{8130F25D-2799-420E-A479-551FE1A944F8}"/>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136" name="Text Box 1174">
            <a:extLst>
              <a:ext uri="{FF2B5EF4-FFF2-40B4-BE49-F238E27FC236}">
                <a16:creationId xmlns:a16="http://schemas.microsoft.com/office/drawing/2014/main" id="{8D939614-F4A6-456F-BF6B-B60DA405D0B9}"/>
              </a:ext>
            </a:extLst>
          </p:cNvPr>
          <p:cNvSpPr txBox="1">
            <a:spLocks noChangeArrowheads="1"/>
          </p:cNvSpPr>
          <p:nvPr/>
        </p:nvSpPr>
        <p:spPr bwMode="auto">
          <a:xfrm flipH="1" flipV="1">
            <a:off x="3618426" y="1317735"/>
            <a:ext cx="1333500" cy="396875"/>
          </a:xfrm>
          <a:prstGeom prst="rect">
            <a:avLst/>
          </a:prstGeom>
          <a:noFill/>
          <a:ln w="9525">
            <a:noFill/>
            <a:miter lim="800000"/>
            <a:headEnd/>
            <a:tailEnd/>
          </a:ln>
        </p:spPr>
        <p:txBody>
          <a:bodyPr>
            <a:spAutoFit/>
          </a:bodyPr>
          <a:lstStyle/>
          <a:p>
            <a:pPr>
              <a:spcBef>
                <a:spcPct val="50000"/>
              </a:spcBef>
            </a:pPr>
            <a:r>
              <a:rPr lang="de-DE" altLang="en-US" sz="2000" dirty="0"/>
              <a:t>(      )</a:t>
            </a:r>
          </a:p>
        </p:txBody>
      </p:sp>
      <p:grpSp>
        <p:nvGrpSpPr>
          <p:cNvPr id="137" name="Group 43">
            <a:extLst>
              <a:ext uri="{FF2B5EF4-FFF2-40B4-BE49-F238E27FC236}">
                <a16:creationId xmlns:a16="http://schemas.microsoft.com/office/drawing/2014/main" id="{5FE0029A-0DE0-4F60-AEC5-9A3A7088C057}"/>
              </a:ext>
            </a:extLst>
          </p:cNvPr>
          <p:cNvGrpSpPr>
            <a:grpSpLocks/>
          </p:cNvGrpSpPr>
          <p:nvPr/>
        </p:nvGrpSpPr>
        <p:grpSpPr bwMode="auto">
          <a:xfrm rot="10800000" flipV="1">
            <a:off x="4389437" y="1323834"/>
            <a:ext cx="365125" cy="246063"/>
            <a:chOff x="4369" y="894"/>
            <a:chExt cx="230" cy="155"/>
          </a:xfrm>
          <a:solidFill>
            <a:schemeClr val="bg1"/>
          </a:solidFill>
        </p:grpSpPr>
        <p:sp>
          <p:nvSpPr>
            <p:cNvPr id="138" name="AutoShape 44">
              <a:extLst>
                <a:ext uri="{FF2B5EF4-FFF2-40B4-BE49-F238E27FC236}">
                  <a16:creationId xmlns:a16="http://schemas.microsoft.com/office/drawing/2014/main" id="{FE6D7B03-6FA9-408D-8229-086F915850F5}"/>
                </a:ext>
              </a:extLst>
            </p:cNvPr>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139" name="Line 45">
              <a:extLst>
                <a:ext uri="{FF2B5EF4-FFF2-40B4-BE49-F238E27FC236}">
                  <a16:creationId xmlns:a16="http://schemas.microsoft.com/office/drawing/2014/main" id="{2E782959-156D-4D64-8AEC-2E29FB00C9B6}"/>
                </a:ext>
              </a:extLst>
            </p:cNvPr>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pic>
        <p:nvPicPr>
          <p:cNvPr id="140" name="Picture 465" descr="messerflugflieger2">
            <a:extLst>
              <a:ext uri="{FF2B5EF4-FFF2-40B4-BE49-F238E27FC236}">
                <a16:creationId xmlns:a16="http://schemas.microsoft.com/office/drawing/2014/main" id="{D842F605-E076-427E-AD80-52C2483D9E12}"/>
              </a:ext>
            </a:extLst>
          </p:cNvPr>
          <p:cNvPicPr>
            <a:picLocks noChangeAspect="1" noChangeArrowheads="1"/>
          </p:cNvPicPr>
          <p:nvPr/>
        </p:nvPicPr>
        <p:blipFill>
          <a:blip r:embed="rId2"/>
          <a:srcRect/>
          <a:stretch>
            <a:fillRect/>
          </a:stretch>
        </p:blipFill>
        <p:spPr bwMode="auto">
          <a:xfrm rot="10800000" flipV="1">
            <a:off x="2611469" y="1916766"/>
            <a:ext cx="1184275" cy="1449388"/>
          </a:xfrm>
          <a:prstGeom prst="rect">
            <a:avLst/>
          </a:prstGeom>
          <a:noFill/>
          <a:ln w="9525">
            <a:noFill/>
            <a:miter lim="800000"/>
            <a:headEnd/>
            <a:tailEnd/>
          </a:ln>
        </p:spPr>
      </p:pic>
      <p:pic>
        <p:nvPicPr>
          <p:cNvPr id="141" name="Picture 465" descr="messerflugflieger2">
            <a:extLst>
              <a:ext uri="{FF2B5EF4-FFF2-40B4-BE49-F238E27FC236}">
                <a16:creationId xmlns:a16="http://schemas.microsoft.com/office/drawing/2014/main" id="{F0B3DFF3-F7DF-45AF-86EA-450962BF5294}"/>
              </a:ext>
            </a:extLst>
          </p:cNvPr>
          <p:cNvPicPr>
            <a:picLocks noChangeAspect="1" noChangeArrowheads="1"/>
          </p:cNvPicPr>
          <p:nvPr/>
        </p:nvPicPr>
        <p:blipFill>
          <a:blip r:embed="rId2"/>
          <a:srcRect/>
          <a:stretch>
            <a:fillRect/>
          </a:stretch>
        </p:blipFill>
        <p:spPr bwMode="auto">
          <a:xfrm flipV="1">
            <a:off x="5214457" y="1897169"/>
            <a:ext cx="1184275" cy="1449388"/>
          </a:xfrm>
          <a:prstGeom prst="rect">
            <a:avLst/>
          </a:prstGeom>
          <a:noFill/>
          <a:ln w="9525">
            <a:noFill/>
            <a:miter lim="800000"/>
            <a:headEnd/>
            <a:tailEnd/>
          </a:ln>
        </p:spPr>
      </p:pic>
      <p:cxnSp>
        <p:nvCxnSpPr>
          <p:cNvPr id="142" name="Gerader Verbinder 96">
            <a:extLst>
              <a:ext uri="{FF2B5EF4-FFF2-40B4-BE49-F238E27FC236}">
                <a16:creationId xmlns:a16="http://schemas.microsoft.com/office/drawing/2014/main" id="{693BBF6A-F16B-41F8-918D-0FFBA8C1683F}"/>
              </a:ext>
            </a:extLst>
          </p:cNvPr>
          <p:cNvCxnSpPr>
            <a:cxnSpLocks/>
          </p:cNvCxnSpPr>
          <p:nvPr/>
        </p:nvCxnSpPr>
        <p:spPr bwMode="auto">
          <a:xfrm flipH="1" flipV="1">
            <a:off x="4546276" y="4035781"/>
            <a:ext cx="7468" cy="342281"/>
          </a:xfrm>
          <a:prstGeom prst="line">
            <a:avLst/>
          </a:prstGeom>
          <a:noFill/>
          <a:ln w="15875" algn="ctr">
            <a:solidFill>
              <a:schemeClr val="tx1"/>
            </a:solidFill>
            <a:round/>
            <a:headEnd/>
            <a:tailEnd/>
          </a:ln>
        </p:spPr>
      </p:cxnSp>
      <p:grpSp>
        <p:nvGrpSpPr>
          <p:cNvPr id="56" name="Group 448">
            <a:extLst>
              <a:ext uri="{FF2B5EF4-FFF2-40B4-BE49-F238E27FC236}">
                <a16:creationId xmlns:a16="http://schemas.microsoft.com/office/drawing/2014/main" id="{5D778853-E7A9-4120-A26D-06AB7AEECC3D}"/>
              </a:ext>
            </a:extLst>
          </p:cNvPr>
          <p:cNvGrpSpPr>
            <a:grpSpLocks/>
          </p:cNvGrpSpPr>
          <p:nvPr/>
        </p:nvGrpSpPr>
        <p:grpSpPr bwMode="auto">
          <a:xfrm rot="-5400000">
            <a:off x="1931988" y="2327497"/>
            <a:ext cx="709613" cy="608012"/>
            <a:chOff x="4545" y="394"/>
            <a:chExt cx="392" cy="361"/>
          </a:xfrm>
        </p:grpSpPr>
        <p:sp>
          <p:nvSpPr>
            <p:cNvPr id="57" name="AutoShape 449">
              <a:extLst>
                <a:ext uri="{FF2B5EF4-FFF2-40B4-BE49-F238E27FC236}">
                  <a16:creationId xmlns:a16="http://schemas.microsoft.com/office/drawing/2014/main" id="{276AB5D2-17AF-4CDB-A1FD-97781F720846}"/>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58" name="Freeform 450">
              <a:extLst>
                <a:ext uri="{FF2B5EF4-FFF2-40B4-BE49-F238E27FC236}">
                  <a16:creationId xmlns:a16="http://schemas.microsoft.com/office/drawing/2014/main" id="{40C5DF67-00D1-4654-A3FC-2C418141FFCC}"/>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59" name="Freeform 451">
              <a:extLst>
                <a:ext uri="{FF2B5EF4-FFF2-40B4-BE49-F238E27FC236}">
                  <a16:creationId xmlns:a16="http://schemas.microsoft.com/office/drawing/2014/main" id="{079E0920-DDAD-4ADE-B30F-4AA3912364AC}"/>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0" name="Freeform 452">
              <a:extLst>
                <a:ext uri="{FF2B5EF4-FFF2-40B4-BE49-F238E27FC236}">
                  <a16:creationId xmlns:a16="http://schemas.microsoft.com/office/drawing/2014/main" id="{A8ED2421-924D-4D52-8915-CC70A48A4639}"/>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1" name="Freeform 453">
              <a:extLst>
                <a:ext uri="{FF2B5EF4-FFF2-40B4-BE49-F238E27FC236}">
                  <a16:creationId xmlns:a16="http://schemas.microsoft.com/office/drawing/2014/main" id="{592E34FB-03E2-42E4-B072-E868F69280A3}"/>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62" name="Freeform 454">
              <a:extLst>
                <a:ext uri="{FF2B5EF4-FFF2-40B4-BE49-F238E27FC236}">
                  <a16:creationId xmlns:a16="http://schemas.microsoft.com/office/drawing/2014/main" id="{064879C5-9F01-49A9-A35B-B46C91984E8E}"/>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63" name="Line 455">
              <a:extLst>
                <a:ext uri="{FF2B5EF4-FFF2-40B4-BE49-F238E27FC236}">
                  <a16:creationId xmlns:a16="http://schemas.microsoft.com/office/drawing/2014/main" id="{8C1CAE99-28B1-48DF-AD47-DD4E92CE01E1}"/>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64" name="Group 448">
            <a:extLst>
              <a:ext uri="{FF2B5EF4-FFF2-40B4-BE49-F238E27FC236}">
                <a16:creationId xmlns:a16="http://schemas.microsoft.com/office/drawing/2014/main" id="{3EAC2610-9382-4C20-8889-4DEE6D80C840}"/>
              </a:ext>
            </a:extLst>
          </p:cNvPr>
          <p:cNvGrpSpPr>
            <a:grpSpLocks/>
          </p:cNvGrpSpPr>
          <p:nvPr/>
        </p:nvGrpSpPr>
        <p:grpSpPr bwMode="auto">
          <a:xfrm rot="5400000">
            <a:off x="6291457" y="2387507"/>
            <a:ext cx="709613" cy="608012"/>
            <a:chOff x="4545" y="394"/>
            <a:chExt cx="392" cy="361"/>
          </a:xfrm>
        </p:grpSpPr>
        <p:sp>
          <p:nvSpPr>
            <p:cNvPr id="65" name="AutoShape 449">
              <a:extLst>
                <a:ext uri="{FF2B5EF4-FFF2-40B4-BE49-F238E27FC236}">
                  <a16:creationId xmlns:a16="http://schemas.microsoft.com/office/drawing/2014/main" id="{FD253EFF-6A29-490C-9612-06750B1DAC1E}"/>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66" name="Freeform 450">
              <a:extLst>
                <a:ext uri="{FF2B5EF4-FFF2-40B4-BE49-F238E27FC236}">
                  <a16:creationId xmlns:a16="http://schemas.microsoft.com/office/drawing/2014/main" id="{67E6E24E-938C-442F-B97D-739BA6FE1107}"/>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67" name="Freeform 451">
              <a:extLst>
                <a:ext uri="{FF2B5EF4-FFF2-40B4-BE49-F238E27FC236}">
                  <a16:creationId xmlns:a16="http://schemas.microsoft.com/office/drawing/2014/main" id="{97EBDA52-1205-4849-A2B9-29EF2C9C5ED6}"/>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8" name="Freeform 452">
              <a:extLst>
                <a:ext uri="{FF2B5EF4-FFF2-40B4-BE49-F238E27FC236}">
                  <a16:creationId xmlns:a16="http://schemas.microsoft.com/office/drawing/2014/main" id="{A0110723-031A-4B50-B27A-849BDA1B3D75}"/>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9" name="Freeform 453">
              <a:extLst>
                <a:ext uri="{FF2B5EF4-FFF2-40B4-BE49-F238E27FC236}">
                  <a16:creationId xmlns:a16="http://schemas.microsoft.com/office/drawing/2014/main" id="{B95F880C-2071-478E-8A8C-6A28536DF4C1}"/>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70" name="Freeform 454">
              <a:extLst>
                <a:ext uri="{FF2B5EF4-FFF2-40B4-BE49-F238E27FC236}">
                  <a16:creationId xmlns:a16="http://schemas.microsoft.com/office/drawing/2014/main" id="{5BA63A88-7274-42EE-81F4-C6D0ACD69DAD}"/>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71" name="Line 455">
              <a:extLst>
                <a:ext uri="{FF2B5EF4-FFF2-40B4-BE49-F238E27FC236}">
                  <a16:creationId xmlns:a16="http://schemas.microsoft.com/office/drawing/2014/main" id="{873B5B12-0DEE-4F56-B368-DAD552F83DA1}"/>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72" name="Text Box 50">
            <a:extLst>
              <a:ext uri="{FF2B5EF4-FFF2-40B4-BE49-F238E27FC236}">
                <a16:creationId xmlns:a16="http://schemas.microsoft.com/office/drawing/2014/main" id="{5059CA0F-A25D-424B-9A8A-3F34E8C7DAE5}"/>
              </a:ext>
            </a:extLst>
          </p:cNvPr>
          <p:cNvSpPr txBox="1">
            <a:spLocks noChangeArrowheads="1"/>
          </p:cNvSpPr>
          <p:nvPr/>
        </p:nvSpPr>
        <p:spPr bwMode="auto">
          <a:xfrm>
            <a:off x="239170" y="847681"/>
            <a:ext cx="2992159" cy="336550"/>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La boucle doit être ronde</a:t>
            </a:r>
            <a:r>
              <a:rPr lang="de-DE" altLang="de-DE" sz="1600" b="1" dirty="0">
                <a:solidFill>
                  <a:srgbClr val="0000FF"/>
                </a:solidFill>
              </a:rPr>
              <a:t>.</a:t>
            </a:r>
          </a:p>
        </p:txBody>
      </p:sp>
      <p:sp>
        <p:nvSpPr>
          <p:cNvPr id="73" name="Text Box 41">
            <a:extLst>
              <a:ext uri="{FF2B5EF4-FFF2-40B4-BE49-F238E27FC236}">
                <a16:creationId xmlns:a16="http://schemas.microsoft.com/office/drawing/2014/main" id="{02C353F8-054F-41AF-8A82-39C8D308213C}"/>
              </a:ext>
            </a:extLst>
          </p:cNvPr>
          <p:cNvSpPr txBox="1">
            <a:spLocks noChangeArrowheads="1"/>
          </p:cNvSpPr>
          <p:nvPr/>
        </p:nvSpPr>
        <p:spPr bwMode="auto">
          <a:xfrm>
            <a:off x="6036335" y="1281738"/>
            <a:ext cx="2852738" cy="1077218"/>
          </a:xfrm>
          <a:prstGeom prst="rect">
            <a:avLst/>
          </a:prstGeom>
          <a:noFill/>
          <a:ln w="9525">
            <a:noFill/>
            <a:miter lim="800000"/>
            <a:headEnd/>
            <a:tailEnd/>
          </a:ln>
        </p:spPr>
        <p:txBody>
          <a:bodyPr>
            <a:spAutoFit/>
          </a:bodyPr>
          <a:lstStyle/>
          <a:p>
            <a:pPr eaLnBrk="0" hangingPunct="0">
              <a:spcBef>
                <a:spcPct val="50000"/>
              </a:spcBef>
            </a:pPr>
            <a:r>
              <a:rPr lang="fr-FR" sz="1600" b="1" dirty="0">
                <a:solidFill>
                  <a:srgbClr val="0000FF"/>
                </a:solidFill>
              </a:rPr>
              <a:t>Si le déclenché est un tonneau barriqué ou un tonneau aux ailerons:</a:t>
            </a:r>
            <a:br>
              <a:rPr lang="fr-FR" sz="1600" b="1" dirty="0">
                <a:solidFill>
                  <a:srgbClr val="0000FF"/>
                </a:solidFill>
              </a:rPr>
            </a:br>
            <a:r>
              <a:rPr lang="fr-FR" sz="1600" b="1" dirty="0">
                <a:solidFill>
                  <a:srgbClr val="FF3300"/>
                </a:solidFill>
              </a:rPr>
              <a:t>Sévère pénalité &gt; 5 pts.</a:t>
            </a:r>
          </a:p>
        </p:txBody>
      </p:sp>
      <p:sp>
        <p:nvSpPr>
          <p:cNvPr id="74" name="Text Box 101">
            <a:extLst>
              <a:ext uri="{FF2B5EF4-FFF2-40B4-BE49-F238E27FC236}">
                <a16:creationId xmlns:a16="http://schemas.microsoft.com/office/drawing/2014/main" id="{F71FAC5C-D8F2-4BBF-8AE8-67091011240D}"/>
              </a:ext>
            </a:extLst>
          </p:cNvPr>
          <p:cNvSpPr txBox="1">
            <a:spLocks noChangeArrowheads="1"/>
          </p:cNvSpPr>
          <p:nvPr/>
        </p:nvSpPr>
        <p:spPr bwMode="auto">
          <a:xfrm>
            <a:off x="254926" y="1238665"/>
            <a:ext cx="2670227" cy="1077218"/>
          </a:xfrm>
          <a:prstGeom prst="rect">
            <a:avLst/>
          </a:prstGeom>
          <a:noFill/>
          <a:ln w="9525">
            <a:noFill/>
            <a:miter lim="800000"/>
            <a:headEnd/>
            <a:tailEnd/>
          </a:ln>
        </p:spPr>
        <p:txBody>
          <a:bodyPr wrap="square">
            <a:spAutoFit/>
          </a:bodyPr>
          <a:lstStyle/>
          <a:p>
            <a:pPr eaLnBrk="0" hangingPunct="0">
              <a:buClr>
                <a:srgbClr val="FF0000"/>
              </a:buClr>
              <a:buFont typeface="CommonBullets"/>
              <a:buNone/>
            </a:pPr>
            <a:r>
              <a:rPr lang="fr-FR" sz="1600" b="1" dirty="0">
                <a:solidFill>
                  <a:srgbClr val="0000FF"/>
                </a:solidFill>
              </a:rPr>
              <a:t>Les 1/2 tonneaux doivent être intégrés sur la trajectoire circulaire de la 1/2 boucle</a:t>
            </a:r>
            <a:r>
              <a:rPr lang="en-GB" altLang="de-DE" sz="1600" b="1" dirty="0">
                <a:solidFill>
                  <a:srgbClr val="0000FF"/>
                </a:solidFill>
              </a:rPr>
              <a:t>.</a:t>
            </a:r>
            <a:endParaRPr lang="de-DE" altLang="de-DE" sz="1600" dirty="0">
              <a:solidFill>
                <a:srgbClr val="0000FF"/>
              </a:solidFill>
            </a:endParaRPr>
          </a:p>
        </p:txBody>
      </p:sp>
      <p:sp>
        <p:nvSpPr>
          <p:cNvPr id="75" name="Text Box 101">
            <a:extLst>
              <a:ext uri="{FF2B5EF4-FFF2-40B4-BE49-F238E27FC236}">
                <a16:creationId xmlns:a16="http://schemas.microsoft.com/office/drawing/2014/main" id="{1C820B9C-07A0-40E4-A964-9EE7D56958F5}"/>
              </a:ext>
            </a:extLst>
          </p:cNvPr>
          <p:cNvSpPr txBox="1">
            <a:spLocks noChangeArrowheads="1"/>
          </p:cNvSpPr>
          <p:nvPr/>
        </p:nvSpPr>
        <p:spPr bwMode="auto">
          <a:xfrm>
            <a:off x="6235949" y="2956316"/>
            <a:ext cx="2819053" cy="1077218"/>
          </a:xfrm>
          <a:prstGeom prst="rect">
            <a:avLst/>
          </a:prstGeom>
          <a:noFill/>
          <a:ln w="9525">
            <a:noFill/>
            <a:miter lim="800000"/>
            <a:headEnd/>
            <a:tailEnd/>
          </a:ln>
        </p:spPr>
        <p:txBody>
          <a:bodyPr wrap="square">
            <a:spAutoFit/>
          </a:bodyPr>
          <a:lstStyle/>
          <a:p>
            <a:pPr eaLnBrk="0" hangingPunct="0">
              <a:buClr>
                <a:srgbClr val="FF0000"/>
              </a:buClr>
              <a:buFont typeface="CommonBullets"/>
              <a:buNone/>
            </a:pPr>
            <a:r>
              <a:rPr lang="fr-FR" sz="1600" b="1" dirty="0">
                <a:solidFill>
                  <a:srgbClr val="0000FF"/>
                </a:solidFill>
              </a:rPr>
              <a:t>le sens des 1/2 tonneaux intégrés et du tonneau déclenché est à la  discrétion du pilote.</a:t>
            </a:r>
            <a:r>
              <a:rPr lang="en-GB" sz="1600" b="1" dirty="0">
                <a:solidFill>
                  <a:srgbClr val="0000FF"/>
                </a:solidFill>
              </a:rPr>
              <a:t>.</a:t>
            </a:r>
            <a:endParaRPr lang="de-DE" altLang="de-DE" sz="1600" b="1" dirty="0">
              <a:solidFill>
                <a:srgbClr val="0000FF"/>
              </a:solidFill>
            </a:endParaRPr>
          </a:p>
        </p:txBody>
      </p:sp>
      <p:sp>
        <p:nvSpPr>
          <p:cNvPr id="76" name="Text Box 40">
            <a:extLst>
              <a:ext uri="{FF2B5EF4-FFF2-40B4-BE49-F238E27FC236}">
                <a16:creationId xmlns:a16="http://schemas.microsoft.com/office/drawing/2014/main" id="{77ACBF8F-D07B-4C4F-B4AC-51C1CE49F775}"/>
              </a:ext>
            </a:extLst>
          </p:cNvPr>
          <p:cNvSpPr txBox="1">
            <a:spLocks noChangeArrowheads="1"/>
          </p:cNvSpPr>
          <p:nvPr/>
        </p:nvSpPr>
        <p:spPr bwMode="auto">
          <a:xfrm>
            <a:off x="6011341" y="746469"/>
            <a:ext cx="2722562" cy="584775"/>
          </a:xfrm>
          <a:prstGeom prst="rect">
            <a:avLst/>
          </a:prstGeom>
          <a:noFill/>
          <a:ln w="9525">
            <a:noFill/>
            <a:miter lim="800000"/>
            <a:headEnd/>
            <a:tailEnd/>
          </a:ln>
        </p:spPr>
        <p:txBody>
          <a:bodyPr>
            <a:spAutoFit/>
          </a:bodyPr>
          <a:lstStyle/>
          <a:p>
            <a:pPr eaLnBrk="0" hangingPunct="0">
              <a:spcBef>
                <a:spcPct val="50000"/>
              </a:spcBef>
            </a:pPr>
            <a:r>
              <a:rPr lang="fr-FR" sz="1600" b="1" noProof="0" dirty="0">
                <a:solidFill>
                  <a:srgbClr val="0000FF"/>
                </a:solidFill>
              </a:rPr>
              <a:t>Le déclenché peut être positif ou négatif.</a:t>
            </a:r>
          </a:p>
        </p:txBody>
      </p:sp>
      <p:sp>
        <p:nvSpPr>
          <p:cNvPr id="77" name="Oval 106">
            <a:extLst>
              <a:ext uri="{FF2B5EF4-FFF2-40B4-BE49-F238E27FC236}">
                <a16:creationId xmlns:a16="http://schemas.microsoft.com/office/drawing/2014/main" id="{DBF75D3E-C059-44AA-8B60-348E7C4CF130}"/>
              </a:ext>
            </a:extLst>
          </p:cNvPr>
          <p:cNvSpPr>
            <a:spLocks noChangeArrowheads="1"/>
          </p:cNvSpPr>
          <p:nvPr/>
        </p:nvSpPr>
        <p:spPr bwMode="auto">
          <a:xfrm>
            <a:off x="4456235" y="10128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8" name="Oval 106">
            <a:extLst>
              <a:ext uri="{FF2B5EF4-FFF2-40B4-BE49-F238E27FC236}">
                <a16:creationId xmlns:a16="http://schemas.microsoft.com/office/drawing/2014/main" id="{485E843E-E102-4D23-834C-E7B67F9C4797}"/>
              </a:ext>
            </a:extLst>
          </p:cNvPr>
          <p:cNvSpPr>
            <a:spLocks noChangeArrowheads="1"/>
          </p:cNvSpPr>
          <p:nvPr/>
        </p:nvSpPr>
        <p:spPr bwMode="auto">
          <a:xfrm>
            <a:off x="4461285" y="4093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350971894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1000"/>
                                        <p:tgtEl>
                                          <p:spTgt spid="7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blinds(horizontal)">
                                      <p:cBhvr>
                                        <p:cTn id="11" dur="1000"/>
                                        <p:tgtEl>
                                          <p:spTgt spid="7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blinds(horizontal)">
                                      <p:cBhvr>
                                        <p:cTn id="15" dur="1000"/>
                                        <p:tgtEl>
                                          <p:spTgt spid="76"/>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linds(horizontal)">
                                      <p:cBhvr>
                                        <p:cTn id="19" dur="1000"/>
                                        <p:tgtEl>
                                          <p:spTgt spid="73"/>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linds(horizontal)">
                                      <p:cBhvr>
                                        <p:cTn id="23"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utoUpdateAnimBg="0"/>
      <p:bldP spid="73" grpId="0"/>
      <p:bldP spid="74" grpId="0"/>
      <p:bldP spid="75" grpId="0"/>
      <p:bldP spid="7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89"/>
          <p:cNvSpPr txBox="1">
            <a:spLocks noChangeArrowheads="1"/>
          </p:cNvSpPr>
          <p:nvPr/>
        </p:nvSpPr>
        <p:spPr bwMode="auto">
          <a:xfrm>
            <a:off x="407988" y="6488113"/>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F-27.08.01</a:t>
            </a:r>
            <a:endParaRPr lang="de-DE" altLang="de-DE" dirty="0"/>
          </a:p>
        </p:txBody>
      </p:sp>
      <p:sp>
        <p:nvSpPr>
          <p:cNvPr id="81923" name="Text Box 401"/>
          <p:cNvSpPr txBox="1">
            <a:spLocks noChangeArrowheads="1"/>
          </p:cNvSpPr>
          <p:nvPr/>
        </p:nvSpPr>
        <p:spPr bwMode="auto">
          <a:xfrm>
            <a:off x="1595438" y="142875"/>
            <a:ext cx="7495222" cy="957290"/>
          </a:xfrm>
          <a:prstGeom prst="rect">
            <a:avLst/>
          </a:prstGeom>
          <a:noFill/>
          <a:ln w="9525">
            <a:noFill/>
            <a:miter lim="800000"/>
            <a:headEnd/>
            <a:tailEnd/>
          </a:ln>
        </p:spPr>
        <p:txBody>
          <a:bodyPr wrap="square" lIns="79352" tIns="39676" rIns="79352" bIns="39676">
            <a:spAutoFit/>
          </a:bodyPr>
          <a:lstStyle/>
          <a:p>
            <a:r>
              <a:rPr lang="en-GB" sz="2000" b="1" dirty="0"/>
              <a:t>F-27.08 </a:t>
            </a:r>
            <a:r>
              <a:rPr lang="fr-FR" sz="2000" b="1" noProof="0" dirty="0"/>
              <a:t>Demi-boucle carrée avec demi-tonneau intégré, 	 	 demi-tonneau, demi-tonneau intégré.</a:t>
            </a:r>
            <a:endParaRPr lang="fr-FR" sz="2000" noProof="0" dirty="0"/>
          </a:p>
          <a:p>
            <a:pPr defTabSz="793750" eaLnBrk="0" hangingPunct="0">
              <a:lnSpc>
                <a:spcPct val="85000"/>
              </a:lnSpc>
            </a:pPr>
            <a:endParaRPr lang="en-GB" altLang="de-DE" sz="2000" b="1" dirty="0"/>
          </a:p>
        </p:txBody>
      </p:sp>
      <p:sp>
        <p:nvSpPr>
          <p:cNvPr id="81924" name="Text Box 402"/>
          <p:cNvSpPr txBox="1">
            <a:spLocks noChangeArrowheads="1"/>
          </p:cNvSpPr>
          <p:nvPr/>
        </p:nvSpPr>
        <p:spPr bwMode="auto">
          <a:xfrm>
            <a:off x="1517841" y="5412580"/>
            <a:ext cx="5921081" cy="1323439"/>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normal, le modèle exécute un quart de boucle tirée tout en intégrant un demi-tonneau pour prendre une trajectoire verticale ascendante, exécute un demi-tonneau, exécute un quart de boucle tirée tout en intégrant un demi-tonneau , sortie en vol normal.</a:t>
            </a:r>
          </a:p>
        </p:txBody>
      </p:sp>
      <p:sp>
        <p:nvSpPr>
          <p:cNvPr id="3" name="Bogen 2">
            <a:extLst>
              <a:ext uri="{FF2B5EF4-FFF2-40B4-BE49-F238E27FC236}">
                <a16:creationId xmlns:a16="http://schemas.microsoft.com/office/drawing/2014/main" id="{8903A39C-4974-4033-964A-530C50C1FBAF}"/>
              </a:ext>
            </a:extLst>
          </p:cNvPr>
          <p:cNvSpPr/>
          <p:nvPr/>
        </p:nvSpPr>
        <p:spPr bwMode="auto">
          <a:xfrm flipH="1">
            <a:off x="1563688" y="1095430"/>
            <a:ext cx="1088072" cy="95729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41" name="Bogen 140">
            <a:extLst>
              <a:ext uri="{FF2B5EF4-FFF2-40B4-BE49-F238E27FC236}">
                <a16:creationId xmlns:a16="http://schemas.microsoft.com/office/drawing/2014/main" id="{F01CE3CD-B436-45B4-AE5A-46D61270A176}"/>
              </a:ext>
            </a:extLst>
          </p:cNvPr>
          <p:cNvSpPr/>
          <p:nvPr/>
        </p:nvSpPr>
        <p:spPr bwMode="auto">
          <a:xfrm flipH="1" flipV="1">
            <a:off x="1584802" y="3074697"/>
            <a:ext cx="1088072" cy="95729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5" name="Gerader Verbinder 4">
            <a:extLst>
              <a:ext uri="{FF2B5EF4-FFF2-40B4-BE49-F238E27FC236}">
                <a16:creationId xmlns:a16="http://schemas.microsoft.com/office/drawing/2014/main" id="{13520E66-5A18-4139-90CF-222186DF6D65}"/>
              </a:ext>
            </a:extLst>
          </p:cNvPr>
          <p:cNvCxnSpPr>
            <a:stCxn id="3" idx="2"/>
            <a:endCxn id="141" idx="2"/>
          </p:cNvCxnSpPr>
          <p:nvPr/>
        </p:nvCxnSpPr>
        <p:spPr bwMode="auto">
          <a:xfrm>
            <a:off x="1563688" y="1574075"/>
            <a:ext cx="21114" cy="19792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r Verbinder 6">
            <a:extLst>
              <a:ext uri="{FF2B5EF4-FFF2-40B4-BE49-F238E27FC236}">
                <a16:creationId xmlns:a16="http://schemas.microsoft.com/office/drawing/2014/main" id="{DE614F40-C683-4759-908D-C3C9BD601D7F}"/>
              </a:ext>
            </a:extLst>
          </p:cNvPr>
          <p:cNvCxnSpPr>
            <a:cxnSpLocks/>
          </p:cNvCxnSpPr>
          <p:nvPr/>
        </p:nvCxnSpPr>
        <p:spPr bwMode="auto">
          <a:xfrm>
            <a:off x="2113598" y="1093580"/>
            <a:ext cx="1105434" cy="1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r Verbinder 145">
            <a:extLst>
              <a:ext uri="{FF2B5EF4-FFF2-40B4-BE49-F238E27FC236}">
                <a16:creationId xmlns:a16="http://schemas.microsoft.com/office/drawing/2014/main" id="{E9AECB2D-077E-4D49-B993-0DFC6AEC7FEE}"/>
              </a:ext>
            </a:extLst>
          </p:cNvPr>
          <p:cNvCxnSpPr>
            <a:cxnSpLocks/>
          </p:cNvCxnSpPr>
          <p:nvPr/>
        </p:nvCxnSpPr>
        <p:spPr bwMode="auto">
          <a:xfrm>
            <a:off x="2120869" y="4030991"/>
            <a:ext cx="1309763" cy="14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oup 403">
            <a:extLst>
              <a:ext uri="{FF2B5EF4-FFF2-40B4-BE49-F238E27FC236}">
                <a16:creationId xmlns:a16="http://schemas.microsoft.com/office/drawing/2014/main" id="{8D7E4F5E-7D6D-402A-AB28-080347B0672C}"/>
              </a:ext>
            </a:extLst>
          </p:cNvPr>
          <p:cNvGrpSpPr>
            <a:grpSpLocks/>
          </p:cNvGrpSpPr>
          <p:nvPr/>
        </p:nvGrpSpPr>
        <p:grpSpPr bwMode="auto">
          <a:xfrm rot="5400000" flipH="1">
            <a:off x="3132085" y="3793203"/>
            <a:ext cx="311150" cy="490537"/>
            <a:chOff x="2820" y="264"/>
            <a:chExt cx="420" cy="1452"/>
          </a:xfrm>
        </p:grpSpPr>
        <p:sp>
          <p:nvSpPr>
            <p:cNvPr id="148" name="Line 404">
              <a:extLst>
                <a:ext uri="{FF2B5EF4-FFF2-40B4-BE49-F238E27FC236}">
                  <a16:creationId xmlns:a16="http://schemas.microsoft.com/office/drawing/2014/main" id="{2D3C9BAE-0431-4DC0-852B-83CE036EA1F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49" name="Group 405">
              <a:extLst>
                <a:ext uri="{FF2B5EF4-FFF2-40B4-BE49-F238E27FC236}">
                  <a16:creationId xmlns:a16="http://schemas.microsoft.com/office/drawing/2014/main" id="{F1198493-72E2-4F1E-B845-23B0BDFFE683}"/>
                </a:ext>
              </a:extLst>
            </p:cNvPr>
            <p:cNvGrpSpPr>
              <a:grpSpLocks/>
            </p:cNvGrpSpPr>
            <p:nvPr/>
          </p:nvGrpSpPr>
          <p:grpSpPr bwMode="auto">
            <a:xfrm>
              <a:off x="2940" y="264"/>
              <a:ext cx="300" cy="1452"/>
              <a:chOff x="2940" y="264"/>
              <a:chExt cx="300" cy="1452"/>
            </a:xfrm>
          </p:grpSpPr>
          <p:grpSp>
            <p:nvGrpSpPr>
              <p:cNvPr id="150" name="Group 406">
                <a:extLst>
                  <a:ext uri="{FF2B5EF4-FFF2-40B4-BE49-F238E27FC236}">
                    <a16:creationId xmlns:a16="http://schemas.microsoft.com/office/drawing/2014/main" id="{91122555-932F-44C3-9EAA-403A353FD0BB}"/>
                  </a:ext>
                </a:extLst>
              </p:cNvPr>
              <p:cNvGrpSpPr>
                <a:grpSpLocks/>
              </p:cNvGrpSpPr>
              <p:nvPr/>
            </p:nvGrpSpPr>
            <p:grpSpPr bwMode="auto">
              <a:xfrm>
                <a:off x="2940" y="264"/>
                <a:ext cx="252" cy="1368"/>
                <a:chOff x="3024" y="732"/>
                <a:chExt cx="252" cy="1368"/>
              </a:xfrm>
            </p:grpSpPr>
            <p:grpSp>
              <p:nvGrpSpPr>
                <p:cNvPr id="153" name="Group 407">
                  <a:extLst>
                    <a:ext uri="{FF2B5EF4-FFF2-40B4-BE49-F238E27FC236}">
                      <a16:creationId xmlns:a16="http://schemas.microsoft.com/office/drawing/2014/main" id="{FD0AB72D-0D91-46FD-907D-B9DB1F76FD78}"/>
                    </a:ext>
                  </a:extLst>
                </p:cNvPr>
                <p:cNvGrpSpPr>
                  <a:grpSpLocks/>
                </p:cNvGrpSpPr>
                <p:nvPr/>
              </p:nvGrpSpPr>
              <p:grpSpPr bwMode="auto">
                <a:xfrm>
                  <a:off x="3024" y="732"/>
                  <a:ext cx="252" cy="1368"/>
                  <a:chOff x="3168" y="1008"/>
                  <a:chExt cx="484" cy="2448"/>
                </a:xfrm>
              </p:grpSpPr>
              <p:grpSp>
                <p:nvGrpSpPr>
                  <p:cNvPr id="155" name="Group 408">
                    <a:extLst>
                      <a:ext uri="{FF2B5EF4-FFF2-40B4-BE49-F238E27FC236}">
                        <a16:creationId xmlns:a16="http://schemas.microsoft.com/office/drawing/2014/main" id="{64C4FD72-E1E5-4875-9DC4-8F0EE52D61B7}"/>
                      </a:ext>
                    </a:extLst>
                  </p:cNvPr>
                  <p:cNvGrpSpPr>
                    <a:grpSpLocks/>
                  </p:cNvGrpSpPr>
                  <p:nvPr/>
                </p:nvGrpSpPr>
                <p:grpSpPr bwMode="auto">
                  <a:xfrm>
                    <a:off x="3168" y="1008"/>
                    <a:ext cx="484" cy="2448"/>
                    <a:chOff x="2256" y="864"/>
                    <a:chExt cx="532" cy="2448"/>
                  </a:xfrm>
                </p:grpSpPr>
                <p:sp>
                  <p:nvSpPr>
                    <p:cNvPr id="158" name="Freeform 409">
                      <a:extLst>
                        <a:ext uri="{FF2B5EF4-FFF2-40B4-BE49-F238E27FC236}">
                          <a16:creationId xmlns:a16="http://schemas.microsoft.com/office/drawing/2014/main" id="{31AD7BC9-7AD1-4074-B73A-349BE7F4E044}"/>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9" name="Freeform 410">
                      <a:extLst>
                        <a:ext uri="{FF2B5EF4-FFF2-40B4-BE49-F238E27FC236}">
                          <a16:creationId xmlns:a16="http://schemas.microsoft.com/office/drawing/2014/main" id="{5E872D2E-8118-4F44-828A-70112E764965}"/>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6" name="Freeform 411">
                    <a:extLst>
                      <a:ext uri="{FF2B5EF4-FFF2-40B4-BE49-F238E27FC236}">
                        <a16:creationId xmlns:a16="http://schemas.microsoft.com/office/drawing/2014/main" id="{1B39719A-520D-498A-BAAE-3F142CEDB2D8}"/>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7" name="Freeform 412">
                    <a:extLst>
                      <a:ext uri="{FF2B5EF4-FFF2-40B4-BE49-F238E27FC236}">
                        <a16:creationId xmlns:a16="http://schemas.microsoft.com/office/drawing/2014/main" id="{05B1E0A7-6D27-4AA8-A848-29AD204CB51A}"/>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4" name="Line 413">
                  <a:extLst>
                    <a:ext uri="{FF2B5EF4-FFF2-40B4-BE49-F238E27FC236}">
                      <a16:creationId xmlns:a16="http://schemas.microsoft.com/office/drawing/2014/main" id="{3FEA6E2D-35EC-4518-B076-FE3D5080E448}"/>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51" name="AutoShape 414">
                <a:extLst>
                  <a:ext uri="{FF2B5EF4-FFF2-40B4-BE49-F238E27FC236}">
                    <a16:creationId xmlns:a16="http://schemas.microsoft.com/office/drawing/2014/main" id="{0C7A56D2-BD64-4F93-BF87-40C2A49D3F1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52" name="Line 415">
                <a:extLst>
                  <a:ext uri="{FF2B5EF4-FFF2-40B4-BE49-F238E27FC236}">
                    <a16:creationId xmlns:a16="http://schemas.microsoft.com/office/drawing/2014/main" id="{7C1CE0E5-BB36-4BD0-99F7-88C921A9282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1" name="AutoShape 1183">
            <a:extLst>
              <a:ext uri="{FF2B5EF4-FFF2-40B4-BE49-F238E27FC236}">
                <a16:creationId xmlns:a16="http://schemas.microsoft.com/office/drawing/2014/main" id="{6FF39458-60BA-406F-978A-B6E75FD905F9}"/>
              </a:ext>
            </a:extLst>
          </p:cNvPr>
          <p:cNvSpPr>
            <a:spLocks noChangeArrowheads="1"/>
          </p:cNvSpPr>
          <p:nvPr/>
        </p:nvSpPr>
        <p:spPr bwMode="auto">
          <a:xfrm flipH="1" flipV="1">
            <a:off x="2382025" y="395546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62" name="Group 628">
            <a:extLst>
              <a:ext uri="{FF2B5EF4-FFF2-40B4-BE49-F238E27FC236}">
                <a16:creationId xmlns:a16="http://schemas.microsoft.com/office/drawing/2014/main" id="{6434918B-46C2-4415-825C-681E2E901886}"/>
              </a:ext>
            </a:extLst>
          </p:cNvPr>
          <p:cNvGrpSpPr>
            <a:grpSpLocks/>
          </p:cNvGrpSpPr>
          <p:nvPr/>
        </p:nvGrpSpPr>
        <p:grpSpPr bwMode="auto">
          <a:xfrm rot="9630523" flipV="1">
            <a:off x="1570093" y="3844660"/>
            <a:ext cx="733425" cy="263525"/>
            <a:chOff x="4875" y="7237"/>
            <a:chExt cx="4230" cy="1883"/>
          </a:xfrm>
        </p:grpSpPr>
        <p:sp>
          <p:nvSpPr>
            <p:cNvPr id="163" name="Arc 629">
              <a:extLst>
                <a:ext uri="{FF2B5EF4-FFF2-40B4-BE49-F238E27FC236}">
                  <a16:creationId xmlns:a16="http://schemas.microsoft.com/office/drawing/2014/main" id="{7B37BE15-8FEF-403B-BE67-E73B2E6B165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64" name="AutoShape 630">
              <a:extLst>
                <a:ext uri="{FF2B5EF4-FFF2-40B4-BE49-F238E27FC236}">
                  <a16:creationId xmlns:a16="http://schemas.microsoft.com/office/drawing/2014/main" id="{B076CF04-FE28-4C81-8E01-1049930524DB}"/>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165" name="Text Box 1034">
            <a:extLst>
              <a:ext uri="{FF2B5EF4-FFF2-40B4-BE49-F238E27FC236}">
                <a16:creationId xmlns:a16="http://schemas.microsoft.com/office/drawing/2014/main" id="{35287604-2A5C-4ACD-A642-96F3315F7866}"/>
              </a:ext>
            </a:extLst>
          </p:cNvPr>
          <p:cNvSpPr txBox="1">
            <a:spLocks noChangeArrowheads="1"/>
          </p:cNvSpPr>
          <p:nvPr/>
        </p:nvSpPr>
        <p:spPr bwMode="auto">
          <a:xfrm>
            <a:off x="1486297" y="4113951"/>
            <a:ext cx="1502019" cy="55399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400" b="1" noProof="0" dirty="0"/>
              <a:t>tonneau intégré</a:t>
            </a:r>
            <a:endParaRPr lang="de-DE" altLang="de-DE" sz="1400" b="1" dirty="0"/>
          </a:p>
        </p:txBody>
      </p:sp>
      <p:cxnSp>
        <p:nvCxnSpPr>
          <p:cNvPr id="10" name="Gerader Verbinder 9">
            <a:extLst>
              <a:ext uri="{FF2B5EF4-FFF2-40B4-BE49-F238E27FC236}">
                <a16:creationId xmlns:a16="http://schemas.microsoft.com/office/drawing/2014/main" id="{6A2DEE7C-5D69-48F0-A061-20060740A986}"/>
              </a:ext>
            </a:extLst>
          </p:cNvPr>
          <p:cNvCxnSpPr/>
          <p:nvPr/>
        </p:nvCxnSpPr>
        <p:spPr bwMode="auto">
          <a:xfrm>
            <a:off x="2043050" y="3897067"/>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r Verbinder 167">
            <a:extLst>
              <a:ext uri="{FF2B5EF4-FFF2-40B4-BE49-F238E27FC236}">
                <a16:creationId xmlns:a16="http://schemas.microsoft.com/office/drawing/2014/main" id="{32522777-86E7-47C3-917A-B774079C742B}"/>
              </a:ext>
            </a:extLst>
          </p:cNvPr>
          <p:cNvCxnSpPr>
            <a:cxnSpLocks/>
          </p:cNvCxnSpPr>
          <p:nvPr/>
        </p:nvCxnSpPr>
        <p:spPr bwMode="auto">
          <a:xfrm rot="5400000">
            <a:off x="1617321" y="3518489"/>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9" name="Group 628">
            <a:extLst>
              <a:ext uri="{FF2B5EF4-FFF2-40B4-BE49-F238E27FC236}">
                <a16:creationId xmlns:a16="http://schemas.microsoft.com/office/drawing/2014/main" id="{6D9E2DA6-8A21-4F6F-91C2-A294D02FFCBF}"/>
              </a:ext>
            </a:extLst>
          </p:cNvPr>
          <p:cNvGrpSpPr>
            <a:grpSpLocks/>
          </p:cNvGrpSpPr>
          <p:nvPr/>
        </p:nvGrpSpPr>
        <p:grpSpPr bwMode="auto">
          <a:xfrm rot="8510364" flipH="1" flipV="1">
            <a:off x="1158875" y="2555124"/>
            <a:ext cx="733425" cy="263525"/>
            <a:chOff x="4875" y="7237"/>
            <a:chExt cx="4230" cy="1883"/>
          </a:xfrm>
        </p:grpSpPr>
        <p:sp>
          <p:nvSpPr>
            <p:cNvPr id="170" name="Arc 629">
              <a:extLst>
                <a:ext uri="{FF2B5EF4-FFF2-40B4-BE49-F238E27FC236}">
                  <a16:creationId xmlns:a16="http://schemas.microsoft.com/office/drawing/2014/main" id="{CE8078A7-A7B5-486B-BA12-FC414DE336D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71" name="AutoShape 630">
              <a:extLst>
                <a:ext uri="{FF2B5EF4-FFF2-40B4-BE49-F238E27FC236}">
                  <a16:creationId xmlns:a16="http://schemas.microsoft.com/office/drawing/2014/main" id="{6D57BFCD-C978-472F-ACB3-76B5294F61B5}"/>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172" name="Text Box 1034">
            <a:extLst>
              <a:ext uri="{FF2B5EF4-FFF2-40B4-BE49-F238E27FC236}">
                <a16:creationId xmlns:a16="http://schemas.microsoft.com/office/drawing/2014/main" id="{7B930452-E51B-4438-A7E2-7C06C8FBA632}"/>
              </a:ext>
            </a:extLst>
          </p:cNvPr>
          <p:cNvSpPr txBox="1">
            <a:spLocks noChangeArrowheads="1"/>
          </p:cNvSpPr>
          <p:nvPr/>
        </p:nvSpPr>
        <p:spPr bwMode="auto">
          <a:xfrm>
            <a:off x="1643617" y="2416297"/>
            <a:ext cx="1629063"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400" b="1" noProof="0" dirty="0"/>
              <a:t>tonneau</a:t>
            </a:r>
            <a:endParaRPr lang="de-DE" altLang="de-DE" sz="1400" b="1" dirty="0"/>
          </a:p>
        </p:txBody>
      </p:sp>
      <p:grpSp>
        <p:nvGrpSpPr>
          <p:cNvPr id="173" name="Group 628">
            <a:extLst>
              <a:ext uri="{FF2B5EF4-FFF2-40B4-BE49-F238E27FC236}">
                <a16:creationId xmlns:a16="http://schemas.microsoft.com/office/drawing/2014/main" id="{43282AEF-8343-4F32-8EEC-9D103C0307E8}"/>
              </a:ext>
            </a:extLst>
          </p:cNvPr>
          <p:cNvGrpSpPr>
            <a:grpSpLocks/>
          </p:cNvGrpSpPr>
          <p:nvPr/>
        </p:nvGrpSpPr>
        <p:grpSpPr bwMode="auto">
          <a:xfrm rot="10440724" flipH="1" flipV="1">
            <a:off x="1218089" y="1242577"/>
            <a:ext cx="733425" cy="263525"/>
            <a:chOff x="4875" y="7237"/>
            <a:chExt cx="4230" cy="1883"/>
          </a:xfrm>
        </p:grpSpPr>
        <p:sp>
          <p:nvSpPr>
            <p:cNvPr id="174" name="Arc 629">
              <a:extLst>
                <a:ext uri="{FF2B5EF4-FFF2-40B4-BE49-F238E27FC236}">
                  <a16:creationId xmlns:a16="http://schemas.microsoft.com/office/drawing/2014/main" id="{CDB647CD-5D84-4372-B2A3-B9E048F45AD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75" name="AutoShape 630">
              <a:extLst>
                <a:ext uri="{FF2B5EF4-FFF2-40B4-BE49-F238E27FC236}">
                  <a16:creationId xmlns:a16="http://schemas.microsoft.com/office/drawing/2014/main" id="{D56A5618-864E-4F98-9F17-01EB891334E4}"/>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176" name="Text Box 1034">
            <a:extLst>
              <a:ext uri="{FF2B5EF4-FFF2-40B4-BE49-F238E27FC236}">
                <a16:creationId xmlns:a16="http://schemas.microsoft.com/office/drawing/2014/main" id="{8D357EAE-531F-45D7-848D-C81D7EBDA93F}"/>
              </a:ext>
            </a:extLst>
          </p:cNvPr>
          <p:cNvSpPr txBox="1">
            <a:spLocks noChangeArrowheads="1"/>
          </p:cNvSpPr>
          <p:nvPr/>
        </p:nvSpPr>
        <p:spPr bwMode="auto">
          <a:xfrm>
            <a:off x="1679824" y="1345287"/>
            <a:ext cx="1617926" cy="55399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400" b="1" noProof="0" dirty="0"/>
              <a:t>tonneau intégré</a:t>
            </a:r>
            <a:endParaRPr lang="de-DE" altLang="de-DE" sz="1400" b="1" dirty="0"/>
          </a:p>
        </p:txBody>
      </p:sp>
      <p:cxnSp>
        <p:nvCxnSpPr>
          <p:cNvPr id="186" name="Gerader Verbinder 185">
            <a:extLst>
              <a:ext uri="{FF2B5EF4-FFF2-40B4-BE49-F238E27FC236}">
                <a16:creationId xmlns:a16="http://schemas.microsoft.com/office/drawing/2014/main" id="{8CAA5FEC-7432-4389-B0C6-881DCBA417BE}"/>
              </a:ext>
            </a:extLst>
          </p:cNvPr>
          <p:cNvCxnSpPr>
            <a:cxnSpLocks/>
          </p:cNvCxnSpPr>
          <p:nvPr/>
        </p:nvCxnSpPr>
        <p:spPr bwMode="auto">
          <a:xfrm rot="5400000">
            <a:off x="1574245" y="1398052"/>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r Verbinder 186">
            <a:extLst>
              <a:ext uri="{FF2B5EF4-FFF2-40B4-BE49-F238E27FC236}">
                <a16:creationId xmlns:a16="http://schemas.microsoft.com/office/drawing/2014/main" id="{639CEEE7-B7FE-4BDF-AEC9-EC63DB7F7E91}"/>
              </a:ext>
            </a:extLst>
          </p:cNvPr>
          <p:cNvCxnSpPr/>
          <p:nvPr/>
        </p:nvCxnSpPr>
        <p:spPr bwMode="auto">
          <a:xfrm>
            <a:off x="2098009" y="985108"/>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9" name="Group 403">
            <a:extLst>
              <a:ext uri="{FF2B5EF4-FFF2-40B4-BE49-F238E27FC236}">
                <a16:creationId xmlns:a16="http://schemas.microsoft.com/office/drawing/2014/main" id="{25FF4728-56C0-401F-A159-30084EE0E7F1}"/>
              </a:ext>
            </a:extLst>
          </p:cNvPr>
          <p:cNvGrpSpPr>
            <a:grpSpLocks/>
          </p:cNvGrpSpPr>
          <p:nvPr/>
        </p:nvGrpSpPr>
        <p:grpSpPr bwMode="auto">
          <a:xfrm rot="16200000">
            <a:off x="2434934" y="842789"/>
            <a:ext cx="311150" cy="490537"/>
            <a:chOff x="2820" y="264"/>
            <a:chExt cx="420" cy="1452"/>
          </a:xfrm>
        </p:grpSpPr>
        <p:sp>
          <p:nvSpPr>
            <p:cNvPr id="190" name="Line 404">
              <a:extLst>
                <a:ext uri="{FF2B5EF4-FFF2-40B4-BE49-F238E27FC236}">
                  <a16:creationId xmlns:a16="http://schemas.microsoft.com/office/drawing/2014/main" id="{6F83BEEE-C79F-4734-9189-01CC84C4E482}"/>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91" name="Group 405">
              <a:extLst>
                <a:ext uri="{FF2B5EF4-FFF2-40B4-BE49-F238E27FC236}">
                  <a16:creationId xmlns:a16="http://schemas.microsoft.com/office/drawing/2014/main" id="{0D46F5C3-40EE-4690-A73B-AC031A1F7336}"/>
                </a:ext>
              </a:extLst>
            </p:cNvPr>
            <p:cNvGrpSpPr>
              <a:grpSpLocks/>
            </p:cNvGrpSpPr>
            <p:nvPr/>
          </p:nvGrpSpPr>
          <p:grpSpPr bwMode="auto">
            <a:xfrm>
              <a:off x="2940" y="264"/>
              <a:ext cx="300" cy="1452"/>
              <a:chOff x="2940" y="264"/>
              <a:chExt cx="300" cy="1452"/>
            </a:xfrm>
          </p:grpSpPr>
          <p:grpSp>
            <p:nvGrpSpPr>
              <p:cNvPr id="192" name="Group 406">
                <a:extLst>
                  <a:ext uri="{FF2B5EF4-FFF2-40B4-BE49-F238E27FC236}">
                    <a16:creationId xmlns:a16="http://schemas.microsoft.com/office/drawing/2014/main" id="{D5CD1347-9F77-442E-BA75-35118F4E82DD}"/>
                  </a:ext>
                </a:extLst>
              </p:cNvPr>
              <p:cNvGrpSpPr>
                <a:grpSpLocks/>
              </p:cNvGrpSpPr>
              <p:nvPr/>
            </p:nvGrpSpPr>
            <p:grpSpPr bwMode="auto">
              <a:xfrm>
                <a:off x="2940" y="264"/>
                <a:ext cx="252" cy="1368"/>
                <a:chOff x="3024" y="732"/>
                <a:chExt cx="252" cy="1368"/>
              </a:xfrm>
            </p:grpSpPr>
            <p:grpSp>
              <p:nvGrpSpPr>
                <p:cNvPr id="195" name="Group 407">
                  <a:extLst>
                    <a:ext uri="{FF2B5EF4-FFF2-40B4-BE49-F238E27FC236}">
                      <a16:creationId xmlns:a16="http://schemas.microsoft.com/office/drawing/2014/main" id="{D2170193-7D42-4DFB-AAB8-F610818F6AF1}"/>
                    </a:ext>
                  </a:extLst>
                </p:cNvPr>
                <p:cNvGrpSpPr>
                  <a:grpSpLocks/>
                </p:cNvGrpSpPr>
                <p:nvPr/>
              </p:nvGrpSpPr>
              <p:grpSpPr bwMode="auto">
                <a:xfrm>
                  <a:off x="3024" y="732"/>
                  <a:ext cx="252" cy="1368"/>
                  <a:chOff x="3168" y="1008"/>
                  <a:chExt cx="484" cy="2448"/>
                </a:xfrm>
              </p:grpSpPr>
              <p:grpSp>
                <p:nvGrpSpPr>
                  <p:cNvPr id="197" name="Group 408">
                    <a:extLst>
                      <a:ext uri="{FF2B5EF4-FFF2-40B4-BE49-F238E27FC236}">
                        <a16:creationId xmlns:a16="http://schemas.microsoft.com/office/drawing/2014/main" id="{D0694A0E-AF8E-47F4-B5EB-E267BA59E8AE}"/>
                      </a:ext>
                    </a:extLst>
                  </p:cNvPr>
                  <p:cNvGrpSpPr>
                    <a:grpSpLocks/>
                  </p:cNvGrpSpPr>
                  <p:nvPr/>
                </p:nvGrpSpPr>
                <p:grpSpPr bwMode="auto">
                  <a:xfrm>
                    <a:off x="3168" y="1008"/>
                    <a:ext cx="484" cy="2448"/>
                    <a:chOff x="2256" y="864"/>
                    <a:chExt cx="532" cy="2448"/>
                  </a:xfrm>
                </p:grpSpPr>
                <p:sp>
                  <p:nvSpPr>
                    <p:cNvPr id="200" name="Freeform 409">
                      <a:extLst>
                        <a:ext uri="{FF2B5EF4-FFF2-40B4-BE49-F238E27FC236}">
                          <a16:creationId xmlns:a16="http://schemas.microsoft.com/office/drawing/2014/main" id="{8183481E-BBC9-492D-BBE6-30D65A6C953B}"/>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1" name="Freeform 410">
                      <a:extLst>
                        <a:ext uri="{FF2B5EF4-FFF2-40B4-BE49-F238E27FC236}">
                          <a16:creationId xmlns:a16="http://schemas.microsoft.com/office/drawing/2014/main" id="{1FAC1499-8D37-476D-B003-2B3CE30A1E11}"/>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8" name="Freeform 411">
                    <a:extLst>
                      <a:ext uri="{FF2B5EF4-FFF2-40B4-BE49-F238E27FC236}">
                        <a16:creationId xmlns:a16="http://schemas.microsoft.com/office/drawing/2014/main" id="{2F411C2F-4E86-494F-8422-1F08E07EAE03}"/>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9" name="Freeform 412">
                    <a:extLst>
                      <a:ext uri="{FF2B5EF4-FFF2-40B4-BE49-F238E27FC236}">
                        <a16:creationId xmlns:a16="http://schemas.microsoft.com/office/drawing/2014/main" id="{88AB721F-08AB-4FE5-95CA-402EAC5CAB1F}"/>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6" name="Line 413">
                  <a:extLst>
                    <a:ext uri="{FF2B5EF4-FFF2-40B4-BE49-F238E27FC236}">
                      <a16:creationId xmlns:a16="http://schemas.microsoft.com/office/drawing/2014/main" id="{2A5AA0D1-7CA8-4214-8142-5F1522A107F3}"/>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93" name="AutoShape 414">
                <a:extLst>
                  <a:ext uri="{FF2B5EF4-FFF2-40B4-BE49-F238E27FC236}">
                    <a16:creationId xmlns:a16="http://schemas.microsoft.com/office/drawing/2014/main" id="{28DE6B13-86A8-4967-909F-CC289536AED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94" name="Line 415">
                <a:extLst>
                  <a:ext uri="{FF2B5EF4-FFF2-40B4-BE49-F238E27FC236}">
                    <a16:creationId xmlns:a16="http://schemas.microsoft.com/office/drawing/2014/main" id="{4A10B949-65DF-4E5D-B32C-8D1AFCF9A53C}"/>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202" name="AutoShape 1210">
            <a:extLst>
              <a:ext uri="{FF2B5EF4-FFF2-40B4-BE49-F238E27FC236}">
                <a16:creationId xmlns:a16="http://schemas.microsoft.com/office/drawing/2014/main" id="{2716C09E-F623-4E40-A864-72AF6931D07B}"/>
              </a:ext>
            </a:extLst>
          </p:cNvPr>
          <p:cNvSpPr>
            <a:spLocks noChangeArrowheads="1"/>
          </p:cNvSpPr>
          <p:nvPr/>
        </p:nvSpPr>
        <p:spPr bwMode="auto">
          <a:xfrm rot="10856835" flipH="1">
            <a:off x="2962443" y="99962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203" name="Group 403">
            <a:extLst>
              <a:ext uri="{FF2B5EF4-FFF2-40B4-BE49-F238E27FC236}">
                <a16:creationId xmlns:a16="http://schemas.microsoft.com/office/drawing/2014/main" id="{E2A7CB14-E05A-4CD2-B5F3-6E1D4926E53E}"/>
              </a:ext>
            </a:extLst>
          </p:cNvPr>
          <p:cNvGrpSpPr>
            <a:grpSpLocks/>
          </p:cNvGrpSpPr>
          <p:nvPr/>
        </p:nvGrpSpPr>
        <p:grpSpPr bwMode="auto">
          <a:xfrm rot="11011858" flipH="1">
            <a:off x="1429226" y="1722715"/>
            <a:ext cx="311150" cy="490537"/>
            <a:chOff x="2820" y="264"/>
            <a:chExt cx="420" cy="1452"/>
          </a:xfrm>
        </p:grpSpPr>
        <p:sp>
          <p:nvSpPr>
            <p:cNvPr id="204" name="Line 404">
              <a:extLst>
                <a:ext uri="{FF2B5EF4-FFF2-40B4-BE49-F238E27FC236}">
                  <a16:creationId xmlns:a16="http://schemas.microsoft.com/office/drawing/2014/main" id="{59E91E32-9CD3-4840-A91E-D290998D462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205" name="Group 405">
              <a:extLst>
                <a:ext uri="{FF2B5EF4-FFF2-40B4-BE49-F238E27FC236}">
                  <a16:creationId xmlns:a16="http://schemas.microsoft.com/office/drawing/2014/main" id="{F2A4F677-8F35-44AE-84DE-71D84CE56304}"/>
                </a:ext>
              </a:extLst>
            </p:cNvPr>
            <p:cNvGrpSpPr>
              <a:grpSpLocks/>
            </p:cNvGrpSpPr>
            <p:nvPr/>
          </p:nvGrpSpPr>
          <p:grpSpPr bwMode="auto">
            <a:xfrm>
              <a:off x="2940" y="264"/>
              <a:ext cx="300" cy="1452"/>
              <a:chOff x="2940" y="264"/>
              <a:chExt cx="300" cy="1452"/>
            </a:xfrm>
          </p:grpSpPr>
          <p:grpSp>
            <p:nvGrpSpPr>
              <p:cNvPr id="206" name="Group 406">
                <a:extLst>
                  <a:ext uri="{FF2B5EF4-FFF2-40B4-BE49-F238E27FC236}">
                    <a16:creationId xmlns:a16="http://schemas.microsoft.com/office/drawing/2014/main" id="{B6F59574-B856-4F55-8BCE-7EEC08C14265}"/>
                  </a:ext>
                </a:extLst>
              </p:cNvPr>
              <p:cNvGrpSpPr>
                <a:grpSpLocks/>
              </p:cNvGrpSpPr>
              <p:nvPr/>
            </p:nvGrpSpPr>
            <p:grpSpPr bwMode="auto">
              <a:xfrm>
                <a:off x="2940" y="264"/>
                <a:ext cx="252" cy="1368"/>
                <a:chOff x="3024" y="732"/>
                <a:chExt cx="252" cy="1368"/>
              </a:xfrm>
            </p:grpSpPr>
            <p:grpSp>
              <p:nvGrpSpPr>
                <p:cNvPr id="209" name="Group 407">
                  <a:extLst>
                    <a:ext uri="{FF2B5EF4-FFF2-40B4-BE49-F238E27FC236}">
                      <a16:creationId xmlns:a16="http://schemas.microsoft.com/office/drawing/2014/main" id="{D84C9F5C-95BB-4021-A8A4-0CBFAE74A910}"/>
                    </a:ext>
                  </a:extLst>
                </p:cNvPr>
                <p:cNvGrpSpPr>
                  <a:grpSpLocks/>
                </p:cNvGrpSpPr>
                <p:nvPr/>
              </p:nvGrpSpPr>
              <p:grpSpPr bwMode="auto">
                <a:xfrm>
                  <a:off x="3024" y="732"/>
                  <a:ext cx="252" cy="1368"/>
                  <a:chOff x="3168" y="1008"/>
                  <a:chExt cx="484" cy="2448"/>
                </a:xfrm>
              </p:grpSpPr>
              <p:grpSp>
                <p:nvGrpSpPr>
                  <p:cNvPr id="213" name="Group 408">
                    <a:extLst>
                      <a:ext uri="{FF2B5EF4-FFF2-40B4-BE49-F238E27FC236}">
                        <a16:creationId xmlns:a16="http://schemas.microsoft.com/office/drawing/2014/main" id="{D3D225D6-30E4-4F48-82FB-289FAD58A8F3}"/>
                      </a:ext>
                    </a:extLst>
                  </p:cNvPr>
                  <p:cNvGrpSpPr>
                    <a:grpSpLocks/>
                  </p:cNvGrpSpPr>
                  <p:nvPr/>
                </p:nvGrpSpPr>
                <p:grpSpPr bwMode="auto">
                  <a:xfrm>
                    <a:off x="3168" y="1008"/>
                    <a:ext cx="484" cy="2448"/>
                    <a:chOff x="2256" y="864"/>
                    <a:chExt cx="532" cy="2448"/>
                  </a:xfrm>
                </p:grpSpPr>
                <p:sp>
                  <p:nvSpPr>
                    <p:cNvPr id="216" name="Freeform 409">
                      <a:extLst>
                        <a:ext uri="{FF2B5EF4-FFF2-40B4-BE49-F238E27FC236}">
                          <a16:creationId xmlns:a16="http://schemas.microsoft.com/office/drawing/2014/main" id="{72313FD5-898C-4443-8CD3-4CADCAB5B3B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7" name="Freeform 410">
                      <a:extLst>
                        <a:ext uri="{FF2B5EF4-FFF2-40B4-BE49-F238E27FC236}">
                          <a16:creationId xmlns:a16="http://schemas.microsoft.com/office/drawing/2014/main" id="{9FDEF76F-2979-4477-9DF9-8C5A3ABA6488}"/>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4" name="Freeform 411">
                    <a:extLst>
                      <a:ext uri="{FF2B5EF4-FFF2-40B4-BE49-F238E27FC236}">
                        <a16:creationId xmlns:a16="http://schemas.microsoft.com/office/drawing/2014/main" id="{8A2FE79A-7CCB-4DD7-83BF-F16DA0EACC40}"/>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5" name="Freeform 412">
                    <a:extLst>
                      <a:ext uri="{FF2B5EF4-FFF2-40B4-BE49-F238E27FC236}">
                        <a16:creationId xmlns:a16="http://schemas.microsoft.com/office/drawing/2014/main" id="{CA43AB91-3524-495C-B518-BEF57242BE4A}"/>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0" name="Line 413">
                  <a:extLst>
                    <a:ext uri="{FF2B5EF4-FFF2-40B4-BE49-F238E27FC236}">
                      <a16:creationId xmlns:a16="http://schemas.microsoft.com/office/drawing/2014/main" id="{58380392-78BD-4C1B-BFA7-7554823D3BD1}"/>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207" name="AutoShape 414">
                <a:extLst>
                  <a:ext uri="{FF2B5EF4-FFF2-40B4-BE49-F238E27FC236}">
                    <a16:creationId xmlns:a16="http://schemas.microsoft.com/office/drawing/2014/main" id="{A9EA14F6-18AB-45CB-BDAA-A81F09A5D49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208" name="Line 415">
                <a:extLst>
                  <a:ext uri="{FF2B5EF4-FFF2-40B4-BE49-F238E27FC236}">
                    <a16:creationId xmlns:a16="http://schemas.microsoft.com/office/drawing/2014/main" id="{740A9B29-B6B9-4983-8531-7E597AC9C13F}"/>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218" name="Group 403">
            <a:extLst>
              <a:ext uri="{FF2B5EF4-FFF2-40B4-BE49-F238E27FC236}">
                <a16:creationId xmlns:a16="http://schemas.microsoft.com/office/drawing/2014/main" id="{6D29F8BF-0515-4628-A89B-E06111AF05EA}"/>
              </a:ext>
            </a:extLst>
          </p:cNvPr>
          <p:cNvGrpSpPr>
            <a:grpSpLocks/>
          </p:cNvGrpSpPr>
          <p:nvPr/>
        </p:nvGrpSpPr>
        <p:grpSpPr bwMode="auto">
          <a:xfrm rot="10800000">
            <a:off x="1433451" y="2872190"/>
            <a:ext cx="311150" cy="490537"/>
            <a:chOff x="2820" y="264"/>
            <a:chExt cx="420" cy="1452"/>
          </a:xfrm>
        </p:grpSpPr>
        <p:sp>
          <p:nvSpPr>
            <p:cNvPr id="219" name="Line 404">
              <a:extLst>
                <a:ext uri="{FF2B5EF4-FFF2-40B4-BE49-F238E27FC236}">
                  <a16:creationId xmlns:a16="http://schemas.microsoft.com/office/drawing/2014/main" id="{800C03D6-C421-46FC-A731-C88AB2F4B327}"/>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220" name="Group 405">
              <a:extLst>
                <a:ext uri="{FF2B5EF4-FFF2-40B4-BE49-F238E27FC236}">
                  <a16:creationId xmlns:a16="http://schemas.microsoft.com/office/drawing/2014/main" id="{C388A8F2-D9DB-4F3D-99F6-D09D70B2DF5C}"/>
                </a:ext>
              </a:extLst>
            </p:cNvPr>
            <p:cNvGrpSpPr>
              <a:grpSpLocks/>
            </p:cNvGrpSpPr>
            <p:nvPr/>
          </p:nvGrpSpPr>
          <p:grpSpPr bwMode="auto">
            <a:xfrm>
              <a:off x="2940" y="264"/>
              <a:ext cx="300" cy="1452"/>
              <a:chOff x="2940" y="264"/>
              <a:chExt cx="300" cy="1452"/>
            </a:xfrm>
          </p:grpSpPr>
          <p:grpSp>
            <p:nvGrpSpPr>
              <p:cNvPr id="221" name="Group 406">
                <a:extLst>
                  <a:ext uri="{FF2B5EF4-FFF2-40B4-BE49-F238E27FC236}">
                    <a16:creationId xmlns:a16="http://schemas.microsoft.com/office/drawing/2014/main" id="{4E30BECF-E6E6-442D-9851-A3728CC06312}"/>
                  </a:ext>
                </a:extLst>
              </p:cNvPr>
              <p:cNvGrpSpPr>
                <a:grpSpLocks/>
              </p:cNvGrpSpPr>
              <p:nvPr/>
            </p:nvGrpSpPr>
            <p:grpSpPr bwMode="auto">
              <a:xfrm>
                <a:off x="2940" y="264"/>
                <a:ext cx="252" cy="1368"/>
                <a:chOff x="3024" y="732"/>
                <a:chExt cx="252" cy="1368"/>
              </a:xfrm>
            </p:grpSpPr>
            <p:grpSp>
              <p:nvGrpSpPr>
                <p:cNvPr id="224" name="Group 407">
                  <a:extLst>
                    <a:ext uri="{FF2B5EF4-FFF2-40B4-BE49-F238E27FC236}">
                      <a16:creationId xmlns:a16="http://schemas.microsoft.com/office/drawing/2014/main" id="{A83DACEC-5C3A-4A24-A5E1-EB1B57DD1EED}"/>
                    </a:ext>
                  </a:extLst>
                </p:cNvPr>
                <p:cNvGrpSpPr>
                  <a:grpSpLocks/>
                </p:cNvGrpSpPr>
                <p:nvPr/>
              </p:nvGrpSpPr>
              <p:grpSpPr bwMode="auto">
                <a:xfrm>
                  <a:off x="3024" y="732"/>
                  <a:ext cx="252" cy="1368"/>
                  <a:chOff x="3168" y="1008"/>
                  <a:chExt cx="484" cy="2448"/>
                </a:xfrm>
              </p:grpSpPr>
              <p:grpSp>
                <p:nvGrpSpPr>
                  <p:cNvPr id="226" name="Group 408">
                    <a:extLst>
                      <a:ext uri="{FF2B5EF4-FFF2-40B4-BE49-F238E27FC236}">
                        <a16:creationId xmlns:a16="http://schemas.microsoft.com/office/drawing/2014/main" id="{3F8251D6-29C9-45D1-B5BF-7A202E9618A6}"/>
                      </a:ext>
                    </a:extLst>
                  </p:cNvPr>
                  <p:cNvGrpSpPr>
                    <a:grpSpLocks/>
                  </p:cNvGrpSpPr>
                  <p:nvPr/>
                </p:nvGrpSpPr>
                <p:grpSpPr bwMode="auto">
                  <a:xfrm>
                    <a:off x="3168" y="1008"/>
                    <a:ext cx="484" cy="2448"/>
                    <a:chOff x="2256" y="864"/>
                    <a:chExt cx="532" cy="2448"/>
                  </a:xfrm>
                </p:grpSpPr>
                <p:sp>
                  <p:nvSpPr>
                    <p:cNvPr id="229" name="Freeform 409">
                      <a:extLst>
                        <a:ext uri="{FF2B5EF4-FFF2-40B4-BE49-F238E27FC236}">
                          <a16:creationId xmlns:a16="http://schemas.microsoft.com/office/drawing/2014/main" id="{9EEF0B2E-9A56-4F6A-98DF-7272046281AE}"/>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0" name="Freeform 410">
                      <a:extLst>
                        <a:ext uri="{FF2B5EF4-FFF2-40B4-BE49-F238E27FC236}">
                          <a16:creationId xmlns:a16="http://schemas.microsoft.com/office/drawing/2014/main" id="{3F94E3E5-9092-435C-AF43-01132F1F3825}"/>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7" name="Freeform 411">
                    <a:extLst>
                      <a:ext uri="{FF2B5EF4-FFF2-40B4-BE49-F238E27FC236}">
                        <a16:creationId xmlns:a16="http://schemas.microsoft.com/office/drawing/2014/main" id="{D1EEF04C-C0FD-4732-AA64-96A1619974B4}"/>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8" name="Freeform 412">
                    <a:extLst>
                      <a:ext uri="{FF2B5EF4-FFF2-40B4-BE49-F238E27FC236}">
                        <a16:creationId xmlns:a16="http://schemas.microsoft.com/office/drawing/2014/main" id="{919CE216-41C1-41E0-A98A-5023D7113721}"/>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5" name="Line 413">
                  <a:extLst>
                    <a:ext uri="{FF2B5EF4-FFF2-40B4-BE49-F238E27FC236}">
                      <a16:creationId xmlns:a16="http://schemas.microsoft.com/office/drawing/2014/main" id="{97174724-C160-482A-8979-8DACF4518087}"/>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222" name="AutoShape 414">
                <a:extLst>
                  <a:ext uri="{FF2B5EF4-FFF2-40B4-BE49-F238E27FC236}">
                    <a16:creationId xmlns:a16="http://schemas.microsoft.com/office/drawing/2014/main" id="{164E1292-2696-4EE2-BFED-1572B395851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223" name="Line 415">
                <a:extLst>
                  <a:ext uri="{FF2B5EF4-FFF2-40B4-BE49-F238E27FC236}">
                    <a16:creationId xmlns:a16="http://schemas.microsoft.com/office/drawing/2014/main" id="{52F877C1-64FE-4837-997D-8DFF84A7A6F8}"/>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linds(horizontal)">
                                      <p:cBhvr>
                                        <p:cTn id="7" dur="1000"/>
                                        <p:tgtEl>
                                          <p:spTgt spid="16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blinds(horizontal)">
                                      <p:cBhvr>
                                        <p:cTn id="11" dur="1000"/>
                                        <p:tgtEl>
                                          <p:spTgt spid="172"/>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blinds(horizontal)">
                                      <p:cBhvr>
                                        <p:cTn id="15"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72" grpId="0"/>
      <p:bldP spid="17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0CA84CF-6A41-4033-9400-A25917985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0" y="314632"/>
            <a:ext cx="4291937" cy="6130413"/>
          </a:xfrm>
          <a:prstGeom prst="rect">
            <a:avLst/>
          </a:prstGeom>
          <a:ln w="12700">
            <a:solidFill>
              <a:schemeClr val="tx1"/>
            </a:solidFill>
          </a:ln>
        </p:spPr>
      </p:pic>
      <p:pic>
        <p:nvPicPr>
          <p:cNvPr id="5" name="Grafik 4">
            <a:extLst>
              <a:ext uri="{FF2B5EF4-FFF2-40B4-BE49-F238E27FC236}">
                <a16:creationId xmlns:a16="http://schemas.microsoft.com/office/drawing/2014/main" id="{74E218FB-7EC6-4074-AFC3-BCCE20680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090" y="314632"/>
            <a:ext cx="4207780" cy="6130412"/>
          </a:xfrm>
          <a:prstGeom prst="rect">
            <a:avLst/>
          </a:prstGeom>
          <a:ln w="12700">
            <a:solidFill>
              <a:schemeClr val="tx1"/>
            </a:solidFill>
          </a:ln>
        </p:spPr>
      </p:pic>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89"/>
          <p:cNvSpPr txBox="1">
            <a:spLocks noChangeArrowheads="1"/>
          </p:cNvSpPr>
          <p:nvPr/>
        </p:nvSpPr>
        <p:spPr bwMode="auto">
          <a:xfrm>
            <a:off x="407988" y="6488113"/>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F-27.08.02</a:t>
            </a:r>
            <a:endParaRPr lang="de-DE" altLang="de-DE" dirty="0"/>
          </a:p>
        </p:txBody>
      </p:sp>
      <p:sp>
        <p:nvSpPr>
          <p:cNvPr id="81923" name="Text Box 401"/>
          <p:cNvSpPr txBox="1">
            <a:spLocks noChangeArrowheads="1"/>
          </p:cNvSpPr>
          <p:nvPr/>
        </p:nvSpPr>
        <p:spPr bwMode="auto">
          <a:xfrm>
            <a:off x="1595438" y="142875"/>
            <a:ext cx="7495222" cy="1265067"/>
          </a:xfrm>
          <a:prstGeom prst="rect">
            <a:avLst/>
          </a:prstGeom>
          <a:noFill/>
          <a:ln w="9525">
            <a:noFill/>
            <a:miter lim="800000"/>
            <a:headEnd/>
            <a:tailEnd/>
          </a:ln>
        </p:spPr>
        <p:txBody>
          <a:bodyPr wrap="square" lIns="79352" tIns="39676" rIns="79352" bIns="39676">
            <a:spAutoFit/>
          </a:bodyPr>
          <a:lstStyle/>
          <a:p>
            <a:r>
              <a:rPr lang="en-GB" sz="2000" b="1" dirty="0"/>
              <a:t>F-27.08 </a:t>
            </a:r>
            <a:r>
              <a:rPr lang="fr-FR" sz="2000" b="1" dirty="0"/>
              <a:t>Demi-boucle carrée avec demi-tonneau intégré, 	 	 demi-tonneau, demi-tonneau intégré.</a:t>
            </a:r>
            <a:endParaRPr lang="fr-FR" sz="2000" dirty="0"/>
          </a:p>
          <a:p>
            <a:endParaRPr lang="de-DE" sz="2000" dirty="0"/>
          </a:p>
          <a:p>
            <a:pPr defTabSz="793750" eaLnBrk="0" hangingPunct="0">
              <a:lnSpc>
                <a:spcPct val="85000"/>
              </a:lnSpc>
            </a:pPr>
            <a:endParaRPr lang="en-GB" altLang="de-DE" sz="2000" b="1" dirty="0"/>
          </a:p>
        </p:txBody>
      </p:sp>
      <p:sp>
        <p:nvSpPr>
          <p:cNvPr id="3" name="Bogen 2">
            <a:extLst>
              <a:ext uri="{FF2B5EF4-FFF2-40B4-BE49-F238E27FC236}">
                <a16:creationId xmlns:a16="http://schemas.microsoft.com/office/drawing/2014/main" id="{8903A39C-4974-4033-964A-530C50C1FBAF}"/>
              </a:ext>
            </a:extLst>
          </p:cNvPr>
          <p:cNvSpPr/>
          <p:nvPr/>
        </p:nvSpPr>
        <p:spPr bwMode="auto">
          <a:xfrm flipH="1">
            <a:off x="1563688" y="1095430"/>
            <a:ext cx="1088072" cy="95729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41" name="Bogen 140">
            <a:extLst>
              <a:ext uri="{FF2B5EF4-FFF2-40B4-BE49-F238E27FC236}">
                <a16:creationId xmlns:a16="http://schemas.microsoft.com/office/drawing/2014/main" id="{F01CE3CD-B436-45B4-AE5A-46D61270A176}"/>
              </a:ext>
            </a:extLst>
          </p:cNvPr>
          <p:cNvSpPr/>
          <p:nvPr/>
        </p:nvSpPr>
        <p:spPr bwMode="auto">
          <a:xfrm flipH="1" flipV="1">
            <a:off x="1584802" y="3074697"/>
            <a:ext cx="1088072" cy="95729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5" name="Gerader Verbinder 4">
            <a:extLst>
              <a:ext uri="{FF2B5EF4-FFF2-40B4-BE49-F238E27FC236}">
                <a16:creationId xmlns:a16="http://schemas.microsoft.com/office/drawing/2014/main" id="{13520E66-5A18-4139-90CF-222186DF6D65}"/>
              </a:ext>
            </a:extLst>
          </p:cNvPr>
          <p:cNvCxnSpPr>
            <a:stCxn id="3" idx="2"/>
            <a:endCxn id="141" idx="2"/>
          </p:cNvCxnSpPr>
          <p:nvPr/>
        </p:nvCxnSpPr>
        <p:spPr bwMode="auto">
          <a:xfrm>
            <a:off x="1563688" y="1574075"/>
            <a:ext cx="21114" cy="19792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r Verbinder 6">
            <a:extLst>
              <a:ext uri="{FF2B5EF4-FFF2-40B4-BE49-F238E27FC236}">
                <a16:creationId xmlns:a16="http://schemas.microsoft.com/office/drawing/2014/main" id="{DE614F40-C683-4759-908D-C3C9BD601D7F}"/>
              </a:ext>
            </a:extLst>
          </p:cNvPr>
          <p:cNvCxnSpPr>
            <a:cxnSpLocks/>
          </p:cNvCxnSpPr>
          <p:nvPr/>
        </p:nvCxnSpPr>
        <p:spPr bwMode="auto">
          <a:xfrm>
            <a:off x="2113598" y="1093580"/>
            <a:ext cx="1105434" cy="1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r Verbinder 145">
            <a:extLst>
              <a:ext uri="{FF2B5EF4-FFF2-40B4-BE49-F238E27FC236}">
                <a16:creationId xmlns:a16="http://schemas.microsoft.com/office/drawing/2014/main" id="{E9AECB2D-077E-4D49-B993-0DFC6AEC7FEE}"/>
              </a:ext>
            </a:extLst>
          </p:cNvPr>
          <p:cNvCxnSpPr>
            <a:cxnSpLocks/>
          </p:cNvCxnSpPr>
          <p:nvPr/>
        </p:nvCxnSpPr>
        <p:spPr bwMode="auto">
          <a:xfrm>
            <a:off x="2120869" y="4030991"/>
            <a:ext cx="1309763" cy="14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oup 403">
            <a:extLst>
              <a:ext uri="{FF2B5EF4-FFF2-40B4-BE49-F238E27FC236}">
                <a16:creationId xmlns:a16="http://schemas.microsoft.com/office/drawing/2014/main" id="{8D7E4F5E-7D6D-402A-AB28-080347B0672C}"/>
              </a:ext>
            </a:extLst>
          </p:cNvPr>
          <p:cNvGrpSpPr>
            <a:grpSpLocks/>
          </p:cNvGrpSpPr>
          <p:nvPr/>
        </p:nvGrpSpPr>
        <p:grpSpPr bwMode="auto">
          <a:xfrm rot="5400000" flipH="1">
            <a:off x="3132085" y="3793203"/>
            <a:ext cx="311150" cy="490537"/>
            <a:chOff x="2820" y="264"/>
            <a:chExt cx="420" cy="1452"/>
          </a:xfrm>
        </p:grpSpPr>
        <p:sp>
          <p:nvSpPr>
            <p:cNvPr id="148" name="Line 404">
              <a:extLst>
                <a:ext uri="{FF2B5EF4-FFF2-40B4-BE49-F238E27FC236}">
                  <a16:creationId xmlns:a16="http://schemas.microsoft.com/office/drawing/2014/main" id="{2D3C9BAE-0431-4DC0-852B-83CE036EA1F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49" name="Group 405">
              <a:extLst>
                <a:ext uri="{FF2B5EF4-FFF2-40B4-BE49-F238E27FC236}">
                  <a16:creationId xmlns:a16="http://schemas.microsoft.com/office/drawing/2014/main" id="{F1198493-72E2-4F1E-B845-23B0BDFFE683}"/>
                </a:ext>
              </a:extLst>
            </p:cNvPr>
            <p:cNvGrpSpPr>
              <a:grpSpLocks/>
            </p:cNvGrpSpPr>
            <p:nvPr/>
          </p:nvGrpSpPr>
          <p:grpSpPr bwMode="auto">
            <a:xfrm>
              <a:off x="2940" y="264"/>
              <a:ext cx="300" cy="1452"/>
              <a:chOff x="2940" y="264"/>
              <a:chExt cx="300" cy="1452"/>
            </a:xfrm>
          </p:grpSpPr>
          <p:grpSp>
            <p:nvGrpSpPr>
              <p:cNvPr id="150" name="Group 406">
                <a:extLst>
                  <a:ext uri="{FF2B5EF4-FFF2-40B4-BE49-F238E27FC236}">
                    <a16:creationId xmlns:a16="http://schemas.microsoft.com/office/drawing/2014/main" id="{91122555-932F-44C3-9EAA-403A353FD0BB}"/>
                  </a:ext>
                </a:extLst>
              </p:cNvPr>
              <p:cNvGrpSpPr>
                <a:grpSpLocks/>
              </p:cNvGrpSpPr>
              <p:nvPr/>
            </p:nvGrpSpPr>
            <p:grpSpPr bwMode="auto">
              <a:xfrm>
                <a:off x="2940" y="264"/>
                <a:ext cx="252" cy="1368"/>
                <a:chOff x="3024" y="732"/>
                <a:chExt cx="252" cy="1368"/>
              </a:xfrm>
            </p:grpSpPr>
            <p:grpSp>
              <p:nvGrpSpPr>
                <p:cNvPr id="153" name="Group 407">
                  <a:extLst>
                    <a:ext uri="{FF2B5EF4-FFF2-40B4-BE49-F238E27FC236}">
                      <a16:creationId xmlns:a16="http://schemas.microsoft.com/office/drawing/2014/main" id="{FD0AB72D-0D91-46FD-907D-B9DB1F76FD78}"/>
                    </a:ext>
                  </a:extLst>
                </p:cNvPr>
                <p:cNvGrpSpPr>
                  <a:grpSpLocks/>
                </p:cNvGrpSpPr>
                <p:nvPr/>
              </p:nvGrpSpPr>
              <p:grpSpPr bwMode="auto">
                <a:xfrm>
                  <a:off x="3024" y="732"/>
                  <a:ext cx="252" cy="1368"/>
                  <a:chOff x="3168" y="1008"/>
                  <a:chExt cx="484" cy="2448"/>
                </a:xfrm>
              </p:grpSpPr>
              <p:grpSp>
                <p:nvGrpSpPr>
                  <p:cNvPr id="155" name="Group 408">
                    <a:extLst>
                      <a:ext uri="{FF2B5EF4-FFF2-40B4-BE49-F238E27FC236}">
                        <a16:creationId xmlns:a16="http://schemas.microsoft.com/office/drawing/2014/main" id="{64C4FD72-E1E5-4875-9DC4-8F0EE52D61B7}"/>
                      </a:ext>
                    </a:extLst>
                  </p:cNvPr>
                  <p:cNvGrpSpPr>
                    <a:grpSpLocks/>
                  </p:cNvGrpSpPr>
                  <p:nvPr/>
                </p:nvGrpSpPr>
                <p:grpSpPr bwMode="auto">
                  <a:xfrm>
                    <a:off x="3168" y="1008"/>
                    <a:ext cx="484" cy="2448"/>
                    <a:chOff x="2256" y="864"/>
                    <a:chExt cx="532" cy="2448"/>
                  </a:xfrm>
                </p:grpSpPr>
                <p:sp>
                  <p:nvSpPr>
                    <p:cNvPr id="158" name="Freeform 409">
                      <a:extLst>
                        <a:ext uri="{FF2B5EF4-FFF2-40B4-BE49-F238E27FC236}">
                          <a16:creationId xmlns:a16="http://schemas.microsoft.com/office/drawing/2014/main" id="{31AD7BC9-7AD1-4074-B73A-349BE7F4E044}"/>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9" name="Freeform 410">
                      <a:extLst>
                        <a:ext uri="{FF2B5EF4-FFF2-40B4-BE49-F238E27FC236}">
                          <a16:creationId xmlns:a16="http://schemas.microsoft.com/office/drawing/2014/main" id="{5E872D2E-8118-4F44-828A-70112E764965}"/>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6" name="Freeform 411">
                    <a:extLst>
                      <a:ext uri="{FF2B5EF4-FFF2-40B4-BE49-F238E27FC236}">
                        <a16:creationId xmlns:a16="http://schemas.microsoft.com/office/drawing/2014/main" id="{1B39719A-520D-498A-BAAE-3F142CEDB2D8}"/>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7" name="Freeform 412">
                    <a:extLst>
                      <a:ext uri="{FF2B5EF4-FFF2-40B4-BE49-F238E27FC236}">
                        <a16:creationId xmlns:a16="http://schemas.microsoft.com/office/drawing/2014/main" id="{05B1E0A7-6D27-4AA8-A848-29AD204CB51A}"/>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4" name="Line 413">
                  <a:extLst>
                    <a:ext uri="{FF2B5EF4-FFF2-40B4-BE49-F238E27FC236}">
                      <a16:creationId xmlns:a16="http://schemas.microsoft.com/office/drawing/2014/main" id="{3FEA6E2D-35EC-4518-B076-FE3D5080E448}"/>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51" name="AutoShape 414">
                <a:extLst>
                  <a:ext uri="{FF2B5EF4-FFF2-40B4-BE49-F238E27FC236}">
                    <a16:creationId xmlns:a16="http://schemas.microsoft.com/office/drawing/2014/main" id="{0C7A56D2-BD64-4F93-BF87-40C2A49D3F1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52" name="Line 415">
                <a:extLst>
                  <a:ext uri="{FF2B5EF4-FFF2-40B4-BE49-F238E27FC236}">
                    <a16:creationId xmlns:a16="http://schemas.microsoft.com/office/drawing/2014/main" id="{7C1CE0E5-BB36-4BD0-99F7-88C921A9282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1" name="AutoShape 1183">
            <a:extLst>
              <a:ext uri="{FF2B5EF4-FFF2-40B4-BE49-F238E27FC236}">
                <a16:creationId xmlns:a16="http://schemas.microsoft.com/office/drawing/2014/main" id="{6FF39458-60BA-406F-978A-B6E75FD905F9}"/>
              </a:ext>
            </a:extLst>
          </p:cNvPr>
          <p:cNvSpPr>
            <a:spLocks noChangeArrowheads="1"/>
          </p:cNvSpPr>
          <p:nvPr/>
        </p:nvSpPr>
        <p:spPr bwMode="auto">
          <a:xfrm flipH="1" flipV="1">
            <a:off x="2382025" y="395546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162" name="Group 628">
            <a:extLst>
              <a:ext uri="{FF2B5EF4-FFF2-40B4-BE49-F238E27FC236}">
                <a16:creationId xmlns:a16="http://schemas.microsoft.com/office/drawing/2014/main" id="{6434918B-46C2-4415-825C-681E2E901886}"/>
              </a:ext>
            </a:extLst>
          </p:cNvPr>
          <p:cNvGrpSpPr>
            <a:grpSpLocks/>
          </p:cNvGrpSpPr>
          <p:nvPr/>
        </p:nvGrpSpPr>
        <p:grpSpPr bwMode="auto">
          <a:xfrm rot="9630523" flipV="1">
            <a:off x="1570093" y="3844660"/>
            <a:ext cx="733425" cy="263525"/>
            <a:chOff x="4875" y="7237"/>
            <a:chExt cx="4230" cy="1883"/>
          </a:xfrm>
        </p:grpSpPr>
        <p:sp>
          <p:nvSpPr>
            <p:cNvPr id="163" name="Arc 629">
              <a:extLst>
                <a:ext uri="{FF2B5EF4-FFF2-40B4-BE49-F238E27FC236}">
                  <a16:creationId xmlns:a16="http://schemas.microsoft.com/office/drawing/2014/main" id="{7B37BE15-8FEF-403B-BE67-E73B2E6B165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64" name="AutoShape 630">
              <a:extLst>
                <a:ext uri="{FF2B5EF4-FFF2-40B4-BE49-F238E27FC236}">
                  <a16:creationId xmlns:a16="http://schemas.microsoft.com/office/drawing/2014/main" id="{B076CF04-FE28-4C81-8E01-1049930524DB}"/>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165" name="Text Box 1034">
            <a:extLst>
              <a:ext uri="{FF2B5EF4-FFF2-40B4-BE49-F238E27FC236}">
                <a16:creationId xmlns:a16="http://schemas.microsoft.com/office/drawing/2014/main" id="{35287604-2A5C-4ACD-A642-96F3315F7866}"/>
              </a:ext>
            </a:extLst>
          </p:cNvPr>
          <p:cNvSpPr txBox="1">
            <a:spLocks noChangeArrowheads="1"/>
          </p:cNvSpPr>
          <p:nvPr/>
        </p:nvSpPr>
        <p:spPr bwMode="auto">
          <a:xfrm>
            <a:off x="1486297" y="4113951"/>
            <a:ext cx="1242853" cy="55399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400" b="1" noProof="0" dirty="0"/>
              <a:t>tonneau intégré</a:t>
            </a:r>
            <a:endParaRPr lang="de-DE" altLang="de-DE" sz="1400" b="1" dirty="0"/>
          </a:p>
        </p:txBody>
      </p:sp>
      <p:cxnSp>
        <p:nvCxnSpPr>
          <p:cNvPr id="10" name="Gerader Verbinder 9">
            <a:extLst>
              <a:ext uri="{FF2B5EF4-FFF2-40B4-BE49-F238E27FC236}">
                <a16:creationId xmlns:a16="http://schemas.microsoft.com/office/drawing/2014/main" id="{6A2DEE7C-5D69-48F0-A061-20060740A986}"/>
              </a:ext>
            </a:extLst>
          </p:cNvPr>
          <p:cNvCxnSpPr/>
          <p:nvPr/>
        </p:nvCxnSpPr>
        <p:spPr bwMode="auto">
          <a:xfrm>
            <a:off x="2043050" y="3897067"/>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r Verbinder 167">
            <a:extLst>
              <a:ext uri="{FF2B5EF4-FFF2-40B4-BE49-F238E27FC236}">
                <a16:creationId xmlns:a16="http://schemas.microsoft.com/office/drawing/2014/main" id="{32522777-86E7-47C3-917A-B774079C742B}"/>
              </a:ext>
            </a:extLst>
          </p:cNvPr>
          <p:cNvCxnSpPr>
            <a:cxnSpLocks/>
          </p:cNvCxnSpPr>
          <p:nvPr/>
        </p:nvCxnSpPr>
        <p:spPr bwMode="auto">
          <a:xfrm rot="5400000">
            <a:off x="1617321" y="3518489"/>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9" name="Group 628">
            <a:extLst>
              <a:ext uri="{FF2B5EF4-FFF2-40B4-BE49-F238E27FC236}">
                <a16:creationId xmlns:a16="http://schemas.microsoft.com/office/drawing/2014/main" id="{6D9E2DA6-8A21-4F6F-91C2-A294D02FFCBF}"/>
              </a:ext>
            </a:extLst>
          </p:cNvPr>
          <p:cNvGrpSpPr>
            <a:grpSpLocks/>
          </p:cNvGrpSpPr>
          <p:nvPr/>
        </p:nvGrpSpPr>
        <p:grpSpPr bwMode="auto">
          <a:xfrm rot="8510364" flipH="1" flipV="1">
            <a:off x="1158875" y="2555124"/>
            <a:ext cx="733425" cy="263525"/>
            <a:chOff x="4875" y="7237"/>
            <a:chExt cx="4230" cy="1883"/>
          </a:xfrm>
        </p:grpSpPr>
        <p:sp>
          <p:nvSpPr>
            <p:cNvPr id="170" name="Arc 629">
              <a:extLst>
                <a:ext uri="{FF2B5EF4-FFF2-40B4-BE49-F238E27FC236}">
                  <a16:creationId xmlns:a16="http://schemas.microsoft.com/office/drawing/2014/main" id="{CE8078A7-A7B5-486B-BA12-FC414DE336D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71" name="AutoShape 630">
              <a:extLst>
                <a:ext uri="{FF2B5EF4-FFF2-40B4-BE49-F238E27FC236}">
                  <a16:creationId xmlns:a16="http://schemas.microsoft.com/office/drawing/2014/main" id="{6D57BFCD-C978-472F-ACB3-76B5294F61B5}"/>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173" name="Group 628">
            <a:extLst>
              <a:ext uri="{FF2B5EF4-FFF2-40B4-BE49-F238E27FC236}">
                <a16:creationId xmlns:a16="http://schemas.microsoft.com/office/drawing/2014/main" id="{43282AEF-8343-4F32-8EEC-9D103C0307E8}"/>
              </a:ext>
            </a:extLst>
          </p:cNvPr>
          <p:cNvGrpSpPr>
            <a:grpSpLocks/>
          </p:cNvGrpSpPr>
          <p:nvPr/>
        </p:nvGrpSpPr>
        <p:grpSpPr bwMode="auto">
          <a:xfrm rot="10440724" flipH="1" flipV="1">
            <a:off x="1218089" y="1242577"/>
            <a:ext cx="733425" cy="263525"/>
            <a:chOff x="4875" y="7237"/>
            <a:chExt cx="4230" cy="1883"/>
          </a:xfrm>
        </p:grpSpPr>
        <p:sp>
          <p:nvSpPr>
            <p:cNvPr id="174" name="Arc 629">
              <a:extLst>
                <a:ext uri="{FF2B5EF4-FFF2-40B4-BE49-F238E27FC236}">
                  <a16:creationId xmlns:a16="http://schemas.microsoft.com/office/drawing/2014/main" id="{CDB647CD-5D84-4372-B2A3-B9E048F45AD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175" name="AutoShape 630">
              <a:extLst>
                <a:ext uri="{FF2B5EF4-FFF2-40B4-BE49-F238E27FC236}">
                  <a16:creationId xmlns:a16="http://schemas.microsoft.com/office/drawing/2014/main" id="{D56A5618-864E-4F98-9F17-01EB891334E4}"/>
                </a:ext>
              </a:extLst>
            </p:cNvPr>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176" name="Text Box 1034">
            <a:extLst>
              <a:ext uri="{FF2B5EF4-FFF2-40B4-BE49-F238E27FC236}">
                <a16:creationId xmlns:a16="http://schemas.microsoft.com/office/drawing/2014/main" id="{8D357EAE-531F-45D7-848D-C81D7EBDA93F}"/>
              </a:ext>
            </a:extLst>
          </p:cNvPr>
          <p:cNvSpPr txBox="1">
            <a:spLocks noChangeArrowheads="1"/>
          </p:cNvSpPr>
          <p:nvPr/>
        </p:nvSpPr>
        <p:spPr bwMode="auto">
          <a:xfrm>
            <a:off x="1679824" y="1345287"/>
            <a:ext cx="1539207" cy="55399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400" b="1" noProof="0" dirty="0"/>
              <a:t>tonneau intégré</a:t>
            </a:r>
            <a:endParaRPr lang="de-DE" altLang="de-DE" sz="1400" b="1" dirty="0"/>
          </a:p>
        </p:txBody>
      </p:sp>
      <p:cxnSp>
        <p:nvCxnSpPr>
          <p:cNvPr id="186" name="Gerader Verbinder 185">
            <a:extLst>
              <a:ext uri="{FF2B5EF4-FFF2-40B4-BE49-F238E27FC236}">
                <a16:creationId xmlns:a16="http://schemas.microsoft.com/office/drawing/2014/main" id="{8CAA5FEC-7432-4389-B0C6-881DCBA417BE}"/>
              </a:ext>
            </a:extLst>
          </p:cNvPr>
          <p:cNvCxnSpPr>
            <a:cxnSpLocks/>
          </p:cNvCxnSpPr>
          <p:nvPr/>
        </p:nvCxnSpPr>
        <p:spPr bwMode="auto">
          <a:xfrm rot="5400000">
            <a:off x="1574245" y="1398052"/>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r Verbinder 186">
            <a:extLst>
              <a:ext uri="{FF2B5EF4-FFF2-40B4-BE49-F238E27FC236}">
                <a16:creationId xmlns:a16="http://schemas.microsoft.com/office/drawing/2014/main" id="{639CEEE7-B7FE-4BDF-AEC9-EC63DB7F7E91}"/>
              </a:ext>
            </a:extLst>
          </p:cNvPr>
          <p:cNvCxnSpPr/>
          <p:nvPr/>
        </p:nvCxnSpPr>
        <p:spPr bwMode="auto">
          <a:xfrm>
            <a:off x="2098009" y="985108"/>
            <a:ext cx="0" cy="230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9" name="Group 403">
            <a:extLst>
              <a:ext uri="{FF2B5EF4-FFF2-40B4-BE49-F238E27FC236}">
                <a16:creationId xmlns:a16="http://schemas.microsoft.com/office/drawing/2014/main" id="{25FF4728-56C0-401F-A159-30084EE0E7F1}"/>
              </a:ext>
            </a:extLst>
          </p:cNvPr>
          <p:cNvGrpSpPr>
            <a:grpSpLocks/>
          </p:cNvGrpSpPr>
          <p:nvPr/>
        </p:nvGrpSpPr>
        <p:grpSpPr bwMode="auto">
          <a:xfrm rot="16200000">
            <a:off x="2434934" y="842789"/>
            <a:ext cx="311150" cy="490537"/>
            <a:chOff x="2820" y="264"/>
            <a:chExt cx="420" cy="1452"/>
          </a:xfrm>
        </p:grpSpPr>
        <p:sp>
          <p:nvSpPr>
            <p:cNvPr id="190" name="Line 404">
              <a:extLst>
                <a:ext uri="{FF2B5EF4-FFF2-40B4-BE49-F238E27FC236}">
                  <a16:creationId xmlns:a16="http://schemas.microsoft.com/office/drawing/2014/main" id="{6F83BEEE-C79F-4734-9189-01CC84C4E482}"/>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91" name="Group 405">
              <a:extLst>
                <a:ext uri="{FF2B5EF4-FFF2-40B4-BE49-F238E27FC236}">
                  <a16:creationId xmlns:a16="http://schemas.microsoft.com/office/drawing/2014/main" id="{0D46F5C3-40EE-4690-A73B-AC031A1F7336}"/>
                </a:ext>
              </a:extLst>
            </p:cNvPr>
            <p:cNvGrpSpPr>
              <a:grpSpLocks/>
            </p:cNvGrpSpPr>
            <p:nvPr/>
          </p:nvGrpSpPr>
          <p:grpSpPr bwMode="auto">
            <a:xfrm>
              <a:off x="2940" y="264"/>
              <a:ext cx="300" cy="1452"/>
              <a:chOff x="2940" y="264"/>
              <a:chExt cx="300" cy="1452"/>
            </a:xfrm>
          </p:grpSpPr>
          <p:grpSp>
            <p:nvGrpSpPr>
              <p:cNvPr id="192" name="Group 406">
                <a:extLst>
                  <a:ext uri="{FF2B5EF4-FFF2-40B4-BE49-F238E27FC236}">
                    <a16:creationId xmlns:a16="http://schemas.microsoft.com/office/drawing/2014/main" id="{D5CD1347-9F77-442E-BA75-35118F4E82DD}"/>
                  </a:ext>
                </a:extLst>
              </p:cNvPr>
              <p:cNvGrpSpPr>
                <a:grpSpLocks/>
              </p:cNvGrpSpPr>
              <p:nvPr/>
            </p:nvGrpSpPr>
            <p:grpSpPr bwMode="auto">
              <a:xfrm>
                <a:off x="2940" y="264"/>
                <a:ext cx="252" cy="1368"/>
                <a:chOff x="3024" y="732"/>
                <a:chExt cx="252" cy="1368"/>
              </a:xfrm>
            </p:grpSpPr>
            <p:grpSp>
              <p:nvGrpSpPr>
                <p:cNvPr id="195" name="Group 407">
                  <a:extLst>
                    <a:ext uri="{FF2B5EF4-FFF2-40B4-BE49-F238E27FC236}">
                      <a16:creationId xmlns:a16="http://schemas.microsoft.com/office/drawing/2014/main" id="{D2170193-7D42-4DFB-AAB8-F610818F6AF1}"/>
                    </a:ext>
                  </a:extLst>
                </p:cNvPr>
                <p:cNvGrpSpPr>
                  <a:grpSpLocks/>
                </p:cNvGrpSpPr>
                <p:nvPr/>
              </p:nvGrpSpPr>
              <p:grpSpPr bwMode="auto">
                <a:xfrm>
                  <a:off x="3024" y="732"/>
                  <a:ext cx="252" cy="1368"/>
                  <a:chOff x="3168" y="1008"/>
                  <a:chExt cx="484" cy="2448"/>
                </a:xfrm>
              </p:grpSpPr>
              <p:grpSp>
                <p:nvGrpSpPr>
                  <p:cNvPr id="197" name="Group 408">
                    <a:extLst>
                      <a:ext uri="{FF2B5EF4-FFF2-40B4-BE49-F238E27FC236}">
                        <a16:creationId xmlns:a16="http://schemas.microsoft.com/office/drawing/2014/main" id="{D0694A0E-AF8E-47F4-B5EB-E267BA59E8AE}"/>
                      </a:ext>
                    </a:extLst>
                  </p:cNvPr>
                  <p:cNvGrpSpPr>
                    <a:grpSpLocks/>
                  </p:cNvGrpSpPr>
                  <p:nvPr/>
                </p:nvGrpSpPr>
                <p:grpSpPr bwMode="auto">
                  <a:xfrm>
                    <a:off x="3168" y="1008"/>
                    <a:ext cx="484" cy="2448"/>
                    <a:chOff x="2256" y="864"/>
                    <a:chExt cx="532" cy="2448"/>
                  </a:xfrm>
                </p:grpSpPr>
                <p:sp>
                  <p:nvSpPr>
                    <p:cNvPr id="200" name="Freeform 409">
                      <a:extLst>
                        <a:ext uri="{FF2B5EF4-FFF2-40B4-BE49-F238E27FC236}">
                          <a16:creationId xmlns:a16="http://schemas.microsoft.com/office/drawing/2014/main" id="{8183481E-BBC9-492D-BBE6-30D65A6C953B}"/>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1" name="Freeform 410">
                      <a:extLst>
                        <a:ext uri="{FF2B5EF4-FFF2-40B4-BE49-F238E27FC236}">
                          <a16:creationId xmlns:a16="http://schemas.microsoft.com/office/drawing/2014/main" id="{1FAC1499-8D37-476D-B003-2B3CE30A1E11}"/>
                        </a:ext>
                      </a:extLst>
                    </p:cNvPr>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8" name="Freeform 411">
                    <a:extLst>
                      <a:ext uri="{FF2B5EF4-FFF2-40B4-BE49-F238E27FC236}">
                        <a16:creationId xmlns:a16="http://schemas.microsoft.com/office/drawing/2014/main" id="{2F411C2F-4E86-494F-8422-1F08E07EAE03}"/>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9" name="Freeform 412">
                    <a:extLst>
                      <a:ext uri="{FF2B5EF4-FFF2-40B4-BE49-F238E27FC236}">
                        <a16:creationId xmlns:a16="http://schemas.microsoft.com/office/drawing/2014/main" id="{88AB721F-08AB-4FE5-95CA-402EAC5CAB1F}"/>
                      </a:ext>
                    </a:extLst>
                  </p:cNvPr>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6" name="Line 413">
                  <a:extLst>
                    <a:ext uri="{FF2B5EF4-FFF2-40B4-BE49-F238E27FC236}">
                      <a16:creationId xmlns:a16="http://schemas.microsoft.com/office/drawing/2014/main" id="{2A5AA0D1-7CA8-4214-8142-5F1522A107F3}"/>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93" name="AutoShape 414">
                <a:extLst>
                  <a:ext uri="{FF2B5EF4-FFF2-40B4-BE49-F238E27FC236}">
                    <a16:creationId xmlns:a16="http://schemas.microsoft.com/office/drawing/2014/main" id="{28DE6B13-86A8-4967-909F-CC289536AED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94" name="Line 415">
                <a:extLst>
                  <a:ext uri="{FF2B5EF4-FFF2-40B4-BE49-F238E27FC236}">
                    <a16:creationId xmlns:a16="http://schemas.microsoft.com/office/drawing/2014/main" id="{4A10B949-65DF-4E5D-B32C-8D1AFCF9A53C}"/>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202" name="AutoShape 1210">
            <a:extLst>
              <a:ext uri="{FF2B5EF4-FFF2-40B4-BE49-F238E27FC236}">
                <a16:creationId xmlns:a16="http://schemas.microsoft.com/office/drawing/2014/main" id="{2716C09E-F623-4E40-A864-72AF6931D07B}"/>
              </a:ext>
            </a:extLst>
          </p:cNvPr>
          <p:cNvSpPr>
            <a:spLocks noChangeArrowheads="1"/>
          </p:cNvSpPr>
          <p:nvPr/>
        </p:nvSpPr>
        <p:spPr bwMode="auto">
          <a:xfrm rot="10856835" flipH="1">
            <a:off x="2962443" y="99962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1" name="Text Box 101">
            <a:extLst>
              <a:ext uri="{FF2B5EF4-FFF2-40B4-BE49-F238E27FC236}">
                <a16:creationId xmlns:a16="http://schemas.microsoft.com/office/drawing/2014/main" id="{DB6CA9F9-88F1-44DC-90E9-4B6ACFFE6347}"/>
              </a:ext>
            </a:extLst>
          </p:cNvPr>
          <p:cNvSpPr txBox="1">
            <a:spLocks noChangeArrowheads="1"/>
          </p:cNvSpPr>
          <p:nvPr/>
        </p:nvSpPr>
        <p:spPr bwMode="auto">
          <a:xfrm>
            <a:off x="4231342" y="3446221"/>
            <a:ext cx="3410394" cy="338554"/>
          </a:xfrm>
          <a:prstGeom prst="rect">
            <a:avLst/>
          </a:prstGeom>
          <a:noFill/>
          <a:ln w="38100">
            <a:solidFill>
              <a:srgbClr val="FFFF00"/>
            </a:solidFill>
            <a:prstDash val="sysDot"/>
            <a:miter lim="800000"/>
            <a:headEnd/>
            <a:tailEnd/>
          </a:ln>
        </p:spPr>
        <p:txBody>
          <a:bodyPr wrap="square">
            <a:spAutoFit/>
          </a:bodyPr>
          <a:lstStyle/>
          <a:p>
            <a:pPr algn="ctr" eaLnBrk="0" hangingPunct="0">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82" name="Text Box 153">
            <a:extLst>
              <a:ext uri="{FF2B5EF4-FFF2-40B4-BE49-F238E27FC236}">
                <a16:creationId xmlns:a16="http://schemas.microsoft.com/office/drawing/2014/main" id="{ECA60DF9-80C8-4775-AA61-0C986C78D04A}"/>
              </a:ext>
            </a:extLst>
          </p:cNvPr>
          <p:cNvSpPr txBox="1">
            <a:spLocks noChangeArrowheads="1"/>
          </p:cNvSpPr>
          <p:nvPr/>
        </p:nvSpPr>
        <p:spPr bwMode="auto">
          <a:xfrm>
            <a:off x="4458929" y="2048533"/>
            <a:ext cx="2646191" cy="584775"/>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solidFill>
                  <a:srgbClr val="0000FF"/>
                </a:solidFill>
              </a:rPr>
              <a:t>L</a:t>
            </a:r>
            <a:r>
              <a:rPr lang="fr-FR" sz="1600" b="1" noProof="0" dirty="0">
                <a:solidFill>
                  <a:srgbClr val="0000FF"/>
                </a:solidFill>
              </a:rPr>
              <a:t>e 1/2 tonneau au milieu de la ligne droite.</a:t>
            </a:r>
          </a:p>
        </p:txBody>
      </p:sp>
      <p:sp>
        <p:nvSpPr>
          <p:cNvPr id="83" name="Text Box 101">
            <a:extLst>
              <a:ext uri="{FF2B5EF4-FFF2-40B4-BE49-F238E27FC236}">
                <a16:creationId xmlns:a16="http://schemas.microsoft.com/office/drawing/2014/main" id="{ADEA1E11-6071-4763-969F-EA195CA826D1}"/>
              </a:ext>
            </a:extLst>
          </p:cNvPr>
          <p:cNvSpPr txBox="1">
            <a:spLocks noChangeArrowheads="1"/>
          </p:cNvSpPr>
          <p:nvPr/>
        </p:nvSpPr>
        <p:spPr bwMode="auto">
          <a:xfrm>
            <a:off x="4168608" y="1095641"/>
            <a:ext cx="3346667" cy="1200329"/>
          </a:xfrm>
          <a:prstGeom prst="rect">
            <a:avLst/>
          </a:prstGeom>
          <a:noFill/>
          <a:ln w="9525">
            <a:noFill/>
            <a:miter lim="800000"/>
            <a:headEnd/>
            <a:tailEnd/>
          </a:ln>
        </p:spPr>
        <p:txBody>
          <a:bodyPr wrap="square">
            <a:spAutoFit/>
          </a:bodyPr>
          <a:lstStyle/>
          <a:p>
            <a:pPr algn="ctr" eaLnBrk="0" hangingPunct="0">
              <a:buClr>
                <a:srgbClr val="FF0000"/>
              </a:buClr>
              <a:buFont typeface="CommonBullets"/>
              <a:buNone/>
            </a:pPr>
            <a:r>
              <a:rPr lang="fr-FR" sz="1600" b="1" dirty="0">
                <a:solidFill>
                  <a:srgbClr val="0000FF"/>
                </a:solidFill>
              </a:rPr>
              <a:t>Les 1/2 tonneaux doivent être intégrés sur la trajectoire circulaire du 1/4 de boucle</a:t>
            </a:r>
            <a:r>
              <a:rPr lang="en-GB" altLang="de-DE" sz="1600" b="1" dirty="0">
                <a:solidFill>
                  <a:srgbClr val="0000FF"/>
                </a:solidFill>
              </a:rPr>
              <a:t>.</a:t>
            </a:r>
            <a:endParaRPr lang="de-DE" altLang="de-DE" sz="1600" dirty="0">
              <a:solidFill>
                <a:srgbClr val="0000FF"/>
              </a:solidFill>
            </a:endParaRPr>
          </a:p>
          <a:p>
            <a:pPr>
              <a:spcBef>
                <a:spcPct val="50000"/>
              </a:spcBef>
            </a:pPr>
            <a:endParaRPr lang="de-DE" altLang="de-DE" sz="1600" dirty="0">
              <a:solidFill>
                <a:srgbClr val="0000FF"/>
              </a:solidFill>
            </a:endParaRPr>
          </a:p>
        </p:txBody>
      </p:sp>
      <p:cxnSp>
        <p:nvCxnSpPr>
          <p:cNvPr id="4" name="Gerade Verbindung mit Pfeil 3">
            <a:extLst>
              <a:ext uri="{FF2B5EF4-FFF2-40B4-BE49-F238E27FC236}">
                <a16:creationId xmlns:a16="http://schemas.microsoft.com/office/drawing/2014/main" id="{A12F342F-F751-4DCE-93BC-EE9810CAAAEC}"/>
              </a:ext>
            </a:extLst>
          </p:cNvPr>
          <p:cNvCxnSpPr>
            <a:cxnSpLocks/>
          </p:cNvCxnSpPr>
          <p:nvPr/>
        </p:nvCxnSpPr>
        <p:spPr bwMode="auto">
          <a:xfrm flipH="1">
            <a:off x="1849231" y="1513429"/>
            <a:ext cx="2663899" cy="23195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a:extLst>
              <a:ext uri="{FF2B5EF4-FFF2-40B4-BE49-F238E27FC236}">
                <a16:creationId xmlns:a16="http://schemas.microsoft.com/office/drawing/2014/main" id="{AE417461-004E-48B2-8EC6-B2CC2376A6C4}"/>
              </a:ext>
            </a:extLst>
          </p:cNvPr>
          <p:cNvCxnSpPr/>
          <p:nvPr/>
        </p:nvCxnSpPr>
        <p:spPr bwMode="auto">
          <a:xfrm flipH="1" flipV="1">
            <a:off x="1836878" y="1242970"/>
            <a:ext cx="2646191" cy="2755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a:extLst>
              <a:ext uri="{FF2B5EF4-FFF2-40B4-BE49-F238E27FC236}">
                <a16:creationId xmlns:a16="http://schemas.microsoft.com/office/drawing/2014/main" id="{6107210D-39F4-45E0-8CA0-BA679E3B7E69}"/>
              </a:ext>
            </a:extLst>
          </p:cNvPr>
          <p:cNvCxnSpPr>
            <a:cxnSpLocks/>
          </p:cNvCxnSpPr>
          <p:nvPr/>
        </p:nvCxnSpPr>
        <p:spPr bwMode="auto">
          <a:xfrm flipH="1">
            <a:off x="1963260" y="2298831"/>
            <a:ext cx="2598941" cy="2593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Oval 386">
            <a:extLst>
              <a:ext uri="{FF2B5EF4-FFF2-40B4-BE49-F238E27FC236}">
                <a16:creationId xmlns:a16="http://schemas.microsoft.com/office/drawing/2014/main" id="{B46B964C-8889-4211-A5AC-75E6352A5577}"/>
              </a:ext>
            </a:extLst>
          </p:cNvPr>
          <p:cNvSpPr>
            <a:spLocks noChangeArrowheads="1"/>
          </p:cNvSpPr>
          <p:nvPr/>
        </p:nvSpPr>
        <p:spPr bwMode="auto">
          <a:xfrm>
            <a:off x="1613374" y="3179622"/>
            <a:ext cx="856775" cy="820817"/>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92" name="Oval 386">
            <a:extLst>
              <a:ext uri="{FF2B5EF4-FFF2-40B4-BE49-F238E27FC236}">
                <a16:creationId xmlns:a16="http://schemas.microsoft.com/office/drawing/2014/main" id="{827B6B9B-7935-4284-8FCB-95629D38EF4E}"/>
              </a:ext>
            </a:extLst>
          </p:cNvPr>
          <p:cNvSpPr>
            <a:spLocks noChangeArrowheads="1"/>
          </p:cNvSpPr>
          <p:nvPr/>
        </p:nvSpPr>
        <p:spPr bwMode="auto">
          <a:xfrm>
            <a:off x="1599088" y="1121831"/>
            <a:ext cx="856775" cy="820817"/>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60" name="Oval 106">
            <a:extLst>
              <a:ext uri="{FF2B5EF4-FFF2-40B4-BE49-F238E27FC236}">
                <a16:creationId xmlns:a16="http://schemas.microsoft.com/office/drawing/2014/main" id="{D3716997-2A7E-4B4E-AB5B-20A720918AA9}"/>
              </a:ext>
            </a:extLst>
          </p:cNvPr>
          <p:cNvSpPr>
            <a:spLocks noChangeArrowheads="1"/>
          </p:cNvSpPr>
          <p:nvPr/>
        </p:nvSpPr>
        <p:spPr bwMode="auto">
          <a:xfrm>
            <a:off x="1506283" y="2377984"/>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1" name="Oval 106">
            <a:extLst>
              <a:ext uri="{FF2B5EF4-FFF2-40B4-BE49-F238E27FC236}">
                <a16:creationId xmlns:a16="http://schemas.microsoft.com/office/drawing/2014/main" id="{11191358-DAA7-420B-856C-E0422C2F56E5}"/>
              </a:ext>
            </a:extLst>
          </p:cNvPr>
          <p:cNvSpPr>
            <a:spLocks noChangeArrowheads="1"/>
          </p:cNvSpPr>
          <p:nvPr/>
        </p:nvSpPr>
        <p:spPr bwMode="auto">
          <a:xfrm>
            <a:off x="1502264" y="143781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2" name="Oval 106">
            <a:extLst>
              <a:ext uri="{FF2B5EF4-FFF2-40B4-BE49-F238E27FC236}">
                <a16:creationId xmlns:a16="http://schemas.microsoft.com/office/drawing/2014/main" id="{4E705CB3-06E7-47CE-8E73-2294EB4D1417}"/>
              </a:ext>
            </a:extLst>
          </p:cNvPr>
          <p:cNvSpPr>
            <a:spLocks noChangeArrowheads="1"/>
          </p:cNvSpPr>
          <p:nvPr/>
        </p:nvSpPr>
        <p:spPr bwMode="auto">
          <a:xfrm>
            <a:off x="2018488" y="101030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3" name="Oval 106">
            <a:extLst>
              <a:ext uri="{FF2B5EF4-FFF2-40B4-BE49-F238E27FC236}">
                <a16:creationId xmlns:a16="http://schemas.microsoft.com/office/drawing/2014/main" id="{74F6B404-F19F-44E4-8498-C2F05B6B74FD}"/>
              </a:ext>
            </a:extLst>
          </p:cNvPr>
          <p:cNvSpPr>
            <a:spLocks noChangeArrowheads="1"/>
          </p:cNvSpPr>
          <p:nvPr/>
        </p:nvSpPr>
        <p:spPr bwMode="auto">
          <a:xfrm>
            <a:off x="1521617" y="353244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4" name="Oval 106">
            <a:extLst>
              <a:ext uri="{FF2B5EF4-FFF2-40B4-BE49-F238E27FC236}">
                <a16:creationId xmlns:a16="http://schemas.microsoft.com/office/drawing/2014/main" id="{666A9A8E-C82B-4C5C-B168-3813F88AF287}"/>
              </a:ext>
            </a:extLst>
          </p:cNvPr>
          <p:cNvSpPr>
            <a:spLocks noChangeArrowheads="1"/>
          </p:cNvSpPr>
          <p:nvPr/>
        </p:nvSpPr>
        <p:spPr bwMode="auto">
          <a:xfrm>
            <a:off x="1979159" y="392218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145">
            <a:extLst>
              <a:ext uri="{FF2B5EF4-FFF2-40B4-BE49-F238E27FC236}">
                <a16:creationId xmlns:a16="http://schemas.microsoft.com/office/drawing/2014/main" id="{53A13A32-0D40-60CB-9F52-87FE9AC6731C}"/>
              </a:ext>
            </a:extLst>
          </p:cNvPr>
          <p:cNvSpPr txBox="1">
            <a:spLocks noChangeArrowheads="1"/>
          </p:cNvSpPr>
          <p:nvPr/>
        </p:nvSpPr>
        <p:spPr bwMode="auto">
          <a:xfrm>
            <a:off x="1704823" y="2521023"/>
            <a:ext cx="434729"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a:t>
            </a:r>
          </a:p>
        </p:txBody>
      </p:sp>
    </p:spTree>
    <p:extLst>
      <p:ext uri="{BB962C8B-B14F-4D97-AF65-F5344CB8AC3E}">
        <p14:creationId xmlns:p14="http://schemas.microsoft.com/office/powerpoint/2010/main" val="241078368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1000"/>
                                        <p:tgtEl>
                                          <p:spTgt spid="8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linds(horizontal)">
                                      <p:cBhvr>
                                        <p:cTn id="19" dur="1000"/>
                                        <p:tgtEl>
                                          <p:spTgt spid="83"/>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3500"/>
                            </p:stCondLst>
                            <p:childTnLst>
                              <p:par>
                                <p:cTn id="25" presetID="3" presetClass="entr" presetSubtype="1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linds(horizontal)">
                                      <p:cBhvr>
                                        <p:cTn id="27" dur="1000"/>
                                        <p:tgtEl>
                                          <p:spTgt spid="81"/>
                                        </p:tgtEl>
                                      </p:cBhvr>
                                    </p:animEffect>
                                  </p:childTnLst>
                                </p:cTn>
                              </p:par>
                            </p:childTnLst>
                          </p:cTn>
                        </p:par>
                        <p:par>
                          <p:cTn id="28" fill="hold">
                            <p:stCondLst>
                              <p:cond delay="4500"/>
                            </p:stCondLst>
                            <p:childTnLst>
                              <p:par>
                                <p:cTn id="29" presetID="3" presetClass="entr" presetSubtype="1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blinds(horizontal)">
                                      <p:cBhvr>
                                        <p:cTn id="31" dur="1000"/>
                                        <p:tgtEl>
                                          <p:spTgt spid="91"/>
                                        </p:tgtEl>
                                      </p:cBhvr>
                                    </p:animEffect>
                                  </p:childTnLst>
                                </p:cTn>
                              </p:par>
                            </p:childTnLst>
                          </p:cTn>
                        </p:par>
                        <p:par>
                          <p:cTn id="32" fill="hold">
                            <p:stCondLst>
                              <p:cond delay="5500"/>
                            </p:stCondLst>
                            <p:childTnLst>
                              <p:par>
                                <p:cTn id="33" presetID="3" presetClass="entr" presetSubtype="1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linds(horizontal)">
                                      <p:cBhvr>
                                        <p:cTn id="35" dur="1000"/>
                                        <p:tgtEl>
                                          <p:spTgt spid="92"/>
                                        </p:tgtEl>
                                      </p:cBhvr>
                                    </p:animEffect>
                                  </p:childTnLst>
                                </p:cTn>
                              </p:par>
                            </p:childTnLst>
                          </p:cTn>
                        </p:par>
                        <p:par>
                          <p:cTn id="36" fill="hold">
                            <p:stCondLst>
                              <p:cond delay="6500"/>
                            </p:stCondLst>
                            <p:childTnLst>
                              <p:par>
                                <p:cTn id="37" presetID="3" presetClass="entr" presetSubtype="10" fill="hold"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blinds(horizontal)">
                                      <p:cBhvr>
                                        <p:cTn id="3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1"/>
          <p:cNvSpPr txBox="1">
            <a:spLocks noChangeArrowheads="1"/>
          </p:cNvSpPr>
          <p:nvPr/>
        </p:nvSpPr>
        <p:spPr bwMode="auto">
          <a:xfrm>
            <a:off x="1522156" y="102859"/>
            <a:ext cx="7591425" cy="326348"/>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r>
              <a:rPr lang="en-GB" sz="2000" b="1" dirty="0"/>
              <a:t>F-27.09 </a:t>
            </a:r>
            <a:r>
              <a:rPr lang="fr-FR" sz="2000" b="1" dirty="0"/>
              <a:t>Deux tours de vrille, un tour et demi en sens opposé.</a:t>
            </a:r>
            <a:endParaRPr lang="en-GB" altLang="de-DE" sz="2000" b="1" dirty="0"/>
          </a:p>
        </p:txBody>
      </p:sp>
      <p:sp>
        <p:nvSpPr>
          <p:cNvPr id="83970" name="Text Box 545"/>
          <p:cNvSpPr txBox="1">
            <a:spLocks noChangeArrowheads="1"/>
          </p:cNvSpPr>
          <p:nvPr/>
        </p:nvSpPr>
        <p:spPr bwMode="auto">
          <a:xfrm>
            <a:off x="8013700" y="65151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F-27.09.01</a:t>
            </a:r>
            <a:endParaRPr lang="de-DE" altLang="de-DE" dirty="0"/>
          </a:p>
        </p:txBody>
      </p:sp>
      <p:sp>
        <p:nvSpPr>
          <p:cNvPr id="84020" name="Textfeld 1"/>
          <p:cNvSpPr txBox="1">
            <a:spLocks noChangeArrowheads="1"/>
          </p:cNvSpPr>
          <p:nvPr/>
        </p:nvSpPr>
        <p:spPr bwMode="auto">
          <a:xfrm>
            <a:off x="184157" y="5579830"/>
            <a:ext cx="8764588" cy="738664"/>
          </a:xfrm>
          <a:prstGeom prst="rect">
            <a:avLst/>
          </a:prstGeom>
          <a:solidFill>
            <a:schemeClr val="bg1"/>
          </a:solidFill>
          <a:ln w="9525">
            <a:noFill/>
            <a:miter lim="800000"/>
            <a:headEnd/>
            <a:tailEnd/>
          </a:ln>
        </p:spPr>
        <p:txBody>
          <a:bodyPr>
            <a:spAutoFit/>
          </a:bodyPr>
          <a:lstStyle/>
          <a:p>
            <a:pPr algn="ctr" eaLnBrk="0" hangingPunct="0"/>
            <a:r>
              <a:rPr lang="fr-FR" sz="1400" b="1" dirty="0"/>
              <a:t>A partir d’un vol normal, le modèle exécute deux tours de vrille, suivis immédiatement de un tour et demi de vrille en sens opposé, exécute une descente verticale, exécute un quart de boucle poussée, sortie en vol dos</a:t>
            </a:r>
            <a:r>
              <a:rPr lang="fr-FR" sz="1400" dirty="0"/>
              <a:t>.</a:t>
            </a:r>
            <a:r>
              <a:rPr lang="en-GB" sz="1400" b="1" dirty="0"/>
              <a:t> </a:t>
            </a:r>
            <a:endParaRPr lang="de-DE" sz="1400" b="1" dirty="0"/>
          </a:p>
        </p:txBody>
      </p:sp>
      <p:grpSp>
        <p:nvGrpSpPr>
          <p:cNvPr id="225" name="Group 185">
            <a:extLst>
              <a:ext uri="{FF2B5EF4-FFF2-40B4-BE49-F238E27FC236}">
                <a16:creationId xmlns:a16="http://schemas.microsoft.com/office/drawing/2014/main" id="{F3330246-C287-4CDE-98F0-DB39D07BB201}"/>
              </a:ext>
            </a:extLst>
          </p:cNvPr>
          <p:cNvGrpSpPr>
            <a:grpSpLocks/>
          </p:cNvGrpSpPr>
          <p:nvPr/>
        </p:nvGrpSpPr>
        <p:grpSpPr bwMode="auto">
          <a:xfrm rot="5400000" flipV="1">
            <a:off x="5393532" y="3720306"/>
            <a:ext cx="311150" cy="490537"/>
            <a:chOff x="2820" y="264"/>
            <a:chExt cx="420" cy="1452"/>
          </a:xfrm>
        </p:grpSpPr>
        <p:sp>
          <p:nvSpPr>
            <p:cNvPr id="226" name="Line 186">
              <a:extLst>
                <a:ext uri="{FF2B5EF4-FFF2-40B4-BE49-F238E27FC236}">
                  <a16:creationId xmlns:a16="http://schemas.microsoft.com/office/drawing/2014/main" id="{C920E675-989B-4936-BA73-78E2C59E310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7" name="Group 187">
              <a:extLst>
                <a:ext uri="{FF2B5EF4-FFF2-40B4-BE49-F238E27FC236}">
                  <a16:creationId xmlns:a16="http://schemas.microsoft.com/office/drawing/2014/main" id="{5358CB1B-E050-46C1-A473-AEADA2CAD953}"/>
                </a:ext>
              </a:extLst>
            </p:cNvPr>
            <p:cNvGrpSpPr>
              <a:grpSpLocks/>
            </p:cNvGrpSpPr>
            <p:nvPr/>
          </p:nvGrpSpPr>
          <p:grpSpPr bwMode="auto">
            <a:xfrm>
              <a:off x="2940" y="264"/>
              <a:ext cx="300" cy="1452"/>
              <a:chOff x="2940" y="264"/>
              <a:chExt cx="300" cy="1452"/>
            </a:xfrm>
          </p:grpSpPr>
          <p:grpSp>
            <p:nvGrpSpPr>
              <p:cNvPr id="228" name="Group 188">
                <a:extLst>
                  <a:ext uri="{FF2B5EF4-FFF2-40B4-BE49-F238E27FC236}">
                    <a16:creationId xmlns:a16="http://schemas.microsoft.com/office/drawing/2014/main" id="{8C232283-4334-4962-85BE-5B209DEC2305}"/>
                  </a:ext>
                </a:extLst>
              </p:cNvPr>
              <p:cNvGrpSpPr>
                <a:grpSpLocks/>
              </p:cNvGrpSpPr>
              <p:nvPr/>
            </p:nvGrpSpPr>
            <p:grpSpPr bwMode="auto">
              <a:xfrm>
                <a:off x="2940" y="264"/>
                <a:ext cx="252" cy="1368"/>
                <a:chOff x="3024" y="732"/>
                <a:chExt cx="252" cy="1368"/>
              </a:xfrm>
            </p:grpSpPr>
            <p:grpSp>
              <p:nvGrpSpPr>
                <p:cNvPr id="231" name="Group 189">
                  <a:extLst>
                    <a:ext uri="{FF2B5EF4-FFF2-40B4-BE49-F238E27FC236}">
                      <a16:creationId xmlns:a16="http://schemas.microsoft.com/office/drawing/2014/main" id="{01A6B7C5-E669-437D-B03E-1FC58B7A1297}"/>
                    </a:ext>
                  </a:extLst>
                </p:cNvPr>
                <p:cNvGrpSpPr>
                  <a:grpSpLocks/>
                </p:cNvGrpSpPr>
                <p:nvPr/>
              </p:nvGrpSpPr>
              <p:grpSpPr bwMode="auto">
                <a:xfrm>
                  <a:off x="3024" y="732"/>
                  <a:ext cx="252" cy="1368"/>
                  <a:chOff x="3168" y="1008"/>
                  <a:chExt cx="484" cy="2448"/>
                </a:xfrm>
              </p:grpSpPr>
              <p:grpSp>
                <p:nvGrpSpPr>
                  <p:cNvPr id="233" name="Group 190">
                    <a:extLst>
                      <a:ext uri="{FF2B5EF4-FFF2-40B4-BE49-F238E27FC236}">
                        <a16:creationId xmlns:a16="http://schemas.microsoft.com/office/drawing/2014/main" id="{BD8AD54D-61FC-46BF-890D-22B518B1C104}"/>
                      </a:ext>
                    </a:extLst>
                  </p:cNvPr>
                  <p:cNvGrpSpPr>
                    <a:grpSpLocks/>
                  </p:cNvGrpSpPr>
                  <p:nvPr/>
                </p:nvGrpSpPr>
                <p:grpSpPr bwMode="auto">
                  <a:xfrm>
                    <a:off x="3168" y="1008"/>
                    <a:ext cx="484" cy="2448"/>
                    <a:chOff x="2256" y="864"/>
                    <a:chExt cx="532" cy="2448"/>
                  </a:xfrm>
                </p:grpSpPr>
                <p:sp>
                  <p:nvSpPr>
                    <p:cNvPr id="236" name="Freeform 191">
                      <a:extLst>
                        <a:ext uri="{FF2B5EF4-FFF2-40B4-BE49-F238E27FC236}">
                          <a16:creationId xmlns:a16="http://schemas.microsoft.com/office/drawing/2014/main" id="{879F38B6-577F-4605-B75D-01E30CBD354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7" name="Freeform 192">
                      <a:extLst>
                        <a:ext uri="{FF2B5EF4-FFF2-40B4-BE49-F238E27FC236}">
                          <a16:creationId xmlns:a16="http://schemas.microsoft.com/office/drawing/2014/main" id="{37D1D1C1-6692-45EF-BA94-CA0BB3E90BC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4" name="Freeform 193">
                    <a:extLst>
                      <a:ext uri="{FF2B5EF4-FFF2-40B4-BE49-F238E27FC236}">
                        <a16:creationId xmlns:a16="http://schemas.microsoft.com/office/drawing/2014/main" id="{ECA7349C-72A9-447A-9360-02F43013299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5" name="Freeform 194">
                    <a:extLst>
                      <a:ext uri="{FF2B5EF4-FFF2-40B4-BE49-F238E27FC236}">
                        <a16:creationId xmlns:a16="http://schemas.microsoft.com/office/drawing/2014/main" id="{53D762B2-0345-40CA-B9CB-39D36753C67F}"/>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2" name="Line 195">
                  <a:extLst>
                    <a:ext uri="{FF2B5EF4-FFF2-40B4-BE49-F238E27FC236}">
                      <a16:creationId xmlns:a16="http://schemas.microsoft.com/office/drawing/2014/main" id="{5C2BC655-0F6B-433D-A74F-61545147414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9" name="AutoShape 196">
                <a:extLst>
                  <a:ext uri="{FF2B5EF4-FFF2-40B4-BE49-F238E27FC236}">
                    <a16:creationId xmlns:a16="http://schemas.microsoft.com/office/drawing/2014/main" id="{2BFCDB31-E9F2-4164-B803-CC7D6607283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30" name="Line 197">
                <a:extLst>
                  <a:ext uri="{FF2B5EF4-FFF2-40B4-BE49-F238E27FC236}">
                    <a16:creationId xmlns:a16="http://schemas.microsoft.com/office/drawing/2014/main" id="{A76ABCCE-B8D8-474A-B505-F2E679EA011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8" name="AutoShape 199">
            <a:extLst>
              <a:ext uri="{FF2B5EF4-FFF2-40B4-BE49-F238E27FC236}">
                <a16:creationId xmlns:a16="http://schemas.microsoft.com/office/drawing/2014/main" id="{DDAD380A-2BF0-4662-9B66-EE615EA9DE99}"/>
              </a:ext>
            </a:extLst>
          </p:cNvPr>
          <p:cNvSpPr>
            <a:spLocks noChangeArrowheads="1"/>
          </p:cNvSpPr>
          <p:nvPr/>
        </p:nvSpPr>
        <p:spPr bwMode="auto">
          <a:xfrm>
            <a:off x="5927725" y="3889375"/>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39" name="Line 261">
            <a:extLst>
              <a:ext uri="{FF2B5EF4-FFF2-40B4-BE49-F238E27FC236}">
                <a16:creationId xmlns:a16="http://schemas.microsoft.com/office/drawing/2014/main" id="{51931472-24A8-48E9-AE83-D677B1906986}"/>
              </a:ext>
            </a:extLst>
          </p:cNvPr>
          <p:cNvSpPr>
            <a:spLocks noChangeShapeType="1"/>
          </p:cNvSpPr>
          <p:nvPr/>
        </p:nvSpPr>
        <p:spPr bwMode="auto">
          <a:xfrm>
            <a:off x="3054350" y="1309688"/>
            <a:ext cx="1423988"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0" name="Line 262">
            <a:extLst>
              <a:ext uri="{FF2B5EF4-FFF2-40B4-BE49-F238E27FC236}">
                <a16:creationId xmlns:a16="http://schemas.microsoft.com/office/drawing/2014/main" id="{ED502BED-0EA9-4EED-B23D-9F97FE914CB5}"/>
              </a:ext>
            </a:extLst>
          </p:cNvPr>
          <p:cNvSpPr>
            <a:spLocks noChangeShapeType="1"/>
          </p:cNvSpPr>
          <p:nvPr/>
        </p:nvSpPr>
        <p:spPr bwMode="auto">
          <a:xfrm>
            <a:off x="4478338" y="1333500"/>
            <a:ext cx="12700" cy="2239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1" name="Arc 274">
            <a:extLst>
              <a:ext uri="{FF2B5EF4-FFF2-40B4-BE49-F238E27FC236}">
                <a16:creationId xmlns:a16="http://schemas.microsoft.com/office/drawing/2014/main" id="{651B55FD-2ECC-4168-8080-D3BAAE51E8EE}"/>
              </a:ext>
            </a:extLst>
          </p:cNvPr>
          <p:cNvSpPr>
            <a:spLocks/>
          </p:cNvSpPr>
          <p:nvPr/>
        </p:nvSpPr>
        <p:spPr bwMode="auto">
          <a:xfrm flipH="1" flipV="1">
            <a:off x="4491038" y="3573463"/>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 name="Line 275">
            <a:extLst>
              <a:ext uri="{FF2B5EF4-FFF2-40B4-BE49-F238E27FC236}">
                <a16:creationId xmlns:a16="http://schemas.microsoft.com/office/drawing/2014/main" id="{523FD119-7348-4B24-9FD5-3B08DBB293CA}"/>
              </a:ext>
            </a:extLst>
          </p:cNvPr>
          <p:cNvSpPr>
            <a:spLocks noChangeShapeType="1"/>
          </p:cNvSpPr>
          <p:nvPr/>
        </p:nvSpPr>
        <p:spPr bwMode="auto">
          <a:xfrm>
            <a:off x="4897438" y="3967163"/>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3" name="Group 213">
            <a:extLst>
              <a:ext uri="{FF2B5EF4-FFF2-40B4-BE49-F238E27FC236}">
                <a16:creationId xmlns:a16="http://schemas.microsoft.com/office/drawing/2014/main" id="{B019CC59-5832-4958-8AB9-1087428A2DD9}"/>
              </a:ext>
            </a:extLst>
          </p:cNvPr>
          <p:cNvGrpSpPr>
            <a:grpSpLocks/>
          </p:cNvGrpSpPr>
          <p:nvPr/>
        </p:nvGrpSpPr>
        <p:grpSpPr bwMode="auto">
          <a:xfrm rot="16200000">
            <a:off x="2666208" y="1067595"/>
            <a:ext cx="311150" cy="490537"/>
            <a:chOff x="2820" y="264"/>
            <a:chExt cx="420" cy="1452"/>
          </a:xfrm>
        </p:grpSpPr>
        <p:sp>
          <p:nvSpPr>
            <p:cNvPr id="244" name="Line 214">
              <a:extLst>
                <a:ext uri="{FF2B5EF4-FFF2-40B4-BE49-F238E27FC236}">
                  <a16:creationId xmlns:a16="http://schemas.microsoft.com/office/drawing/2014/main" id="{CE21E60C-5236-4042-979C-215AF16552C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5" name="Group 215">
              <a:extLst>
                <a:ext uri="{FF2B5EF4-FFF2-40B4-BE49-F238E27FC236}">
                  <a16:creationId xmlns:a16="http://schemas.microsoft.com/office/drawing/2014/main" id="{ED2B4D03-C487-4357-88EA-7AA18092877F}"/>
                </a:ext>
              </a:extLst>
            </p:cNvPr>
            <p:cNvGrpSpPr>
              <a:grpSpLocks/>
            </p:cNvGrpSpPr>
            <p:nvPr/>
          </p:nvGrpSpPr>
          <p:grpSpPr bwMode="auto">
            <a:xfrm>
              <a:off x="2940" y="264"/>
              <a:ext cx="300" cy="1452"/>
              <a:chOff x="2940" y="264"/>
              <a:chExt cx="300" cy="1452"/>
            </a:xfrm>
          </p:grpSpPr>
          <p:grpSp>
            <p:nvGrpSpPr>
              <p:cNvPr id="246" name="Group 216">
                <a:extLst>
                  <a:ext uri="{FF2B5EF4-FFF2-40B4-BE49-F238E27FC236}">
                    <a16:creationId xmlns:a16="http://schemas.microsoft.com/office/drawing/2014/main" id="{04FBC345-03E8-4023-A221-42BF59999A54}"/>
                  </a:ext>
                </a:extLst>
              </p:cNvPr>
              <p:cNvGrpSpPr>
                <a:grpSpLocks/>
              </p:cNvGrpSpPr>
              <p:nvPr/>
            </p:nvGrpSpPr>
            <p:grpSpPr bwMode="auto">
              <a:xfrm>
                <a:off x="2940" y="264"/>
                <a:ext cx="252" cy="1368"/>
                <a:chOff x="3024" y="732"/>
                <a:chExt cx="252" cy="1368"/>
              </a:xfrm>
            </p:grpSpPr>
            <p:grpSp>
              <p:nvGrpSpPr>
                <p:cNvPr id="249" name="Group 217">
                  <a:extLst>
                    <a:ext uri="{FF2B5EF4-FFF2-40B4-BE49-F238E27FC236}">
                      <a16:creationId xmlns:a16="http://schemas.microsoft.com/office/drawing/2014/main" id="{66AC54E8-C968-43EA-A29C-9A80C861E4AC}"/>
                    </a:ext>
                  </a:extLst>
                </p:cNvPr>
                <p:cNvGrpSpPr>
                  <a:grpSpLocks/>
                </p:cNvGrpSpPr>
                <p:nvPr/>
              </p:nvGrpSpPr>
              <p:grpSpPr bwMode="auto">
                <a:xfrm>
                  <a:off x="3024" y="732"/>
                  <a:ext cx="252" cy="1368"/>
                  <a:chOff x="3168" y="1008"/>
                  <a:chExt cx="484" cy="2448"/>
                </a:xfrm>
              </p:grpSpPr>
              <p:grpSp>
                <p:nvGrpSpPr>
                  <p:cNvPr id="251" name="Group 218">
                    <a:extLst>
                      <a:ext uri="{FF2B5EF4-FFF2-40B4-BE49-F238E27FC236}">
                        <a16:creationId xmlns:a16="http://schemas.microsoft.com/office/drawing/2014/main" id="{BB40C850-F647-4424-BF08-02C5A3B46F02}"/>
                      </a:ext>
                    </a:extLst>
                  </p:cNvPr>
                  <p:cNvGrpSpPr>
                    <a:grpSpLocks/>
                  </p:cNvGrpSpPr>
                  <p:nvPr/>
                </p:nvGrpSpPr>
                <p:grpSpPr bwMode="auto">
                  <a:xfrm>
                    <a:off x="3168" y="1008"/>
                    <a:ext cx="484" cy="2448"/>
                    <a:chOff x="2256" y="864"/>
                    <a:chExt cx="532" cy="2448"/>
                  </a:xfrm>
                </p:grpSpPr>
                <p:sp>
                  <p:nvSpPr>
                    <p:cNvPr id="254" name="Freeform 219">
                      <a:extLst>
                        <a:ext uri="{FF2B5EF4-FFF2-40B4-BE49-F238E27FC236}">
                          <a16:creationId xmlns:a16="http://schemas.microsoft.com/office/drawing/2014/main" id="{1A525CFE-DA02-434B-953A-5D91D3618D7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5" name="Freeform 220">
                      <a:extLst>
                        <a:ext uri="{FF2B5EF4-FFF2-40B4-BE49-F238E27FC236}">
                          <a16:creationId xmlns:a16="http://schemas.microsoft.com/office/drawing/2014/main" id="{89E16AEC-4E15-4D6C-86E1-EC87F858355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2" name="Freeform 221">
                    <a:extLst>
                      <a:ext uri="{FF2B5EF4-FFF2-40B4-BE49-F238E27FC236}">
                        <a16:creationId xmlns:a16="http://schemas.microsoft.com/office/drawing/2014/main" id="{76651F12-73B9-41F5-B4BC-9584575CB2A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3" name="Freeform 222">
                    <a:extLst>
                      <a:ext uri="{FF2B5EF4-FFF2-40B4-BE49-F238E27FC236}">
                        <a16:creationId xmlns:a16="http://schemas.microsoft.com/office/drawing/2014/main" id="{9A8DA7F6-2C1B-4A60-9C44-66135BCCA984}"/>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0" name="Line 223">
                  <a:extLst>
                    <a:ext uri="{FF2B5EF4-FFF2-40B4-BE49-F238E27FC236}">
                      <a16:creationId xmlns:a16="http://schemas.microsoft.com/office/drawing/2014/main" id="{1CFF4701-1704-4AF4-A3CF-68D924D7594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7" name="AutoShape 224">
                <a:extLst>
                  <a:ext uri="{FF2B5EF4-FFF2-40B4-BE49-F238E27FC236}">
                    <a16:creationId xmlns:a16="http://schemas.microsoft.com/office/drawing/2014/main" id="{C04C3548-3758-4721-A3A7-939CFB8E4F0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48" name="Line 225">
                <a:extLst>
                  <a:ext uri="{FF2B5EF4-FFF2-40B4-BE49-F238E27FC236}">
                    <a16:creationId xmlns:a16="http://schemas.microsoft.com/office/drawing/2014/main" id="{1785F1A3-1C67-4F77-882F-FEE53E03B9F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56" name="AutoShape 226">
            <a:extLst>
              <a:ext uri="{FF2B5EF4-FFF2-40B4-BE49-F238E27FC236}">
                <a16:creationId xmlns:a16="http://schemas.microsoft.com/office/drawing/2014/main" id="{7A793EE2-37AA-43D3-9661-0771EFDF78DA}"/>
              </a:ext>
            </a:extLst>
          </p:cNvPr>
          <p:cNvSpPr>
            <a:spLocks noChangeArrowheads="1"/>
          </p:cNvSpPr>
          <p:nvPr/>
        </p:nvSpPr>
        <p:spPr bwMode="auto">
          <a:xfrm rot="10800000" flipH="1">
            <a:off x="3270250" y="120808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257" name="Group 240">
            <a:extLst>
              <a:ext uri="{FF2B5EF4-FFF2-40B4-BE49-F238E27FC236}">
                <a16:creationId xmlns:a16="http://schemas.microsoft.com/office/drawing/2014/main" id="{D8BDAE4E-87B7-4A7C-AC86-CC052D08637A}"/>
              </a:ext>
            </a:extLst>
          </p:cNvPr>
          <p:cNvGrpSpPr>
            <a:grpSpLocks/>
          </p:cNvGrpSpPr>
          <p:nvPr/>
        </p:nvGrpSpPr>
        <p:grpSpPr bwMode="auto">
          <a:xfrm rot="4114597" flipH="1" flipV="1">
            <a:off x="4111966" y="1072739"/>
            <a:ext cx="311150" cy="490537"/>
            <a:chOff x="2820" y="264"/>
            <a:chExt cx="420" cy="1452"/>
          </a:xfrm>
        </p:grpSpPr>
        <p:sp>
          <p:nvSpPr>
            <p:cNvPr id="258" name="Line 241">
              <a:extLst>
                <a:ext uri="{FF2B5EF4-FFF2-40B4-BE49-F238E27FC236}">
                  <a16:creationId xmlns:a16="http://schemas.microsoft.com/office/drawing/2014/main" id="{923E2BC2-0516-465C-A2CD-CC1DD63E296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9" name="Group 242">
              <a:extLst>
                <a:ext uri="{FF2B5EF4-FFF2-40B4-BE49-F238E27FC236}">
                  <a16:creationId xmlns:a16="http://schemas.microsoft.com/office/drawing/2014/main" id="{7B3C2B64-C127-4AE6-9632-FE33692B370D}"/>
                </a:ext>
              </a:extLst>
            </p:cNvPr>
            <p:cNvGrpSpPr>
              <a:grpSpLocks/>
            </p:cNvGrpSpPr>
            <p:nvPr/>
          </p:nvGrpSpPr>
          <p:grpSpPr bwMode="auto">
            <a:xfrm>
              <a:off x="2940" y="264"/>
              <a:ext cx="300" cy="1452"/>
              <a:chOff x="2940" y="264"/>
              <a:chExt cx="300" cy="1452"/>
            </a:xfrm>
          </p:grpSpPr>
          <p:grpSp>
            <p:nvGrpSpPr>
              <p:cNvPr id="260" name="Group 243">
                <a:extLst>
                  <a:ext uri="{FF2B5EF4-FFF2-40B4-BE49-F238E27FC236}">
                    <a16:creationId xmlns:a16="http://schemas.microsoft.com/office/drawing/2014/main" id="{A9980852-7A0D-4341-AB51-E508F6F24BF0}"/>
                  </a:ext>
                </a:extLst>
              </p:cNvPr>
              <p:cNvGrpSpPr>
                <a:grpSpLocks/>
              </p:cNvGrpSpPr>
              <p:nvPr/>
            </p:nvGrpSpPr>
            <p:grpSpPr bwMode="auto">
              <a:xfrm>
                <a:off x="2940" y="264"/>
                <a:ext cx="252" cy="1368"/>
                <a:chOff x="3024" y="732"/>
                <a:chExt cx="252" cy="1368"/>
              </a:xfrm>
            </p:grpSpPr>
            <p:grpSp>
              <p:nvGrpSpPr>
                <p:cNvPr id="263" name="Group 244">
                  <a:extLst>
                    <a:ext uri="{FF2B5EF4-FFF2-40B4-BE49-F238E27FC236}">
                      <a16:creationId xmlns:a16="http://schemas.microsoft.com/office/drawing/2014/main" id="{F9A7C7F1-2D74-4CEB-87F2-456477903BF4}"/>
                    </a:ext>
                  </a:extLst>
                </p:cNvPr>
                <p:cNvGrpSpPr>
                  <a:grpSpLocks/>
                </p:cNvGrpSpPr>
                <p:nvPr/>
              </p:nvGrpSpPr>
              <p:grpSpPr bwMode="auto">
                <a:xfrm>
                  <a:off x="3024" y="732"/>
                  <a:ext cx="252" cy="1368"/>
                  <a:chOff x="3168" y="1008"/>
                  <a:chExt cx="484" cy="2448"/>
                </a:xfrm>
              </p:grpSpPr>
              <p:grpSp>
                <p:nvGrpSpPr>
                  <p:cNvPr id="265" name="Group 245">
                    <a:extLst>
                      <a:ext uri="{FF2B5EF4-FFF2-40B4-BE49-F238E27FC236}">
                        <a16:creationId xmlns:a16="http://schemas.microsoft.com/office/drawing/2014/main" id="{7615F619-C6F9-4C2D-9099-27C57385E70B}"/>
                      </a:ext>
                    </a:extLst>
                  </p:cNvPr>
                  <p:cNvGrpSpPr>
                    <a:grpSpLocks/>
                  </p:cNvGrpSpPr>
                  <p:nvPr/>
                </p:nvGrpSpPr>
                <p:grpSpPr bwMode="auto">
                  <a:xfrm>
                    <a:off x="3168" y="1008"/>
                    <a:ext cx="484" cy="2448"/>
                    <a:chOff x="2256" y="864"/>
                    <a:chExt cx="532" cy="2448"/>
                  </a:xfrm>
                </p:grpSpPr>
                <p:sp>
                  <p:nvSpPr>
                    <p:cNvPr id="268" name="Freeform 246">
                      <a:extLst>
                        <a:ext uri="{FF2B5EF4-FFF2-40B4-BE49-F238E27FC236}">
                          <a16:creationId xmlns:a16="http://schemas.microsoft.com/office/drawing/2014/main" id="{F9D52743-5451-43E6-B354-64DB0336EEF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9" name="Freeform 247">
                      <a:extLst>
                        <a:ext uri="{FF2B5EF4-FFF2-40B4-BE49-F238E27FC236}">
                          <a16:creationId xmlns:a16="http://schemas.microsoft.com/office/drawing/2014/main" id="{1F946F15-A64C-4424-8C95-C96C85138DF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6" name="Freeform 248">
                    <a:extLst>
                      <a:ext uri="{FF2B5EF4-FFF2-40B4-BE49-F238E27FC236}">
                        <a16:creationId xmlns:a16="http://schemas.microsoft.com/office/drawing/2014/main" id="{A39D9597-364D-4BC7-B6DC-D9533BAB2C8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7" name="Freeform 249">
                    <a:extLst>
                      <a:ext uri="{FF2B5EF4-FFF2-40B4-BE49-F238E27FC236}">
                        <a16:creationId xmlns:a16="http://schemas.microsoft.com/office/drawing/2014/main" id="{95D521C2-06AF-4571-93EA-CA83C9378712}"/>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4" name="Line 250">
                  <a:extLst>
                    <a:ext uri="{FF2B5EF4-FFF2-40B4-BE49-F238E27FC236}">
                      <a16:creationId xmlns:a16="http://schemas.microsoft.com/office/drawing/2014/main" id="{742865E9-527C-4441-9217-B52ACC2B54A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1" name="AutoShape 251">
                <a:extLst>
                  <a:ext uri="{FF2B5EF4-FFF2-40B4-BE49-F238E27FC236}">
                    <a16:creationId xmlns:a16="http://schemas.microsoft.com/office/drawing/2014/main" id="{8A920623-9EB5-4764-BF7B-56EBA6D0EE2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62" name="Line 252">
                <a:extLst>
                  <a:ext uri="{FF2B5EF4-FFF2-40B4-BE49-F238E27FC236}">
                    <a16:creationId xmlns:a16="http://schemas.microsoft.com/office/drawing/2014/main" id="{91DA9D43-0A51-4ED5-8EC9-80C44DDFDA9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70" name="Group 290">
            <a:extLst>
              <a:ext uri="{FF2B5EF4-FFF2-40B4-BE49-F238E27FC236}">
                <a16:creationId xmlns:a16="http://schemas.microsoft.com/office/drawing/2014/main" id="{0ED50D36-9D71-43D1-B2BB-2F06848BDA2B}"/>
              </a:ext>
            </a:extLst>
          </p:cNvPr>
          <p:cNvGrpSpPr>
            <a:grpSpLocks/>
          </p:cNvGrpSpPr>
          <p:nvPr/>
        </p:nvGrpSpPr>
        <p:grpSpPr bwMode="auto">
          <a:xfrm rot="176922" flipH="1">
            <a:off x="4344042" y="2917447"/>
            <a:ext cx="311150" cy="490538"/>
            <a:chOff x="2820" y="264"/>
            <a:chExt cx="420" cy="1452"/>
          </a:xfrm>
        </p:grpSpPr>
        <p:sp>
          <p:nvSpPr>
            <p:cNvPr id="271" name="Line 291">
              <a:extLst>
                <a:ext uri="{FF2B5EF4-FFF2-40B4-BE49-F238E27FC236}">
                  <a16:creationId xmlns:a16="http://schemas.microsoft.com/office/drawing/2014/main" id="{76C2BCC2-3F12-496B-8881-12009E32D90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72" name="Group 292">
              <a:extLst>
                <a:ext uri="{FF2B5EF4-FFF2-40B4-BE49-F238E27FC236}">
                  <a16:creationId xmlns:a16="http://schemas.microsoft.com/office/drawing/2014/main" id="{435710C3-2C61-4E51-B34D-33FF5172B517}"/>
                </a:ext>
              </a:extLst>
            </p:cNvPr>
            <p:cNvGrpSpPr>
              <a:grpSpLocks/>
            </p:cNvGrpSpPr>
            <p:nvPr/>
          </p:nvGrpSpPr>
          <p:grpSpPr bwMode="auto">
            <a:xfrm>
              <a:off x="2940" y="264"/>
              <a:ext cx="300" cy="1452"/>
              <a:chOff x="2940" y="264"/>
              <a:chExt cx="300" cy="1452"/>
            </a:xfrm>
          </p:grpSpPr>
          <p:grpSp>
            <p:nvGrpSpPr>
              <p:cNvPr id="273" name="Group 293">
                <a:extLst>
                  <a:ext uri="{FF2B5EF4-FFF2-40B4-BE49-F238E27FC236}">
                    <a16:creationId xmlns:a16="http://schemas.microsoft.com/office/drawing/2014/main" id="{944C1303-76BA-4731-AF0E-0FFBAA0B6381}"/>
                  </a:ext>
                </a:extLst>
              </p:cNvPr>
              <p:cNvGrpSpPr>
                <a:grpSpLocks/>
              </p:cNvGrpSpPr>
              <p:nvPr/>
            </p:nvGrpSpPr>
            <p:grpSpPr bwMode="auto">
              <a:xfrm>
                <a:off x="2940" y="264"/>
                <a:ext cx="252" cy="1368"/>
                <a:chOff x="3024" y="732"/>
                <a:chExt cx="252" cy="1368"/>
              </a:xfrm>
            </p:grpSpPr>
            <p:grpSp>
              <p:nvGrpSpPr>
                <p:cNvPr id="276" name="Group 294">
                  <a:extLst>
                    <a:ext uri="{FF2B5EF4-FFF2-40B4-BE49-F238E27FC236}">
                      <a16:creationId xmlns:a16="http://schemas.microsoft.com/office/drawing/2014/main" id="{4C2064EB-E8B5-457E-8B82-F7765DBEE9B4}"/>
                    </a:ext>
                  </a:extLst>
                </p:cNvPr>
                <p:cNvGrpSpPr>
                  <a:grpSpLocks/>
                </p:cNvGrpSpPr>
                <p:nvPr/>
              </p:nvGrpSpPr>
              <p:grpSpPr bwMode="auto">
                <a:xfrm>
                  <a:off x="3024" y="732"/>
                  <a:ext cx="252" cy="1368"/>
                  <a:chOff x="3168" y="1008"/>
                  <a:chExt cx="484" cy="2448"/>
                </a:xfrm>
              </p:grpSpPr>
              <p:grpSp>
                <p:nvGrpSpPr>
                  <p:cNvPr id="278" name="Group 295">
                    <a:extLst>
                      <a:ext uri="{FF2B5EF4-FFF2-40B4-BE49-F238E27FC236}">
                        <a16:creationId xmlns:a16="http://schemas.microsoft.com/office/drawing/2014/main" id="{5101EEF4-0A20-4018-A61D-8F39F68CE5D8}"/>
                      </a:ext>
                    </a:extLst>
                  </p:cNvPr>
                  <p:cNvGrpSpPr>
                    <a:grpSpLocks/>
                  </p:cNvGrpSpPr>
                  <p:nvPr/>
                </p:nvGrpSpPr>
                <p:grpSpPr bwMode="auto">
                  <a:xfrm>
                    <a:off x="3168" y="1008"/>
                    <a:ext cx="484" cy="2448"/>
                    <a:chOff x="2256" y="864"/>
                    <a:chExt cx="532" cy="2448"/>
                  </a:xfrm>
                </p:grpSpPr>
                <p:sp>
                  <p:nvSpPr>
                    <p:cNvPr id="281" name="Freeform 296">
                      <a:extLst>
                        <a:ext uri="{FF2B5EF4-FFF2-40B4-BE49-F238E27FC236}">
                          <a16:creationId xmlns:a16="http://schemas.microsoft.com/office/drawing/2014/main" id="{61DC9CC1-D579-479F-97FA-9F3BE67B123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82" name="Freeform 297">
                      <a:extLst>
                        <a:ext uri="{FF2B5EF4-FFF2-40B4-BE49-F238E27FC236}">
                          <a16:creationId xmlns:a16="http://schemas.microsoft.com/office/drawing/2014/main" id="{510B8982-0EE9-4720-A781-DC872CD3E70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79" name="Freeform 298">
                    <a:extLst>
                      <a:ext uri="{FF2B5EF4-FFF2-40B4-BE49-F238E27FC236}">
                        <a16:creationId xmlns:a16="http://schemas.microsoft.com/office/drawing/2014/main" id="{154E094C-3DD7-46E1-9D4C-4B2E50373DD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80" name="Freeform 299">
                    <a:extLst>
                      <a:ext uri="{FF2B5EF4-FFF2-40B4-BE49-F238E27FC236}">
                        <a16:creationId xmlns:a16="http://schemas.microsoft.com/office/drawing/2014/main" id="{DC0C98A1-0B7F-4EBD-B49B-0470FD906E0D}"/>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77" name="Line 300">
                  <a:extLst>
                    <a:ext uri="{FF2B5EF4-FFF2-40B4-BE49-F238E27FC236}">
                      <a16:creationId xmlns:a16="http://schemas.microsoft.com/office/drawing/2014/main" id="{95410D0C-E80C-4CA8-82D0-5554AE3BE3A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74" name="AutoShape 301">
                <a:extLst>
                  <a:ext uri="{FF2B5EF4-FFF2-40B4-BE49-F238E27FC236}">
                    <a16:creationId xmlns:a16="http://schemas.microsoft.com/office/drawing/2014/main" id="{7446C115-6875-490D-B01F-E19F6ED60AB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75" name="Line 302">
                <a:extLst>
                  <a:ext uri="{FF2B5EF4-FFF2-40B4-BE49-F238E27FC236}">
                    <a16:creationId xmlns:a16="http://schemas.microsoft.com/office/drawing/2014/main" id="{A49C7D62-911E-4CC1-A07E-87DA69F01DC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89" name="Line 265">
            <a:extLst>
              <a:ext uri="{FF2B5EF4-FFF2-40B4-BE49-F238E27FC236}">
                <a16:creationId xmlns:a16="http://schemas.microsoft.com/office/drawing/2014/main" id="{F91A75DD-6643-45AE-9F58-C25534C32C0A}"/>
              </a:ext>
            </a:extLst>
          </p:cNvPr>
          <p:cNvSpPr>
            <a:spLocks noChangeShapeType="1"/>
          </p:cNvSpPr>
          <p:nvPr/>
        </p:nvSpPr>
        <p:spPr bwMode="auto">
          <a:xfrm flipH="1">
            <a:off x="4193631" y="2056920"/>
            <a:ext cx="0" cy="186007"/>
          </a:xfrm>
          <a:prstGeom prst="line">
            <a:avLst/>
          </a:prstGeom>
          <a:solidFill>
            <a:schemeClr val="bg1"/>
          </a:solidFill>
          <a:ln w="9525">
            <a:solidFill>
              <a:srgbClr val="000000"/>
            </a:solidFill>
            <a:round/>
            <a:headEnd/>
            <a:tailEnd/>
          </a:ln>
        </p:spPr>
        <p:txBody>
          <a:bodyPr/>
          <a:lstStyle/>
          <a:p>
            <a:endParaRPr lang="de-DE"/>
          </a:p>
        </p:txBody>
      </p:sp>
      <p:sp>
        <p:nvSpPr>
          <p:cNvPr id="290" name="AutoShape 266">
            <a:extLst>
              <a:ext uri="{FF2B5EF4-FFF2-40B4-BE49-F238E27FC236}">
                <a16:creationId xmlns:a16="http://schemas.microsoft.com/office/drawing/2014/main" id="{D5D9E262-7904-4F31-BF10-2319E9FEFCBA}"/>
              </a:ext>
            </a:extLst>
          </p:cNvPr>
          <p:cNvSpPr>
            <a:spLocks noChangeArrowheads="1"/>
          </p:cNvSpPr>
          <p:nvPr/>
        </p:nvSpPr>
        <p:spPr bwMode="auto">
          <a:xfrm rot="16200000" flipH="1">
            <a:off x="4328145" y="1926983"/>
            <a:ext cx="250156" cy="510030"/>
          </a:xfrm>
          <a:prstGeom prst="rtTriangle">
            <a:avLst/>
          </a:prstGeom>
          <a:solidFill>
            <a:schemeClr val="bg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285" name="Group 267">
            <a:extLst>
              <a:ext uri="{FF2B5EF4-FFF2-40B4-BE49-F238E27FC236}">
                <a16:creationId xmlns:a16="http://schemas.microsoft.com/office/drawing/2014/main" id="{BB45FB76-3AD4-4DE5-B227-573786A4328E}"/>
              </a:ext>
            </a:extLst>
          </p:cNvPr>
          <p:cNvGrpSpPr>
            <a:grpSpLocks/>
          </p:cNvGrpSpPr>
          <p:nvPr/>
        </p:nvGrpSpPr>
        <p:grpSpPr bwMode="auto">
          <a:xfrm flipH="1">
            <a:off x="4180812" y="2299766"/>
            <a:ext cx="294000" cy="186006"/>
            <a:chOff x="8533" y="5653"/>
            <a:chExt cx="780" cy="270"/>
          </a:xfrm>
          <a:solidFill>
            <a:schemeClr val="bg1"/>
          </a:solidFill>
        </p:grpSpPr>
        <p:sp>
          <p:nvSpPr>
            <p:cNvPr id="287" name="Line 268">
              <a:extLst>
                <a:ext uri="{FF2B5EF4-FFF2-40B4-BE49-F238E27FC236}">
                  <a16:creationId xmlns:a16="http://schemas.microsoft.com/office/drawing/2014/main" id="{576378B5-153E-470F-A775-6B9879FE266F}"/>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88" name="AutoShape 269">
              <a:extLst>
                <a:ext uri="{FF2B5EF4-FFF2-40B4-BE49-F238E27FC236}">
                  <a16:creationId xmlns:a16="http://schemas.microsoft.com/office/drawing/2014/main" id="{06C71754-FF91-4A2A-B9CD-2FDD6D8C7D9A}"/>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86" name="Line 273">
            <a:extLst>
              <a:ext uri="{FF2B5EF4-FFF2-40B4-BE49-F238E27FC236}">
                <a16:creationId xmlns:a16="http://schemas.microsoft.com/office/drawing/2014/main" id="{96E34CCB-1C4E-4470-B56A-1CB651A475FF}"/>
              </a:ext>
            </a:extLst>
          </p:cNvPr>
          <p:cNvSpPr>
            <a:spLocks noChangeShapeType="1"/>
          </p:cNvSpPr>
          <p:nvPr/>
        </p:nvSpPr>
        <p:spPr bwMode="auto">
          <a:xfrm rot="21430652" flipH="1">
            <a:off x="4113079" y="2057530"/>
            <a:ext cx="34072" cy="3776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1" name="Gruppieren 290">
            <a:extLst>
              <a:ext uri="{FF2B5EF4-FFF2-40B4-BE49-F238E27FC236}">
                <a16:creationId xmlns:a16="http://schemas.microsoft.com/office/drawing/2014/main" id="{F9B71098-F2B1-45CD-862F-E5FEF6ED421A}"/>
              </a:ext>
            </a:extLst>
          </p:cNvPr>
          <p:cNvGrpSpPr/>
          <p:nvPr/>
        </p:nvGrpSpPr>
        <p:grpSpPr>
          <a:xfrm>
            <a:off x="4219069" y="1494436"/>
            <a:ext cx="599710" cy="493851"/>
            <a:chOff x="4297728" y="1494436"/>
            <a:chExt cx="554527" cy="398617"/>
          </a:xfrm>
        </p:grpSpPr>
        <p:grpSp>
          <p:nvGrpSpPr>
            <p:cNvPr id="292" name="Group 264">
              <a:extLst>
                <a:ext uri="{FF2B5EF4-FFF2-40B4-BE49-F238E27FC236}">
                  <a16:creationId xmlns:a16="http://schemas.microsoft.com/office/drawing/2014/main" id="{22A4EF9B-476A-4956-80AA-619ACB1AB100}"/>
                </a:ext>
              </a:extLst>
            </p:cNvPr>
            <p:cNvGrpSpPr>
              <a:grpSpLocks/>
            </p:cNvGrpSpPr>
            <p:nvPr/>
          </p:nvGrpSpPr>
          <p:grpSpPr bwMode="auto">
            <a:xfrm>
              <a:off x="4297728" y="1494436"/>
              <a:ext cx="480809" cy="184402"/>
              <a:chOff x="8533" y="5653"/>
              <a:chExt cx="786" cy="270"/>
            </a:xfrm>
            <a:solidFill>
              <a:schemeClr val="bg1"/>
            </a:solidFill>
          </p:grpSpPr>
          <p:sp>
            <p:nvSpPr>
              <p:cNvPr id="297" name="Line 265">
                <a:extLst>
                  <a:ext uri="{FF2B5EF4-FFF2-40B4-BE49-F238E27FC236}">
                    <a16:creationId xmlns:a16="http://schemas.microsoft.com/office/drawing/2014/main" id="{69DC7CAE-11AE-4B2A-B49A-5FC2D191BF67}"/>
                  </a:ext>
                </a:extLst>
              </p:cNvPr>
              <p:cNvSpPr>
                <a:spLocks noChangeShapeType="1"/>
              </p:cNvSpPr>
              <p:nvPr/>
            </p:nvSpPr>
            <p:spPr bwMode="auto">
              <a:xfrm>
                <a:off x="9318" y="5653"/>
                <a:ext cx="1" cy="239"/>
              </a:xfrm>
              <a:prstGeom prst="line">
                <a:avLst/>
              </a:prstGeom>
              <a:grpFill/>
              <a:ln w="9525">
                <a:solidFill>
                  <a:srgbClr val="000000"/>
                </a:solidFill>
                <a:round/>
                <a:headEnd/>
                <a:tailEnd/>
              </a:ln>
            </p:spPr>
            <p:txBody>
              <a:bodyPr/>
              <a:lstStyle/>
              <a:p>
                <a:endParaRPr lang="de-DE"/>
              </a:p>
            </p:txBody>
          </p:sp>
          <p:sp>
            <p:nvSpPr>
              <p:cNvPr id="298" name="AutoShape 266">
                <a:extLst>
                  <a:ext uri="{FF2B5EF4-FFF2-40B4-BE49-F238E27FC236}">
                    <a16:creationId xmlns:a16="http://schemas.microsoft.com/office/drawing/2014/main" id="{0546E01A-64A9-47EF-9061-C60259BD2BE0}"/>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93" name="Group 267">
              <a:extLst>
                <a:ext uri="{FF2B5EF4-FFF2-40B4-BE49-F238E27FC236}">
                  <a16:creationId xmlns:a16="http://schemas.microsoft.com/office/drawing/2014/main" id="{ABDC20C5-80A1-4A08-9739-DA43461CAA01}"/>
                </a:ext>
              </a:extLst>
            </p:cNvPr>
            <p:cNvGrpSpPr>
              <a:grpSpLocks/>
            </p:cNvGrpSpPr>
            <p:nvPr/>
          </p:nvGrpSpPr>
          <p:grpSpPr bwMode="auto">
            <a:xfrm>
              <a:off x="4306367" y="1708651"/>
              <a:ext cx="477139" cy="184402"/>
              <a:chOff x="8533" y="5653"/>
              <a:chExt cx="780" cy="270"/>
            </a:xfrm>
            <a:solidFill>
              <a:schemeClr val="bg1"/>
            </a:solidFill>
          </p:grpSpPr>
          <p:sp>
            <p:nvSpPr>
              <p:cNvPr id="295" name="Line 268">
                <a:extLst>
                  <a:ext uri="{FF2B5EF4-FFF2-40B4-BE49-F238E27FC236}">
                    <a16:creationId xmlns:a16="http://schemas.microsoft.com/office/drawing/2014/main" id="{EE7DD2C9-D1A0-4207-8E5F-17AD29538F99}"/>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96" name="AutoShape 269">
                <a:extLst>
                  <a:ext uri="{FF2B5EF4-FFF2-40B4-BE49-F238E27FC236}">
                    <a16:creationId xmlns:a16="http://schemas.microsoft.com/office/drawing/2014/main" id="{D4BE62F4-3BA4-489F-A8E1-C1A66A90686F}"/>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94" name="Line 273">
              <a:extLst>
                <a:ext uri="{FF2B5EF4-FFF2-40B4-BE49-F238E27FC236}">
                  <a16:creationId xmlns:a16="http://schemas.microsoft.com/office/drawing/2014/main" id="{12A93F11-D1C8-4134-BCED-77DE007ED0CC}"/>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1"/>
          <p:cNvSpPr txBox="1">
            <a:spLocks noChangeArrowheads="1"/>
          </p:cNvSpPr>
          <p:nvPr/>
        </p:nvSpPr>
        <p:spPr bwMode="auto">
          <a:xfrm>
            <a:off x="1522156" y="102859"/>
            <a:ext cx="7591425" cy="326348"/>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r>
              <a:rPr lang="en-GB" sz="2000" b="1" dirty="0"/>
              <a:t>F-27.09 </a:t>
            </a:r>
            <a:r>
              <a:rPr lang="fr-FR" sz="2000" b="1" noProof="0" dirty="0"/>
              <a:t>Deux tours de vrille, un tour et demi en sens opposé.</a:t>
            </a:r>
            <a:endParaRPr lang="en-GB" altLang="de-DE" sz="2000" b="1" dirty="0"/>
          </a:p>
        </p:txBody>
      </p:sp>
      <p:sp>
        <p:nvSpPr>
          <p:cNvPr id="83970" name="Text Box 545"/>
          <p:cNvSpPr txBox="1">
            <a:spLocks noChangeArrowheads="1"/>
          </p:cNvSpPr>
          <p:nvPr/>
        </p:nvSpPr>
        <p:spPr bwMode="auto">
          <a:xfrm>
            <a:off x="8013700" y="65151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F-27.09.02</a:t>
            </a:r>
            <a:endParaRPr lang="de-DE" altLang="de-DE" dirty="0"/>
          </a:p>
        </p:txBody>
      </p:sp>
      <p:grpSp>
        <p:nvGrpSpPr>
          <p:cNvPr id="225" name="Group 185">
            <a:extLst>
              <a:ext uri="{FF2B5EF4-FFF2-40B4-BE49-F238E27FC236}">
                <a16:creationId xmlns:a16="http://schemas.microsoft.com/office/drawing/2014/main" id="{F3330246-C287-4CDE-98F0-DB39D07BB201}"/>
              </a:ext>
            </a:extLst>
          </p:cNvPr>
          <p:cNvGrpSpPr>
            <a:grpSpLocks/>
          </p:cNvGrpSpPr>
          <p:nvPr/>
        </p:nvGrpSpPr>
        <p:grpSpPr bwMode="auto">
          <a:xfrm rot="5400000" flipV="1">
            <a:off x="5393532" y="3720306"/>
            <a:ext cx="311150" cy="490537"/>
            <a:chOff x="2820" y="264"/>
            <a:chExt cx="420" cy="1452"/>
          </a:xfrm>
        </p:grpSpPr>
        <p:sp>
          <p:nvSpPr>
            <p:cNvPr id="226" name="Line 186">
              <a:extLst>
                <a:ext uri="{FF2B5EF4-FFF2-40B4-BE49-F238E27FC236}">
                  <a16:creationId xmlns:a16="http://schemas.microsoft.com/office/drawing/2014/main" id="{C920E675-989B-4936-BA73-78E2C59E310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7" name="Group 187">
              <a:extLst>
                <a:ext uri="{FF2B5EF4-FFF2-40B4-BE49-F238E27FC236}">
                  <a16:creationId xmlns:a16="http://schemas.microsoft.com/office/drawing/2014/main" id="{5358CB1B-E050-46C1-A473-AEADA2CAD953}"/>
                </a:ext>
              </a:extLst>
            </p:cNvPr>
            <p:cNvGrpSpPr>
              <a:grpSpLocks/>
            </p:cNvGrpSpPr>
            <p:nvPr/>
          </p:nvGrpSpPr>
          <p:grpSpPr bwMode="auto">
            <a:xfrm>
              <a:off x="2940" y="264"/>
              <a:ext cx="300" cy="1452"/>
              <a:chOff x="2940" y="264"/>
              <a:chExt cx="300" cy="1452"/>
            </a:xfrm>
          </p:grpSpPr>
          <p:grpSp>
            <p:nvGrpSpPr>
              <p:cNvPr id="228" name="Group 188">
                <a:extLst>
                  <a:ext uri="{FF2B5EF4-FFF2-40B4-BE49-F238E27FC236}">
                    <a16:creationId xmlns:a16="http://schemas.microsoft.com/office/drawing/2014/main" id="{8C232283-4334-4962-85BE-5B209DEC2305}"/>
                  </a:ext>
                </a:extLst>
              </p:cNvPr>
              <p:cNvGrpSpPr>
                <a:grpSpLocks/>
              </p:cNvGrpSpPr>
              <p:nvPr/>
            </p:nvGrpSpPr>
            <p:grpSpPr bwMode="auto">
              <a:xfrm>
                <a:off x="2940" y="264"/>
                <a:ext cx="252" cy="1368"/>
                <a:chOff x="3024" y="732"/>
                <a:chExt cx="252" cy="1368"/>
              </a:xfrm>
            </p:grpSpPr>
            <p:grpSp>
              <p:nvGrpSpPr>
                <p:cNvPr id="231" name="Group 189">
                  <a:extLst>
                    <a:ext uri="{FF2B5EF4-FFF2-40B4-BE49-F238E27FC236}">
                      <a16:creationId xmlns:a16="http://schemas.microsoft.com/office/drawing/2014/main" id="{01A6B7C5-E669-437D-B03E-1FC58B7A1297}"/>
                    </a:ext>
                  </a:extLst>
                </p:cNvPr>
                <p:cNvGrpSpPr>
                  <a:grpSpLocks/>
                </p:cNvGrpSpPr>
                <p:nvPr/>
              </p:nvGrpSpPr>
              <p:grpSpPr bwMode="auto">
                <a:xfrm>
                  <a:off x="3024" y="732"/>
                  <a:ext cx="252" cy="1368"/>
                  <a:chOff x="3168" y="1008"/>
                  <a:chExt cx="484" cy="2448"/>
                </a:xfrm>
              </p:grpSpPr>
              <p:grpSp>
                <p:nvGrpSpPr>
                  <p:cNvPr id="233" name="Group 190">
                    <a:extLst>
                      <a:ext uri="{FF2B5EF4-FFF2-40B4-BE49-F238E27FC236}">
                        <a16:creationId xmlns:a16="http://schemas.microsoft.com/office/drawing/2014/main" id="{BD8AD54D-61FC-46BF-890D-22B518B1C104}"/>
                      </a:ext>
                    </a:extLst>
                  </p:cNvPr>
                  <p:cNvGrpSpPr>
                    <a:grpSpLocks/>
                  </p:cNvGrpSpPr>
                  <p:nvPr/>
                </p:nvGrpSpPr>
                <p:grpSpPr bwMode="auto">
                  <a:xfrm>
                    <a:off x="3168" y="1008"/>
                    <a:ext cx="484" cy="2448"/>
                    <a:chOff x="2256" y="864"/>
                    <a:chExt cx="532" cy="2448"/>
                  </a:xfrm>
                </p:grpSpPr>
                <p:sp>
                  <p:nvSpPr>
                    <p:cNvPr id="236" name="Freeform 191">
                      <a:extLst>
                        <a:ext uri="{FF2B5EF4-FFF2-40B4-BE49-F238E27FC236}">
                          <a16:creationId xmlns:a16="http://schemas.microsoft.com/office/drawing/2014/main" id="{879F38B6-577F-4605-B75D-01E30CBD354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7" name="Freeform 192">
                      <a:extLst>
                        <a:ext uri="{FF2B5EF4-FFF2-40B4-BE49-F238E27FC236}">
                          <a16:creationId xmlns:a16="http://schemas.microsoft.com/office/drawing/2014/main" id="{37D1D1C1-6692-45EF-BA94-CA0BB3E90BC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4" name="Freeform 193">
                    <a:extLst>
                      <a:ext uri="{FF2B5EF4-FFF2-40B4-BE49-F238E27FC236}">
                        <a16:creationId xmlns:a16="http://schemas.microsoft.com/office/drawing/2014/main" id="{ECA7349C-72A9-447A-9360-02F43013299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5" name="Freeform 194">
                    <a:extLst>
                      <a:ext uri="{FF2B5EF4-FFF2-40B4-BE49-F238E27FC236}">
                        <a16:creationId xmlns:a16="http://schemas.microsoft.com/office/drawing/2014/main" id="{53D762B2-0345-40CA-B9CB-39D36753C67F}"/>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2" name="Line 195">
                  <a:extLst>
                    <a:ext uri="{FF2B5EF4-FFF2-40B4-BE49-F238E27FC236}">
                      <a16:creationId xmlns:a16="http://schemas.microsoft.com/office/drawing/2014/main" id="{5C2BC655-0F6B-433D-A74F-61545147414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9" name="AutoShape 196">
                <a:extLst>
                  <a:ext uri="{FF2B5EF4-FFF2-40B4-BE49-F238E27FC236}">
                    <a16:creationId xmlns:a16="http://schemas.microsoft.com/office/drawing/2014/main" id="{2BFCDB31-E9F2-4164-B803-CC7D6607283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30" name="Line 197">
                <a:extLst>
                  <a:ext uri="{FF2B5EF4-FFF2-40B4-BE49-F238E27FC236}">
                    <a16:creationId xmlns:a16="http://schemas.microsoft.com/office/drawing/2014/main" id="{A76ABCCE-B8D8-474A-B505-F2E679EA011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8" name="AutoShape 199">
            <a:extLst>
              <a:ext uri="{FF2B5EF4-FFF2-40B4-BE49-F238E27FC236}">
                <a16:creationId xmlns:a16="http://schemas.microsoft.com/office/drawing/2014/main" id="{DDAD380A-2BF0-4662-9B66-EE615EA9DE99}"/>
              </a:ext>
            </a:extLst>
          </p:cNvPr>
          <p:cNvSpPr>
            <a:spLocks noChangeArrowheads="1"/>
          </p:cNvSpPr>
          <p:nvPr/>
        </p:nvSpPr>
        <p:spPr bwMode="auto">
          <a:xfrm>
            <a:off x="5927725" y="3889375"/>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39" name="Line 261">
            <a:extLst>
              <a:ext uri="{FF2B5EF4-FFF2-40B4-BE49-F238E27FC236}">
                <a16:creationId xmlns:a16="http://schemas.microsoft.com/office/drawing/2014/main" id="{51931472-24A8-48E9-AE83-D677B1906986}"/>
              </a:ext>
            </a:extLst>
          </p:cNvPr>
          <p:cNvSpPr>
            <a:spLocks noChangeShapeType="1"/>
          </p:cNvSpPr>
          <p:nvPr/>
        </p:nvSpPr>
        <p:spPr bwMode="auto">
          <a:xfrm>
            <a:off x="3054350" y="1309688"/>
            <a:ext cx="1423988"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0" name="Line 262">
            <a:extLst>
              <a:ext uri="{FF2B5EF4-FFF2-40B4-BE49-F238E27FC236}">
                <a16:creationId xmlns:a16="http://schemas.microsoft.com/office/drawing/2014/main" id="{ED502BED-0EA9-4EED-B23D-9F97FE914CB5}"/>
              </a:ext>
            </a:extLst>
          </p:cNvPr>
          <p:cNvSpPr>
            <a:spLocks noChangeShapeType="1"/>
          </p:cNvSpPr>
          <p:nvPr/>
        </p:nvSpPr>
        <p:spPr bwMode="auto">
          <a:xfrm>
            <a:off x="4478338" y="1333500"/>
            <a:ext cx="12700" cy="2239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1" name="Arc 274">
            <a:extLst>
              <a:ext uri="{FF2B5EF4-FFF2-40B4-BE49-F238E27FC236}">
                <a16:creationId xmlns:a16="http://schemas.microsoft.com/office/drawing/2014/main" id="{651B55FD-2ECC-4168-8080-D3BAAE51E8EE}"/>
              </a:ext>
            </a:extLst>
          </p:cNvPr>
          <p:cNvSpPr>
            <a:spLocks/>
          </p:cNvSpPr>
          <p:nvPr/>
        </p:nvSpPr>
        <p:spPr bwMode="auto">
          <a:xfrm flipH="1" flipV="1">
            <a:off x="4491038" y="3573463"/>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 name="Line 275">
            <a:extLst>
              <a:ext uri="{FF2B5EF4-FFF2-40B4-BE49-F238E27FC236}">
                <a16:creationId xmlns:a16="http://schemas.microsoft.com/office/drawing/2014/main" id="{523FD119-7348-4B24-9FD5-3B08DBB293CA}"/>
              </a:ext>
            </a:extLst>
          </p:cNvPr>
          <p:cNvSpPr>
            <a:spLocks noChangeShapeType="1"/>
          </p:cNvSpPr>
          <p:nvPr/>
        </p:nvSpPr>
        <p:spPr bwMode="auto">
          <a:xfrm>
            <a:off x="4897438" y="3967163"/>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3" name="Group 213">
            <a:extLst>
              <a:ext uri="{FF2B5EF4-FFF2-40B4-BE49-F238E27FC236}">
                <a16:creationId xmlns:a16="http://schemas.microsoft.com/office/drawing/2014/main" id="{B019CC59-5832-4958-8AB9-1087428A2DD9}"/>
              </a:ext>
            </a:extLst>
          </p:cNvPr>
          <p:cNvGrpSpPr>
            <a:grpSpLocks/>
          </p:cNvGrpSpPr>
          <p:nvPr/>
        </p:nvGrpSpPr>
        <p:grpSpPr bwMode="auto">
          <a:xfrm rot="16200000">
            <a:off x="2666208" y="1067595"/>
            <a:ext cx="311150" cy="490537"/>
            <a:chOff x="2820" y="264"/>
            <a:chExt cx="420" cy="1452"/>
          </a:xfrm>
        </p:grpSpPr>
        <p:sp>
          <p:nvSpPr>
            <p:cNvPr id="244" name="Line 214">
              <a:extLst>
                <a:ext uri="{FF2B5EF4-FFF2-40B4-BE49-F238E27FC236}">
                  <a16:creationId xmlns:a16="http://schemas.microsoft.com/office/drawing/2014/main" id="{CE21E60C-5236-4042-979C-215AF16552C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5" name="Group 215">
              <a:extLst>
                <a:ext uri="{FF2B5EF4-FFF2-40B4-BE49-F238E27FC236}">
                  <a16:creationId xmlns:a16="http://schemas.microsoft.com/office/drawing/2014/main" id="{ED2B4D03-C487-4357-88EA-7AA18092877F}"/>
                </a:ext>
              </a:extLst>
            </p:cNvPr>
            <p:cNvGrpSpPr>
              <a:grpSpLocks/>
            </p:cNvGrpSpPr>
            <p:nvPr/>
          </p:nvGrpSpPr>
          <p:grpSpPr bwMode="auto">
            <a:xfrm>
              <a:off x="2940" y="264"/>
              <a:ext cx="300" cy="1452"/>
              <a:chOff x="2940" y="264"/>
              <a:chExt cx="300" cy="1452"/>
            </a:xfrm>
          </p:grpSpPr>
          <p:grpSp>
            <p:nvGrpSpPr>
              <p:cNvPr id="246" name="Group 216">
                <a:extLst>
                  <a:ext uri="{FF2B5EF4-FFF2-40B4-BE49-F238E27FC236}">
                    <a16:creationId xmlns:a16="http://schemas.microsoft.com/office/drawing/2014/main" id="{04FBC345-03E8-4023-A221-42BF59999A54}"/>
                  </a:ext>
                </a:extLst>
              </p:cNvPr>
              <p:cNvGrpSpPr>
                <a:grpSpLocks/>
              </p:cNvGrpSpPr>
              <p:nvPr/>
            </p:nvGrpSpPr>
            <p:grpSpPr bwMode="auto">
              <a:xfrm>
                <a:off x="2940" y="264"/>
                <a:ext cx="252" cy="1368"/>
                <a:chOff x="3024" y="732"/>
                <a:chExt cx="252" cy="1368"/>
              </a:xfrm>
            </p:grpSpPr>
            <p:grpSp>
              <p:nvGrpSpPr>
                <p:cNvPr id="249" name="Group 217">
                  <a:extLst>
                    <a:ext uri="{FF2B5EF4-FFF2-40B4-BE49-F238E27FC236}">
                      <a16:creationId xmlns:a16="http://schemas.microsoft.com/office/drawing/2014/main" id="{66AC54E8-C968-43EA-A29C-9A80C861E4AC}"/>
                    </a:ext>
                  </a:extLst>
                </p:cNvPr>
                <p:cNvGrpSpPr>
                  <a:grpSpLocks/>
                </p:cNvGrpSpPr>
                <p:nvPr/>
              </p:nvGrpSpPr>
              <p:grpSpPr bwMode="auto">
                <a:xfrm>
                  <a:off x="3024" y="732"/>
                  <a:ext cx="252" cy="1368"/>
                  <a:chOff x="3168" y="1008"/>
                  <a:chExt cx="484" cy="2448"/>
                </a:xfrm>
              </p:grpSpPr>
              <p:grpSp>
                <p:nvGrpSpPr>
                  <p:cNvPr id="251" name="Group 218">
                    <a:extLst>
                      <a:ext uri="{FF2B5EF4-FFF2-40B4-BE49-F238E27FC236}">
                        <a16:creationId xmlns:a16="http://schemas.microsoft.com/office/drawing/2014/main" id="{BB40C850-F647-4424-BF08-02C5A3B46F02}"/>
                      </a:ext>
                    </a:extLst>
                  </p:cNvPr>
                  <p:cNvGrpSpPr>
                    <a:grpSpLocks/>
                  </p:cNvGrpSpPr>
                  <p:nvPr/>
                </p:nvGrpSpPr>
                <p:grpSpPr bwMode="auto">
                  <a:xfrm>
                    <a:off x="3168" y="1008"/>
                    <a:ext cx="484" cy="2448"/>
                    <a:chOff x="2256" y="864"/>
                    <a:chExt cx="532" cy="2448"/>
                  </a:xfrm>
                </p:grpSpPr>
                <p:sp>
                  <p:nvSpPr>
                    <p:cNvPr id="254" name="Freeform 219">
                      <a:extLst>
                        <a:ext uri="{FF2B5EF4-FFF2-40B4-BE49-F238E27FC236}">
                          <a16:creationId xmlns:a16="http://schemas.microsoft.com/office/drawing/2014/main" id="{1A525CFE-DA02-434B-953A-5D91D3618D7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5" name="Freeform 220">
                      <a:extLst>
                        <a:ext uri="{FF2B5EF4-FFF2-40B4-BE49-F238E27FC236}">
                          <a16:creationId xmlns:a16="http://schemas.microsoft.com/office/drawing/2014/main" id="{89E16AEC-4E15-4D6C-86E1-EC87F858355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2" name="Freeform 221">
                    <a:extLst>
                      <a:ext uri="{FF2B5EF4-FFF2-40B4-BE49-F238E27FC236}">
                        <a16:creationId xmlns:a16="http://schemas.microsoft.com/office/drawing/2014/main" id="{76651F12-73B9-41F5-B4BC-9584575CB2A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3" name="Freeform 222">
                    <a:extLst>
                      <a:ext uri="{FF2B5EF4-FFF2-40B4-BE49-F238E27FC236}">
                        <a16:creationId xmlns:a16="http://schemas.microsoft.com/office/drawing/2014/main" id="{9A8DA7F6-2C1B-4A60-9C44-66135BCCA984}"/>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0" name="Line 223">
                  <a:extLst>
                    <a:ext uri="{FF2B5EF4-FFF2-40B4-BE49-F238E27FC236}">
                      <a16:creationId xmlns:a16="http://schemas.microsoft.com/office/drawing/2014/main" id="{1CFF4701-1704-4AF4-A3CF-68D924D7594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7" name="AutoShape 224">
                <a:extLst>
                  <a:ext uri="{FF2B5EF4-FFF2-40B4-BE49-F238E27FC236}">
                    <a16:creationId xmlns:a16="http://schemas.microsoft.com/office/drawing/2014/main" id="{C04C3548-3758-4721-A3A7-939CFB8E4F0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48" name="Line 225">
                <a:extLst>
                  <a:ext uri="{FF2B5EF4-FFF2-40B4-BE49-F238E27FC236}">
                    <a16:creationId xmlns:a16="http://schemas.microsoft.com/office/drawing/2014/main" id="{1785F1A3-1C67-4F77-882F-FEE53E03B9F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56" name="AutoShape 226">
            <a:extLst>
              <a:ext uri="{FF2B5EF4-FFF2-40B4-BE49-F238E27FC236}">
                <a16:creationId xmlns:a16="http://schemas.microsoft.com/office/drawing/2014/main" id="{7A793EE2-37AA-43D3-9661-0771EFDF78DA}"/>
              </a:ext>
            </a:extLst>
          </p:cNvPr>
          <p:cNvSpPr>
            <a:spLocks noChangeArrowheads="1"/>
          </p:cNvSpPr>
          <p:nvPr/>
        </p:nvSpPr>
        <p:spPr bwMode="auto">
          <a:xfrm rot="10800000" flipH="1">
            <a:off x="3270250" y="120808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257" name="Group 240">
            <a:extLst>
              <a:ext uri="{FF2B5EF4-FFF2-40B4-BE49-F238E27FC236}">
                <a16:creationId xmlns:a16="http://schemas.microsoft.com/office/drawing/2014/main" id="{D8BDAE4E-87B7-4A7C-AC86-CC052D08637A}"/>
              </a:ext>
            </a:extLst>
          </p:cNvPr>
          <p:cNvGrpSpPr>
            <a:grpSpLocks/>
          </p:cNvGrpSpPr>
          <p:nvPr/>
        </p:nvGrpSpPr>
        <p:grpSpPr bwMode="auto">
          <a:xfrm rot="4114597" flipH="1" flipV="1">
            <a:off x="4126516" y="1134982"/>
            <a:ext cx="311150" cy="490537"/>
            <a:chOff x="2820" y="264"/>
            <a:chExt cx="420" cy="1452"/>
          </a:xfrm>
        </p:grpSpPr>
        <p:sp>
          <p:nvSpPr>
            <p:cNvPr id="258" name="Line 241">
              <a:extLst>
                <a:ext uri="{FF2B5EF4-FFF2-40B4-BE49-F238E27FC236}">
                  <a16:creationId xmlns:a16="http://schemas.microsoft.com/office/drawing/2014/main" id="{923E2BC2-0516-465C-A2CD-CC1DD63E296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9" name="Group 242">
              <a:extLst>
                <a:ext uri="{FF2B5EF4-FFF2-40B4-BE49-F238E27FC236}">
                  <a16:creationId xmlns:a16="http://schemas.microsoft.com/office/drawing/2014/main" id="{7B3C2B64-C127-4AE6-9632-FE33692B370D}"/>
                </a:ext>
              </a:extLst>
            </p:cNvPr>
            <p:cNvGrpSpPr>
              <a:grpSpLocks/>
            </p:cNvGrpSpPr>
            <p:nvPr/>
          </p:nvGrpSpPr>
          <p:grpSpPr bwMode="auto">
            <a:xfrm>
              <a:off x="2940" y="264"/>
              <a:ext cx="300" cy="1452"/>
              <a:chOff x="2940" y="264"/>
              <a:chExt cx="300" cy="1452"/>
            </a:xfrm>
          </p:grpSpPr>
          <p:grpSp>
            <p:nvGrpSpPr>
              <p:cNvPr id="260" name="Group 243">
                <a:extLst>
                  <a:ext uri="{FF2B5EF4-FFF2-40B4-BE49-F238E27FC236}">
                    <a16:creationId xmlns:a16="http://schemas.microsoft.com/office/drawing/2014/main" id="{A9980852-7A0D-4341-AB51-E508F6F24BF0}"/>
                  </a:ext>
                </a:extLst>
              </p:cNvPr>
              <p:cNvGrpSpPr>
                <a:grpSpLocks/>
              </p:cNvGrpSpPr>
              <p:nvPr/>
            </p:nvGrpSpPr>
            <p:grpSpPr bwMode="auto">
              <a:xfrm>
                <a:off x="2940" y="264"/>
                <a:ext cx="252" cy="1368"/>
                <a:chOff x="3024" y="732"/>
                <a:chExt cx="252" cy="1368"/>
              </a:xfrm>
            </p:grpSpPr>
            <p:grpSp>
              <p:nvGrpSpPr>
                <p:cNvPr id="263" name="Group 244">
                  <a:extLst>
                    <a:ext uri="{FF2B5EF4-FFF2-40B4-BE49-F238E27FC236}">
                      <a16:creationId xmlns:a16="http://schemas.microsoft.com/office/drawing/2014/main" id="{F9A7C7F1-2D74-4CEB-87F2-456477903BF4}"/>
                    </a:ext>
                  </a:extLst>
                </p:cNvPr>
                <p:cNvGrpSpPr>
                  <a:grpSpLocks/>
                </p:cNvGrpSpPr>
                <p:nvPr/>
              </p:nvGrpSpPr>
              <p:grpSpPr bwMode="auto">
                <a:xfrm>
                  <a:off x="3024" y="732"/>
                  <a:ext cx="252" cy="1368"/>
                  <a:chOff x="3168" y="1008"/>
                  <a:chExt cx="484" cy="2448"/>
                </a:xfrm>
              </p:grpSpPr>
              <p:grpSp>
                <p:nvGrpSpPr>
                  <p:cNvPr id="265" name="Group 245">
                    <a:extLst>
                      <a:ext uri="{FF2B5EF4-FFF2-40B4-BE49-F238E27FC236}">
                        <a16:creationId xmlns:a16="http://schemas.microsoft.com/office/drawing/2014/main" id="{7615F619-C6F9-4C2D-9099-27C57385E70B}"/>
                      </a:ext>
                    </a:extLst>
                  </p:cNvPr>
                  <p:cNvGrpSpPr>
                    <a:grpSpLocks/>
                  </p:cNvGrpSpPr>
                  <p:nvPr/>
                </p:nvGrpSpPr>
                <p:grpSpPr bwMode="auto">
                  <a:xfrm>
                    <a:off x="3168" y="1008"/>
                    <a:ext cx="484" cy="2448"/>
                    <a:chOff x="2256" y="864"/>
                    <a:chExt cx="532" cy="2448"/>
                  </a:xfrm>
                </p:grpSpPr>
                <p:sp>
                  <p:nvSpPr>
                    <p:cNvPr id="268" name="Freeform 246">
                      <a:extLst>
                        <a:ext uri="{FF2B5EF4-FFF2-40B4-BE49-F238E27FC236}">
                          <a16:creationId xmlns:a16="http://schemas.microsoft.com/office/drawing/2014/main" id="{F9D52743-5451-43E6-B354-64DB0336EEF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9" name="Freeform 247">
                      <a:extLst>
                        <a:ext uri="{FF2B5EF4-FFF2-40B4-BE49-F238E27FC236}">
                          <a16:creationId xmlns:a16="http://schemas.microsoft.com/office/drawing/2014/main" id="{1F946F15-A64C-4424-8C95-C96C85138DF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6" name="Freeform 248">
                    <a:extLst>
                      <a:ext uri="{FF2B5EF4-FFF2-40B4-BE49-F238E27FC236}">
                        <a16:creationId xmlns:a16="http://schemas.microsoft.com/office/drawing/2014/main" id="{A39D9597-364D-4BC7-B6DC-D9533BAB2C8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7" name="Freeform 249">
                    <a:extLst>
                      <a:ext uri="{FF2B5EF4-FFF2-40B4-BE49-F238E27FC236}">
                        <a16:creationId xmlns:a16="http://schemas.microsoft.com/office/drawing/2014/main" id="{95D521C2-06AF-4571-93EA-CA83C9378712}"/>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4" name="Line 250">
                  <a:extLst>
                    <a:ext uri="{FF2B5EF4-FFF2-40B4-BE49-F238E27FC236}">
                      <a16:creationId xmlns:a16="http://schemas.microsoft.com/office/drawing/2014/main" id="{742865E9-527C-4441-9217-B52ACC2B54A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1" name="AutoShape 251">
                <a:extLst>
                  <a:ext uri="{FF2B5EF4-FFF2-40B4-BE49-F238E27FC236}">
                    <a16:creationId xmlns:a16="http://schemas.microsoft.com/office/drawing/2014/main" id="{8A920623-9EB5-4764-BF7B-56EBA6D0EE2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62" name="Line 252">
                <a:extLst>
                  <a:ext uri="{FF2B5EF4-FFF2-40B4-BE49-F238E27FC236}">
                    <a16:creationId xmlns:a16="http://schemas.microsoft.com/office/drawing/2014/main" id="{91DA9D43-0A51-4ED5-8EC9-80C44DDFDA9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84" name="Group 264">
            <a:extLst>
              <a:ext uri="{FF2B5EF4-FFF2-40B4-BE49-F238E27FC236}">
                <a16:creationId xmlns:a16="http://schemas.microsoft.com/office/drawing/2014/main" id="{67D4C72E-2366-4499-ABBE-2089682C3545}"/>
              </a:ext>
            </a:extLst>
          </p:cNvPr>
          <p:cNvGrpSpPr>
            <a:grpSpLocks/>
          </p:cNvGrpSpPr>
          <p:nvPr/>
        </p:nvGrpSpPr>
        <p:grpSpPr bwMode="auto">
          <a:xfrm rot="21430652" flipH="1">
            <a:off x="4197876" y="2056920"/>
            <a:ext cx="477139" cy="184402"/>
            <a:chOff x="8533" y="5653"/>
            <a:chExt cx="780" cy="270"/>
          </a:xfrm>
          <a:solidFill>
            <a:schemeClr val="bg1"/>
          </a:solidFill>
        </p:grpSpPr>
        <p:sp>
          <p:nvSpPr>
            <p:cNvPr id="289" name="Line 265">
              <a:extLst>
                <a:ext uri="{FF2B5EF4-FFF2-40B4-BE49-F238E27FC236}">
                  <a16:creationId xmlns:a16="http://schemas.microsoft.com/office/drawing/2014/main" id="{F91A75DD-6643-45AE-9F58-C25534C32C0A}"/>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90" name="AutoShape 266">
              <a:extLst>
                <a:ext uri="{FF2B5EF4-FFF2-40B4-BE49-F238E27FC236}">
                  <a16:creationId xmlns:a16="http://schemas.microsoft.com/office/drawing/2014/main" id="{D5D9E262-7904-4F31-BF10-2319E9FEFCBA}"/>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85" name="Group 267">
            <a:extLst>
              <a:ext uri="{FF2B5EF4-FFF2-40B4-BE49-F238E27FC236}">
                <a16:creationId xmlns:a16="http://schemas.microsoft.com/office/drawing/2014/main" id="{BB45FB76-3AD4-4DE5-B227-573786A4328E}"/>
              </a:ext>
            </a:extLst>
          </p:cNvPr>
          <p:cNvGrpSpPr>
            <a:grpSpLocks/>
          </p:cNvGrpSpPr>
          <p:nvPr/>
        </p:nvGrpSpPr>
        <p:grpSpPr bwMode="auto">
          <a:xfrm rot="21430652" flipH="1">
            <a:off x="4201593" y="2258202"/>
            <a:ext cx="301074" cy="192667"/>
            <a:chOff x="8533" y="5653"/>
            <a:chExt cx="780" cy="270"/>
          </a:xfrm>
          <a:solidFill>
            <a:schemeClr val="bg1"/>
          </a:solidFill>
        </p:grpSpPr>
        <p:sp>
          <p:nvSpPr>
            <p:cNvPr id="287" name="Line 268">
              <a:extLst>
                <a:ext uri="{FF2B5EF4-FFF2-40B4-BE49-F238E27FC236}">
                  <a16:creationId xmlns:a16="http://schemas.microsoft.com/office/drawing/2014/main" id="{576378B5-153E-470F-A775-6B9879FE266F}"/>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88" name="AutoShape 269">
              <a:extLst>
                <a:ext uri="{FF2B5EF4-FFF2-40B4-BE49-F238E27FC236}">
                  <a16:creationId xmlns:a16="http://schemas.microsoft.com/office/drawing/2014/main" id="{06C71754-FF91-4A2A-B9CD-2FDD6D8C7D9A}"/>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86" name="Line 273">
            <a:extLst>
              <a:ext uri="{FF2B5EF4-FFF2-40B4-BE49-F238E27FC236}">
                <a16:creationId xmlns:a16="http://schemas.microsoft.com/office/drawing/2014/main" id="{96E34CCB-1C4E-4470-B56A-1CB651A475FF}"/>
              </a:ext>
            </a:extLst>
          </p:cNvPr>
          <p:cNvSpPr>
            <a:spLocks noChangeShapeType="1"/>
          </p:cNvSpPr>
          <p:nvPr/>
        </p:nvSpPr>
        <p:spPr bwMode="auto">
          <a:xfrm rot="21430652" flipH="1">
            <a:off x="4113491" y="2074199"/>
            <a:ext cx="22103" cy="3612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1" name="Gruppieren 290">
            <a:extLst>
              <a:ext uri="{FF2B5EF4-FFF2-40B4-BE49-F238E27FC236}">
                <a16:creationId xmlns:a16="http://schemas.microsoft.com/office/drawing/2014/main" id="{F9B71098-F2B1-45CD-862F-E5FEF6ED421A}"/>
              </a:ext>
            </a:extLst>
          </p:cNvPr>
          <p:cNvGrpSpPr/>
          <p:nvPr/>
        </p:nvGrpSpPr>
        <p:grpSpPr>
          <a:xfrm>
            <a:off x="4219074" y="1494436"/>
            <a:ext cx="599707" cy="493851"/>
            <a:chOff x="4297731" y="1494436"/>
            <a:chExt cx="554524" cy="398617"/>
          </a:xfrm>
        </p:grpSpPr>
        <p:grpSp>
          <p:nvGrpSpPr>
            <p:cNvPr id="292" name="Group 264">
              <a:extLst>
                <a:ext uri="{FF2B5EF4-FFF2-40B4-BE49-F238E27FC236}">
                  <a16:creationId xmlns:a16="http://schemas.microsoft.com/office/drawing/2014/main" id="{22A4EF9B-476A-4956-80AA-619ACB1AB100}"/>
                </a:ext>
              </a:extLst>
            </p:cNvPr>
            <p:cNvGrpSpPr>
              <a:grpSpLocks/>
            </p:cNvGrpSpPr>
            <p:nvPr/>
          </p:nvGrpSpPr>
          <p:grpSpPr bwMode="auto">
            <a:xfrm>
              <a:off x="4297731" y="1494436"/>
              <a:ext cx="477139" cy="184402"/>
              <a:chOff x="8533" y="5653"/>
              <a:chExt cx="780" cy="270"/>
            </a:xfrm>
            <a:solidFill>
              <a:schemeClr val="bg1"/>
            </a:solidFill>
          </p:grpSpPr>
          <p:sp>
            <p:nvSpPr>
              <p:cNvPr id="297" name="Line 265">
                <a:extLst>
                  <a:ext uri="{FF2B5EF4-FFF2-40B4-BE49-F238E27FC236}">
                    <a16:creationId xmlns:a16="http://schemas.microsoft.com/office/drawing/2014/main" id="{69DC7CAE-11AE-4B2A-B49A-5FC2D191BF67}"/>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98" name="AutoShape 266">
                <a:extLst>
                  <a:ext uri="{FF2B5EF4-FFF2-40B4-BE49-F238E27FC236}">
                    <a16:creationId xmlns:a16="http://schemas.microsoft.com/office/drawing/2014/main" id="{0546E01A-64A9-47EF-9061-C60259BD2BE0}"/>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93" name="Group 267">
              <a:extLst>
                <a:ext uri="{FF2B5EF4-FFF2-40B4-BE49-F238E27FC236}">
                  <a16:creationId xmlns:a16="http://schemas.microsoft.com/office/drawing/2014/main" id="{ABDC20C5-80A1-4A08-9739-DA43461CAA01}"/>
                </a:ext>
              </a:extLst>
            </p:cNvPr>
            <p:cNvGrpSpPr>
              <a:grpSpLocks/>
            </p:cNvGrpSpPr>
            <p:nvPr/>
          </p:nvGrpSpPr>
          <p:grpSpPr bwMode="auto">
            <a:xfrm>
              <a:off x="4306367" y="1708651"/>
              <a:ext cx="477139" cy="184402"/>
              <a:chOff x="8533" y="5653"/>
              <a:chExt cx="780" cy="270"/>
            </a:xfrm>
            <a:solidFill>
              <a:schemeClr val="bg1"/>
            </a:solidFill>
          </p:grpSpPr>
          <p:sp>
            <p:nvSpPr>
              <p:cNvPr id="295" name="Line 268">
                <a:extLst>
                  <a:ext uri="{FF2B5EF4-FFF2-40B4-BE49-F238E27FC236}">
                    <a16:creationId xmlns:a16="http://schemas.microsoft.com/office/drawing/2014/main" id="{EE7DD2C9-D1A0-4207-8E5F-17AD29538F99}"/>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96" name="AutoShape 269">
                <a:extLst>
                  <a:ext uri="{FF2B5EF4-FFF2-40B4-BE49-F238E27FC236}">
                    <a16:creationId xmlns:a16="http://schemas.microsoft.com/office/drawing/2014/main" id="{D4BE62F4-3BA4-489F-A8E1-C1A66A90686F}"/>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94" name="Line 273">
              <a:extLst>
                <a:ext uri="{FF2B5EF4-FFF2-40B4-BE49-F238E27FC236}">
                  <a16:creationId xmlns:a16="http://schemas.microsoft.com/office/drawing/2014/main" id="{12A93F11-D1C8-4134-BCED-77DE007ED0CC}"/>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8" name="Text Box 115">
            <a:extLst>
              <a:ext uri="{FF2B5EF4-FFF2-40B4-BE49-F238E27FC236}">
                <a16:creationId xmlns:a16="http://schemas.microsoft.com/office/drawing/2014/main" id="{4B3B7447-5F65-419E-AB1D-C4E73FE27163}"/>
              </a:ext>
            </a:extLst>
          </p:cNvPr>
          <p:cNvSpPr txBox="1">
            <a:spLocks noChangeArrowheads="1"/>
          </p:cNvSpPr>
          <p:nvPr/>
        </p:nvSpPr>
        <p:spPr bwMode="auto">
          <a:xfrm>
            <a:off x="5245100" y="2132013"/>
            <a:ext cx="3267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Entrée forcée - pénalité</a:t>
            </a:r>
            <a:r>
              <a:rPr lang="de-DE" altLang="de-DE" sz="1600" b="1" dirty="0">
                <a:solidFill>
                  <a:srgbClr val="0000FF"/>
                </a:solidFill>
              </a:rPr>
              <a:t>.</a:t>
            </a:r>
          </a:p>
        </p:txBody>
      </p:sp>
      <p:sp>
        <p:nvSpPr>
          <p:cNvPr id="79" name="Text Box 116">
            <a:extLst>
              <a:ext uri="{FF2B5EF4-FFF2-40B4-BE49-F238E27FC236}">
                <a16:creationId xmlns:a16="http://schemas.microsoft.com/office/drawing/2014/main" id="{6151C8A6-4C04-40B9-A290-7D409451A8F3}"/>
              </a:ext>
            </a:extLst>
          </p:cNvPr>
          <p:cNvSpPr txBox="1">
            <a:spLocks noChangeArrowheads="1"/>
          </p:cNvSpPr>
          <p:nvPr/>
        </p:nvSpPr>
        <p:spPr bwMode="auto">
          <a:xfrm>
            <a:off x="5245100" y="1687513"/>
            <a:ext cx="3267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Descente en spirale </a:t>
            </a:r>
            <a:r>
              <a:rPr lang="de-DE" altLang="de-DE" sz="1600" b="1" dirty="0">
                <a:solidFill>
                  <a:srgbClr val="0000FF"/>
                </a:solidFill>
              </a:rPr>
              <a:t>-</a:t>
            </a:r>
            <a:r>
              <a:rPr lang="de-DE" altLang="de-DE" sz="1600" b="1" dirty="0">
                <a:solidFill>
                  <a:srgbClr val="02369E"/>
                </a:solidFill>
              </a:rPr>
              <a:t> </a:t>
            </a:r>
            <a:r>
              <a:rPr lang="de-DE" altLang="de-DE" sz="1600" b="1" dirty="0">
                <a:solidFill>
                  <a:srgbClr val="FF3300"/>
                </a:solidFill>
              </a:rPr>
              <a:t>0 points !</a:t>
            </a:r>
          </a:p>
        </p:txBody>
      </p:sp>
      <p:sp>
        <p:nvSpPr>
          <p:cNvPr id="80" name="Text Box 117">
            <a:extLst>
              <a:ext uri="{FF2B5EF4-FFF2-40B4-BE49-F238E27FC236}">
                <a16:creationId xmlns:a16="http://schemas.microsoft.com/office/drawing/2014/main" id="{7945BFA1-D087-487E-94BC-BA800D953BB9}"/>
              </a:ext>
            </a:extLst>
          </p:cNvPr>
          <p:cNvSpPr txBox="1">
            <a:spLocks noChangeArrowheads="1"/>
          </p:cNvSpPr>
          <p:nvPr/>
        </p:nvSpPr>
        <p:spPr bwMode="auto">
          <a:xfrm>
            <a:off x="5146525" y="1290638"/>
            <a:ext cx="31773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dirty="0">
                <a:solidFill>
                  <a:srgbClr val="0000FF"/>
                </a:solidFill>
              </a:rPr>
              <a:t>Entée déclenchée </a:t>
            </a:r>
            <a:r>
              <a:rPr lang="de-DE" altLang="de-DE" sz="1600" b="1" dirty="0">
                <a:solidFill>
                  <a:srgbClr val="0000FF"/>
                </a:solidFill>
              </a:rPr>
              <a:t>-</a:t>
            </a:r>
            <a:r>
              <a:rPr lang="de-DE" altLang="de-DE" sz="1600" b="1" dirty="0">
                <a:solidFill>
                  <a:srgbClr val="02369E"/>
                </a:solidFill>
              </a:rPr>
              <a:t> </a:t>
            </a:r>
            <a:r>
              <a:rPr lang="de-DE" altLang="de-DE" sz="1600" b="1" dirty="0">
                <a:solidFill>
                  <a:srgbClr val="FF3300"/>
                </a:solidFill>
              </a:rPr>
              <a:t>0 points !</a:t>
            </a:r>
            <a:endParaRPr lang="de-DE" altLang="de-DE" sz="1600" b="1" dirty="0">
              <a:solidFill>
                <a:srgbClr val="F76531"/>
              </a:solidFill>
            </a:endParaRPr>
          </a:p>
        </p:txBody>
      </p:sp>
      <p:sp>
        <p:nvSpPr>
          <p:cNvPr id="81" name="Text Box 115">
            <a:extLst>
              <a:ext uri="{FF2B5EF4-FFF2-40B4-BE49-F238E27FC236}">
                <a16:creationId xmlns:a16="http://schemas.microsoft.com/office/drawing/2014/main" id="{1F60BDAB-9DE0-430D-A7DF-B0F6131BE8E1}"/>
              </a:ext>
            </a:extLst>
          </p:cNvPr>
          <p:cNvSpPr txBox="1">
            <a:spLocks noChangeArrowheads="1"/>
          </p:cNvSpPr>
          <p:nvPr/>
        </p:nvSpPr>
        <p:spPr bwMode="auto">
          <a:xfrm>
            <a:off x="1156087" y="2549525"/>
            <a:ext cx="3777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Ligne droite après la vrille</a:t>
            </a:r>
            <a:r>
              <a:rPr lang="de-DE" altLang="de-DE" sz="1600" b="1" dirty="0">
                <a:solidFill>
                  <a:srgbClr val="0000FF"/>
                </a:solidFill>
              </a:rPr>
              <a:t>.</a:t>
            </a:r>
          </a:p>
        </p:txBody>
      </p:sp>
      <p:sp>
        <p:nvSpPr>
          <p:cNvPr id="82" name="Text Box 115">
            <a:extLst>
              <a:ext uri="{FF2B5EF4-FFF2-40B4-BE49-F238E27FC236}">
                <a16:creationId xmlns:a16="http://schemas.microsoft.com/office/drawing/2014/main" id="{7D4CD8E5-696D-4581-8FEB-3B0FF8FC4CC5}"/>
              </a:ext>
            </a:extLst>
          </p:cNvPr>
          <p:cNvSpPr txBox="1">
            <a:spLocks noChangeArrowheads="1"/>
          </p:cNvSpPr>
          <p:nvPr/>
        </p:nvSpPr>
        <p:spPr bwMode="auto">
          <a:xfrm>
            <a:off x="1138519" y="1758334"/>
            <a:ext cx="29437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Le changement de sens de la vrille doit être immédiat.</a:t>
            </a:r>
          </a:p>
        </p:txBody>
      </p:sp>
      <p:sp>
        <p:nvSpPr>
          <p:cNvPr id="83" name="Oval 106">
            <a:extLst>
              <a:ext uri="{FF2B5EF4-FFF2-40B4-BE49-F238E27FC236}">
                <a16:creationId xmlns:a16="http://schemas.microsoft.com/office/drawing/2014/main" id="{3F37D1F9-0FEE-41A2-B4EC-069BD6346460}"/>
              </a:ext>
            </a:extLst>
          </p:cNvPr>
          <p:cNvSpPr>
            <a:spLocks noChangeArrowheads="1"/>
          </p:cNvSpPr>
          <p:nvPr/>
        </p:nvSpPr>
        <p:spPr bwMode="auto">
          <a:xfrm>
            <a:off x="4387605" y="187475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4" name="Oval 106">
            <a:extLst>
              <a:ext uri="{FF2B5EF4-FFF2-40B4-BE49-F238E27FC236}">
                <a16:creationId xmlns:a16="http://schemas.microsoft.com/office/drawing/2014/main" id="{8E502BCB-8490-4327-81DA-062F5825A151}"/>
              </a:ext>
            </a:extLst>
          </p:cNvPr>
          <p:cNvSpPr>
            <a:spLocks noChangeArrowheads="1"/>
          </p:cNvSpPr>
          <p:nvPr/>
        </p:nvSpPr>
        <p:spPr bwMode="auto">
          <a:xfrm>
            <a:off x="4893778" y="385166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6" name="Oval 106">
            <a:extLst>
              <a:ext uri="{FF2B5EF4-FFF2-40B4-BE49-F238E27FC236}">
                <a16:creationId xmlns:a16="http://schemas.microsoft.com/office/drawing/2014/main" id="{C19F766B-C2D7-4892-94D7-DE5C53D0C99E}"/>
              </a:ext>
            </a:extLst>
          </p:cNvPr>
          <p:cNvSpPr>
            <a:spLocks noChangeArrowheads="1"/>
          </p:cNvSpPr>
          <p:nvPr/>
        </p:nvSpPr>
        <p:spPr bwMode="auto">
          <a:xfrm>
            <a:off x="4402138" y="345265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163810058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1000"/>
                                        <p:tgtEl>
                                          <p:spTgt spid="8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blinds(horizontal)">
                                      <p:cBhvr>
                                        <p:cTn id="11" dur="1000"/>
                                        <p:tgtEl>
                                          <p:spTgt spid="79"/>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linds(horizontal)">
                                      <p:cBhvr>
                                        <p:cTn id="15" dur="1000"/>
                                        <p:tgtEl>
                                          <p:spTgt spid="7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linds(horizontal)">
                                      <p:cBhvr>
                                        <p:cTn id="19" dur="1000"/>
                                        <p:tgtEl>
                                          <p:spTgt spid="82"/>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blinds(horizontal)">
                                      <p:cBhvr>
                                        <p:cTn id="2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autoUpdateAnimBg="0"/>
      <p:bldP spid="81" grpId="0"/>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1608138" y="-69695"/>
            <a:ext cx="7574318" cy="1311233"/>
          </a:xfrm>
          <a:prstGeom prst="rect">
            <a:avLst/>
          </a:prstGeom>
          <a:noFill/>
          <a:ln w="9525">
            <a:noFill/>
            <a:miter lim="800000"/>
            <a:headEnd/>
            <a:tailEnd/>
          </a:ln>
        </p:spPr>
        <p:txBody>
          <a:bodyPr wrap="square" lIns="79352" tIns="39676" rIns="79352" bIns="39676">
            <a:spAutoFit/>
          </a:bodyPr>
          <a:lstStyle/>
          <a:p>
            <a:pPr defTabSz="793750" eaLnBrk="0" hangingPunct="0"/>
            <a:r>
              <a:rPr lang="en-GB" sz="2000" b="1" dirty="0"/>
              <a:t>F-27.10 </a:t>
            </a:r>
            <a:r>
              <a:rPr lang="fr-FR" sz="2000" b="1" noProof="0" dirty="0"/>
              <a:t>Trombone avec trois quarts de tonneau, trois quarts 	  de tonneau.</a:t>
            </a:r>
          </a:p>
          <a:p>
            <a:pPr defTabSz="793750" eaLnBrk="0" hangingPunct="0"/>
            <a:r>
              <a:rPr lang="fr-FR" sz="2000" b="1" noProof="0" dirty="0"/>
              <a:t> 	  Option: Virage guerrier avec trois quarts de tonneau, 	  trois quarts de tonneau.</a:t>
            </a:r>
            <a:endParaRPr lang="fr-FR" noProof="0" dirty="0"/>
          </a:p>
        </p:txBody>
      </p:sp>
      <p:sp>
        <p:nvSpPr>
          <p:cNvPr id="86018" name="Text Box 340"/>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F-27.10.01</a:t>
            </a:r>
            <a:endParaRPr lang="de-DE" altLang="de-DE" dirty="0"/>
          </a:p>
        </p:txBody>
      </p:sp>
      <p:sp>
        <p:nvSpPr>
          <p:cNvPr id="86019" name="Text Box 546"/>
          <p:cNvSpPr txBox="1">
            <a:spLocks noChangeArrowheads="1"/>
          </p:cNvSpPr>
          <p:nvPr/>
        </p:nvSpPr>
        <p:spPr bwMode="auto">
          <a:xfrm>
            <a:off x="2297412" y="5321300"/>
            <a:ext cx="6656088" cy="1323439"/>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dirty="0"/>
              <a:t>A partir d’un vol dos, le modèle exécute un 1/8 de boucle poussée pour prendre une trajectoire ascendante à 45°, exécute 3/4 de tonneau, exécute une demi-boucle tranche pour prendre une trajectoire descendante à 45° en vol tranche, exécute 3/4 de tonneau, exécute 1/8 de boucle tirée, sortie en vol normal. </a:t>
            </a:r>
            <a:r>
              <a:rPr lang="en-GB" sz="1600" b="1" dirty="0"/>
              <a:t> </a:t>
            </a:r>
            <a:endParaRPr lang="de-DE" sz="1600" b="1" dirty="0"/>
          </a:p>
        </p:txBody>
      </p:sp>
      <p:grpSp>
        <p:nvGrpSpPr>
          <p:cNvPr id="105" name="Gruppieren 104">
            <a:extLst>
              <a:ext uri="{FF2B5EF4-FFF2-40B4-BE49-F238E27FC236}">
                <a16:creationId xmlns:a16="http://schemas.microsoft.com/office/drawing/2014/main" id="{49118226-1C92-473C-8EEE-D3F61611344E}"/>
              </a:ext>
            </a:extLst>
          </p:cNvPr>
          <p:cNvGrpSpPr/>
          <p:nvPr/>
        </p:nvGrpSpPr>
        <p:grpSpPr>
          <a:xfrm>
            <a:off x="4243027" y="1474740"/>
            <a:ext cx="3499667" cy="2574948"/>
            <a:chOff x="4338326" y="1902996"/>
            <a:chExt cx="3305486" cy="2225964"/>
          </a:xfrm>
        </p:grpSpPr>
        <p:sp>
          <p:nvSpPr>
            <p:cNvPr id="106" name="Line 354">
              <a:extLst>
                <a:ext uri="{FF2B5EF4-FFF2-40B4-BE49-F238E27FC236}">
                  <a16:creationId xmlns:a16="http://schemas.microsoft.com/office/drawing/2014/main" id="{F21F4B65-B4B0-497E-82A6-F11BF1D7778C}"/>
                </a:ext>
              </a:extLst>
            </p:cNvPr>
            <p:cNvSpPr>
              <a:spLocks noChangeShapeType="1"/>
            </p:cNvSpPr>
            <p:nvPr/>
          </p:nvSpPr>
          <p:spPr bwMode="auto">
            <a:xfrm flipH="1">
              <a:off x="6416674" y="2524043"/>
              <a:ext cx="1190393" cy="14113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uppieren 2">
              <a:extLst>
                <a:ext uri="{FF2B5EF4-FFF2-40B4-BE49-F238E27FC236}">
                  <a16:creationId xmlns:a16="http://schemas.microsoft.com/office/drawing/2014/main" id="{FC4436AE-ADAA-4FD9-9F89-4D7E3FEE5067}"/>
                </a:ext>
              </a:extLst>
            </p:cNvPr>
            <p:cNvGrpSpPr>
              <a:grpSpLocks/>
            </p:cNvGrpSpPr>
            <p:nvPr/>
          </p:nvGrpSpPr>
          <p:grpSpPr bwMode="auto">
            <a:xfrm>
              <a:off x="5506409" y="3646360"/>
              <a:ext cx="917575" cy="482600"/>
              <a:chOff x="5502961" y="3648075"/>
              <a:chExt cx="917575" cy="482600"/>
            </a:xfrm>
          </p:grpSpPr>
          <p:sp>
            <p:nvSpPr>
              <p:cNvPr id="113" name="Arc 356">
                <a:extLst>
                  <a:ext uri="{FF2B5EF4-FFF2-40B4-BE49-F238E27FC236}">
                    <a16:creationId xmlns:a16="http://schemas.microsoft.com/office/drawing/2014/main" id="{1272BD95-F286-4A91-8D3E-DCE644FDFD7E}"/>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Line 357">
                <a:extLst>
                  <a:ext uri="{FF2B5EF4-FFF2-40B4-BE49-F238E27FC236}">
                    <a16:creationId xmlns:a16="http://schemas.microsoft.com/office/drawing/2014/main" id="{16539CDF-71CB-4CB5-8F7D-EB6D27DF3970}"/>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8" name="Group 358">
              <a:extLst>
                <a:ext uri="{FF2B5EF4-FFF2-40B4-BE49-F238E27FC236}">
                  <a16:creationId xmlns:a16="http://schemas.microsoft.com/office/drawing/2014/main" id="{CFA89BCE-D548-43BE-9C6D-892FF5159068}"/>
                </a:ext>
              </a:extLst>
            </p:cNvPr>
            <p:cNvGrpSpPr>
              <a:grpSpLocks/>
            </p:cNvGrpSpPr>
            <p:nvPr/>
          </p:nvGrpSpPr>
          <p:grpSpPr bwMode="auto">
            <a:xfrm flipH="1">
              <a:off x="4338326" y="3418770"/>
              <a:ext cx="917575" cy="482600"/>
              <a:chOff x="1986" y="1974"/>
              <a:chExt cx="744" cy="348"/>
            </a:xfrm>
          </p:grpSpPr>
          <p:sp>
            <p:nvSpPr>
              <p:cNvPr id="111" name="Arc 359">
                <a:extLst>
                  <a:ext uri="{FF2B5EF4-FFF2-40B4-BE49-F238E27FC236}">
                    <a16:creationId xmlns:a16="http://schemas.microsoft.com/office/drawing/2014/main" id="{87618E93-1B51-43F6-863F-0C8C2037948F}"/>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Line 360">
                <a:extLst>
                  <a:ext uri="{FF2B5EF4-FFF2-40B4-BE49-F238E27FC236}">
                    <a16:creationId xmlns:a16="http://schemas.microsoft.com/office/drawing/2014/main" id="{92D3E90C-F33E-4858-8346-BFF9B9799357}"/>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Line 364">
              <a:extLst>
                <a:ext uri="{FF2B5EF4-FFF2-40B4-BE49-F238E27FC236}">
                  <a16:creationId xmlns:a16="http://schemas.microsoft.com/office/drawing/2014/main" id="{76841A8E-6CFC-4204-A2D3-BA76D9C1FF5C}"/>
                </a:ext>
              </a:extLst>
            </p:cNvPr>
            <p:cNvSpPr>
              <a:spLocks noChangeShapeType="1"/>
            </p:cNvSpPr>
            <p:nvPr/>
          </p:nvSpPr>
          <p:spPr bwMode="auto">
            <a:xfrm flipH="1">
              <a:off x="5255900" y="2042669"/>
              <a:ext cx="1476749" cy="1660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Bogen 109">
              <a:extLst>
                <a:ext uri="{FF2B5EF4-FFF2-40B4-BE49-F238E27FC236}">
                  <a16:creationId xmlns:a16="http://schemas.microsoft.com/office/drawing/2014/main" id="{E269E412-D262-478F-9C4E-44042761ABCA}"/>
                </a:ext>
              </a:extLst>
            </p:cNvPr>
            <p:cNvSpPr/>
            <p:nvPr/>
          </p:nvSpPr>
          <p:spPr bwMode="auto">
            <a:xfrm>
              <a:off x="6595437" y="1902996"/>
              <a:ext cx="1048375" cy="881887"/>
            </a:xfrm>
            <a:prstGeom prst="arc">
              <a:avLst>
                <a:gd name="adj1" fmla="val 13038686"/>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115" name="AutoShape 349">
            <a:extLst>
              <a:ext uri="{FF2B5EF4-FFF2-40B4-BE49-F238E27FC236}">
                <a16:creationId xmlns:a16="http://schemas.microsoft.com/office/drawing/2014/main" id="{F81A0EA4-274A-4984-8743-311EFCC043C5}"/>
              </a:ext>
            </a:extLst>
          </p:cNvPr>
          <p:cNvSpPr>
            <a:spLocks noChangeArrowheads="1"/>
          </p:cNvSpPr>
          <p:nvPr/>
        </p:nvSpPr>
        <p:spPr bwMode="auto">
          <a:xfrm rot="10800000">
            <a:off x="4879028" y="3958929"/>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16" name="AutoShape 370">
            <a:extLst>
              <a:ext uri="{FF2B5EF4-FFF2-40B4-BE49-F238E27FC236}">
                <a16:creationId xmlns:a16="http://schemas.microsoft.com/office/drawing/2014/main" id="{67A57BEC-EA94-4FA4-B644-9722D31D0A30}"/>
              </a:ext>
            </a:extLst>
          </p:cNvPr>
          <p:cNvSpPr>
            <a:spLocks noChangeArrowheads="1"/>
          </p:cNvSpPr>
          <p:nvPr/>
        </p:nvSpPr>
        <p:spPr bwMode="auto">
          <a:xfrm rot="10800000" flipH="1">
            <a:off x="4306321" y="368576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17" name="Group 446">
            <a:extLst>
              <a:ext uri="{FF2B5EF4-FFF2-40B4-BE49-F238E27FC236}">
                <a16:creationId xmlns:a16="http://schemas.microsoft.com/office/drawing/2014/main" id="{CEC376A9-EE1D-4551-B3EC-E8AC959AC793}"/>
              </a:ext>
            </a:extLst>
          </p:cNvPr>
          <p:cNvGrpSpPr>
            <a:grpSpLocks/>
          </p:cNvGrpSpPr>
          <p:nvPr/>
        </p:nvGrpSpPr>
        <p:grpSpPr bwMode="auto">
          <a:xfrm rot="5400000" flipH="1">
            <a:off x="5498327" y="3813823"/>
            <a:ext cx="311150" cy="490538"/>
            <a:chOff x="2820" y="264"/>
            <a:chExt cx="420" cy="1452"/>
          </a:xfrm>
        </p:grpSpPr>
        <p:sp>
          <p:nvSpPr>
            <p:cNvPr id="118" name="Line 447">
              <a:extLst>
                <a:ext uri="{FF2B5EF4-FFF2-40B4-BE49-F238E27FC236}">
                  <a16:creationId xmlns:a16="http://schemas.microsoft.com/office/drawing/2014/main" id="{EC02536B-1095-455A-8898-FB21001273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9" name="Group 448">
              <a:extLst>
                <a:ext uri="{FF2B5EF4-FFF2-40B4-BE49-F238E27FC236}">
                  <a16:creationId xmlns:a16="http://schemas.microsoft.com/office/drawing/2014/main" id="{9DDD51D9-7536-4EEA-AC36-816BBD5E4276}"/>
                </a:ext>
              </a:extLst>
            </p:cNvPr>
            <p:cNvGrpSpPr>
              <a:grpSpLocks/>
            </p:cNvGrpSpPr>
            <p:nvPr/>
          </p:nvGrpSpPr>
          <p:grpSpPr bwMode="auto">
            <a:xfrm>
              <a:off x="2940" y="264"/>
              <a:ext cx="300" cy="1452"/>
              <a:chOff x="2940" y="264"/>
              <a:chExt cx="300" cy="1452"/>
            </a:xfrm>
          </p:grpSpPr>
          <p:grpSp>
            <p:nvGrpSpPr>
              <p:cNvPr id="120" name="Group 449">
                <a:extLst>
                  <a:ext uri="{FF2B5EF4-FFF2-40B4-BE49-F238E27FC236}">
                    <a16:creationId xmlns:a16="http://schemas.microsoft.com/office/drawing/2014/main" id="{48ACBB91-B421-4715-8759-30D1AAB6F575}"/>
                  </a:ext>
                </a:extLst>
              </p:cNvPr>
              <p:cNvGrpSpPr>
                <a:grpSpLocks/>
              </p:cNvGrpSpPr>
              <p:nvPr/>
            </p:nvGrpSpPr>
            <p:grpSpPr bwMode="auto">
              <a:xfrm>
                <a:off x="2940" y="264"/>
                <a:ext cx="252" cy="1368"/>
                <a:chOff x="3024" y="732"/>
                <a:chExt cx="252" cy="1368"/>
              </a:xfrm>
            </p:grpSpPr>
            <p:grpSp>
              <p:nvGrpSpPr>
                <p:cNvPr id="123" name="Group 450">
                  <a:extLst>
                    <a:ext uri="{FF2B5EF4-FFF2-40B4-BE49-F238E27FC236}">
                      <a16:creationId xmlns:a16="http://schemas.microsoft.com/office/drawing/2014/main" id="{0E08ED42-B528-4AA7-A6EA-5298FE850E71}"/>
                    </a:ext>
                  </a:extLst>
                </p:cNvPr>
                <p:cNvGrpSpPr>
                  <a:grpSpLocks/>
                </p:cNvGrpSpPr>
                <p:nvPr/>
              </p:nvGrpSpPr>
              <p:grpSpPr bwMode="auto">
                <a:xfrm>
                  <a:off x="3024" y="732"/>
                  <a:ext cx="252" cy="1368"/>
                  <a:chOff x="3168" y="1008"/>
                  <a:chExt cx="484" cy="2448"/>
                </a:xfrm>
              </p:grpSpPr>
              <p:grpSp>
                <p:nvGrpSpPr>
                  <p:cNvPr id="125" name="Group 451">
                    <a:extLst>
                      <a:ext uri="{FF2B5EF4-FFF2-40B4-BE49-F238E27FC236}">
                        <a16:creationId xmlns:a16="http://schemas.microsoft.com/office/drawing/2014/main" id="{0D6F34E4-C3D3-4DF8-A373-D7CE921FCF04}"/>
                      </a:ext>
                    </a:extLst>
                  </p:cNvPr>
                  <p:cNvGrpSpPr>
                    <a:grpSpLocks/>
                  </p:cNvGrpSpPr>
                  <p:nvPr/>
                </p:nvGrpSpPr>
                <p:grpSpPr bwMode="auto">
                  <a:xfrm>
                    <a:off x="3168" y="1008"/>
                    <a:ext cx="484" cy="2448"/>
                    <a:chOff x="2256" y="864"/>
                    <a:chExt cx="532" cy="2448"/>
                  </a:xfrm>
                </p:grpSpPr>
                <p:sp>
                  <p:nvSpPr>
                    <p:cNvPr id="128" name="Freeform 452">
                      <a:extLst>
                        <a:ext uri="{FF2B5EF4-FFF2-40B4-BE49-F238E27FC236}">
                          <a16:creationId xmlns:a16="http://schemas.microsoft.com/office/drawing/2014/main" id="{C538D078-2C1E-4C07-BDFB-D84E99704F5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453">
                      <a:extLst>
                        <a:ext uri="{FF2B5EF4-FFF2-40B4-BE49-F238E27FC236}">
                          <a16:creationId xmlns:a16="http://schemas.microsoft.com/office/drawing/2014/main" id="{E9266203-F234-419A-A5C8-3734C31CAED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454">
                    <a:extLst>
                      <a:ext uri="{FF2B5EF4-FFF2-40B4-BE49-F238E27FC236}">
                        <a16:creationId xmlns:a16="http://schemas.microsoft.com/office/drawing/2014/main" id="{A4E65842-CBB1-4364-9FFB-4BE1439EBDB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455">
                    <a:extLst>
                      <a:ext uri="{FF2B5EF4-FFF2-40B4-BE49-F238E27FC236}">
                        <a16:creationId xmlns:a16="http://schemas.microsoft.com/office/drawing/2014/main" id="{10613BD1-051E-4337-A3A3-3A8CFD92A34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456">
                  <a:extLst>
                    <a:ext uri="{FF2B5EF4-FFF2-40B4-BE49-F238E27FC236}">
                      <a16:creationId xmlns:a16="http://schemas.microsoft.com/office/drawing/2014/main" id="{1567EE95-69C2-4ADD-869C-714100D256F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1" name="AutoShape 457">
                <a:extLst>
                  <a:ext uri="{FF2B5EF4-FFF2-40B4-BE49-F238E27FC236}">
                    <a16:creationId xmlns:a16="http://schemas.microsoft.com/office/drawing/2014/main" id="{8819DD69-FEEB-4D2D-9FB5-CAFB8AD3D84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22" name="Line 458">
                <a:extLst>
                  <a:ext uri="{FF2B5EF4-FFF2-40B4-BE49-F238E27FC236}">
                    <a16:creationId xmlns:a16="http://schemas.microsoft.com/office/drawing/2014/main" id="{E3B42594-B5FE-4ABD-AA52-3E70A507F58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30" name="Group 459">
            <a:extLst>
              <a:ext uri="{FF2B5EF4-FFF2-40B4-BE49-F238E27FC236}">
                <a16:creationId xmlns:a16="http://schemas.microsoft.com/office/drawing/2014/main" id="{E515031C-441A-4B48-B99F-5A7194BCBCB2}"/>
              </a:ext>
            </a:extLst>
          </p:cNvPr>
          <p:cNvGrpSpPr>
            <a:grpSpLocks/>
          </p:cNvGrpSpPr>
          <p:nvPr/>
        </p:nvGrpSpPr>
        <p:grpSpPr bwMode="auto">
          <a:xfrm rot="5597421" flipV="1">
            <a:off x="3829807" y="3525288"/>
            <a:ext cx="311150" cy="490538"/>
            <a:chOff x="2820" y="264"/>
            <a:chExt cx="420" cy="1452"/>
          </a:xfrm>
        </p:grpSpPr>
        <p:sp>
          <p:nvSpPr>
            <p:cNvPr id="131" name="Line 460">
              <a:extLst>
                <a:ext uri="{FF2B5EF4-FFF2-40B4-BE49-F238E27FC236}">
                  <a16:creationId xmlns:a16="http://schemas.microsoft.com/office/drawing/2014/main" id="{7B3E6BF5-28DB-480A-84BF-5F738FAC02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2" name="Group 461">
              <a:extLst>
                <a:ext uri="{FF2B5EF4-FFF2-40B4-BE49-F238E27FC236}">
                  <a16:creationId xmlns:a16="http://schemas.microsoft.com/office/drawing/2014/main" id="{27DE40C3-7DED-4A52-A0D4-7F0ECC068A85}"/>
                </a:ext>
              </a:extLst>
            </p:cNvPr>
            <p:cNvGrpSpPr>
              <a:grpSpLocks/>
            </p:cNvGrpSpPr>
            <p:nvPr/>
          </p:nvGrpSpPr>
          <p:grpSpPr bwMode="auto">
            <a:xfrm>
              <a:off x="2940" y="264"/>
              <a:ext cx="300" cy="1452"/>
              <a:chOff x="2940" y="264"/>
              <a:chExt cx="300" cy="1452"/>
            </a:xfrm>
          </p:grpSpPr>
          <p:grpSp>
            <p:nvGrpSpPr>
              <p:cNvPr id="133" name="Group 462">
                <a:extLst>
                  <a:ext uri="{FF2B5EF4-FFF2-40B4-BE49-F238E27FC236}">
                    <a16:creationId xmlns:a16="http://schemas.microsoft.com/office/drawing/2014/main" id="{D4105754-F9F0-4DCE-A51A-72C6FA870F8F}"/>
                  </a:ext>
                </a:extLst>
              </p:cNvPr>
              <p:cNvGrpSpPr>
                <a:grpSpLocks/>
              </p:cNvGrpSpPr>
              <p:nvPr/>
            </p:nvGrpSpPr>
            <p:grpSpPr bwMode="auto">
              <a:xfrm>
                <a:off x="2940" y="264"/>
                <a:ext cx="252" cy="1368"/>
                <a:chOff x="3024" y="732"/>
                <a:chExt cx="252" cy="1368"/>
              </a:xfrm>
            </p:grpSpPr>
            <p:grpSp>
              <p:nvGrpSpPr>
                <p:cNvPr id="136" name="Group 463">
                  <a:extLst>
                    <a:ext uri="{FF2B5EF4-FFF2-40B4-BE49-F238E27FC236}">
                      <a16:creationId xmlns:a16="http://schemas.microsoft.com/office/drawing/2014/main" id="{3CFB31DE-4A57-4420-A922-5683C5871720}"/>
                    </a:ext>
                  </a:extLst>
                </p:cNvPr>
                <p:cNvGrpSpPr>
                  <a:grpSpLocks/>
                </p:cNvGrpSpPr>
                <p:nvPr/>
              </p:nvGrpSpPr>
              <p:grpSpPr bwMode="auto">
                <a:xfrm>
                  <a:off x="3024" y="732"/>
                  <a:ext cx="252" cy="1368"/>
                  <a:chOff x="3168" y="1008"/>
                  <a:chExt cx="484" cy="2448"/>
                </a:xfrm>
              </p:grpSpPr>
              <p:grpSp>
                <p:nvGrpSpPr>
                  <p:cNvPr id="138" name="Group 464">
                    <a:extLst>
                      <a:ext uri="{FF2B5EF4-FFF2-40B4-BE49-F238E27FC236}">
                        <a16:creationId xmlns:a16="http://schemas.microsoft.com/office/drawing/2014/main" id="{57B9EC0C-94D6-4CD6-B1D7-0DE3C33874B7}"/>
                      </a:ext>
                    </a:extLst>
                  </p:cNvPr>
                  <p:cNvGrpSpPr>
                    <a:grpSpLocks/>
                  </p:cNvGrpSpPr>
                  <p:nvPr/>
                </p:nvGrpSpPr>
                <p:grpSpPr bwMode="auto">
                  <a:xfrm>
                    <a:off x="3168" y="1008"/>
                    <a:ext cx="484" cy="2448"/>
                    <a:chOff x="2256" y="864"/>
                    <a:chExt cx="532" cy="2448"/>
                  </a:xfrm>
                </p:grpSpPr>
                <p:sp>
                  <p:nvSpPr>
                    <p:cNvPr id="141" name="Freeform 465">
                      <a:extLst>
                        <a:ext uri="{FF2B5EF4-FFF2-40B4-BE49-F238E27FC236}">
                          <a16:creationId xmlns:a16="http://schemas.microsoft.com/office/drawing/2014/main" id="{8EAB4C8E-C8E7-4D00-8EB1-1D146CD1DB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2" name="Freeform 466">
                      <a:extLst>
                        <a:ext uri="{FF2B5EF4-FFF2-40B4-BE49-F238E27FC236}">
                          <a16:creationId xmlns:a16="http://schemas.microsoft.com/office/drawing/2014/main" id="{2BD8578B-0377-4446-AD47-8A944DE46E6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9" name="Freeform 467">
                    <a:extLst>
                      <a:ext uri="{FF2B5EF4-FFF2-40B4-BE49-F238E27FC236}">
                        <a16:creationId xmlns:a16="http://schemas.microsoft.com/office/drawing/2014/main" id="{A0E3A6A9-E002-4326-A566-C736AA637F6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0" name="Freeform 468">
                    <a:extLst>
                      <a:ext uri="{FF2B5EF4-FFF2-40B4-BE49-F238E27FC236}">
                        <a16:creationId xmlns:a16="http://schemas.microsoft.com/office/drawing/2014/main" id="{61742B99-A1A7-453F-8F7B-C84627064DA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7" name="Line 469">
                  <a:extLst>
                    <a:ext uri="{FF2B5EF4-FFF2-40B4-BE49-F238E27FC236}">
                      <a16:creationId xmlns:a16="http://schemas.microsoft.com/office/drawing/2014/main" id="{4BB4AAC7-A1C4-4485-9A61-0B3A40FE2CA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 name="AutoShape 470">
                <a:extLst>
                  <a:ext uri="{FF2B5EF4-FFF2-40B4-BE49-F238E27FC236}">
                    <a16:creationId xmlns:a16="http://schemas.microsoft.com/office/drawing/2014/main" id="{82564D30-7E90-49BD-B6E8-477C572DB0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Line 471">
                <a:extLst>
                  <a:ext uri="{FF2B5EF4-FFF2-40B4-BE49-F238E27FC236}">
                    <a16:creationId xmlns:a16="http://schemas.microsoft.com/office/drawing/2014/main" id="{0B59B7D1-B7BA-4233-B4E2-E1B3F47EDC6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6" name="Group 478">
            <a:extLst>
              <a:ext uri="{FF2B5EF4-FFF2-40B4-BE49-F238E27FC236}">
                <a16:creationId xmlns:a16="http://schemas.microsoft.com/office/drawing/2014/main" id="{CBF1BB9D-526F-43B7-9F14-161CB7E979D0}"/>
              </a:ext>
            </a:extLst>
          </p:cNvPr>
          <p:cNvGrpSpPr>
            <a:grpSpLocks/>
          </p:cNvGrpSpPr>
          <p:nvPr/>
        </p:nvGrpSpPr>
        <p:grpSpPr bwMode="auto">
          <a:xfrm rot="2642478" flipH="1">
            <a:off x="6578546" y="3190194"/>
            <a:ext cx="311150" cy="490538"/>
            <a:chOff x="2820" y="264"/>
            <a:chExt cx="420" cy="1452"/>
          </a:xfrm>
        </p:grpSpPr>
        <p:sp>
          <p:nvSpPr>
            <p:cNvPr id="147" name="Line 479">
              <a:extLst>
                <a:ext uri="{FF2B5EF4-FFF2-40B4-BE49-F238E27FC236}">
                  <a16:creationId xmlns:a16="http://schemas.microsoft.com/office/drawing/2014/main" id="{A602204E-AA77-4574-8992-1B3F6BB99EF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8" name="Group 480">
              <a:extLst>
                <a:ext uri="{FF2B5EF4-FFF2-40B4-BE49-F238E27FC236}">
                  <a16:creationId xmlns:a16="http://schemas.microsoft.com/office/drawing/2014/main" id="{575F8E18-6F4D-4063-8B88-171EB2BDD53F}"/>
                </a:ext>
              </a:extLst>
            </p:cNvPr>
            <p:cNvGrpSpPr>
              <a:grpSpLocks/>
            </p:cNvGrpSpPr>
            <p:nvPr/>
          </p:nvGrpSpPr>
          <p:grpSpPr bwMode="auto">
            <a:xfrm>
              <a:off x="2940" y="264"/>
              <a:ext cx="300" cy="1452"/>
              <a:chOff x="2940" y="264"/>
              <a:chExt cx="300" cy="1452"/>
            </a:xfrm>
          </p:grpSpPr>
          <p:grpSp>
            <p:nvGrpSpPr>
              <p:cNvPr id="149" name="Group 481">
                <a:extLst>
                  <a:ext uri="{FF2B5EF4-FFF2-40B4-BE49-F238E27FC236}">
                    <a16:creationId xmlns:a16="http://schemas.microsoft.com/office/drawing/2014/main" id="{85428858-24C8-46AD-9ED0-65150D69D60D}"/>
                  </a:ext>
                </a:extLst>
              </p:cNvPr>
              <p:cNvGrpSpPr>
                <a:grpSpLocks/>
              </p:cNvGrpSpPr>
              <p:nvPr/>
            </p:nvGrpSpPr>
            <p:grpSpPr bwMode="auto">
              <a:xfrm>
                <a:off x="2940" y="264"/>
                <a:ext cx="252" cy="1368"/>
                <a:chOff x="3024" y="732"/>
                <a:chExt cx="252" cy="1368"/>
              </a:xfrm>
            </p:grpSpPr>
            <p:grpSp>
              <p:nvGrpSpPr>
                <p:cNvPr id="152" name="Group 482">
                  <a:extLst>
                    <a:ext uri="{FF2B5EF4-FFF2-40B4-BE49-F238E27FC236}">
                      <a16:creationId xmlns:a16="http://schemas.microsoft.com/office/drawing/2014/main" id="{7986651C-7BEC-423A-B30B-2C86451B6BB7}"/>
                    </a:ext>
                  </a:extLst>
                </p:cNvPr>
                <p:cNvGrpSpPr>
                  <a:grpSpLocks/>
                </p:cNvGrpSpPr>
                <p:nvPr/>
              </p:nvGrpSpPr>
              <p:grpSpPr bwMode="auto">
                <a:xfrm>
                  <a:off x="3024" y="732"/>
                  <a:ext cx="252" cy="1368"/>
                  <a:chOff x="3168" y="1008"/>
                  <a:chExt cx="484" cy="2448"/>
                </a:xfrm>
              </p:grpSpPr>
              <p:grpSp>
                <p:nvGrpSpPr>
                  <p:cNvPr id="154" name="Group 483">
                    <a:extLst>
                      <a:ext uri="{FF2B5EF4-FFF2-40B4-BE49-F238E27FC236}">
                        <a16:creationId xmlns:a16="http://schemas.microsoft.com/office/drawing/2014/main" id="{118940DA-2FC8-4378-A69F-90953D344569}"/>
                      </a:ext>
                    </a:extLst>
                  </p:cNvPr>
                  <p:cNvGrpSpPr>
                    <a:grpSpLocks/>
                  </p:cNvGrpSpPr>
                  <p:nvPr/>
                </p:nvGrpSpPr>
                <p:grpSpPr bwMode="auto">
                  <a:xfrm>
                    <a:off x="3168" y="1008"/>
                    <a:ext cx="484" cy="2448"/>
                    <a:chOff x="2256" y="864"/>
                    <a:chExt cx="532" cy="2448"/>
                  </a:xfrm>
                </p:grpSpPr>
                <p:sp>
                  <p:nvSpPr>
                    <p:cNvPr id="157" name="Freeform 484">
                      <a:extLst>
                        <a:ext uri="{FF2B5EF4-FFF2-40B4-BE49-F238E27FC236}">
                          <a16:creationId xmlns:a16="http://schemas.microsoft.com/office/drawing/2014/main" id="{8CAFF98B-6E7E-45A9-B253-326D1315632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8" name="Freeform 485">
                      <a:extLst>
                        <a:ext uri="{FF2B5EF4-FFF2-40B4-BE49-F238E27FC236}">
                          <a16:creationId xmlns:a16="http://schemas.microsoft.com/office/drawing/2014/main" id="{7755F03C-A116-4C67-AB5A-97222A961EA7}"/>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5" name="Freeform 486">
                    <a:extLst>
                      <a:ext uri="{FF2B5EF4-FFF2-40B4-BE49-F238E27FC236}">
                        <a16:creationId xmlns:a16="http://schemas.microsoft.com/office/drawing/2014/main" id="{A2F05CBF-17FF-4E25-9F10-2AB2E396FE2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6" name="Freeform 487">
                    <a:extLst>
                      <a:ext uri="{FF2B5EF4-FFF2-40B4-BE49-F238E27FC236}">
                        <a16:creationId xmlns:a16="http://schemas.microsoft.com/office/drawing/2014/main" id="{2D6E185F-6F53-4CDA-919E-10D7E0235EA8}"/>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3" name="Line 488">
                  <a:extLst>
                    <a:ext uri="{FF2B5EF4-FFF2-40B4-BE49-F238E27FC236}">
                      <a16:creationId xmlns:a16="http://schemas.microsoft.com/office/drawing/2014/main" id="{B3B6BB88-5747-4EAD-94FB-9AC2071C997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AutoShape 489">
                <a:extLst>
                  <a:ext uri="{FF2B5EF4-FFF2-40B4-BE49-F238E27FC236}">
                    <a16:creationId xmlns:a16="http://schemas.microsoft.com/office/drawing/2014/main" id="{DE73A7DB-99A6-4ED8-BC7B-5F77C3DF1CC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51" name="Line 490">
                <a:extLst>
                  <a:ext uri="{FF2B5EF4-FFF2-40B4-BE49-F238E27FC236}">
                    <a16:creationId xmlns:a16="http://schemas.microsoft.com/office/drawing/2014/main" id="{5CA37BA9-9C50-44FB-86D0-068E594CAB4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8D2BE5CE-CA5A-447D-900E-5F7F7282183B}"/>
              </a:ext>
            </a:extLst>
          </p:cNvPr>
          <p:cNvGrpSpPr>
            <a:grpSpLocks/>
          </p:cNvGrpSpPr>
          <p:nvPr/>
        </p:nvGrpSpPr>
        <p:grpSpPr bwMode="auto">
          <a:xfrm rot="4813045" flipH="1">
            <a:off x="6598683" y="3021275"/>
            <a:ext cx="700088" cy="320675"/>
            <a:chOff x="4875" y="7237"/>
            <a:chExt cx="4230" cy="1883"/>
          </a:xfrm>
        </p:grpSpPr>
        <p:sp>
          <p:nvSpPr>
            <p:cNvPr id="163" name="Arc 476">
              <a:extLst>
                <a:ext uri="{FF2B5EF4-FFF2-40B4-BE49-F238E27FC236}">
                  <a16:creationId xmlns:a16="http://schemas.microsoft.com/office/drawing/2014/main" id="{48DF67AC-3587-48E3-941D-4456F309681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8D1C7109-162E-4BB3-BB1F-9B8F2AFBF3A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66" name="Text Box 366">
            <a:extLst>
              <a:ext uri="{FF2B5EF4-FFF2-40B4-BE49-F238E27FC236}">
                <a16:creationId xmlns:a16="http://schemas.microsoft.com/office/drawing/2014/main" id="{7CD747C3-0716-4283-AC61-021176CE6564}"/>
              </a:ext>
            </a:extLst>
          </p:cNvPr>
          <p:cNvSpPr txBox="1">
            <a:spLocks noChangeArrowheads="1"/>
          </p:cNvSpPr>
          <p:nvPr/>
        </p:nvSpPr>
        <p:spPr bwMode="auto">
          <a:xfrm>
            <a:off x="7063854" y="2936880"/>
            <a:ext cx="127987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grpSp>
        <p:nvGrpSpPr>
          <p:cNvPr id="206" name="Group 446">
            <a:extLst>
              <a:ext uri="{FF2B5EF4-FFF2-40B4-BE49-F238E27FC236}">
                <a16:creationId xmlns:a16="http://schemas.microsoft.com/office/drawing/2014/main" id="{9D97E3C9-5489-476B-8F4F-D9578CA5123E}"/>
              </a:ext>
            </a:extLst>
          </p:cNvPr>
          <p:cNvGrpSpPr>
            <a:grpSpLocks/>
          </p:cNvGrpSpPr>
          <p:nvPr/>
        </p:nvGrpSpPr>
        <p:grpSpPr bwMode="auto">
          <a:xfrm rot="13310131" flipH="1">
            <a:off x="5367098" y="2933476"/>
            <a:ext cx="311150" cy="490538"/>
            <a:chOff x="2820" y="264"/>
            <a:chExt cx="420" cy="1452"/>
          </a:xfrm>
        </p:grpSpPr>
        <p:sp>
          <p:nvSpPr>
            <p:cNvPr id="207" name="Line 447">
              <a:extLst>
                <a:ext uri="{FF2B5EF4-FFF2-40B4-BE49-F238E27FC236}">
                  <a16:creationId xmlns:a16="http://schemas.microsoft.com/office/drawing/2014/main" id="{617AD842-B59B-4C58-BAF0-A8DDA00632F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8" name="Group 448">
              <a:extLst>
                <a:ext uri="{FF2B5EF4-FFF2-40B4-BE49-F238E27FC236}">
                  <a16:creationId xmlns:a16="http://schemas.microsoft.com/office/drawing/2014/main" id="{AB23C4E9-4660-472E-AED3-FB217B9A31DD}"/>
                </a:ext>
              </a:extLst>
            </p:cNvPr>
            <p:cNvGrpSpPr>
              <a:grpSpLocks/>
            </p:cNvGrpSpPr>
            <p:nvPr/>
          </p:nvGrpSpPr>
          <p:grpSpPr bwMode="auto">
            <a:xfrm>
              <a:off x="2940" y="264"/>
              <a:ext cx="300" cy="1452"/>
              <a:chOff x="2940" y="264"/>
              <a:chExt cx="300" cy="1452"/>
            </a:xfrm>
          </p:grpSpPr>
          <p:grpSp>
            <p:nvGrpSpPr>
              <p:cNvPr id="209" name="Group 449">
                <a:extLst>
                  <a:ext uri="{FF2B5EF4-FFF2-40B4-BE49-F238E27FC236}">
                    <a16:creationId xmlns:a16="http://schemas.microsoft.com/office/drawing/2014/main" id="{D4C196F0-6D8F-481E-BC89-7277295B53E3}"/>
                  </a:ext>
                </a:extLst>
              </p:cNvPr>
              <p:cNvGrpSpPr>
                <a:grpSpLocks/>
              </p:cNvGrpSpPr>
              <p:nvPr/>
            </p:nvGrpSpPr>
            <p:grpSpPr bwMode="auto">
              <a:xfrm>
                <a:off x="2940" y="264"/>
                <a:ext cx="252" cy="1368"/>
                <a:chOff x="3024" y="732"/>
                <a:chExt cx="252" cy="1368"/>
              </a:xfrm>
            </p:grpSpPr>
            <p:grpSp>
              <p:nvGrpSpPr>
                <p:cNvPr id="212" name="Group 450">
                  <a:extLst>
                    <a:ext uri="{FF2B5EF4-FFF2-40B4-BE49-F238E27FC236}">
                      <a16:creationId xmlns:a16="http://schemas.microsoft.com/office/drawing/2014/main" id="{4DBC4A48-4A9D-4367-8BC3-171739023734}"/>
                    </a:ext>
                  </a:extLst>
                </p:cNvPr>
                <p:cNvGrpSpPr>
                  <a:grpSpLocks/>
                </p:cNvGrpSpPr>
                <p:nvPr/>
              </p:nvGrpSpPr>
              <p:grpSpPr bwMode="auto">
                <a:xfrm>
                  <a:off x="3024" y="732"/>
                  <a:ext cx="252" cy="1368"/>
                  <a:chOff x="3168" y="1008"/>
                  <a:chExt cx="484" cy="2448"/>
                </a:xfrm>
              </p:grpSpPr>
              <p:grpSp>
                <p:nvGrpSpPr>
                  <p:cNvPr id="214" name="Group 451">
                    <a:extLst>
                      <a:ext uri="{FF2B5EF4-FFF2-40B4-BE49-F238E27FC236}">
                        <a16:creationId xmlns:a16="http://schemas.microsoft.com/office/drawing/2014/main" id="{A9496F37-B38A-44AA-94D8-FA9396033736}"/>
                      </a:ext>
                    </a:extLst>
                  </p:cNvPr>
                  <p:cNvGrpSpPr>
                    <a:grpSpLocks/>
                  </p:cNvGrpSpPr>
                  <p:nvPr/>
                </p:nvGrpSpPr>
                <p:grpSpPr bwMode="auto">
                  <a:xfrm>
                    <a:off x="3168" y="1008"/>
                    <a:ext cx="484" cy="2448"/>
                    <a:chOff x="2256" y="864"/>
                    <a:chExt cx="532" cy="2448"/>
                  </a:xfrm>
                </p:grpSpPr>
                <p:sp>
                  <p:nvSpPr>
                    <p:cNvPr id="217" name="Freeform 452">
                      <a:extLst>
                        <a:ext uri="{FF2B5EF4-FFF2-40B4-BE49-F238E27FC236}">
                          <a16:creationId xmlns:a16="http://schemas.microsoft.com/office/drawing/2014/main" id="{0287CDA5-1006-4C2C-931B-35F2871F918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8" name="Freeform 453">
                      <a:extLst>
                        <a:ext uri="{FF2B5EF4-FFF2-40B4-BE49-F238E27FC236}">
                          <a16:creationId xmlns:a16="http://schemas.microsoft.com/office/drawing/2014/main" id="{82EE3285-7E2C-4AC8-B768-16ADB8A6BDE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5" name="Freeform 454">
                    <a:extLst>
                      <a:ext uri="{FF2B5EF4-FFF2-40B4-BE49-F238E27FC236}">
                        <a16:creationId xmlns:a16="http://schemas.microsoft.com/office/drawing/2014/main" id="{67CE64C7-6D7E-46C5-94F2-A3F1354A361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6" name="Freeform 455">
                    <a:extLst>
                      <a:ext uri="{FF2B5EF4-FFF2-40B4-BE49-F238E27FC236}">
                        <a16:creationId xmlns:a16="http://schemas.microsoft.com/office/drawing/2014/main" id="{4FBDD930-AE02-47F6-94AF-307C662576EE}"/>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3" name="Line 456">
                  <a:extLst>
                    <a:ext uri="{FF2B5EF4-FFF2-40B4-BE49-F238E27FC236}">
                      <a16:creationId xmlns:a16="http://schemas.microsoft.com/office/drawing/2014/main" id="{D4FAB651-7043-42FB-8B9A-70308D321E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0" name="AutoShape 457">
                <a:extLst>
                  <a:ext uri="{FF2B5EF4-FFF2-40B4-BE49-F238E27FC236}">
                    <a16:creationId xmlns:a16="http://schemas.microsoft.com/office/drawing/2014/main" id="{82989FDE-7EE1-4506-9B1E-C345AB43D38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11" name="Line 458">
                <a:extLst>
                  <a:ext uri="{FF2B5EF4-FFF2-40B4-BE49-F238E27FC236}">
                    <a16:creationId xmlns:a16="http://schemas.microsoft.com/office/drawing/2014/main" id="{9EC6EBBE-D007-437F-8DBC-1E3554FDE33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220" name="Picture 465" descr="messerflugflieger2">
            <a:extLst>
              <a:ext uri="{FF2B5EF4-FFF2-40B4-BE49-F238E27FC236}">
                <a16:creationId xmlns:a16="http://schemas.microsoft.com/office/drawing/2014/main" id="{21956422-506C-4617-A678-9D232C8FDC21}"/>
              </a:ext>
            </a:extLst>
          </p:cNvPr>
          <p:cNvPicPr>
            <a:picLocks noChangeAspect="1" noChangeArrowheads="1"/>
          </p:cNvPicPr>
          <p:nvPr/>
        </p:nvPicPr>
        <p:blipFill>
          <a:blip r:embed="rId2"/>
          <a:srcRect/>
          <a:stretch>
            <a:fillRect/>
          </a:stretch>
        </p:blipFill>
        <p:spPr bwMode="auto">
          <a:xfrm rot="2467554" flipV="1">
            <a:off x="6941004" y="1860620"/>
            <a:ext cx="1184275" cy="1449388"/>
          </a:xfrm>
          <a:prstGeom prst="rect">
            <a:avLst/>
          </a:prstGeom>
          <a:noFill/>
          <a:ln w="9525">
            <a:noFill/>
            <a:miter lim="800000"/>
            <a:headEnd/>
            <a:tailEnd/>
          </a:ln>
        </p:spPr>
      </p:pic>
      <p:pic>
        <p:nvPicPr>
          <p:cNvPr id="221" name="Picture 465" descr="messerflugflieger2">
            <a:extLst>
              <a:ext uri="{FF2B5EF4-FFF2-40B4-BE49-F238E27FC236}">
                <a16:creationId xmlns:a16="http://schemas.microsoft.com/office/drawing/2014/main" id="{6497A982-A569-4ACD-B7DF-DA4BBA164661}"/>
              </a:ext>
            </a:extLst>
          </p:cNvPr>
          <p:cNvPicPr>
            <a:picLocks noChangeAspect="1" noChangeArrowheads="1"/>
          </p:cNvPicPr>
          <p:nvPr/>
        </p:nvPicPr>
        <p:blipFill>
          <a:blip r:embed="rId2"/>
          <a:srcRect/>
          <a:stretch>
            <a:fillRect/>
          </a:stretch>
        </p:blipFill>
        <p:spPr bwMode="auto">
          <a:xfrm rot="18448160" flipV="1">
            <a:off x="6992891" y="821476"/>
            <a:ext cx="1184275" cy="1449388"/>
          </a:xfrm>
          <a:prstGeom prst="rect">
            <a:avLst/>
          </a:prstGeom>
          <a:noFill/>
          <a:ln w="9525">
            <a:noFill/>
            <a:miter lim="800000"/>
            <a:headEnd/>
            <a:tailEnd/>
          </a:ln>
        </p:spPr>
      </p:pic>
      <p:pic>
        <p:nvPicPr>
          <p:cNvPr id="222" name="Picture 465" descr="messerflugflieger2">
            <a:extLst>
              <a:ext uri="{FF2B5EF4-FFF2-40B4-BE49-F238E27FC236}">
                <a16:creationId xmlns:a16="http://schemas.microsoft.com/office/drawing/2014/main" id="{E6E37867-8229-422D-8044-7D902F374FDF}"/>
              </a:ext>
            </a:extLst>
          </p:cNvPr>
          <p:cNvPicPr>
            <a:picLocks noChangeAspect="1" noChangeArrowheads="1"/>
          </p:cNvPicPr>
          <p:nvPr/>
        </p:nvPicPr>
        <p:blipFill>
          <a:blip r:embed="rId2"/>
          <a:srcRect/>
          <a:stretch>
            <a:fillRect/>
          </a:stretch>
        </p:blipFill>
        <p:spPr bwMode="auto">
          <a:xfrm rot="13279489" flipV="1">
            <a:off x="5862562" y="1192217"/>
            <a:ext cx="1184275" cy="1449388"/>
          </a:xfrm>
          <a:prstGeom prst="rect">
            <a:avLst/>
          </a:prstGeom>
          <a:noFill/>
          <a:ln w="9525">
            <a:noFill/>
            <a:miter lim="800000"/>
            <a:headEnd/>
            <a:tailEnd/>
          </a:ln>
        </p:spPr>
      </p:pic>
      <p:grpSp>
        <p:nvGrpSpPr>
          <p:cNvPr id="223" name="Group 475">
            <a:extLst>
              <a:ext uri="{FF2B5EF4-FFF2-40B4-BE49-F238E27FC236}">
                <a16:creationId xmlns:a16="http://schemas.microsoft.com/office/drawing/2014/main" id="{EBF9FA73-691F-4AB3-A6DC-7D4955EFD2AF}"/>
              </a:ext>
            </a:extLst>
          </p:cNvPr>
          <p:cNvGrpSpPr>
            <a:grpSpLocks/>
          </p:cNvGrpSpPr>
          <p:nvPr/>
        </p:nvGrpSpPr>
        <p:grpSpPr bwMode="auto">
          <a:xfrm rot="20356739">
            <a:off x="5639691" y="2573136"/>
            <a:ext cx="700088" cy="320675"/>
            <a:chOff x="4875" y="7237"/>
            <a:chExt cx="4230" cy="1883"/>
          </a:xfrm>
        </p:grpSpPr>
        <p:sp>
          <p:nvSpPr>
            <p:cNvPr id="224" name="Arc 476">
              <a:extLst>
                <a:ext uri="{FF2B5EF4-FFF2-40B4-BE49-F238E27FC236}">
                  <a16:creationId xmlns:a16="http://schemas.microsoft.com/office/drawing/2014/main" id="{1B13B6B5-4C89-4209-B46A-BEC7363EEB8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 name="AutoShape 477">
              <a:extLst>
                <a:ext uri="{FF2B5EF4-FFF2-40B4-BE49-F238E27FC236}">
                  <a16:creationId xmlns:a16="http://schemas.microsoft.com/office/drawing/2014/main" id="{C01D9748-2573-4CEF-886E-8EDA22F2CC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229" name="Text Box 366">
            <a:extLst>
              <a:ext uri="{FF2B5EF4-FFF2-40B4-BE49-F238E27FC236}">
                <a16:creationId xmlns:a16="http://schemas.microsoft.com/office/drawing/2014/main" id="{DE5610EC-05F3-48B1-9706-AC965F042287}"/>
              </a:ext>
            </a:extLst>
          </p:cNvPr>
          <p:cNvSpPr txBox="1">
            <a:spLocks noChangeArrowheads="1"/>
          </p:cNvSpPr>
          <p:nvPr/>
        </p:nvSpPr>
        <p:spPr bwMode="auto">
          <a:xfrm>
            <a:off x="4681759" y="2284838"/>
            <a:ext cx="140376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grpSp>
        <p:nvGrpSpPr>
          <p:cNvPr id="2" name="Group 448">
            <a:extLst>
              <a:ext uri="{FF2B5EF4-FFF2-40B4-BE49-F238E27FC236}">
                <a16:creationId xmlns:a16="http://schemas.microsoft.com/office/drawing/2014/main" id="{66F9F15C-7779-D6C4-71A8-098D65AB514B}"/>
              </a:ext>
            </a:extLst>
          </p:cNvPr>
          <p:cNvGrpSpPr>
            <a:grpSpLocks/>
          </p:cNvGrpSpPr>
          <p:nvPr/>
        </p:nvGrpSpPr>
        <p:grpSpPr bwMode="auto">
          <a:xfrm rot="7774258" flipV="1">
            <a:off x="7510926" y="2618856"/>
            <a:ext cx="494453" cy="471107"/>
            <a:chOff x="4545" y="394"/>
            <a:chExt cx="392" cy="361"/>
          </a:xfrm>
        </p:grpSpPr>
        <p:sp>
          <p:nvSpPr>
            <p:cNvPr id="3" name="AutoShape 449">
              <a:extLst>
                <a:ext uri="{FF2B5EF4-FFF2-40B4-BE49-F238E27FC236}">
                  <a16:creationId xmlns:a16="http://schemas.microsoft.com/office/drawing/2014/main" id="{14699855-AFE4-2D54-C8C1-17F69012D0E7}"/>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4" name="Freeform 450">
              <a:extLst>
                <a:ext uri="{FF2B5EF4-FFF2-40B4-BE49-F238E27FC236}">
                  <a16:creationId xmlns:a16="http://schemas.microsoft.com/office/drawing/2014/main" id="{9DA97781-01A4-8233-F1C1-AB4C94DF77B0}"/>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5" name="Freeform 451">
              <a:extLst>
                <a:ext uri="{FF2B5EF4-FFF2-40B4-BE49-F238E27FC236}">
                  <a16:creationId xmlns:a16="http://schemas.microsoft.com/office/drawing/2014/main" id="{0CC11D4E-14C9-ED50-F6AD-26F5E55C7C3A}"/>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 name="Freeform 452">
              <a:extLst>
                <a:ext uri="{FF2B5EF4-FFF2-40B4-BE49-F238E27FC236}">
                  <a16:creationId xmlns:a16="http://schemas.microsoft.com/office/drawing/2014/main" id="{8FB85B42-1F57-02D2-985D-8B14F378364D}"/>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7" name="Freeform 453">
              <a:extLst>
                <a:ext uri="{FF2B5EF4-FFF2-40B4-BE49-F238E27FC236}">
                  <a16:creationId xmlns:a16="http://schemas.microsoft.com/office/drawing/2014/main" id="{EB10E74F-FA9C-1228-02EE-65D5CE7EC3EA}"/>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 name="Freeform 454">
              <a:extLst>
                <a:ext uri="{FF2B5EF4-FFF2-40B4-BE49-F238E27FC236}">
                  <a16:creationId xmlns:a16="http://schemas.microsoft.com/office/drawing/2014/main" id="{F24D0CF9-FA4B-77DB-8634-62C836E85C3E}"/>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9" name="Line 455">
              <a:extLst>
                <a:ext uri="{FF2B5EF4-FFF2-40B4-BE49-F238E27FC236}">
                  <a16:creationId xmlns:a16="http://schemas.microsoft.com/office/drawing/2014/main" id="{84A28E1A-403F-A2B7-E76F-B708C0C93BBE}"/>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0" name="Group 448">
            <a:extLst>
              <a:ext uri="{FF2B5EF4-FFF2-40B4-BE49-F238E27FC236}">
                <a16:creationId xmlns:a16="http://schemas.microsoft.com/office/drawing/2014/main" id="{C1773657-B2AD-B670-8C80-E7BF8263E2A2}"/>
              </a:ext>
            </a:extLst>
          </p:cNvPr>
          <p:cNvGrpSpPr>
            <a:grpSpLocks/>
          </p:cNvGrpSpPr>
          <p:nvPr/>
        </p:nvGrpSpPr>
        <p:grpSpPr bwMode="auto">
          <a:xfrm rot="18738356" flipV="1">
            <a:off x="5971923" y="1400487"/>
            <a:ext cx="494453" cy="471107"/>
            <a:chOff x="4545" y="394"/>
            <a:chExt cx="392" cy="361"/>
          </a:xfrm>
        </p:grpSpPr>
        <p:sp>
          <p:nvSpPr>
            <p:cNvPr id="11" name="AutoShape 449">
              <a:extLst>
                <a:ext uri="{FF2B5EF4-FFF2-40B4-BE49-F238E27FC236}">
                  <a16:creationId xmlns:a16="http://schemas.microsoft.com/office/drawing/2014/main" id="{3C8720A2-347C-0D85-9AB9-E384964E50C3}"/>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2" name="Freeform 450">
              <a:extLst>
                <a:ext uri="{FF2B5EF4-FFF2-40B4-BE49-F238E27FC236}">
                  <a16:creationId xmlns:a16="http://schemas.microsoft.com/office/drawing/2014/main" id="{18FC1763-6F02-E9EC-FAEB-217E9BB93652}"/>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3" name="Freeform 451">
              <a:extLst>
                <a:ext uri="{FF2B5EF4-FFF2-40B4-BE49-F238E27FC236}">
                  <a16:creationId xmlns:a16="http://schemas.microsoft.com/office/drawing/2014/main" id="{3395871C-2AF5-18C7-F0AD-5ECE10C358A6}"/>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4" name="Freeform 452">
              <a:extLst>
                <a:ext uri="{FF2B5EF4-FFF2-40B4-BE49-F238E27FC236}">
                  <a16:creationId xmlns:a16="http://schemas.microsoft.com/office/drawing/2014/main" id="{061ECF58-E341-5872-6307-B1FD44040FE5}"/>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5" name="Freeform 453">
              <a:extLst>
                <a:ext uri="{FF2B5EF4-FFF2-40B4-BE49-F238E27FC236}">
                  <a16:creationId xmlns:a16="http://schemas.microsoft.com/office/drawing/2014/main" id="{D9F62EC2-498F-789D-D9D1-8E1F1A8D541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6" name="Freeform 454">
              <a:extLst>
                <a:ext uri="{FF2B5EF4-FFF2-40B4-BE49-F238E27FC236}">
                  <a16:creationId xmlns:a16="http://schemas.microsoft.com/office/drawing/2014/main" id="{5A46B766-A168-403F-E292-7A97BBD9FB7B}"/>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7" name="Line 455">
              <a:extLst>
                <a:ext uri="{FF2B5EF4-FFF2-40B4-BE49-F238E27FC236}">
                  <a16:creationId xmlns:a16="http://schemas.microsoft.com/office/drawing/2014/main" id="{644B2C90-40A3-4424-6B3A-C911B1ACE18E}"/>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8" name="Group 448">
            <a:extLst>
              <a:ext uri="{FF2B5EF4-FFF2-40B4-BE49-F238E27FC236}">
                <a16:creationId xmlns:a16="http://schemas.microsoft.com/office/drawing/2014/main" id="{2B4C6AD7-0E26-7E93-39EA-34E70F6F6A45}"/>
              </a:ext>
            </a:extLst>
          </p:cNvPr>
          <p:cNvGrpSpPr>
            <a:grpSpLocks/>
          </p:cNvGrpSpPr>
          <p:nvPr/>
        </p:nvGrpSpPr>
        <p:grpSpPr bwMode="auto">
          <a:xfrm rot="2106152" flipV="1">
            <a:off x="7593948" y="1056222"/>
            <a:ext cx="494453" cy="471107"/>
            <a:chOff x="4545" y="394"/>
            <a:chExt cx="392" cy="361"/>
          </a:xfrm>
        </p:grpSpPr>
        <p:sp>
          <p:nvSpPr>
            <p:cNvPr id="19" name="AutoShape 449">
              <a:extLst>
                <a:ext uri="{FF2B5EF4-FFF2-40B4-BE49-F238E27FC236}">
                  <a16:creationId xmlns:a16="http://schemas.microsoft.com/office/drawing/2014/main" id="{C26E9382-D55F-0CFC-7ADC-A0FDA89F4BEE}"/>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20" name="Freeform 450">
              <a:extLst>
                <a:ext uri="{FF2B5EF4-FFF2-40B4-BE49-F238E27FC236}">
                  <a16:creationId xmlns:a16="http://schemas.microsoft.com/office/drawing/2014/main" id="{BDFDC49B-AC69-97C4-61E0-DF8178B28740}"/>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21" name="Freeform 451">
              <a:extLst>
                <a:ext uri="{FF2B5EF4-FFF2-40B4-BE49-F238E27FC236}">
                  <a16:creationId xmlns:a16="http://schemas.microsoft.com/office/drawing/2014/main" id="{1ECAB38B-3467-D632-CBB3-9DD8A6F4A604}"/>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2" name="Freeform 452">
              <a:extLst>
                <a:ext uri="{FF2B5EF4-FFF2-40B4-BE49-F238E27FC236}">
                  <a16:creationId xmlns:a16="http://schemas.microsoft.com/office/drawing/2014/main" id="{FC4416E2-1AB7-D01E-936C-37CD91DA7CC5}"/>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3" name="Freeform 453">
              <a:extLst>
                <a:ext uri="{FF2B5EF4-FFF2-40B4-BE49-F238E27FC236}">
                  <a16:creationId xmlns:a16="http://schemas.microsoft.com/office/drawing/2014/main" id="{D8ED3A81-C7A9-B4E5-7077-8D8CC7A5E196}"/>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4" name="Freeform 454">
              <a:extLst>
                <a:ext uri="{FF2B5EF4-FFF2-40B4-BE49-F238E27FC236}">
                  <a16:creationId xmlns:a16="http://schemas.microsoft.com/office/drawing/2014/main" id="{D9D3654C-6A0E-CAE0-9050-9033C0F12B26}"/>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5" name="Line 455">
              <a:extLst>
                <a:ext uri="{FF2B5EF4-FFF2-40B4-BE49-F238E27FC236}">
                  <a16:creationId xmlns:a16="http://schemas.microsoft.com/office/drawing/2014/main" id="{3C117D0D-71C6-2D86-FBF4-E0E4965FABA7}"/>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blinds(horizontal)">
                                      <p:cBhvr>
                                        <p:cTn id="7" dur="1000"/>
                                        <p:tgtEl>
                                          <p:spTgt spid="22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blinds(horizontal)">
                                      <p:cBhvr>
                                        <p:cTn id="11"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2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1502657" y="-29029"/>
            <a:ext cx="7515833" cy="1311233"/>
          </a:xfrm>
          <a:prstGeom prst="rect">
            <a:avLst/>
          </a:prstGeom>
          <a:noFill/>
          <a:ln w="9525">
            <a:noFill/>
            <a:miter lim="800000"/>
            <a:headEnd/>
            <a:tailEnd/>
          </a:ln>
        </p:spPr>
        <p:txBody>
          <a:bodyPr wrap="square" lIns="79352" tIns="39676" rIns="79352" bIns="39676">
            <a:spAutoFit/>
          </a:bodyPr>
          <a:lstStyle/>
          <a:p>
            <a:pPr defTabSz="793750" eaLnBrk="0" hangingPunct="0"/>
            <a:r>
              <a:rPr lang="en-GB" sz="2000" b="1" dirty="0"/>
              <a:t>F-27.10 </a:t>
            </a:r>
            <a:r>
              <a:rPr lang="fr-FR" sz="2000" b="1" dirty="0"/>
              <a:t>Trombone avec trois quarts de tonneau, trois quarts 	  de tonneau.</a:t>
            </a:r>
          </a:p>
          <a:p>
            <a:pPr defTabSz="793750" eaLnBrk="0" hangingPunct="0"/>
            <a:r>
              <a:rPr lang="fr-FR" sz="2000" b="1" dirty="0"/>
              <a:t> 	  Option: Virage guerrier avec trois quarts de tonneau, 	  trois quarts de tonneau.</a:t>
            </a:r>
            <a:endParaRPr lang="fr-FR" sz="2000" dirty="0"/>
          </a:p>
        </p:txBody>
      </p:sp>
      <p:sp>
        <p:nvSpPr>
          <p:cNvPr id="86018" name="Text Box 340"/>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F-27.10.02</a:t>
            </a:r>
            <a:endParaRPr lang="de-DE" altLang="de-DE" dirty="0"/>
          </a:p>
        </p:txBody>
      </p:sp>
      <p:grpSp>
        <p:nvGrpSpPr>
          <p:cNvPr id="105" name="Gruppieren 104">
            <a:extLst>
              <a:ext uri="{FF2B5EF4-FFF2-40B4-BE49-F238E27FC236}">
                <a16:creationId xmlns:a16="http://schemas.microsoft.com/office/drawing/2014/main" id="{49118226-1C92-473C-8EEE-D3F61611344E}"/>
              </a:ext>
            </a:extLst>
          </p:cNvPr>
          <p:cNvGrpSpPr/>
          <p:nvPr/>
        </p:nvGrpSpPr>
        <p:grpSpPr>
          <a:xfrm>
            <a:off x="4243027" y="1474740"/>
            <a:ext cx="3499667" cy="2574948"/>
            <a:chOff x="4338326" y="1902996"/>
            <a:chExt cx="3305486" cy="2225964"/>
          </a:xfrm>
        </p:grpSpPr>
        <p:sp>
          <p:nvSpPr>
            <p:cNvPr id="106" name="Line 354">
              <a:extLst>
                <a:ext uri="{FF2B5EF4-FFF2-40B4-BE49-F238E27FC236}">
                  <a16:creationId xmlns:a16="http://schemas.microsoft.com/office/drawing/2014/main" id="{F21F4B65-B4B0-497E-82A6-F11BF1D7778C}"/>
                </a:ext>
              </a:extLst>
            </p:cNvPr>
            <p:cNvSpPr>
              <a:spLocks noChangeShapeType="1"/>
            </p:cNvSpPr>
            <p:nvPr/>
          </p:nvSpPr>
          <p:spPr bwMode="auto">
            <a:xfrm flipH="1">
              <a:off x="6416674" y="2524043"/>
              <a:ext cx="1190393" cy="14113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uppieren 2">
              <a:extLst>
                <a:ext uri="{FF2B5EF4-FFF2-40B4-BE49-F238E27FC236}">
                  <a16:creationId xmlns:a16="http://schemas.microsoft.com/office/drawing/2014/main" id="{FC4436AE-ADAA-4FD9-9F89-4D7E3FEE5067}"/>
                </a:ext>
              </a:extLst>
            </p:cNvPr>
            <p:cNvGrpSpPr>
              <a:grpSpLocks/>
            </p:cNvGrpSpPr>
            <p:nvPr/>
          </p:nvGrpSpPr>
          <p:grpSpPr bwMode="auto">
            <a:xfrm>
              <a:off x="5506409" y="3646360"/>
              <a:ext cx="917575" cy="482600"/>
              <a:chOff x="5502961" y="3648075"/>
              <a:chExt cx="917575" cy="482600"/>
            </a:xfrm>
          </p:grpSpPr>
          <p:sp>
            <p:nvSpPr>
              <p:cNvPr id="113" name="Arc 356">
                <a:extLst>
                  <a:ext uri="{FF2B5EF4-FFF2-40B4-BE49-F238E27FC236}">
                    <a16:creationId xmlns:a16="http://schemas.microsoft.com/office/drawing/2014/main" id="{1272BD95-F286-4A91-8D3E-DCE644FDFD7E}"/>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Line 357">
                <a:extLst>
                  <a:ext uri="{FF2B5EF4-FFF2-40B4-BE49-F238E27FC236}">
                    <a16:creationId xmlns:a16="http://schemas.microsoft.com/office/drawing/2014/main" id="{16539CDF-71CB-4CB5-8F7D-EB6D27DF3970}"/>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8" name="Group 358">
              <a:extLst>
                <a:ext uri="{FF2B5EF4-FFF2-40B4-BE49-F238E27FC236}">
                  <a16:creationId xmlns:a16="http://schemas.microsoft.com/office/drawing/2014/main" id="{CFA89BCE-D548-43BE-9C6D-892FF5159068}"/>
                </a:ext>
              </a:extLst>
            </p:cNvPr>
            <p:cNvGrpSpPr>
              <a:grpSpLocks/>
            </p:cNvGrpSpPr>
            <p:nvPr/>
          </p:nvGrpSpPr>
          <p:grpSpPr bwMode="auto">
            <a:xfrm flipH="1">
              <a:off x="4338326" y="3418770"/>
              <a:ext cx="917575" cy="482600"/>
              <a:chOff x="1986" y="1974"/>
              <a:chExt cx="744" cy="348"/>
            </a:xfrm>
          </p:grpSpPr>
          <p:sp>
            <p:nvSpPr>
              <p:cNvPr id="111" name="Arc 359">
                <a:extLst>
                  <a:ext uri="{FF2B5EF4-FFF2-40B4-BE49-F238E27FC236}">
                    <a16:creationId xmlns:a16="http://schemas.microsoft.com/office/drawing/2014/main" id="{87618E93-1B51-43F6-863F-0C8C2037948F}"/>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Line 360">
                <a:extLst>
                  <a:ext uri="{FF2B5EF4-FFF2-40B4-BE49-F238E27FC236}">
                    <a16:creationId xmlns:a16="http://schemas.microsoft.com/office/drawing/2014/main" id="{92D3E90C-F33E-4858-8346-BFF9B9799357}"/>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Line 364">
              <a:extLst>
                <a:ext uri="{FF2B5EF4-FFF2-40B4-BE49-F238E27FC236}">
                  <a16:creationId xmlns:a16="http://schemas.microsoft.com/office/drawing/2014/main" id="{76841A8E-6CFC-4204-A2D3-BA76D9C1FF5C}"/>
                </a:ext>
              </a:extLst>
            </p:cNvPr>
            <p:cNvSpPr>
              <a:spLocks noChangeShapeType="1"/>
            </p:cNvSpPr>
            <p:nvPr/>
          </p:nvSpPr>
          <p:spPr bwMode="auto">
            <a:xfrm flipH="1">
              <a:off x="5255900" y="2042669"/>
              <a:ext cx="1476749" cy="1660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Bogen 109">
              <a:extLst>
                <a:ext uri="{FF2B5EF4-FFF2-40B4-BE49-F238E27FC236}">
                  <a16:creationId xmlns:a16="http://schemas.microsoft.com/office/drawing/2014/main" id="{E269E412-D262-478F-9C4E-44042761ABCA}"/>
                </a:ext>
              </a:extLst>
            </p:cNvPr>
            <p:cNvSpPr/>
            <p:nvPr/>
          </p:nvSpPr>
          <p:spPr bwMode="auto">
            <a:xfrm>
              <a:off x="6595437" y="1902996"/>
              <a:ext cx="1048375" cy="881887"/>
            </a:xfrm>
            <a:prstGeom prst="arc">
              <a:avLst>
                <a:gd name="adj1" fmla="val 13038686"/>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115" name="AutoShape 349">
            <a:extLst>
              <a:ext uri="{FF2B5EF4-FFF2-40B4-BE49-F238E27FC236}">
                <a16:creationId xmlns:a16="http://schemas.microsoft.com/office/drawing/2014/main" id="{F81A0EA4-274A-4984-8743-311EFCC043C5}"/>
              </a:ext>
            </a:extLst>
          </p:cNvPr>
          <p:cNvSpPr>
            <a:spLocks noChangeArrowheads="1"/>
          </p:cNvSpPr>
          <p:nvPr/>
        </p:nvSpPr>
        <p:spPr bwMode="auto">
          <a:xfrm rot="10800000">
            <a:off x="3571586" y="371652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16" name="AutoShape 370">
            <a:extLst>
              <a:ext uri="{FF2B5EF4-FFF2-40B4-BE49-F238E27FC236}">
                <a16:creationId xmlns:a16="http://schemas.microsoft.com/office/drawing/2014/main" id="{67A57BEC-EA94-4FA4-B644-9722D31D0A30}"/>
              </a:ext>
            </a:extLst>
          </p:cNvPr>
          <p:cNvSpPr>
            <a:spLocks noChangeArrowheads="1"/>
          </p:cNvSpPr>
          <p:nvPr/>
        </p:nvSpPr>
        <p:spPr bwMode="auto">
          <a:xfrm rot="10800000" flipH="1">
            <a:off x="5582155" y="3952282"/>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17" name="Group 446">
            <a:extLst>
              <a:ext uri="{FF2B5EF4-FFF2-40B4-BE49-F238E27FC236}">
                <a16:creationId xmlns:a16="http://schemas.microsoft.com/office/drawing/2014/main" id="{CEC376A9-EE1D-4551-B3EC-E8AC959AC793}"/>
              </a:ext>
            </a:extLst>
          </p:cNvPr>
          <p:cNvGrpSpPr>
            <a:grpSpLocks/>
          </p:cNvGrpSpPr>
          <p:nvPr/>
        </p:nvGrpSpPr>
        <p:grpSpPr bwMode="auto">
          <a:xfrm rot="5400000" flipH="1">
            <a:off x="4246115" y="3541147"/>
            <a:ext cx="311150" cy="490538"/>
            <a:chOff x="2820" y="264"/>
            <a:chExt cx="420" cy="1452"/>
          </a:xfrm>
        </p:grpSpPr>
        <p:sp>
          <p:nvSpPr>
            <p:cNvPr id="118" name="Line 447">
              <a:extLst>
                <a:ext uri="{FF2B5EF4-FFF2-40B4-BE49-F238E27FC236}">
                  <a16:creationId xmlns:a16="http://schemas.microsoft.com/office/drawing/2014/main" id="{EC02536B-1095-455A-8898-FB21001273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9" name="Group 448">
              <a:extLst>
                <a:ext uri="{FF2B5EF4-FFF2-40B4-BE49-F238E27FC236}">
                  <a16:creationId xmlns:a16="http://schemas.microsoft.com/office/drawing/2014/main" id="{9DDD51D9-7536-4EEA-AC36-816BBD5E4276}"/>
                </a:ext>
              </a:extLst>
            </p:cNvPr>
            <p:cNvGrpSpPr>
              <a:grpSpLocks/>
            </p:cNvGrpSpPr>
            <p:nvPr/>
          </p:nvGrpSpPr>
          <p:grpSpPr bwMode="auto">
            <a:xfrm>
              <a:off x="2940" y="264"/>
              <a:ext cx="300" cy="1452"/>
              <a:chOff x="2940" y="264"/>
              <a:chExt cx="300" cy="1452"/>
            </a:xfrm>
          </p:grpSpPr>
          <p:grpSp>
            <p:nvGrpSpPr>
              <p:cNvPr id="120" name="Group 449">
                <a:extLst>
                  <a:ext uri="{FF2B5EF4-FFF2-40B4-BE49-F238E27FC236}">
                    <a16:creationId xmlns:a16="http://schemas.microsoft.com/office/drawing/2014/main" id="{48ACBB91-B421-4715-8759-30D1AAB6F575}"/>
                  </a:ext>
                </a:extLst>
              </p:cNvPr>
              <p:cNvGrpSpPr>
                <a:grpSpLocks/>
              </p:cNvGrpSpPr>
              <p:nvPr/>
            </p:nvGrpSpPr>
            <p:grpSpPr bwMode="auto">
              <a:xfrm>
                <a:off x="2940" y="264"/>
                <a:ext cx="252" cy="1368"/>
                <a:chOff x="3024" y="732"/>
                <a:chExt cx="252" cy="1368"/>
              </a:xfrm>
            </p:grpSpPr>
            <p:grpSp>
              <p:nvGrpSpPr>
                <p:cNvPr id="123" name="Group 450">
                  <a:extLst>
                    <a:ext uri="{FF2B5EF4-FFF2-40B4-BE49-F238E27FC236}">
                      <a16:creationId xmlns:a16="http://schemas.microsoft.com/office/drawing/2014/main" id="{0E08ED42-B528-4AA7-A6EA-5298FE850E71}"/>
                    </a:ext>
                  </a:extLst>
                </p:cNvPr>
                <p:cNvGrpSpPr>
                  <a:grpSpLocks/>
                </p:cNvGrpSpPr>
                <p:nvPr/>
              </p:nvGrpSpPr>
              <p:grpSpPr bwMode="auto">
                <a:xfrm>
                  <a:off x="3024" y="732"/>
                  <a:ext cx="252" cy="1368"/>
                  <a:chOff x="3168" y="1008"/>
                  <a:chExt cx="484" cy="2448"/>
                </a:xfrm>
              </p:grpSpPr>
              <p:grpSp>
                <p:nvGrpSpPr>
                  <p:cNvPr id="125" name="Group 451">
                    <a:extLst>
                      <a:ext uri="{FF2B5EF4-FFF2-40B4-BE49-F238E27FC236}">
                        <a16:creationId xmlns:a16="http://schemas.microsoft.com/office/drawing/2014/main" id="{0D6F34E4-C3D3-4DF8-A373-D7CE921FCF04}"/>
                      </a:ext>
                    </a:extLst>
                  </p:cNvPr>
                  <p:cNvGrpSpPr>
                    <a:grpSpLocks/>
                  </p:cNvGrpSpPr>
                  <p:nvPr/>
                </p:nvGrpSpPr>
                <p:grpSpPr bwMode="auto">
                  <a:xfrm>
                    <a:off x="3168" y="1008"/>
                    <a:ext cx="484" cy="2448"/>
                    <a:chOff x="2256" y="864"/>
                    <a:chExt cx="532" cy="2448"/>
                  </a:xfrm>
                </p:grpSpPr>
                <p:sp>
                  <p:nvSpPr>
                    <p:cNvPr id="128" name="Freeform 452">
                      <a:extLst>
                        <a:ext uri="{FF2B5EF4-FFF2-40B4-BE49-F238E27FC236}">
                          <a16:creationId xmlns:a16="http://schemas.microsoft.com/office/drawing/2014/main" id="{C538D078-2C1E-4C07-BDFB-D84E99704F5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453">
                      <a:extLst>
                        <a:ext uri="{FF2B5EF4-FFF2-40B4-BE49-F238E27FC236}">
                          <a16:creationId xmlns:a16="http://schemas.microsoft.com/office/drawing/2014/main" id="{E9266203-F234-419A-A5C8-3734C31CAED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454">
                    <a:extLst>
                      <a:ext uri="{FF2B5EF4-FFF2-40B4-BE49-F238E27FC236}">
                        <a16:creationId xmlns:a16="http://schemas.microsoft.com/office/drawing/2014/main" id="{A4E65842-CBB1-4364-9FFB-4BE1439EBDB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455">
                    <a:extLst>
                      <a:ext uri="{FF2B5EF4-FFF2-40B4-BE49-F238E27FC236}">
                        <a16:creationId xmlns:a16="http://schemas.microsoft.com/office/drawing/2014/main" id="{10613BD1-051E-4337-A3A3-3A8CFD92A34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456">
                  <a:extLst>
                    <a:ext uri="{FF2B5EF4-FFF2-40B4-BE49-F238E27FC236}">
                      <a16:creationId xmlns:a16="http://schemas.microsoft.com/office/drawing/2014/main" id="{1567EE95-69C2-4ADD-869C-714100D256F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1" name="AutoShape 457">
                <a:extLst>
                  <a:ext uri="{FF2B5EF4-FFF2-40B4-BE49-F238E27FC236}">
                    <a16:creationId xmlns:a16="http://schemas.microsoft.com/office/drawing/2014/main" id="{8819DD69-FEEB-4D2D-9FB5-CAFB8AD3D84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22" name="Line 458">
                <a:extLst>
                  <a:ext uri="{FF2B5EF4-FFF2-40B4-BE49-F238E27FC236}">
                    <a16:creationId xmlns:a16="http://schemas.microsoft.com/office/drawing/2014/main" id="{E3B42594-B5FE-4ABD-AA52-3E70A507F58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30" name="Group 459">
            <a:extLst>
              <a:ext uri="{FF2B5EF4-FFF2-40B4-BE49-F238E27FC236}">
                <a16:creationId xmlns:a16="http://schemas.microsoft.com/office/drawing/2014/main" id="{E515031C-441A-4B48-B99F-5A7194BCBCB2}"/>
              </a:ext>
            </a:extLst>
          </p:cNvPr>
          <p:cNvGrpSpPr>
            <a:grpSpLocks/>
          </p:cNvGrpSpPr>
          <p:nvPr/>
        </p:nvGrpSpPr>
        <p:grpSpPr bwMode="auto">
          <a:xfrm rot="5597421" flipV="1">
            <a:off x="5088689" y="3788349"/>
            <a:ext cx="311150" cy="490538"/>
            <a:chOff x="2820" y="264"/>
            <a:chExt cx="420" cy="1452"/>
          </a:xfrm>
        </p:grpSpPr>
        <p:sp>
          <p:nvSpPr>
            <p:cNvPr id="131" name="Line 460">
              <a:extLst>
                <a:ext uri="{FF2B5EF4-FFF2-40B4-BE49-F238E27FC236}">
                  <a16:creationId xmlns:a16="http://schemas.microsoft.com/office/drawing/2014/main" id="{7B3E6BF5-28DB-480A-84BF-5F738FAC02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2" name="Group 461">
              <a:extLst>
                <a:ext uri="{FF2B5EF4-FFF2-40B4-BE49-F238E27FC236}">
                  <a16:creationId xmlns:a16="http://schemas.microsoft.com/office/drawing/2014/main" id="{27DE40C3-7DED-4A52-A0D4-7F0ECC068A85}"/>
                </a:ext>
              </a:extLst>
            </p:cNvPr>
            <p:cNvGrpSpPr>
              <a:grpSpLocks/>
            </p:cNvGrpSpPr>
            <p:nvPr/>
          </p:nvGrpSpPr>
          <p:grpSpPr bwMode="auto">
            <a:xfrm>
              <a:off x="2940" y="264"/>
              <a:ext cx="300" cy="1452"/>
              <a:chOff x="2940" y="264"/>
              <a:chExt cx="300" cy="1452"/>
            </a:xfrm>
          </p:grpSpPr>
          <p:grpSp>
            <p:nvGrpSpPr>
              <p:cNvPr id="133" name="Group 462">
                <a:extLst>
                  <a:ext uri="{FF2B5EF4-FFF2-40B4-BE49-F238E27FC236}">
                    <a16:creationId xmlns:a16="http://schemas.microsoft.com/office/drawing/2014/main" id="{D4105754-F9F0-4DCE-A51A-72C6FA870F8F}"/>
                  </a:ext>
                </a:extLst>
              </p:cNvPr>
              <p:cNvGrpSpPr>
                <a:grpSpLocks/>
              </p:cNvGrpSpPr>
              <p:nvPr/>
            </p:nvGrpSpPr>
            <p:grpSpPr bwMode="auto">
              <a:xfrm>
                <a:off x="2940" y="264"/>
                <a:ext cx="252" cy="1368"/>
                <a:chOff x="3024" y="732"/>
                <a:chExt cx="252" cy="1368"/>
              </a:xfrm>
            </p:grpSpPr>
            <p:grpSp>
              <p:nvGrpSpPr>
                <p:cNvPr id="136" name="Group 463">
                  <a:extLst>
                    <a:ext uri="{FF2B5EF4-FFF2-40B4-BE49-F238E27FC236}">
                      <a16:creationId xmlns:a16="http://schemas.microsoft.com/office/drawing/2014/main" id="{3CFB31DE-4A57-4420-A922-5683C5871720}"/>
                    </a:ext>
                  </a:extLst>
                </p:cNvPr>
                <p:cNvGrpSpPr>
                  <a:grpSpLocks/>
                </p:cNvGrpSpPr>
                <p:nvPr/>
              </p:nvGrpSpPr>
              <p:grpSpPr bwMode="auto">
                <a:xfrm>
                  <a:off x="3024" y="732"/>
                  <a:ext cx="252" cy="1368"/>
                  <a:chOff x="3168" y="1008"/>
                  <a:chExt cx="484" cy="2448"/>
                </a:xfrm>
              </p:grpSpPr>
              <p:grpSp>
                <p:nvGrpSpPr>
                  <p:cNvPr id="138" name="Group 464">
                    <a:extLst>
                      <a:ext uri="{FF2B5EF4-FFF2-40B4-BE49-F238E27FC236}">
                        <a16:creationId xmlns:a16="http://schemas.microsoft.com/office/drawing/2014/main" id="{57B9EC0C-94D6-4CD6-B1D7-0DE3C33874B7}"/>
                      </a:ext>
                    </a:extLst>
                  </p:cNvPr>
                  <p:cNvGrpSpPr>
                    <a:grpSpLocks/>
                  </p:cNvGrpSpPr>
                  <p:nvPr/>
                </p:nvGrpSpPr>
                <p:grpSpPr bwMode="auto">
                  <a:xfrm>
                    <a:off x="3168" y="1008"/>
                    <a:ext cx="484" cy="2448"/>
                    <a:chOff x="2256" y="864"/>
                    <a:chExt cx="532" cy="2448"/>
                  </a:xfrm>
                </p:grpSpPr>
                <p:sp>
                  <p:nvSpPr>
                    <p:cNvPr id="141" name="Freeform 465">
                      <a:extLst>
                        <a:ext uri="{FF2B5EF4-FFF2-40B4-BE49-F238E27FC236}">
                          <a16:creationId xmlns:a16="http://schemas.microsoft.com/office/drawing/2014/main" id="{8EAB4C8E-C8E7-4D00-8EB1-1D146CD1DB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2" name="Freeform 466">
                      <a:extLst>
                        <a:ext uri="{FF2B5EF4-FFF2-40B4-BE49-F238E27FC236}">
                          <a16:creationId xmlns:a16="http://schemas.microsoft.com/office/drawing/2014/main" id="{2BD8578B-0377-4446-AD47-8A944DE46E6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9" name="Freeform 467">
                    <a:extLst>
                      <a:ext uri="{FF2B5EF4-FFF2-40B4-BE49-F238E27FC236}">
                        <a16:creationId xmlns:a16="http://schemas.microsoft.com/office/drawing/2014/main" id="{A0E3A6A9-E002-4326-A566-C736AA637F6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0" name="Freeform 468">
                    <a:extLst>
                      <a:ext uri="{FF2B5EF4-FFF2-40B4-BE49-F238E27FC236}">
                        <a16:creationId xmlns:a16="http://schemas.microsoft.com/office/drawing/2014/main" id="{61742B99-A1A7-453F-8F7B-C84627064DA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7" name="Line 469">
                  <a:extLst>
                    <a:ext uri="{FF2B5EF4-FFF2-40B4-BE49-F238E27FC236}">
                      <a16:creationId xmlns:a16="http://schemas.microsoft.com/office/drawing/2014/main" id="{4BB4AAC7-A1C4-4485-9A61-0B3A40FE2CA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 name="AutoShape 470">
                <a:extLst>
                  <a:ext uri="{FF2B5EF4-FFF2-40B4-BE49-F238E27FC236}">
                    <a16:creationId xmlns:a16="http://schemas.microsoft.com/office/drawing/2014/main" id="{82564D30-7E90-49BD-B6E8-477C572DB0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Line 471">
                <a:extLst>
                  <a:ext uri="{FF2B5EF4-FFF2-40B4-BE49-F238E27FC236}">
                    <a16:creationId xmlns:a16="http://schemas.microsoft.com/office/drawing/2014/main" id="{0B59B7D1-B7BA-4233-B4E2-E1B3F47EDC6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6" name="Group 478">
            <a:extLst>
              <a:ext uri="{FF2B5EF4-FFF2-40B4-BE49-F238E27FC236}">
                <a16:creationId xmlns:a16="http://schemas.microsoft.com/office/drawing/2014/main" id="{CBF1BB9D-526F-43B7-9F14-161CB7E979D0}"/>
              </a:ext>
            </a:extLst>
          </p:cNvPr>
          <p:cNvGrpSpPr>
            <a:grpSpLocks/>
          </p:cNvGrpSpPr>
          <p:nvPr/>
        </p:nvGrpSpPr>
        <p:grpSpPr bwMode="auto">
          <a:xfrm rot="13379151" flipH="1">
            <a:off x="6578546" y="3190194"/>
            <a:ext cx="311150" cy="490538"/>
            <a:chOff x="2820" y="264"/>
            <a:chExt cx="420" cy="1452"/>
          </a:xfrm>
        </p:grpSpPr>
        <p:sp>
          <p:nvSpPr>
            <p:cNvPr id="147" name="Line 479">
              <a:extLst>
                <a:ext uri="{FF2B5EF4-FFF2-40B4-BE49-F238E27FC236}">
                  <a16:creationId xmlns:a16="http://schemas.microsoft.com/office/drawing/2014/main" id="{A602204E-AA77-4574-8992-1B3F6BB99EF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8" name="Group 480">
              <a:extLst>
                <a:ext uri="{FF2B5EF4-FFF2-40B4-BE49-F238E27FC236}">
                  <a16:creationId xmlns:a16="http://schemas.microsoft.com/office/drawing/2014/main" id="{575F8E18-6F4D-4063-8B88-171EB2BDD53F}"/>
                </a:ext>
              </a:extLst>
            </p:cNvPr>
            <p:cNvGrpSpPr>
              <a:grpSpLocks/>
            </p:cNvGrpSpPr>
            <p:nvPr/>
          </p:nvGrpSpPr>
          <p:grpSpPr bwMode="auto">
            <a:xfrm>
              <a:off x="2940" y="264"/>
              <a:ext cx="300" cy="1452"/>
              <a:chOff x="2940" y="264"/>
              <a:chExt cx="300" cy="1452"/>
            </a:xfrm>
          </p:grpSpPr>
          <p:grpSp>
            <p:nvGrpSpPr>
              <p:cNvPr id="149" name="Group 481">
                <a:extLst>
                  <a:ext uri="{FF2B5EF4-FFF2-40B4-BE49-F238E27FC236}">
                    <a16:creationId xmlns:a16="http://schemas.microsoft.com/office/drawing/2014/main" id="{85428858-24C8-46AD-9ED0-65150D69D60D}"/>
                  </a:ext>
                </a:extLst>
              </p:cNvPr>
              <p:cNvGrpSpPr>
                <a:grpSpLocks/>
              </p:cNvGrpSpPr>
              <p:nvPr/>
            </p:nvGrpSpPr>
            <p:grpSpPr bwMode="auto">
              <a:xfrm>
                <a:off x="2940" y="264"/>
                <a:ext cx="252" cy="1368"/>
                <a:chOff x="3024" y="732"/>
                <a:chExt cx="252" cy="1368"/>
              </a:xfrm>
            </p:grpSpPr>
            <p:grpSp>
              <p:nvGrpSpPr>
                <p:cNvPr id="152" name="Group 482">
                  <a:extLst>
                    <a:ext uri="{FF2B5EF4-FFF2-40B4-BE49-F238E27FC236}">
                      <a16:creationId xmlns:a16="http://schemas.microsoft.com/office/drawing/2014/main" id="{7986651C-7BEC-423A-B30B-2C86451B6BB7}"/>
                    </a:ext>
                  </a:extLst>
                </p:cNvPr>
                <p:cNvGrpSpPr>
                  <a:grpSpLocks/>
                </p:cNvGrpSpPr>
                <p:nvPr/>
              </p:nvGrpSpPr>
              <p:grpSpPr bwMode="auto">
                <a:xfrm>
                  <a:off x="3024" y="732"/>
                  <a:ext cx="252" cy="1368"/>
                  <a:chOff x="3168" y="1008"/>
                  <a:chExt cx="484" cy="2448"/>
                </a:xfrm>
              </p:grpSpPr>
              <p:grpSp>
                <p:nvGrpSpPr>
                  <p:cNvPr id="154" name="Group 483">
                    <a:extLst>
                      <a:ext uri="{FF2B5EF4-FFF2-40B4-BE49-F238E27FC236}">
                        <a16:creationId xmlns:a16="http://schemas.microsoft.com/office/drawing/2014/main" id="{118940DA-2FC8-4378-A69F-90953D344569}"/>
                      </a:ext>
                    </a:extLst>
                  </p:cNvPr>
                  <p:cNvGrpSpPr>
                    <a:grpSpLocks/>
                  </p:cNvGrpSpPr>
                  <p:nvPr/>
                </p:nvGrpSpPr>
                <p:grpSpPr bwMode="auto">
                  <a:xfrm>
                    <a:off x="3168" y="1008"/>
                    <a:ext cx="484" cy="2448"/>
                    <a:chOff x="2256" y="864"/>
                    <a:chExt cx="532" cy="2448"/>
                  </a:xfrm>
                </p:grpSpPr>
                <p:sp>
                  <p:nvSpPr>
                    <p:cNvPr id="157" name="Freeform 484">
                      <a:extLst>
                        <a:ext uri="{FF2B5EF4-FFF2-40B4-BE49-F238E27FC236}">
                          <a16:creationId xmlns:a16="http://schemas.microsoft.com/office/drawing/2014/main" id="{8CAFF98B-6E7E-45A9-B253-326D1315632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8" name="Freeform 485">
                      <a:extLst>
                        <a:ext uri="{FF2B5EF4-FFF2-40B4-BE49-F238E27FC236}">
                          <a16:creationId xmlns:a16="http://schemas.microsoft.com/office/drawing/2014/main" id="{7755F03C-A116-4C67-AB5A-97222A961EA7}"/>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5" name="Freeform 486">
                    <a:extLst>
                      <a:ext uri="{FF2B5EF4-FFF2-40B4-BE49-F238E27FC236}">
                        <a16:creationId xmlns:a16="http://schemas.microsoft.com/office/drawing/2014/main" id="{A2F05CBF-17FF-4E25-9F10-2AB2E396FE2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6" name="Freeform 487">
                    <a:extLst>
                      <a:ext uri="{FF2B5EF4-FFF2-40B4-BE49-F238E27FC236}">
                        <a16:creationId xmlns:a16="http://schemas.microsoft.com/office/drawing/2014/main" id="{2D6E185F-6F53-4CDA-919E-10D7E0235EA8}"/>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3" name="Line 488">
                  <a:extLst>
                    <a:ext uri="{FF2B5EF4-FFF2-40B4-BE49-F238E27FC236}">
                      <a16:creationId xmlns:a16="http://schemas.microsoft.com/office/drawing/2014/main" id="{B3B6BB88-5747-4EAD-94FB-9AC2071C997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AutoShape 489">
                <a:extLst>
                  <a:ext uri="{FF2B5EF4-FFF2-40B4-BE49-F238E27FC236}">
                    <a16:creationId xmlns:a16="http://schemas.microsoft.com/office/drawing/2014/main" id="{DE73A7DB-99A6-4ED8-BC7B-5F77C3DF1CC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51" name="Line 490">
                <a:extLst>
                  <a:ext uri="{FF2B5EF4-FFF2-40B4-BE49-F238E27FC236}">
                    <a16:creationId xmlns:a16="http://schemas.microsoft.com/office/drawing/2014/main" id="{5CA37BA9-9C50-44FB-86D0-068E594CAB4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8D2BE5CE-CA5A-447D-900E-5F7F7282183B}"/>
              </a:ext>
            </a:extLst>
          </p:cNvPr>
          <p:cNvGrpSpPr>
            <a:grpSpLocks/>
          </p:cNvGrpSpPr>
          <p:nvPr/>
        </p:nvGrpSpPr>
        <p:grpSpPr bwMode="auto">
          <a:xfrm rot="4813045" flipH="1">
            <a:off x="5553776" y="2548331"/>
            <a:ext cx="700088" cy="320675"/>
            <a:chOff x="4875" y="7237"/>
            <a:chExt cx="4230" cy="1883"/>
          </a:xfrm>
        </p:grpSpPr>
        <p:sp>
          <p:nvSpPr>
            <p:cNvPr id="163" name="Arc 476">
              <a:extLst>
                <a:ext uri="{FF2B5EF4-FFF2-40B4-BE49-F238E27FC236}">
                  <a16:creationId xmlns:a16="http://schemas.microsoft.com/office/drawing/2014/main" id="{48DF67AC-3587-48E3-941D-4456F309681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8D1C7109-162E-4BB3-BB1F-9B8F2AFBF3A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66" name="Text Box 366">
            <a:extLst>
              <a:ext uri="{FF2B5EF4-FFF2-40B4-BE49-F238E27FC236}">
                <a16:creationId xmlns:a16="http://schemas.microsoft.com/office/drawing/2014/main" id="{7CD747C3-0716-4283-AC61-021176CE6564}"/>
              </a:ext>
            </a:extLst>
          </p:cNvPr>
          <p:cNvSpPr txBox="1">
            <a:spLocks noChangeArrowheads="1"/>
          </p:cNvSpPr>
          <p:nvPr/>
        </p:nvSpPr>
        <p:spPr bwMode="auto">
          <a:xfrm>
            <a:off x="6964078" y="3211895"/>
            <a:ext cx="1317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grpSp>
        <p:nvGrpSpPr>
          <p:cNvPr id="206" name="Group 446">
            <a:extLst>
              <a:ext uri="{FF2B5EF4-FFF2-40B4-BE49-F238E27FC236}">
                <a16:creationId xmlns:a16="http://schemas.microsoft.com/office/drawing/2014/main" id="{9D97E3C9-5489-476B-8F4F-D9578CA5123E}"/>
              </a:ext>
            </a:extLst>
          </p:cNvPr>
          <p:cNvGrpSpPr>
            <a:grpSpLocks/>
          </p:cNvGrpSpPr>
          <p:nvPr/>
        </p:nvGrpSpPr>
        <p:grpSpPr bwMode="auto">
          <a:xfrm rot="2796659" flipH="1">
            <a:off x="5367098" y="2933476"/>
            <a:ext cx="311150" cy="490538"/>
            <a:chOff x="2820" y="264"/>
            <a:chExt cx="420" cy="1452"/>
          </a:xfrm>
        </p:grpSpPr>
        <p:sp>
          <p:nvSpPr>
            <p:cNvPr id="207" name="Line 447">
              <a:extLst>
                <a:ext uri="{FF2B5EF4-FFF2-40B4-BE49-F238E27FC236}">
                  <a16:creationId xmlns:a16="http://schemas.microsoft.com/office/drawing/2014/main" id="{617AD842-B59B-4C58-BAF0-A8DDA00632F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8" name="Group 448">
              <a:extLst>
                <a:ext uri="{FF2B5EF4-FFF2-40B4-BE49-F238E27FC236}">
                  <a16:creationId xmlns:a16="http://schemas.microsoft.com/office/drawing/2014/main" id="{AB23C4E9-4660-472E-AED3-FB217B9A31DD}"/>
                </a:ext>
              </a:extLst>
            </p:cNvPr>
            <p:cNvGrpSpPr>
              <a:grpSpLocks/>
            </p:cNvGrpSpPr>
            <p:nvPr/>
          </p:nvGrpSpPr>
          <p:grpSpPr bwMode="auto">
            <a:xfrm>
              <a:off x="2940" y="264"/>
              <a:ext cx="300" cy="1452"/>
              <a:chOff x="2940" y="264"/>
              <a:chExt cx="300" cy="1452"/>
            </a:xfrm>
          </p:grpSpPr>
          <p:grpSp>
            <p:nvGrpSpPr>
              <p:cNvPr id="209" name="Group 449">
                <a:extLst>
                  <a:ext uri="{FF2B5EF4-FFF2-40B4-BE49-F238E27FC236}">
                    <a16:creationId xmlns:a16="http://schemas.microsoft.com/office/drawing/2014/main" id="{D4C196F0-6D8F-481E-BC89-7277295B53E3}"/>
                  </a:ext>
                </a:extLst>
              </p:cNvPr>
              <p:cNvGrpSpPr>
                <a:grpSpLocks/>
              </p:cNvGrpSpPr>
              <p:nvPr/>
            </p:nvGrpSpPr>
            <p:grpSpPr bwMode="auto">
              <a:xfrm>
                <a:off x="2940" y="264"/>
                <a:ext cx="252" cy="1368"/>
                <a:chOff x="3024" y="732"/>
                <a:chExt cx="252" cy="1368"/>
              </a:xfrm>
            </p:grpSpPr>
            <p:grpSp>
              <p:nvGrpSpPr>
                <p:cNvPr id="212" name="Group 450">
                  <a:extLst>
                    <a:ext uri="{FF2B5EF4-FFF2-40B4-BE49-F238E27FC236}">
                      <a16:creationId xmlns:a16="http://schemas.microsoft.com/office/drawing/2014/main" id="{4DBC4A48-4A9D-4367-8BC3-171739023734}"/>
                    </a:ext>
                  </a:extLst>
                </p:cNvPr>
                <p:cNvGrpSpPr>
                  <a:grpSpLocks/>
                </p:cNvGrpSpPr>
                <p:nvPr/>
              </p:nvGrpSpPr>
              <p:grpSpPr bwMode="auto">
                <a:xfrm>
                  <a:off x="3024" y="732"/>
                  <a:ext cx="252" cy="1368"/>
                  <a:chOff x="3168" y="1008"/>
                  <a:chExt cx="484" cy="2448"/>
                </a:xfrm>
              </p:grpSpPr>
              <p:grpSp>
                <p:nvGrpSpPr>
                  <p:cNvPr id="214" name="Group 451">
                    <a:extLst>
                      <a:ext uri="{FF2B5EF4-FFF2-40B4-BE49-F238E27FC236}">
                        <a16:creationId xmlns:a16="http://schemas.microsoft.com/office/drawing/2014/main" id="{A9496F37-B38A-44AA-94D8-FA9396033736}"/>
                      </a:ext>
                    </a:extLst>
                  </p:cNvPr>
                  <p:cNvGrpSpPr>
                    <a:grpSpLocks/>
                  </p:cNvGrpSpPr>
                  <p:nvPr/>
                </p:nvGrpSpPr>
                <p:grpSpPr bwMode="auto">
                  <a:xfrm>
                    <a:off x="3168" y="1008"/>
                    <a:ext cx="484" cy="2448"/>
                    <a:chOff x="2256" y="864"/>
                    <a:chExt cx="532" cy="2448"/>
                  </a:xfrm>
                </p:grpSpPr>
                <p:sp>
                  <p:nvSpPr>
                    <p:cNvPr id="217" name="Freeform 452">
                      <a:extLst>
                        <a:ext uri="{FF2B5EF4-FFF2-40B4-BE49-F238E27FC236}">
                          <a16:creationId xmlns:a16="http://schemas.microsoft.com/office/drawing/2014/main" id="{0287CDA5-1006-4C2C-931B-35F2871F918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8" name="Freeform 453">
                      <a:extLst>
                        <a:ext uri="{FF2B5EF4-FFF2-40B4-BE49-F238E27FC236}">
                          <a16:creationId xmlns:a16="http://schemas.microsoft.com/office/drawing/2014/main" id="{82EE3285-7E2C-4AC8-B768-16ADB8A6BDE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5" name="Freeform 454">
                    <a:extLst>
                      <a:ext uri="{FF2B5EF4-FFF2-40B4-BE49-F238E27FC236}">
                        <a16:creationId xmlns:a16="http://schemas.microsoft.com/office/drawing/2014/main" id="{67CE64C7-6D7E-46C5-94F2-A3F1354A361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6" name="Freeform 455">
                    <a:extLst>
                      <a:ext uri="{FF2B5EF4-FFF2-40B4-BE49-F238E27FC236}">
                        <a16:creationId xmlns:a16="http://schemas.microsoft.com/office/drawing/2014/main" id="{4FBDD930-AE02-47F6-94AF-307C662576EE}"/>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3" name="Line 456">
                  <a:extLst>
                    <a:ext uri="{FF2B5EF4-FFF2-40B4-BE49-F238E27FC236}">
                      <a16:creationId xmlns:a16="http://schemas.microsoft.com/office/drawing/2014/main" id="{D4FAB651-7043-42FB-8B9A-70308D321E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0" name="AutoShape 457">
                <a:extLst>
                  <a:ext uri="{FF2B5EF4-FFF2-40B4-BE49-F238E27FC236}">
                    <a16:creationId xmlns:a16="http://schemas.microsoft.com/office/drawing/2014/main" id="{82989FDE-7EE1-4506-9B1E-C345AB43D38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11" name="Line 458">
                <a:extLst>
                  <a:ext uri="{FF2B5EF4-FFF2-40B4-BE49-F238E27FC236}">
                    <a16:creationId xmlns:a16="http://schemas.microsoft.com/office/drawing/2014/main" id="{9EC6EBBE-D007-437F-8DBC-1E3554FDE33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220" name="Picture 465" descr="messerflugflieger2">
            <a:extLst>
              <a:ext uri="{FF2B5EF4-FFF2-40B4-BE49-F238E27FC236}">
                <a16:creationId xmlns:a16="http://schemas.microsoft.com/office/drawing/2014/main" id="{21956422-506C-4617-A678-9D232C8FDC21}"/>
              </a:ext>
            </a:extLst>
          </p:cNvPr>
          <p:cNvPicPr>
            <a:picLocks noChangeAspect="1" noChangeArrowheads="1"/>
          </p:cNvPicPr>
          <p:nvPr/>
        </p:nvPicPr>
        <p:blipFill>
          <a:blip r:embed="rId2"/>
          <a:srcRect/>
          <a:stretch>
            <a:fillRect/>
          </a:stretch>
        </p:blipFill>
        <p:spPr bwMode="auto">
          <a:xfrm rot="13018406" flipV="1">
            <a:off x="6780397" y="1791478"/>
            <a:ext cx="1184275" cy="1449388"/>
          </a:xfrm>
          <a:prstGeom prst="rect">
            <a:avLst/>
          </a:prstGeom>
          <a:noFill/>
          <a:ln w="9525">
            <a:noFill/>
            <a:miter lim="800000"/>
            <a:headEnd/>
            <a:tailEnd/>
          </a:ln>
        </p:spPr>
      </p:pic>
      <p:pic>
        <p:nvPicPr>
          <p:cNvPr id="221" name="Picture 465" descr="messerflugflieger2">
            <a:extLst>
              <a:ext uri="{FF2B5EF4-FFF2-40B4-BE49-F238E27FC236}">
                <a16:creationId xmlns:a16="http://schemas.microsoft.com/office/drawing/2014/main" id="{6497A982-A569-4ACD-B7DF-DA4BBA164661}"/>
              </a:ext>
            </a:extLst>
          </p:cNvPr>
          <p:cNvPicPr>
            <a:picLocks noChangeAspect="1" noChangeArrowheads="1"/>
          </p:cNvPicPr>
          <p:nvPr/>
        </p:nvPicPr>
        <p:blipFill>
          <a:blip r:embed="rId2"/>
          <a:srcRect/>
          <a:stretch>
            <a:fillRect/>
          </a:stretch>
        </p:blipFill>
        <p:spPr bwMode="auto">
          <a:xfrm rot="7867536" flipV="1">
            <a:off x="6904818" y="969501"/>
            <a:ext cx="1184275" cy="1449388"/>
          </a:xfrm>
          <a:prstGeom prst="rect">
            <a:avLst/>
          </a:prstGeom>
          <a:noFill/>
          <a:ln w="9525">
            <a:noFill/>
            <a:miter lim="800000"/>
            <a:headEnd/>
            <a:tailEnd/>
          </a:ln>
        </p:spPr>
      </p:pic>
      <p:pic>
        <p:nvPicPr>
          <p:cNvPr id="222" name="Picture 465" descr="messerflugflieger2">
            <a:extLst>
              <a:ext uri="{FF2B5EF4-FFF2-40B4-BE49-F238E27FC236}">
                <a16:creationId xmlns:a16="http://schemas.microsoft.com/office/drawing/2014/main" id="{E6E37867-8229-422D-8044-7D902F374FDF}"/>
              </a:ext>
            </a:extLst>
          </p:cNvPr>
          <p:cNvPicPr>
            <a:picLocks noChangeAspect="1" noChangeArrowheads="1"/>
          </p:cNvPicPr>
          <p:nvPr/>
        </p:nvPicPr>
        <p:blipFill>
          <a:blip r:embed="rId2"/>
          <a:srcRect/>
          <a:stretch>
            <a:fillRect/>
          </a:stretch>
        </p:blipFill>
        <p:spPr bwMode="auto">
          <a:xfrm rot="2442308" flipV="1">
            <a:off x="5978013" y="1302929"/>
            <a:ext cx="1184275" cy="1449388"/>
          </a:xfrm>
          <a:prstGeom prst="rect">
            <a:avLst/>
          </a:prstGeom>
          <a:noFill/>
          <a:ln w="9525">
            <a:noFill/>
            <a:miter lim="800000"/>
            <a:headEnd/>
            <a:tailEnd/>
          </a:ln>
        </p:spPr>
      </p:pic>
      <p:grpSp>
        <p:nvGrpSpPr>
          <p:cNvPr id="223" name="Group 475">
            <a:extLst>
              <a:ext uri="{FF2B5EF4-FFF2-40B4-BE49-F238E27FC236}">
                <a16:creationId xmlns:a16="http://schemas.microsoft.com/office/drawing/2014/main" id="{EBF9FA73-691F-4AB3-A6DC-7D4955EFD2AF}"/>
              </a:ext>
            </a:extLst>
          </p:cNvPr>
          <p:cNvGrpSpPr>
            <a:grpSpLocks/>
          </p:cNvGrpSpPr>
          <p:nvPr/>
        </p:nvGrpSpPr>
        <p:grpSpPr bwMode="auto">
          <a:xfrm rot="20356739">
            <a:off x="6678113" y="3037974"/>
            <a:ext cx="700088" cy="320675"/>
            <a:chOff x="4875" y="7237"/>
            <a:chExt cx="4230" cy="1883"/>
          </a:xfrm>
        </p:grpSpPr>
        <p:sp>
          <p:nvSpPr>
            <p:cNvPr id="224" name="Arc 476">
              <a:extLst>
                <a:ext uri="{FF2B5EF4-FFF2-40B4-BE49-F238E27FC236}">
                  <a16:creationId xmlns:a16="http://schemas.microsoft.com/office/drawing/2014/main" id="{1B13B6B5-4C89-4209-B46A-BEC7363EEB8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 name="AutoShape 477">
              <a:extLst>
                <a:ext uri="{FF2B5EF4-FFF2-40B4-BE49-F238E27FC236}">
                  <a16:creationId xmlns:a16="http://schemas.microsoft.com/office/drawing/2014/main" id="{C01D9748-2573-4CEF-886E-8EDA22F2CC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229" name="Text Box 366">
            <a:extLst>
              <a:ext uri="{FF2B5EF4-FFF2-40B4-BE49-F238E27FC236}">
                <a16:creationId xmlns:a16="http://schemas.microsoft.com/office/drawing/2014/main" id="{DE5610EC-05F3-48B1-9706-AC965F042287}"/>
              </a:ext>
            </a:extLst>
          </p:cNvPr>
          <p:cNvSpPr txBox="1">
            <a:spLocks noChangeArrowheads="1"/>
          </p:cNvSpPr>
          <p:nvPr/>
        </p:nvSpPr>
        <p:spPr bwMode="auto">
          <a:xfrm>
            <a:off x="4386710" y="2216878"/>
            <a:ext cx="142339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sp>
        <p:nvSpPr>
          <p:cNvPr id="80" name="Text Box 120">
            <a:extLst>
              <a:ext uri="{FF2B5EF4-FFF2-40B4-BE49-F238E27FC236}">
                <a16:creationId xmlns:a16="http://schemas.microsoft.com/office/drawing/2014/main" id="{623476F1-0E9D-4C0D-B843-EE861C4F3045}"/>
              </a:ext>
            </a:extLst>
          </p:cNvPr>
          <p:cNvSpPr txBox="1">
            <a:spLocks noChangeArrowheads="1"/>
          </p:cNvSpPr>
          <p:nvPr/>
        </p:nvSpPr>
        <p:spPr bwMode="auto">
          <a:xfrm flipH="1">
            <a:off x="486810" y="1066914"/>
            <a:ext cx="535745" cy="400110"/>
          </a:xfrm>
          <a:prstGeom prst="rect">
            <a:avLst/>
          </a:prstGeom>
          <a:solidFill>
            <a:srgbClr val="00FFCC"/>
          </a:solidFill>
          <a:ln w="38100">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err="1">
                <a:solidFill>
                  <a:srgbClr val="FF33CC"/>
                </a:solidFill>
              </a:rPr>
              <a:t>ou</a:t>
            </a:r>
            <a:endParaRPr lang="de-DE" altLang="de-DE" sz="2000" b="1" dirty="0">
              <a:solidFill>
                <a:srgbClr val="FF33CC"/>
              </a:solidFill>
            </a:endParaRPr>
          </a:p>
        </p:txBody>
      </p:sp>
      <p:sp>
        <p:nvSpPr>
          <p:cNvPr id="2" name="Text Box 546">
            <a:extLst>
              <a:ext uri="{FF2B5EF4-FFF2-40B4-BE49-F238E27FC236}">
                <a16:creationId xmlns:a16="http://schemas.microsoft.com/office/drawing/2014/main" id="{161F7B3A-314B-10A3-8EC7-B1D20B02547C}"/>
              </a:ext>
            </a:extLst>
          </p:cNvPr>
          <p:cNvSpPr txBox="1">
            <a:spLocks noChangeArrowheads="1"/>
          </p:cNvSpPr>
          <p:nvPr/>
        </p:nvSpPr>
        <p:spPr bwMode="auto">
          <a:xfrm>
            <a:off x="2297412" y="5321300"/>
            <a:ext cx="6656088" cy="1323439"/>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dirty="0"/>
              <a:t>A partir d’un vol dos, le modèle exécute un 1/8 de boucle poussée pour prendre une trajectoire ascendante à 45°, exécute 3/4 de tonneau, exécute une demi-boucle tranche pour prendre une trajectoire descendante à 45° en vol tranche, exécute 3/4 de tonneau, exécute 1/8 de boucle tirée, sortie en vol normal. </a:t>
            </a:r>
            <a:r>
              <a:rPr lang="en-GB" sz="1600" b="1" dirty="0"/>
              <a:t> </a:t>
            </a:r>
            <a:endParaRPr lang="de-DE" sz="1600" b="1" dirty="0"/>
          </a:p>
        </p:txBody>
      </p:sp>
      <p:grpSp>
        <p:nvGrpSpPr>
          <p:cNvPr id="3" name="Group 448">
            <a:extLst>
              <a:ext uri="{FF2B5EF4-FFF2-40B4-BE49-F238E27FC236}">
                <a16:creationId xmlns:a16="http://schemas.microsoft.com/office/drawing/2014/main" id="{83F0AF6E-DBE1-D1D5-49C9-7FE8481AF0E7}"/>
              </a:ext>
            </a:extLst>
          </p:cNvPr>
          <p:cNvGrpSpPr>
            <a:grpSpLocks/>
          </p:cNvGrpSpPr>
          <p:nvPr/>
        </p:nvGrpSpPr>
        <p:grpSpPr bwMode="auto">
          <a:xfrm rot="18514935" flipV="1">
            <a:off x="7571308" y="2532596"/>
            <a:ext cx="494453" cy="471107"/>
            <a:chOff x="4545" y="394"/>
            <a:chExt cx="392" cy="361"/>
          </a:xfrm>
        </p:grpSpPr>
        <p:sp>
          <p:nvSpPr>
            <p:cNvPr id="4" name="AutoShape 449">
              <a:extLst>
                <a:ext uri="{FF2B5EF4-FFF2-40B4-BE49-F238E27FC236}">
                  <a16:creationId xmlns:a16="http://schemas.microsoft.com/office/drawing/2014/main" id="{C576BCB7-B4C6-2103-FE2F-D6150C23C912}"/>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5" name="Freeform 450">
              <a:extLst>
                <a:ext uri="{FF2B5EF4-FFF2-40B4-BE49-F238E27FC236}">
                  <a16:creationId xmlns:a16="http://schemas.microsoft.com/office/drawing/2014/main" id="{49A6D953-069A-717B-ABBA-121356B9F75F}"/>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6" name="Freeform 451">
              <a:extLst>
                <a:ext uri="{FF2B5EF4-FFF2-40B4-BE49-F238E27FC236}">
                  <a16:creationId xmlns:a16="http://schemas.microsoft.com/office/drawing/2014/main" id="{B54A0E3B-9A6A-4D64-3518-4DC48ED037D5}"/>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7" name="Freeform 452">
              <a:extLst>
                <a:ext uri="{FF2B5EF4-FFF2-40B4-BE49-F238E27FC236}">
                  <a16:creationId xmlns:a16="http://schemas.microsoft.com/office/drawing/2014/main" id="{590DFFA0-A1B9-1C55-4516-2B459220D27D}"/>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 name="Freeform 453">
              <a:extLst>
                <a:ext uri="{FF2B5EF4-FFF2-40B4-BE49-F238E27FC236}">
                  <a16:creationId xmlns:a16="http://schemas.microsoft.com/office/drawing/2014/main" id="{627026A4-D47F-E327-1F34-013E0285D21C}"/>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9" name="Freeform 454">
              <a:extLst>
                <a:ext uri="{FF2B5EF4-FFF2-40B4-BE49-F238E27FC236}">
                  <a16:creationId xmlns:a16="http://schemas.microsoft.com/office/drawing/2014/main" id="{A7577D66-7FE7-3FD0-6949-C0E4CEFBDC9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0" name="Line 455">
              <a:extLst>
                <a:ext uri="{FF2B5EF4-FFF2-40B4-BE49-F238E27FC236}">
                  <a16:creationId xmlns:a16="http://schemas.microsoft.com/office/drawing/2014/main" id="{585680CF-C494-631B-4412-4A42A3CFFD97}"/>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1" name="Group 448">
            <a:extLst>
              <a:ext uri="{FF2B5EF4-FFF2-40B4-BE49-F238E27FC236}">
                <a16:creationId xmlns:a16="http://schemas.microsoft.com/office/drawing/2014/main" id="{254E6EEB-963F-258C-8AB9-5E4518412983}"/>
              </a:ext>
            </a:extLst>
          </p:cNvPr>
          <p:cNvGrpSpPr>
            <a:grpSpLocks/>
          </p:cNvGrpSpPr>
          <p:nvPr/>
        </p:nvGrpSpPr>
        <p:grpSpPr bwMode="auto">
          <a:xfrm rot="7879033" flipV="1">
            <a:off x="5894289" y="1495373"/>
            <a:ext cx="494453" cy="471107"/>
            <a:chOff x="4545" y="394"/>
            <a:chExt cx="392" cy="361"/>
          </a:xfrm>
        </p:grpSpPr>
        <p:sp>
          <p:nvSpPr>
            <p:cNvPr id="12" name="AutoShape 449">
              <a:extLst>
                <a:ext uri="{FF2B5EF4-FFF2-40B4-BE49-F238E27FC236}">
                  <a16:creationId xmlns:a16="http://schemas.microsoft.com/office/drawing/2014/main" id="{8B108FAC-3BC4-720F-834A-3344BEF1B033}"/>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3" name="Freeform 450">
              <a:extLst>
                <a:ext uri="{FF2B5EF4-FFF2-40B4-BE49-F238E27FC236}">
                  <a16:creationId xmlns:a16="http://schemas.microsoft.com/office/drawing/2014/main" id="{06FB7031-F995-A41B-7834-CBCBBC33C149}"/>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4" name="Freeform 451">
              <a:extLst>
                <a:ext uri="{FF2B5EF4-FFF2-40B4-BE49-F238E27FC236}">
                  <a16:creationId xmlns:a16="http://schemas.microsoft.com/office/drawing/2014/main" id="{C6F0A1AD-FDDA-0ECE-D0F8-C04B07E3037C}"/>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5" name="Freeform 452">
              <a:extLst>
                <a:ext uri="{FF2B5EF4-FFF2-40B4-BE49-F238E27FC236}">
                  <a16:creationId xmlns:a16="http://schemas.microsoft.com/office/drawing/2014/main" id="{BAEC7613-89E2-23D8-E262-94628D0D7E58}"/>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6" name="Freeform 453">
              <a:extLst>
                <a:ext uri="{FF2B5EF4-FFF2-40B4-BE49-F238E27FC236}">
                  <a16:creationId xmlns:a16="http://schemas.microsoft.com/office/drawing/2014/main" id="{567EB54F-C069-2EA4-AEE2-340D636B5BF5}"/>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7" name="Freeform 454">
              <a:extLst>
                <a:ext uri="{FF2B5EF4-FFF2-40B4-BE49-F238E27FC236}">
                  <a16:creationId xmlns:a16="http://schemas.microsoft.com/office/drawing/2014/main" id="{7BCE82B2-03E1-EDFD-8B16-D10972E52DFC}"/>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8" name="Line 455">
              <a:extLst>
                <a:ext uri="{FF2B5EF4-FFF2-40B4-BE49-F238E27FC236}">
                  <a16:creationId xmlns:a16="http://schemas.microsoft.com/office/drawing/2014/main" id="{DEAC8BB0-276B-1D9D-9FE1-23373B25FF04}"/>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9" name="Group 448">
            <a:extLst>
              <a:ext uri="{FF2B5EF4-FFF2-40B4-BE49-F238E27FC236}">
                <a16:creationId xmlns:a16="http://schemas.microsoft.com/office/drawing/2014/main" id="{CA5DD8D9-5A1A-ABCB-7F07-C5B9C123916C}"/>
              </a:ext>
            </a:extLst>
          </p:cNvPr>
          <p:cNvGrpSpPr>
            <a:grpSpLocks/>
          </p:cNvGrpSpPr>
          <p:nvPr/>
        </p:nvGrpSpPr>
        <p:grpSpPr bwMode="auto">
          <a:xfrm rot="13297339" flipV="1">
            <a:off x="7533566" y="1030344"/>
            <a:ext cx="494453" cy="471107"/>
            <a:chOff x="4545" y="394"/>
            <a:chExt cx="392" cy="361"/>
          </a:xfrm>
        </p:grpSpPr>
        <p:sp>
          <p:nvSpPr>
            <p:cNvPr id="20" name="AutoShape 449">
              <a:extLst>
                <a:ext uri="{FF2B5EF4-FFF2-40B4-BE49-F238E27FC236}">
                  <a16:creationId xmlns:a16="http://schemas.microsoft.com/office/drawing/2014/main" id="{C7076543-41F2-D290-0AE9-2CD4ADE3EFDC}"/>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21" name="Freeform 450">
              <a:extLst>
                <a:ext uri="{FF2B5EF4-FFF2-40B4-BE49-F238E27FC236}">
                  <a16:creationId xmlns:a16="http://schemas.microsoft.com/office/drawing/2014/main" id="{685412EC-54EE-C0B3-BB67-5F9E38492993}"/>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22" name="Freeform 451">
              <a:extLst>
                <a:ext uri="{FF2B5EF4-FFF2-40B4-BE49-F238E27FC236}">
                  <a16:creationId xmlns:a16="http://schemas.microsoft.com/office/drawing/2014/main" id="{3BF1DFC8-92FD-32B7-533B-10713E10008F}"/>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3" name="Freeform 452">
              <a:extLst>
                <a:ext uri="{FF2B5EF4-FFF2-40B4-BE49-F238E27FC236}">
                  <a16:creationId xmlns:a16="http://schemas.microsoft.com/office/drawing/2014/main" id="{D973D5FB-7542-0871-C08D-B488A09C71FD}"/>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4" name="Freeform 453">
              <a:extLst>
                <a:ext uri="{FF2B5EF4-FFF2-40B4-BE49-F238E27FC236}">
                  <a16:creationId xmlns:a16="http://schemas.microsoft.com/office/drawing/2014/main" id="{573FD3A9-1D14-F680-EE2D-DDF633B9E1C0}"/>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5" name="Freeform 454">
              <a:extLst>
                <a:ext uri="{FF2B5EF4-FFF2-40B4-BE49-F238E27FC236}">
                  <a16:creationId xmlns:a16="http://schemas.microsoft.com/office/drawing/2014/main" id="{ECEAE982-770D-5D6D-05D5-37C0670AAD29}"/>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6" name="Line 455">
              <a:extLst>
                <a:ext uri="{FF2B5EF4-FFF2-40B4-BE49-F238E27FC236}">
                  <a16:creationId xmlns:a16="http://schemas.microsoft.com/office/drawing/2014/main" id="{F3118D3B-2087-B0D4-0508-792637042DA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Tree>
    <p:extLst>
      <p:ext uri="{BB962C8B-B14F-4D97-AF65-F5344CB8AC3E}">
        <p14:creationId xmlns:p14="http://schemas.microsoft.com/office/powerpoint/2010/main" val="109975759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blinds(horizontal)">
                                      <p:cBhvr>
                                        <p:cTn id="7" dur="1000"/>
                                        <p:tgtEl>
                                          <p:spTgt spid="16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blinds(horizontal)">
                                      <p:cBhvr>
                                        <p:cTn id="11"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2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1586753" y="1"/>
            <a:ext cx="7557247" cy="1311233"/>
          </a:xfrm>
          <a:prstGeom prst="rect">
            <a:avLst/>
          </a:prstGeom>
          <a:noFill/>
          <a:ln w="9525">
            <a:noFill/>
            <a:miter lim="800000"/>
            <a:headEnd/>
            <a:tailEnd/>
          </a:ln>
        </p:spPr>
        <p:txBody>
          <a:bodyPr wrap="square" lIns="79352" tIns="39676" rIns="79352" bIns="39676">
            <a:spAutoFit/>
          </a:bodyPr>
          <a:lstStyle/>
          <a:p>
            <a:pPr defTabSz="793750" eaLnBrk="0" hangingPunct="0"/>
            <a:r>
              <a:rPr lang="en-GB" sz="2000" b="1" dirty="0"/>
              <a:t>F-27.10 </a:t>
            </a:r>
            <a:r>
              <a:rPr lang="fr-FR" sz="2000" b="1" dirty="0"/>
              <a:t>Trombone avec trois quarts de tonneau, trois quarts 	  de tonneau.</a:t>
            </a:r>
          </a:p>
          <a:p>
            <a:pPr defTabSz="793750" eaLnBrk="0" hangingPunct="0"/>
            <a:r>
              <a:rPr lang="fr-FR" sz="2000" b="1" dirty="0"/>
              <a:t> 	  Option: Virage guerrier avec trois quarts de tonneau, 	  trois quarts de tonneau.</a:t>
            </a:r>
            <a:endParaRPr lang="de-DE" altLang="de-DE" dirty="0"/>
          </a:p>
        </p:txBody>
      </p:sp>
      <p:sp>
        <p:nvSpPr>
          <p:cNvPr id="86018" name="Text Box 340"/>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F-27.10.03</a:t>
            </a:r>
            <a:endParaRPr lang="de-DE" altLang="de-DE" dirty="0"/>
          </a:p>
        </p:txBody>
      </p:sp>
      <p:grpSp>
        <p:nvGrpSpPr>
          <p:cNvPr id="105" name="Gruppieren 104">
            <a:extLst>
              <a:ext uri="{FF2B5EF4-FFF2-40B4-BE49-F238E27FC236}">
                <a16:creationId xmlns:a16="http://schemas.microsoft.com/office/drawing/2014/main" id="{49118226-1C92-473C-8EEE-D3F61611344E}"/>
              </a:ext>
            </a:extLst>
          </p:cNvPr>
          <p:cNvGrpSpPr/>
          <p:nvPr/>
        </p:nvGrpSpPr>
        <p:grpSpPr>
          <a:xfrm>
            <a:off x="4243027" y="1474740"/>
            <a:ext cx="3499667" cy="2574948"/>
            <a:chOff x="4338326" y="1902996"/>
            <a:chExt cx="3305486" cy="2225964"/>
          </a:xfrm>
        </p:grpSpPr>
        <p:sp>
          <p:nvSpPr>
            <p:cNvPr id="106" name="Line 354">
              <a:extLst>
                <a:ext uri="{FF2B5EF4-FFF2-40B4-BE49-F238E27FC236}">
                  <a16:creationId xmlns:a16="http://schemas.microsoft.com/office/drawing/2014/main" id="{F21F4B65-B4B0-497E-82A6-F11BF1D7778C}"/>
                </a:ext>
              </a:extLst>
            </p:cNvPr>
            <p:cNvSpPr>
              <a:spLocks noChangeShapeType="1"/>
            </p:cNvSpPr>
            <p:nvPr/>
          </p:nvSpPr>
          <p:spPr bwMode="auto">
            <a:xfrm flipH="1">
              <a:off x="6416674" y="2524043"/>
              <a:ext cx="1190393" cy="14113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uppieren 2">
              <a:extLst>
                <a:ext uri="{FF2B5EF4-FFF2-40B4-BE49-F238E27FC236}">
                  <a16:creationId xmlns:a16="http://schemas.microsoft.com/office/drawing/2014/main" id="{FC4436AE-ADAA-4FD9-9F89-4D7E3FEE5067}"/>
                </a:ext>
              </a:extLst>
            </p:cNvPr>
            <p:cNvGrpSpPr>
              <a:grpSpLocks/>
            </p:cNvGrpSpPr>
            <p:nvPr/>
          </p:nvGrpSpPr>
          <p:grpSpPr bwMode="auto">
            <a:xfrm>
              <a:off x="5506409" y="3646360"/>
              <a:ext cx="917575" cy="482600"/>
              <a:chOff x="5502961" y="3648075"/>
              <a:chExt cx="917575" cy="482600"/>
            </a:xfrm>
          </p:grpSpPr>
          <p:sp>
            <p:nvSpPr>
              <p:cNvPr id="113" name="Arc 356">
                <a:extLst>
                  <a:ext uri="{FF2B5EF4-FFF2-40B4-BE49-F238E27FC236}">
                    <a16:creationId xmlns:a16="http://schemas.microsoft.com/office/drawing/2014/main" id="{1272BD95-F286-4A91-8D3E-DCE644FDFD7E}"/>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Line 357">
                <a:extLst>
                  <a:ext uri="{FF2B5EF4-FFF2-40B4-BE49-F238E27FC236}">
                    <a16:creationId xmlns:a16="http://schemas.microsoft.com/office/drawing/2014/main" id="{16539CDF-71CB-4CB5-8F7D-EB6D27DF3970}"/>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8" name="Group 358">
              <a:extLst>
                <a:ext uri="{FF2B5EF4-FFF2-40B4-BE49-F238E27FC236}">
                  <a16:creationId xmlns:a16="http://schemas.microsoft.com/office/drawing/2014/main" id="{CFA89BCE-D548-43BE-9C6D-892FF5159068}"/>
                </a:ext>
              </a:extLst>
            </p:cNvPr>
            <p:cNvGrpSpPr>
              <a:grpSpLocks/>
            </p:cNvGrpSpPr>
            <p:nvPr/>
          </p:nvGrpSpPr>
          <p:grpSpPr bwMode="auto">
            <a:xfrm flipH="1">
              <a:off x="4338326" y="3418770"/>
              <a:ext cx="917575" cy="482600"/>
              <a:chOff x="1986" y="1974"/>
              <a:chExt cx="744" cy="348"/>
            </a:xfrm>
          </p:grpSpPr>
          <p:sp>
            <p:nvSpPr>
              <p:cNvPr id="111" name="Arc 359">
                <a:extLst>
                  <a:ext uri="{FF2B5EF4-FFF2-40B4-BE49-F238E27FC236}">
                    <a16:creationId xmlns:a16="http://schemas.microsoft.com/office/drawing/2014/main" id="{87618E93-1B51-43F6-863F-0C8C2037948F}"/>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Line 360">
                <a:extLst>
                  <a:ext uri="{FF2B5EF4-FFF2-40B4-BE49-F238E27FC236}">
                    <a16:creationId xmlns:a16="http://schemas.microsoft.com/office/drawing/2014/main" id="{92D3E90C-F33E-4858-8346-BFF9B9799357}"/>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Line 364">
              <a:extLst>
                <a:ext uri="{FF2B5EF4-FFF2-40B4-BE49-F238E27FC236}">
                  <a16:creationId xmlns:a16="http://schemas.microsoft.com/office/drawing/2014/main" id="{76841A8E-6CFC-4204-A2D3-BA76D9C1FF5C}"/>
                </a:ext>
              </a:extLst>
            </p:cNvPr>
            <p:cNvSpPr>
              <a:spLocks noChangeShapeType="1"/>
            </p:cNvSpPr>
            <p:nvPr/>
          </p:nvSpPr>
          <p:spPr bwMode="auto">
            <a:xfrm flipH="1">
              <a:off x="5255900" y="2042669"/>
              <a:ext cx="1476749" cy="1660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Bogen 109">
              <a:extLst>
                <a:ext uri="{FF2B5EF4-FFF2-40B4-BE49-F238E27FC236}">
                  <a16:creationId xmlns:a16="http://schemas.microsoft.com/office/drawing/2014/main" id="{E269E412-D262-478F-9C4E-44042761ABCA}"/>
                </a:ext>
              </a:extLst>
            </p:cNvPr>
            <p:cNvSpPr/>
            <p:nvPr/>
          </p:nvSpPr>
          <p:spPr bwMode="auto">
            <a:xfrm>
              <a:off x="6595437" y="1902996"/>
              <a:ext cx="1048375" cy="881887"/>
            </a:xfrm>
            <a:prstGeom prst="arc">
              <a:avLst>
                <a:gd name="adj1" fmla="val 13038686"/>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115" name="AutoShape 349">
            <a:extLst>
              <a:ext uri="{FF2B5EF4-FFF2-40B4-BE49-F238E27FC236}">
                <a16:creationId xmlns:a16="http://schemas.microsoft.com/office/drawing/2014/main" id="{F81A0EA4-274A-4984-8743-311EFCC043C5}"/>
              </a:ext>
            </a:extLst>
          </p:cNvPr>
          <p:cNvSpPr>
            <a:spLocks noChangeArrowheads="1"/>
          </p:cNvSpPr>
          <p:nvPr/>
        </p:nvSpPr>
        <p:spPr bwMode="auto">
          <a:xfrm rot="10800000">
            <a:off x="3571586" y="371652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16" name="AutoShape 370">
            <a:extLst>
              <a:ext uri="{FF2B5EF4-FFF2-40B4-BE49-F238E27FC236}">
                <a16:creationId xmlns:a16="http://schemas.microsoft.com/office/drawing/2014/main" id="{67A57BEC-EA94-4FA4-B644-9722D31D0A30}"/>
              </a:ext>
            </a:extLst>
          </p:cNvPr>
          <p:cNvSpPr>
            <a:spLocks noChangeArrowheads="1"/>
          </p:cNvSpPr>
          <p:nvPr/>
        </p:nvSpPr>
        <p:spPr bwMode="auto">
          <a:xfrm rot="10800000" flipH="1">
            <a:off x="5404970" y="395960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17" name="Group 446">
            <a:extLst>
              <a:ext uri="{FF2B5EF4-FFF2-40B4-BE49-F238E27FC236}">
                <a16:creationId xmlns:a16="http://schemas.microsoft.com/office/drawing/2014/main" id="{CEC376A9-EE1D-4551-B3EC-E8AC959AC793}"/>
              </a:ext>
            </a:extLst>
          </p:cNvPr>
          <p:cNvGrpSpPr>
            <a:grpSpLocks/>
          </p:cNvGrpSpPr>
          <p:nvPr/>
        </p:nvGrpSpPr>
        <p:grpSpPr bwMode="auto">
          <a:xfrm rot="5400000" flipH="1">
            <a:off x="4246115" y="3541147"/>
            <a:ext cx="311150" cy="490538"/>
            <a:chOff x="2820" y="264"/>
            <a:chExt cx="420" cy="1452"/>
          </a:xfrm>
        </p:grpSpPr>
        <p:sp>
          <p:nvSpPr>
            <p:cNvPr id="118" name="Line 447">
              <a:extLst>
                <a:ext uri="{FF2B5EF4-FFF2-40B4-BE49-F238E27FC236}">
                  <a16:creationId xmlns:a16="http://schemas.microsoft.com/office/drawing/2014/main" id="{EC02536B-1095-455A-8898-FB21001273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9" name="Group 448">
              <a:extLst>
                <a:ext uri="{FF2B5EF4-FFF2-40B4-BE49-F238E27FC236}">
                  <a16:creationId xmlns:a16="http://schemas.microsoft.com/office/drawing/2014/main" id="{9DDD51D9-7536-4EEA-AC36-816BBD5E4276}"/>
                </a:ext>
              </a:extLst>
            </p:cNvPr>
            <p:cNvGrpSpPr>
              <a:grpSpLocks/>
            </p:cNvGrpSpPr>
            <p:nvPr/>
          </p:nvGrpSpPr>
          <p:grpSpPr bwMode="auto">
            <a:xfrm>
              <a:off x="2940" y="264"/>
              <a:ext cx="300" cy="1452"/>
              <a:chOff x="2940" y="264"/>
              <a:chExt cx="300" cy="1452"/>
            </a:xfrm>
          </p:grpSpPr>
          <p:grpSp>
            <p:nvGrpSpPr>
              <p:cNvPr id="120" name="Group 449">
                <a:extLst>
                  <a:ext uri="{FF2B5EF4-FFF2-40B4-BE49-F238E27FC236}">
                    <a16:creationId xmlns:a16="http://schemas.microsoft.com/office/drawing/2014/main" id="{48ACBB91-B421-4715-8759-30D1AAB6F575}"/>
                  </a:ext>
                </a:extLst>
              </p:cNvPr>
              <p:cNvGrpSpPr>
                <a:grpSpLocks/>
              </p:cNvGrpSpPr>
              <p:nvPr/>
            </p:nvGrpSpPr>
            <p:grpSpPr bwMode="auto">
              <a:xfrm>
                <a:off x="2940" y="264"/>
                <a:ext cx="252" cy="1368"/>
                <a:chOff x="3024" y="732"/>
                <a:chExt cx="252" cy="1368"/>
              </a:xfrm>
            </p:grpSpPr>
            <p:grpSp>
              <p:nvGrpSpPr>
                <p:cNvPr id="123" name="Group 450">
                  <a:extLst>
                    <a:ext uri="{FF2B5EF4-FFF2-40B4-BE49-F238E27FC236}">
                      <a16:creationId xmlns:a16="http://schemas.microsoft.com/office/drawing/2014/main" id="{0E08ED42-B528-4AA7-A6EA-5298FE850E71}"/>
                    </a:ext>
                  </a:extLst>
                </p:cNvPr>
                <p:cNvGrpSpPr>
                  <a:grpSpLocks/>
                </p:cNvGrpSpPr>
                <p:nvPr/>
              </p:nvGrpSpPr>
              <p:grpSpPr bwMode="auto">
                <a:xfrm>
                  <a:off x="3024" y="732"/>
                  <a:ext cx="252" cy="1368"/>
                  <a:chOff x="3168" y="1008"/>
                  <a:chExt cx="484" cy="2448"/>
                </a:xfrm>
              </p:grpSpPr>
              <p:grpSp>
                <p:nvGrpSpPr>
                  <p:cNvPr id="125" name="Group 451">
                    <a:extLst>
                      <a:ext uri="{FF2B5EF4-FFF2-40B4-BE49-F238E27FC236}">
                        <a16:creationId xmlns:a16="http://schemas.microsoft.com/office/drawing/2014/main" id="{0D6F34E4-C3D3-4DF8-A373-D7CE921FCF04}"/>
                      </a:ext>
                    </a:extLst>
                  </p:cNvPr>
                  <p:cNvGrpSpPr>
                    <a:grpSpLocks/>
                  </p:cNvGrpSpPr>
                  <p:nvPr/>
                </p:nvGrpSpPr>
                <p:grpSpPr bwMode="auto">
                  <a:xfrm>
                    <a:off x="3168" y="1008"/>
                    <a:ext cx="484" cy="2448"/>
                    <a:chOff x="2256" y="864"/>
                    <a:chExt cx="532" cy="2448"/>
                  </a:xfrm>
                </p:grpSpPr>
                <p:sp>
                  <p:nvSpPr>
                    <p:cNvPr id="128" name="Freeform 452">
                      <a:extLst>
                        <a:ext uri="{FF2B5EF4-FFF2-40B4-BE49-F238E27FC236}">
                          <a16:creationId xmlns:a16="http://schemas.microsoft.com/office/drawing/2014/main" id="{C538D078-2C1E-4C07-BDFB-D84E99704F5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453">
                      <a:extLst>
                        <a:ext uri="{FF2B5EF4-FFF2-40B4-BE49-F238E27FC236}">
                          <a16:creationId xmlns:a16="http://schemas.microsoft.com/office/drawing/2014/main" id="{E9266203-F234-419A-A5C8-3734C31CAED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454">
                    <a:extLst>
                      <a:ext uri="{FF2B5EF4-FFF2-40B4-BE49-F238E27FC236}">
                        <a16:creationId xmlns:a16="http://schemas.microsoft.com/office/drawing/2014/main" id="{A4E65842-CBB1-4364-9FFB-4BE1439EBDB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455">
                    <a:extLst>
                      <a:ext uri="{FF2B5EF4-FFF2-40B4-BE49-F238E27FC236}">
                        <a16:creationId xmlns:a16="http://schemas.microsoft.com/office/drawing/2014/main" id="{10613BD1-051E-4337-A3A3-3A8CFD92A34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456">
                  <a:extLst>
                    <a:ext uri="{FF2B5EF4-FFF2-40B4-BE49-F238E27FC236}">
                      <a16:creationId xmlns:a16="http://schemas.microsoft.com/office/drawing/2014/main" id="{1567EE95-69C2-4ADD-869C-714100D256F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1" name="AutoShape 457">
                <a:extLst>
                  <a:ext uri="{FF2B5EF4-FFF2-40B4-BE49-F238E27FC236}">
                    <a16:creationId xmlns:a16="http://schemas.microsoft.com/office/drawing/2014/main" id="{8819DD69-FEEB-4D2D-9FB5-CAFB8AD3D84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22" name="Line 458">
                <a:extLst>
                  <a:ext uri="{FF2B5EF4-FFF2-40B4-BE49-F238E27FC236}">
                    <a16:creationId xmlns:a16="http://schemas.microsoft.com/office/drawing/2014/main" id="{E3B42594-B5FE-4ABD-AA52-3E70A507F58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30" name="Group 459">
            <a:extLst>
              <a:ext uri="{FF2B5EF4-FFF2-40B4-BE49-F238E27FC236}">
                <a16:creationId xmlns:a16="http://schemas.microsoft.com/office/drawing/2014/main" id="{E515031C-441A-4B48-B99F-5A7194BCBCB2}"/>
              </a:ext>
            </a:extLst>
          </p:cNvPr>
          <p:cNvGrpSpPr>
            <a:grpSpLocks/>
          </p:cNvGrpSpPr>
          <p:nvPr/>
        </p:nvGrpSpPr>
        <p:grpSpPr bwMode="auto">
          <a:xfrm rot="5597421" flipV="1">
            <a:off x="4979610" y="3781996"/>
            <a:ext cx="311150" cy="490538"/>
            <a:chOff x="2820" y="264"/>
            <a:chExt cx="420" cy="1452"/>
          </a:xfrm>
        </p:grpSpPr>
        <p:sp>
          <p:nvSpPr>
            <p:cNvPr id="131" name="Line 460">
              <a:extLst>
                <a:ext uri="{FF2B5EF4-FFF2-40B4-BE49-F238E27FC236}">
                  <a16:creationId xmlns:a16="http://schemas.microsoft.com/office/drawing/2014/main" id="{7B3E6BF5-28DB-480A-84BF-5F738FAC02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2" name="Group 461">
              <a:extLst>
                <a:ext uri="{FF2B5EF4-FFF2-40B4-BE49-F238E27FC236}">
                  <a16:creationId xmlns:a16="http://schemas.microsoft.com/office/drawing/2014/main" id="{27DE40C3-7DED-4A52-A0D4-7F0ECC068A85}"/>
                </a:ext>
              </a:extLst>
            </p:cNvPr>
            <p:cNvGrpSpPr>
              <a:grpSpLocks/>
            </p:cNvGrpSpPr>
            <p:nvPr/>
          </p:nvGrpSpPr>
          <p:grpSpPr bwMode="auto">
            <a:xfrm>
              <a:off x="2940" y="264"/>
              <a:ext cx="300" cy="1452"/>
              <a:chOff x="2940" y="264"/>
              <a:chExt cx="300" cy="1452"/>
            </a:xfrm>
          </p:grpSpPr>
          <p:grpSp>
            <p:nvGrpSpPr>
              <p:cNvPr id="133" name="Group 462">
                <a:extLst>
                  <a:ext uri="{FF2B5EF4-FFF2-40B4-BE49-F238E27FC236}">
                    <a16:creationId xmlns:a16="http://schemas.microsoft.com/office/drawing/2014/main" id="{D4105754-F9F0-4DCE-A51A-72C6FA870F8F}"/>
                  </a:ext>
                </a:extLst>
              </p:cNvPr>
              <p:cNvGrpSpPr>
                <a:grpSpLocks/>
              </p:cNvGrpSpPr>
              <p:nvPr/>
            </p:nvGrpSpPr>
            <p:grpSpPr bwMode="auto">
              <a:xfrm>
                <a:off x="2940" y="264"/>
                <a:ext cx="252" cy="1368"/>
                <a:chOff x="3024" y="732"/>
                <a:chExt cx="252" cy="1368"/>
              </a:xfrm>
            </p:grpSpPr>
            <p:grpSp>
              <p:nvGrpSpPr>
                <p:cNvPr id="136" name="Group 463">
                  <a:extLst>
                    <a:ext uri="{FF2B5EF4-FFF2-40B4-BE49-F238E27FC236}">
                      <a16:creationId xmlns:a16="http://schemas.microsoft.com/office/drawing/2014/main" id="{3CFB31DE-4A57-4420-A922-5683C5871720}"/>
                    </a:ext>
                  </a:extLst>
                </p:cNvPr>
                <p:cNvGrpSpPr>
                  <a:grpSpLocks/>
                </p:cNvGrpSpPr>
                <p:nvPr/>
              </p:nvGrpSpPr>
              <p:grpSpPr bwMode="auto">
                <a:xfrm>
                  <a:off x="3024" y="732"/>
                  <a:ext cx="252" cy="1368"/>
                  <a:chOff x="3168" y="1008"/>
                  <a:chExt cx="484" cy="2448"/>
                </a:xfrm>
              </p:grpSpPr>
              <p:grpSp>
                <p:nvGrpSpPr>
                  <p:cNvPr id="138" name="Group 464">
                    <a:extLst>
                      <a:ext uri="{FF2B5EF4-FFF2-40B4-BE49-F238E27FC236}">
                        <a16:creationId xmlns:a16="http://schemas.microsoft.com/office/drawing/2014/main" id="{57B9EC0C-94D6-4CD6-B1D7-0DE3C33874B7}"/>
                      </a:ext>
                    </a:extLst>
                  </p:cNvPr>
                  <p:cNvGrpSpPr>
                    <a:grpSpLocks/>
                  </p:cNvGrpSpPr>
                  <p:nvPr/>
                </p:nvGrpSpPr>
                <p:grpSpPr bwMode="auto">
                  <a:xfrm>
                    <a:off x="3168" y="1008"/>
                    <a:ext cx="484" cy="2448"/>
                    <a:chOff x="2256" y="864"/>
                    <a:chExt cx="532" cy="2448"/>
                  </a:xfrm>
                </p:grpSpPr>
                <p:sp>
                  <p:nvSpPr>
                    <p:cNvPr id="141" name="Freeform 465">
                      <a:extLst>
                        <a:ext uri="{FF2B5EF4-FFF2-40B4-BE49-F238E27FC236}">
                          <a16:creationId xmlns:a16="http://schemas.microsoft.com/office/drawing/2014/main" id="{8EAB4C8E-C8E7-4D00-8EB1-1D146CD1DB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2" name="Freeform 466">
                      <a:extLst>
                        <a:ext uri="{FF2B5EF4-FFF2-40B4-BE49-F238E27FC236}">
                          <a16:creationId xmlns:a16="http://schemas.microsoft.com/office/drawing/2014/main" id="{2BD8578B-0377-4446-AD47-8A944DE46E6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9" name="Freeform 467">
                    <a:extLst>
                      <a:ext uri="{FF2B5EF4-FFF2-40B4-BE49-F238E27FC236}">
                        <a16:creationId xmlns:a16="http://schemas.microsoft.com/office/drawing/2014/main" id="{A0E3A6A9-E002-4326-A566-C736AA637F6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0" name="Freeform 468">
                    <a:extLst>
                      <a:ext uri="{FF2B5EF4-FFF2-40B4-BE49-F238E27FC236}">
                        <a16:creationId xmlns:a16="http://schemas.microsoft.com/office/drawing/2014/main" id="{61742B99-A1A7-453F-8F7B-C84627064DA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7" name="Line 469">
                  <a:extLst>
                    <a:ext uri="{FF2B5EF4-FFF2-40B4-BE49-F238E27FC236}">
                      <a16:creationId xmlns:a16="http://schemas.microsoft.com/office/drawing/2014/main" id="{4BB4AAC7-A1C4-4485-9A61-0B3A40FE2CA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 name="AutoShape 470">
                <a:extLst>
                  <a:ext uri="{FF2B5EF4-FFF2-40B4-BE49-F238E27FC236}">
                    <a16:creationId xmlns:a16="http://schemas.microsoft.com/office/drawing/2014/main" id="{82564D30-7E90-49BD-B6E8-477C572DB0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Line 471">
                <a:extLst>
                  <a:ext uri="{FF2B5EF4-FFF2-40B4-BE49-F238E27FC236}">
                    <a16:creationId xmlns:a16="http://schemas.microsoft.com/office/drawing/2014/main" id="{0B59B7D1-B7BA-4233-B4E2-E1B3F47EDC6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8D2BE5CE-CA5A-447D-900E-5F7F7282183B}"/>
              </a:ext>
            </a:extLst>
          </p:cNvPr>
          <p:cNvGrpSpPr>
            <a:grpSpLocks/>
          </p:cNvGrpSpPr>
          <p:nvPr/>
        </p:nvGrpSpPr>
        <p:grpSpPr bwMode="auto">
          <a:xfrm rot="4813045" flipH="1">
            <a:off x="5553776" y="2548331"/>
            <a:ext cx="700088" cy="320675"/>
            <a:chOff x="4875" y="7237"/>
            <a:chExt cx="4230" cy="1883"/>
          </a:xfrm>
        </p:grpSpPr>
        <p:sp>
          <p:nvSpPr>
            <p:cNvPr id="163" name="Arc 476">
              <a:extLst>
                <a:ext uri="{FF2B5EF4-FFF2-40B4-BE49-F238E27FC236}">
                  <a16:creationId xmlns:a16="http://schemas.microsoft.com/office/drawing/2014/main" id="{48DF67AC-3587-48E3-941D-4456F309681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8D1C7109-162E-4BB3-BB1F-9B8F2AFBF3A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66" name="Text Box 366">
            <a:extLst>
              <a:ext uri="{FF2B5EF4-FFF2-40B4-BE49-F238E27FC236}">
                <a16:creationId xmlns:a16="http://schemas.microsoft.com/office/drawing/2014/main" id="{7CD747C3-0716-4283-AC61-021176CE6564}"/>
              </a:ext>
            </a:extLst>
          </p:cNvPr>
          <p:cNvSpPr txBox="1">
            <a:spLocks noChangeArrowheads="1"/>
          </p:cNvSpPr>
          <p:nvPr/>
        </p:nvSpPr>
        <p:spPr bwMode="auto">
          <a:xfrm>
            <a:off x="6964079" y="3211895"/>
            <a:ext cx="97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a:t>
            </a:r>
          </a:p>
        </p:txBody>
      </p:sp>
      <p:grpSp>
        <p:nvGrpSpPr>
          <p:cNvPr id="223" name="Group 475">
            <a:extLst>
              <a:ext uri="{FF2B5EF4-FFF2-40B4-BE49-F238E27FC236}">
                <a16:creationId xmlns:a16="http://schemas.microsoft.com/office/drawing/2014/main" id="{EBF9FA73-691F-4AB3-A6DC-7D4955EFD2AF}"/>
              </a:ext>
            </a:extLst>
          </p:cNvPr>
          <p:cNvGrpSpPr>
            <a:grpSpLocks/>
          </p:cNvGrpSpPr>
          <p:nvPr/>
        </p:nvGrpSpPr>
        <p:grpSpPr bwMode="auto">
          <a:xfrm rot="20356739">
            <a:off x="6678113" y="3037974"/>
            <a:ext cx="700088" cy="320675"/>
            <a:chOff x="4875" y="7237"/>
            <a:chExt cx="4230" cy="1883"/>
          </a:xfrm>
        </p:grpSpPr>
        <p:sp>
          <p:nvSpPr>
            <p:cNvPr id="224" name="Arc 476">
              <a:extLst>
                <a:ext uri="{FF2B5EF4-FFF2-40B4-BE49-F238E27FC236}">
                  <a16:creationId xmlns:a16="http://schemas.microsoft.com/office/drawing/2014/main" id="{1B13B6B5-4C89-4209-B46A-BEC7363EEB8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 name="AutoShape 477">
              <a:extLst>
                <a:ext uri="{FF2B5EF4-FFF2-40B4-BE49-F238E27FC236}">
                  <a16:creationId xmlns:a16="http://schemas.microsoft.com/office/drawing/2014/main" id="{C01D9748-2573-4CEF-886E-8EDA22F2CC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229" name="Text Box 366">
            <a:extLst>
              <a:ext uri="{FF2B5EF4-FFF2-40B4-BE49-F238E27FC236}">
                <a16:creationId xmlns:a16="http://schemas.microsoft.com/office/drawing/2014/main" id="{DE5610EC-05F3-48B1-9706-AC965F042287}"/>
              </a:ext>
            </a:extLst>
          </p:cNvPr>
          <p:cNvSpPr txBox="1">
            <a:spLocks noChangeArrowheads="1"/>
          </p:cNvSpPr>
          <p:nvPr/>
        </p:nvSpPr>
        <p:spPr bwMode="auto">
          <a:xfrm>
            <a:off x="4996963" y="2242469"/>
            <a:ext cx="97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a:t>
            </a:r>
          </a:p>
        </p:txBody>
      </p:sp>
      <p:sp>
        <p:nvSpPr>
          <p:cNvPr id="82" name="Text Box 100">
            <a:extLst>
              <a:ext uri="{FF2B5EF4-FFF2-40B4-BE49-F238E27FC236}">
                <a16:creationId xmlns:a16="http://schemas.microsoft.com/office/drawing/2014/main" id="{4185A9CC-F11E-4037-9C31-86B12A9C7FEB}"/>
              </a:ext>
            </a:extLst>
          </p:cNvPr>
          <p:cNvSpPr txBox="1">
            <a:spLocks noChangeArrowheads="1"/>
          </p:cNvSpPr>
          <p:nvPr/>
        </p:nvSpPr>
        <p:spPr bwMode="auto">
          <a:xfrm>
            <a:off x="313766" y="1514391"/>
            <a:ext cx="54115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portions de tonneau au milieu des lignes droites</a:t>
            </a:r>
            <a:r>
              <a:rPr lang="de-DE" altLang="de-DE" sz="1600" b="1" dirty="0">
                <a:solidFill>
                  <a:srgbClr val="0000FF"/>
                </a:solidFill>
              </a:rPr>
              <a:t>.</a:t>
            </a:r>
          </a:p>
        </p:txBody>
      </p:sp>
      <p:sp>
        <p:nvSpPr>
          <p:cNvPr id="83" name="Oval 384">
            <a:extLst>
              <a:ext uri="{FF2B5EF4-FFF2-40B4-BE49-F238E27FC236}">
                <a16:creationId xmlns:a16="http://schemas.microsoft.com/office/drawing/2014/main" id="{3C390F85-8760-4965-8E1A-AE07E0DBA754}"/>
              </a:ext>
            </a:extLst>
          </p:cNvPr>
          <p:cNvSpPr>
            <a:spLocks noChangeArrowheads="1"/>
          </p:cNvSpPr>
          <p:nvPr/>
        </p:nvSpPr>
        <p:spPr bwMode="auto">
          <a:xfrm>
            <a:off x="4252776" y="2735085"/>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4" name="Text Box 101">
            <a:extLst>
              <a:ext uri="{FF2B5EF4-FFF2-40B4-BE49-F238E27FC236}">
                <a16:creationId xmlns:a16="http://schemas.microsoft.com/office/drawing/2014/main" id="{ED3B0E7D-AEFE-4894-ABFF-D6B39EF062B7}"/>
              </a:ext>
            </a:extLst>
          </p:cNvPr>
          <p:cNvSpPr txBox="1">
            <a:spLocks noChangeArrowheads="1"/>
          </p:cNvSpPr>
          <p:nvPr/>
        </p:nvSpPr>
        <p:spPr bwMode="auto">
          <a:xfrm>
            <a:off x="313766" y="3241675"/>
            <a:ext cx="3003751"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85" name="Oval 384">
            <a:extLst>
              <a:ext uri="{FF2B5EF4-FFF2-40B4-BE49-F238E27FC236}">
                <a16:creationId xmlns:a16="http://schemas.microsoft.com/office/drawing/2014/main" id="{093C0B01-2C43-40D5-BC73-D6E3B3A3CE44}"/>
              </a:ext>
            </a:extLst>
          </p:cNvPr>
          <p:cNvSpPr>
            <a:spLocks noChangeArrowheads="1"/>
          </p:cNvSpPr>
          <p:nvPr/>
        </p:nvSpPr>
        <p:spPr bwMode="auto">
          <a:xfrm>
            <a:off x="6651143" y="1489229"/>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6" name="Oval 384">
            <a:extLst>
              <a:ext uri="{FF2B5EF4-FFF2-40B4-BE49-F238E27FC236}">
                <a16:creationId xmlns:a16="http://schemas.microsoft.com/office/drawing/2014/main" id="{7DF5CD7A-4CD4-47B6-9E24-9A6215134E81}"/>
              </a:ext>
            </a:extLst>
          </p:cNvPr>
          <p:cNvSpPr>
            <a:spLocks noChangeArrowheads="1"/>
          </p:cNvSpPr>
          <p:nvPr/>
        </p:nvSpPr>
        <p:spPr bwMode="auto">
          <a:xfrm>
            <a:off x="5475470" y="3007078"/>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87" name="Group 14">
            <a:extLst>
              <a:ext uri="{FF2B5EF4-FFF2-40B4-BE49-F238E27FC236}">
                <a16:creationId xmlns:a16="http://schemas.microsoft.com/office/drawing/2014/main" id="{25E634EF-3DB7-4551-B161-E2B30E54CEA7}"/>
              </a:ext>
            </a:extLst>
          </p:cNvPr>
          <p:cNvGrpSpPr>
            <a:grpSpLocks/>
          </p:cNvGrpSpPr>
          <p:nvPr/>
        </p:nvGrpSpPr>
        <p:grpSpPr bwMode="auto">
          <a:xfrm>
            <a:off x="6325155" y="3228898"/>
            <a:ext cx="1057275" cy="954088"/>
            <a:chOff x="4164" y="1916"/>
            <a:chExt cx="666" cy="601"/>
          </a:xfrm>
        </p:grpSpPr>
        <p:grpSp>
          <p:nvGrpSpPr>
            <p:cNvPr id="88" name="Group 15">
              <a:extLst>
                <a:ext uri="{FF2B5EF4-FFF2-40B4-BE49-F238E27FC236}">
                  <a16:creationId xmlns:a16="http://schemas.microsoft.com/office/drawing/2014/main" id="{23B39554-3798-4C93-A4C3-23D8FB73BE1E}"/>
                </a:ext>
              </a:extLst>
            </p:cNvPr>
            <p:cNvGrpSpPr>
              <a:grpSpLocks/>
            </p:cNvGrpSpPr>
            <p:nvPr/>
          </p:nvGrpSpPr>
          <p:grpSpPr bwMode="auto">
            <a:xfrm flipH="1">
              <a:off x="4164" y="1916"/>
              <a:ext cx="636" cy="601"/>
              <a:chOff x="2287" y="1612"/>
              <a:chExt cx="636" cy="548"/>
            </a:xfrm>
          </p:grpSpPr>
          <p:sp>
            <p:nvSpPr>
              <p:cNvPr id="90" name="Line 16">
                <a:extLst>
                  <a:ext uri="{FF2B5EF4-FFF2-40B4-BE49-F238E27FC236}">
                    <a16:creationId xmlns:a16="http://schemas.microsoft.com/office/drawing/2014/main" id="{4DF5C3FA-1E36-47F1-93AB-94C9FD044F72}"/>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 name="Line 17">
                <a:extLst>
                  <a:ext uri="{FF2B5EF4-FFF2-40B4-BE49-F238E27FC236}">
                    <a16:creationId xmlns:a16="http://schemas.microsoft.com/office/drawing/2014/main" id="{E6E346CE-887D-4104-BFFE-40E9B6CF8516}"/>
                  </a:ext>
                </a:extLst>
              </p:cNvPr>
              <p:cNvSpPr>
                <a:spLocks noChangeShapeType="1"/>
              </p:cNvSpPr>
              <p:nvPr/>
            </p:nvSpPr>
            <p:spPr bwMode="auto">
              <a:xfrm>
                <a:off x="2446" y="1612"/>
                <a:ext cx="477" cy="548"/>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89" name="Text Box 18">
              <a:extLst>
                <a:ext uri="{FF2B5EF4-FFF2-40B4-BE49-F238E27FC236}">
                  <a16:creationId xmlns:a16="http://schemas.microsoft.com/office/drawing/2014/main" id="{02FD09A3-BB29-4293-9B3B-5628CFF54A2E}"/>
                </a:ext>
              </a:extLst>
            </p:cNvPr>
            <p:cNvSpPr txBox="1">
              <a:spLocks noChangeArrowheads="1"/>
            </p:cNvSpPr>
            <p:nvPr/>
          </p:nvSpPr>
          <p:spPr bwMode="auto">
            <a:xfrm flipH="1">
              <a:off x="4380" y="2217"/>
              <a:ext cx="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a:t>45°</a:t>
              </a:r>
            </a:p>
          </p:txBody>
        </p:sp>
      </p:grpSp>
      <p:sp>
        <p:nvSpPr>
          <p:cNvPr id="92" name="Oval 106">
            <a:extLst>
              <a:ext uri="{FF2B5EF4-FFF2-40B4-BE49-F238E27FC236}">
                <a16:creationId xmlns:a16="http://schemas.microsoft.com/office/drawing/2014/main" id="{6E04E54A-4208-45F7-8958-8E023C0DD39E}"/>
              </a:ext>
            </a:extLst>
          </p:cNvPr>
          <p:cNvSpPr>
            <a:spLocks noChangeArrowheads="1"/>
          </p:cNvSpPr>
          <p:nvPr/>
        </p:nvSpPr>
        <p:spPr bwMode="auto">
          <a:xfrm>
            <a:off x="6679962" y="15606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3" name="Oval 106">
            <a:extLst>
              <a:ext uri="{FF2B5EF4-FFF2-40B4-BE49-F238E27FC236}">
                <a16:creationId xmlns:a16="http://schemas.microsoft.com/office/drawing/2014/main" id="{B5EA36F8-8B80-44BB-8190-557A575D52E4}"/>
              </a:ext>
            </a:extLst>
          </p:cNvPr>
          <p:cNvSpPr>
            <a:spLocks noChangeArrowheads="1"/>
          </p:cNvSpPr>
          <p:nvPr/>
        </p:nvSpPr>
        <p:spPr bwMode="auto">
          <a:xfrm>
            <a:off x="7646378" y="205842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4" name="Oval 106">
            <a:extLst>
              <a:ext uri="{FF2B5EF4-FFF2-40B4-BE49-F238E27FC236}">
                <a16:creationId xmlns:a16="http://schemas.microsoft.com/office/drawing/2014/main" id="{BDD15C25-23B2-41A2-9C02-6792C8728B55}"/>
              </a:ext>
            </a:extLst>
          </p:cNvPr>
          <p:cNvSpPr>
            <a:spLocks noChangeArrowheads="1"/>
          </p:cNvSpPr>
          <p:nvPr/>
        </p:nvSpPr>
        <p:spPr bwMode="auto">
          <a:xfrm>
            <a:off x="7012367" y="289742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5" name="Oval 106">
            <a:extLst>
              <a:ext uri="{FF2B5EF4-FFF2-40B4-BE49-F238E27FC236}">
                <a16:creationId xmlns:a16="http://schemas.microsoft.com/office/drawing/2014/main" id="{3DF1EAC6-61BA-4489-A52B-65050A7F2EFF}"/>
              </a:ext>
            </a:extLst>
          </p:cNvPr>
          <p:cNvSpPr>
            <a:spLocks noChangeArrowheads="1"/>
          </p:cNvSpPr>
          <p:nvPr/>
        </p:nvSpPr>
        <p:spPr bwMode="auto">
          <a:xfrm>
            <a:off x="6369288" y="371970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6" name="Oval 106">
            <a:extLst>
              <a:ext uri="{FF2B5EF4-FFF2-40B4-BE49-F238E27FC236}">
                <a16:creationId xmlns:a16="http://schemas.microsoft.com/office/drawing/2014/main" id="{C0D5F775-4679-4D51-A24A-8C46F8DC50C5}"/>
              </a:ext>
            </a:extLst>
          </p:cNvPr>
          <p:cNvSpPr>
            <a:spLocks noChangeArrowheads="1"/>
          </p:cNvSpPr>
          <p:nvPr/>
        </p:nvSpPr>
        <p:spPr bwMode="auto">
          <a:xfrm>
            <a:off x="5882258" y="395263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7" name="Oval 106">
            <a:extLst>
              <a:ext uri="{FF2B5EF4-FFF2-40B4-BE49-F238E27FC236}">
                <a16:creationId xmlns:a16="http://schemas.microsoft.com/office/drawing/2014/main" id="{0B25B200-A37B-4548-8229-5D199690E63E}"/>
              </a:ext>
            </a:extLst>
          </p:cNvPr>
          <p:cNvSpPr>
            <a:spLocks noChangeArrowheads="1"/>
          </p:cNvSpPr>
          <p:nvPr/>
        </p:nvSpPr>
        <p:spPr bwMode="auto">
          <a:xfrm>
            <a:off x="5157829" y="341838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8" name="Oval 106">
            <a:extLst>
              <a:ext uri="{FF2B5EF4-FFF2-40B4-BE49-F238E27FC236}">
                <a16:creationId xmlns:a16="http://schemas.microsoft.com/office/drawing/2014/main" id="{F731EBE7-6C23-4BD4-801A-3215795DE658}"/>
              </a:ext>
            </a:extLst>
          </p:cNvPr>
          <p:cNvSpPr>
            <a:spLocks noChangeArrowheads="1"/>
          </p:cNvSpPr>
          <p:nvPr/>
        </p:nvSpPr>
        <p:spPr bwMode="auto">
          <a:xfrm>
            <a:off x="5937191" y="246240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9" name="Oval 106">
            <a:extLst>
              <a:ext uri="{FF2B5EF4-FFF2-40B4-BE49-F238E27FC236}">
                <a16:creationId xmlns:a16="http://schemas.microsoft.com/office/drawing/2014/main" id="{B7EA8CAD-0F63-4BD4-B237-44CC7934A145}"/>
              </a:ext>
            </a:extLst>
          </p:cNvPr>
          <p:cNvSpPr>
            <a:spLocks noChangeArrowheads="1"/>
          </p:cNvSpPr>
          <p:nvPr/>
        </p:nvSpPr>
        <p:spPr bwMode="auto">
          <a:xfrm>
            <a:off x="4673941" y="367529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00" name="Text Box 151">
            <a:extLst>
              <a:ext uri="{FF2B5EF4-FFF2-40B4-BE49-F238E27FC236}">
                <a16:creationId xmlns:a16="http://schemas.microsoft.com/office/drawing/2014/main" id="{4BD391E0-5711-48F5-968C-35F365DA71B8}"/>
              </a:ext>
            </a:extLst>
          </p:cNvPr>
          <p:cNvSpPr txBox="1">
            <a:spLocks noChangeArrowheads="1"/>
          </p:cNvSpPr>
          <p:nvPr/>
        </p:nvSpPr>
        <p:spPr bwMode="auto">
          <a:xfrm>
            <a:off x="313766" y="2032330"/>
            <a:ext cx="3929259" cy="584775"/>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Pendant le vol tranche, l‘aile doit être dans le plan vertical.</a:t>
            </a:r>
          </a:p>
        </p:txBody>
      </p:sp>
    </p:spTree>
    <p:extLst>
      <p:ext uri="{BB962C8B-B14F-4D97-AF65-F5344CB8AC3E}">
        <p14:creationId xmlns:p14="http://schemas.microsoft.com/office/powerpoint/2010/main" val="291571051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linds(horizontal)">
                                      <p:cBhvr>
                                        <p:cTn id="11" dur="1000"/>
                                        <p:tgtEl>
                                          <p:spTgt spid="100"/>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linds(horizontal)">
                                      <p:cBhvr>
                                        <p:cTn id="15" dur="1000"/>
                                        <p:tgtEl>
                                          <p:spTgt spid="84"/>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blinds(horizontal)">
                                      <p:cBhvr>
                                        <p:cTn id="19" dur="2000"/>
                                        <p:tgtEl>
                                          <p:spTgt spid="86"/>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blinds(horizontal)">
                                      <p:cBhvr>
                                        <p:cTn id="23" dur="2000"/>
                                        <p:tgtEl>
                                          <p:spTgt spid="85"/>
                                        </p:tgtEl>
                                      </p:cBhvr>
                                    </p:animEffect>
                                  </p:childTnLst>
                                </p:cTn>
                              </p:par>
                            </p:childTnLst>
                          </p:cTn>
                        </p:par>
                        <p:par>
                          <p:cTn id="24" fill="hold">
                            <p:stCondLst>
                              <p:cond delay="6500"/>
                            </p:stCondLst>
                            <p:childTnLst>
                              <p:par>
                                <p:cTn id="25" presetID="3" presetClass="entr" presetSubtype="1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linds(horizontal)">
                                      <p:cBhvr>
                                        <p:cTn id="27"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utoUpdateAnimBg="0"/>
      <p:bldP spid="84" grpId="0" animBg="1"/>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1608138" y="85725"/>
            <a:ext cx="7607579" cy="1311233"/>
          </a:xfrm>
          <a:prstGeom prst="rect">
            <a:avLst/>
          </a:prstGeom>
          <a:noFill/>
          <a:ln w="9525">
            <a:noFill/>
            <a:miter lim="800000"/>
            <a:headEnd/>
            <a:tailEnd/>
          </a:ln>
        </p:spPr>
        <p:txBody>
          <a:bodyPr wrap="square" lIns="79352" tIns="39676" rIns="79352" bIns="39676">
            <a:spAutoFit/>
          </a:bodyPr>
          <a:lstStyle/>
          <a:p>
            <a:pPr defTabSz="793750" eaLnBrk="0" hangingPunct="0"/>
            <a:r>
              <a:rPr lang="en-GB" sz="2000" b="1" dirty="0"/>
              <a:t>F-27.10 </a:t>
            </a:r>
            <a:r>
              <a:rPr lang="fr-FR" sz="2000" b="1" dirty="0"/>
              <a:t>Trombone avec trois quarts de tonneau, trois quarts 	  de tonneau.</a:t>
            </a:r>
          </a:p>
          <a:p>
            <a:pPr defTabSz="793750" eaLnBrk="0" hangingPunct="0"/>
            <a:r>
              <a:rPr lang="fr-FR" sz="2000" b="1" dirty="0"/>
              <a:t> 	  Option: Virage guerrier avec trois quarts de tonneau, 	  trois quarts de tonneau.</a:t>
            </a:r>
            <a:endParaRPr lang="de-DE" altLang="de-DE" dirty="0"/>
          </a:p>
        </p:txBody>
      </p:sp>
      <p:sp>
        <p:nvSpPr>
          <p:cNvPr id="86018" name="Text Box 340"/>
          <p:cNvSpPr txBox="1">
            <a:spLocks noChangeArrowheads="1"/>
          </p:cNvSpPr>
          <p:nvPr/>
        </p:nvSpPr>
        <p:spPr bwMode="auto">
          <a:xfrm>
            <a:off x="8013700" y="65151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F-27.10.04</a:t>
            </a:r>
            <a:endParaRPr lang="de-DE" altLang="de-DE" dirty="0"/>
          </a:p>
        </p:txBody>
      </p:sp>
      <p:sp>
        <p:nvSpPr>
          <p:cNvPr id="86019" name="Text Box 546"/>
          <p:cNvSpPr txBox="1">
            <a:spLocks noChangeArrowheads="1"/>
          </p:cNvSpPr>
          <p:nvPr/>
        </p:nvSpPr>
        <p:spPr bwMode="auto">
          <a:xfrm>
            <a:off x="2020888" y="5321300"/>
            <a:ext cx="6932612" cy="1323439"/>
          </a:xfrm>
          <a:prstGeom prst="rect">
            <a:avLst/>
          </a:prstGeom>
          <a:solidFill>
            <a:schemeClr val="bg1"/>
          </a:solidFill>
          <a:ln w="9525">
            <a:noFill/>
            <a:miter lim="800000"/>
            <a:headEnd/>
            <a:tailEnd/>
          </a:ln>
        </p:spPr>
        <p:txBody>
          <a:bodyPr>
            <a:spAutoFit/>
          </a:bodyPr>
          <a:lstStyle/>
          <a:p>
            <a:pPr algn="ctr" defTabSz="793750" eaLnBrk="0" hangingPunct="0"/>
            <a:r>
              <a:rPr lang="fr-FR" sz="1600" b="1" dirty="0"/>
              <a:t>A partir d’un vol dos, le modèle exécute un 1/8 de boucle poussée pour prendre une trajectoire ascendante à 45°, exécute 3/4 de tonneau, exécute un demi-cercle poussé en vol tranche pour prendre une trajectoire descendante à 45° en vol tranche,</a:t>
            </a:r>
            <a:r>
              <a:rPr lang="en-GB" sz="1600" b="1" dirty="0"/>
              <a:t> </a:t>
            </a:r>
            <a:r>
              <a:rPr lang="fr-FR" sz="1600" b="1" dirty="0"/>
              <a:t>exécute 3/4 de tonneau</a:t>
            </a:r>
            <a:r>
              <a:rPr lang="en-GB" sz="1600" b="1" dirty="0"/>
              <a:t>, </a:t>
            </a:r>
            <a:r>
              <a:rPr lang="fr-FR" sz="1600" b="1" dirty="0"/>
              <a:t>exécute 1/8 de boucle tirée, sortie en vol normal</a:t>
            </a:r>
            <a:r>
              <a:rPr lang="en-GB" sz="1600" b="1" dirty="0"/>
              <a:t>.</a:t>
            </a:r>
            <a:endParaRPr lang="de-DE" sz="1600" b="1" dirty="0"/>
          </a:p>
        </p:txBody>
      </p:sp>
      <p:sp>
        <p:nvSpPr>
          <p:cNvPr id="106" name="Line 354">
            <a:extLst>
              <a:ext uri="{FF2B5EF4-FFF2-40B4-BE49-F238E27FC236}">
                <a16:creationId xmlns:a16="http://schemas.microsoft.com/office/drawing/2014/main" id="{F21F4B65-B4B0-497E-82A6-F11BF1D7778C}"/>
              </a:ext>
            </a:extLst>
          </p:cNvPr>
          <p:cNvSpPr>
            <a:spLocks noChangeShapeType="1"/>
          </p:cNvSpPr>
          <p:nvPr/>
        </p:nvSpPr>
        <p:spPr bwMode="auto">
          <a:xfrm flipH="1">
            <a:off x="6443468" y="2193154"/>
            <a:ext cx="1260323" cy="16326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uppieren 2">
            <a:extLst>
              <a:ext uri="{FF2B5EF4-FFF2-40B4-BE49-F238E27FC236}">
                <a16:creationId xmlns:a16="http://schemas.microsoft.com/office/drawing/2014/main" id="{FC4436AE-ADAA-4FD9-9F89-4D7E3FEE5067}"/>
              </a:ext>
            </a:extLst>
          </p:cNvPr>
          <p:cNvGrpSpPr>
            <a:grpSpLocks/>
          </p:cNvGrpSpPr>
          <p:nvPr/>
        </p:nvGrpSpPr>
        <p:grpSpPr bwMode="auto">
          <a:xfrm>
            <a:off x="5479729" y="3491427"/>
            <a:ext cx="971478" cy="558261"/>
            <a:chOff x="5502961" y="3648075"/>
            <a:chExt cx="917575" cy="482600"/>
          </a:xfrm>
        </p:grpSpPr>
        <p:sp>
          <p:nvSpPr>
            <p:cNvPr id="113" name="Arc 356">
              <a:extLst>
                <a:ext uri="{FF2B5EF4-FFF2-40B4-BE49-F238E27FC236}">
                  <a16:creationId xmlns:a16="http://schemas.microsoft.com/office/drawing/2014/main" id="{1272BD95-F286-4A91-8D3E-DCE644FDFD7E}"/>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Line 357">
              <a:extLst>
                <a:ext uri="{FF2B5EF4-FFF2-40B4-BE49-F238E27FC236}">
                  <a16:creationId xmlns:a16="http://schemas.microsoft.com/office/drawing/2014/main" id="{16539CDF-71CB-4CB5-8F7D-EB6D27DF3970}"/>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8" name="Group 358">
            <a:extLst>
              <a:ext uri="{FF2B5EF4-FFF2-40B4-BE49-F238E27FC236}">
                <a16:creationId xmlns:a16="http://schemas.microsoft.com/office/drawing/2014/main" id="{CFA89BCE-D548-43BE-9C6D-892FF5159068}"/>
              </a:ext>
            </a:extLst>
          </p:cNvPr>
          <p:cNvGrpSpPr>
            <a:grpSpLocks/>
          </p:cNvGrpSpPr>
          <p:nvPr/>
        </p:nvGrpSpPr>
        <p:grpSpPr bwMode="auto">
          <a:xfrm flipH="1">
            <a:off x="4243027" y="3228155"/>
            <a:ext cx="971478" cy="558261"/>
            <a:chOff x="1986" y="1974"/>
            <a:chExt cx="744" cy="348"/>
          </a:xfrm>
        </p:grpSpPr>
        <p:sp>
          <p:nvSpPr>
            <p:cNvPr id="111" name="Arc 359">
              <a:extLst>
                <a:ext uri="{FF2B5EF4-FFF2-40B4-BE49-F238E27FC236}">
                  <a16:creationId xmlns:a16="http://schemas.microsoft.com/office/drawing/2014/main" id="{87618E93-1B51-43F6-863F-0C8C2037948F}"/>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Line 360">
              <a:extLst>
                <a:ext uri="{FF2B5EF4-FFF2-40B4-BE49-F238E27FC236}">
                  <a16:creationId xmlns:a16="http://schemas.microsoft.com/office/drawing/2014/main" id="{92D3E90C-F33E-4858-8346-BFF9B9799357}"/>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Line 364">
            <a:extLst>
              <a:ext uri="{FF2B5EF4-FFF2-40B4-BE49-F238E27FC236}">
                <a16:creationId xmlns:a16="http://schemas.microsoft.com/office/drawing/2014/main" id="{76841A8E-6CFC-4204-A2D3-BA76D9C1FF5C}"/>
              </a:ext>
            </a:extLst>
          </p:cNvPr>
          <p:cNvSpPr>
            <a:spLocks noChangeShapeType="1"/>
          </p:cNvSpPr>
          <p:nvPr/>
        </p:nvSpPr>
        <p:spPr bwMode="auto">
          <a:xfrm flipH="1">
            <a:off x="5214504" y="1619719"/>
            <a:ext cx="1541396" cy="1937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Bogen 109">
            <a:extLst>
              <a:ext uri="{FF2B5EF4-FFF2-40B4-BE49-F238E27FC236}">
                <a16:creationId xmlns:a16="http://schemas.microsoft.com/office/drawing/2014/main" id="{E269E412-D262-478F-9C4E-44042761ABCA}"/>
              </a:ext>
            </a:extLst>
          </p:cNvPr>
          <p:cNvSpPr/>
          <p:nvPr/>
        </p:nvSpPr>
        <p:spPr bwMode="auto">
          <a:xfrm>
            <a:off x="6641342" y="1407044"/>
            <a:ext cx="1104946" cy="1127189"/>
          </a:xfrm>
          <a:prstGeom prst="arc">
            <a:avLst>
              <a:gd name="adj1" fmla="val 13258370"/>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5" name="AutoShape 349">
            <a:extLst>
              <a:ext uri="{FF2B5EF4-FFF2-40B4-BE49-F238E27FC236}">
                <a16:creationId xmlns:a16="http://schemas.microsoft.com/office/drawing/2014/main" id="{F81A0EA4-274A-4984-8743-311EFCC043C5}"/>
              </a:ext>
            </a:extLst>
          </p:cNvPr>
          <p:cNvSpPr>
            <a:spLocks noChangeArrowheads="1"/>
          </p:cNvSpPr>
          <p:nvPr/>
        </p:nvSpPr>
        <p:spPr bwMode="auto">
          <a:xfrm rot="10800000">
            <a:off x="3540005" y="3712194"/>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16" name="AutoShape 370">
            <a:extLst>
              <a:ext uri="{FF2B5EF4-FFF2-40B4-BE49-F238E27FC236}">
                <a16:creationId xmlns:a16="http://schemas.microsoft.com/office/drawing/2014/main" id="{67A57BEC-EA94-4FA4-B644-9722D31D0A30}"/>
              </a:ext>
            </a:extLst>
          </p:cNvPr>
          <p:cNvSpPr>
            <a:spLocks noChangeArrowheads="1"/>
          </p:cNvSpPr>
          <p:nvPr/>
        </p:nvSpPr>
        <p:spPr bwMode="auto">
          <a:xfrm rot="10800000" flipH="1">
            <a:off x="5066355" y="396026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17" name="Group 446">
            <a:extLst>
              <a:ext uri="{FF2B5EF4-FFF2-40B4-BE49-F238E27FC236}">
                <a16:creationId xmlns:a16="http://schemas.microsoft.com/office/drawing/2014/main" id="{CEC376A9-EE1D-4551-B3EC-E8AC959AC793}"/>
              </a:ext>
            </a:extLst>
          </p:cNvPr>
          <p:cNvGrpSpPr>
            <a:grpSpLocks/>
          </p:cNvGrpSpPr>
          <p:nvPr/>
        </p:nvGrpSpPr>
        <p:grpSpPr bwMode="auto">
          <a:xfrm rot="13242661" flipH="1">
            <a:off x="6464873" y="3358688"/>
            <a:ext cx="311150" cy="490538"/>
            <a:chOff x="2820" y="264"/>
            <a:chExt cx="420" cy="1452"/>
          </a:xfrm>
        </p:grpSpPr>
        <p:sp>
          <p:nvSpPr>
            <p:cNvPr id="118" name="Line 447">
              <a:extLst>
                <a:ext uri="{FF2B5EF4-FFF2-40B4-BE49-F238E27FC236}">
                  <a16:creationId xmlns:a16="http://schemas.microsoft.com/office/drawing/2014/main" id="{EC02536B-1095-455A-8898-FB21001273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9" name="Group 448">
              <a:extLst>
                <a:ext uri="{FF2B5EF4-FFF2-40B4-BE49-F238E27FC236}">
                  <a16:creationId xmlns:a16="http://schemas.microsoft.com/office/drawing/2014/main" id="{9DDD51D9-7536-4EEA-AC36-816BBD5E4276}"/>
                </a:ext>
              </a:extLst>
            </p:cNvPr>
            <p:cNvGrpSpPr>
              <a:grpSpLocks/>
            </p:cNvGrpSpPr>
            <p:nvPr/>
          </p:nvGrpSpPr>
          <p:grpSpPr bwMode="auto">
            <a:xfrm>
              <a:off x="2940" y="264"/>
              <a:ext cx="300" cy="1452"/>
              <a:chOff x="2940" y="264"/>
              <a:chExt cx="300" cy="1452"/>
            </a:xfrm>
          </p:grpSpPr>
          <p:grpSp>
            <p:nvGrpSpPr>
              <p:cNvPr id="120" name="Group 449">
                <a:extLst>
                  <a:ext uri="{FF2B5EF4-FFF2-40B4-BE49-F238E27FC236}">
                    <a16:creationId xmlns:a16="http://schemas.microsoft.com/office/drawing/2014/main" id="{48ACBB91-B421-4715-8759-30D1AAB6F575}"/>
                  </a:ext>
                </a:extLst>
              </p:cNvPr>
              <p:cNvGrpSpPr>
                <a:grpSpLocks/>
              </p:cNvGrpSpPr>
              <p:nvPr/>
            </p:nvGrpSpPr>
            <p:grpSpPr bwMode="auto">
              <a:xfrm>
                <a:off x="2940" y="264"/>
                <a:ext cx="252" cy="1368"/>
                <a:chOff x="3024" y="732"/>
                <a:chExt cx="252" cy="1368"/>
              </a:xfrm>
            </p:grpSpPr>
            <p:grpSp>
              <p:nvGrpSpPr>
                <p:cNvPr id="123" name="Group 450">
                  <a:extLst>
                    <a:ext uri="{FF2B5EF4-FFF2-40B4-BE49-F238E27FC236}">
                      <a16:creationId xmlns:a16="http://schemas.microsoft.com/office/drawing/2014/main" id="{0E08ED42-B528-4AA7-A6EA-5298FE850E71}"/>
                    </a:ext>
                  </a:extLst>
                </p:cNvPr>
                <p:cNvGrpSpPr>
                  <a:grpSpLocks/>
                </p:cNvGrpSpPr>
                <p:nvPr/>
              </p:nvGrpSpPr>
              <p:grpSpPr bwMode="auto">
                <a:xfrm>
                  <a:off x="3024" y="732"/>
                  <a:ext cx="252" cy="1368"/>
                  <a:chOff x="3168" y="1008"/>
                  <a:chExt cx="484" cy="2448"/>
                </a:xfrm>
              </p:grpSpPr>
              <p:grpSp>
                <p:nvGrpSpPr>
                  <p:cNvPr id="125" name="Group 451">
                    <a:extLst>
                      <a:ext uri="{FF2B5EF4-FFF2-40B4-BE49-F238E27FC236}">
                        <a16:creationId xmlns:a16="http://schemas.microsoft.com/office/drawing/2014/main" id="{0D6F34E4-C3D3-4DF8-A373-D7CE921FCF04}"/>
                      </a:ext>
                    </a:extLst>
                  </p:cNvPr>
                  <p:cNvGrpSpPr>
                    <a:grpSpLocks/>
                  </p:cNvGrpSpPr>
                  <p:nvPr/>
                </p:nvGrpSpPr>
                <p:grpSpPr bwMode="auto">
                  <a:xfrm>
                    <a:off x="3168" y="1008"/>
                    <a:ext cx="484" cy="2448"/>
                    <a:chOff x="2256" y="864"/>
                    <a:chExt cx="532" cy="2448"/>
                  </a:xfrm>
                </p:grpSpPr>
                <p:sp>
                  <p:nvSpPr>
                    <p:cNvPr id="128" name="Freeform 452">
                      <a:extLst>
                        <a:ext uri="{FF2B5EF4-FFF2-40B4-BE49-F238E27FC236}">
                          <a16:creationId xmlns:a16="http://schemas.microsoft.com/office/drawing/2014/main" id="{C538D078-2C1E-4C07-BDFB-D84E99704F5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453">
                      <a:extLst>
                        <a:ext uri="{FF2B5EF4-FFF2-40B4-BE49-F238E27FC236}">
                          <a16:creationId xmlns:a16="http://schemas.microsoft.com/office/drawing/2014/main" id="{E9266203-F234-419A-A5C8-3734C31CAED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454">
                    <a:extLst>
                      <a:ext uri="{FF2B5EF4-FFF2-40B4-BE49-F238E27FC236}">
                        <a16:creationId xmlns:a16="http://schemas.microsoft.com/office/drawing/2014/main" id="{A4E65842-CBB1-4364-9FFB-4BE1439EBDB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455">
                    <a:extLst>
                      <a:ext uri="{FF2B5EF4-FFF2-40B4-BE49-F238E27FC236}">
                        <a16:creationId xmlns:a16="http://schemas.microsoft.com/office/drawing/2014/main" id="{10613BD1-051E-4337-A3A3-3A8CFD92A34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456">
                  <a:extLst>
                    <a:ext uri="{FF2B5EF4-FFF2-40B4-BE49-F238E27FC236}">
                      <a16:creationId xmlns:a16="http://schemas.microsoft.com/office/drawing/2014/main" id="{1567EE95-69C2-4ADD-869C-714100D256F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1" name="AutoShape 457">
                <a:extLst>
                  <a:ext uri="{FF2B5EF4-FFF2-40B4-BE49-F238E27FC236}">
                    <a16:creationId xmlns:a16="http://schemas.microsoft.com/office/drawing/2014/main" id="{8819DD69-FEEB-4D2D-9FB5-CAFB8AD3D84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22" name="Line 458">
                <a:extLst>
                  <a:ext uri="{FF2B5EF4-FFF2-40B4-BE49-F238E27FC236}">
                    <a16:creationId xmlns:a16="http://schemas.microsoft.com/office/drawing/2014/main" id="{E3B42594-B5FE-4ABD-AA52-3E70A507F58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30" name="Group 459">
            <a:extLst>
              <a:ext uri="{FF2B5EF4-FFF2-40B4-BE49-F238E27FC236}">
                <a16:creationId xmlns:a16="http://schemas.microsoft.com/office/drawing/2014/main" id="{E515031C-441A-4B48-B99F-5A7194BCBCB2}"/>
              </a:ext>
            </a:extLst>
          </p:cNvPr>
          <p:cNvGrpSpPr>
            <a:grpSpLocks/>
          </p:cNvGrpSpPr>
          <p:nvPr/>
        </p:nvGrpSpPr>
        <p:grpSpPr bwMode="auto">
          <a:xfrm rot="5597421" flipV="1">
            <a:off x="4537614" y="3814103"/>
            <a:ext cx="311150" cy="490538"/>
            <a:chOff x="2820" y="264"/>
            <a:chExt cx="420" cy="1452"/>
          </a:xfrm>
        </p:grpSpPr>
        <p:sp>
          <p:nvSpPr>
            <p:cNvPr id="131" name="Line 460">
              <a:extLst>
                <a:ext uri="{FF2B5EF4-FFF2-40B4-BE49-F238E27FC236}">
                  <a16:creationId xmlns:a16="http://schemas.microsoft.com/office/drawing/2014/main" id="{7B3E6BF5-28DB-480A-84BF-5F738FAC02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2" name="Group 461">
              <a:extLst>
                <a:ext uri="{FF2B5EF4-FFF2-40B4-BE49-F238E27FC236}">
                  <a16:creationId xmlns:a16="http://schemas.microsoft.com/office/drawing/2014/main" id="{27DE40C3-7DED-4A52-A0D4-7F0ECC068A85}"/>
                </a:ext>
              </a:extLst>
            </p:cNvPr>
            <p:cNvGrpSpPr>
              <a:grpSpLocks/>
            </p:cNvGrpSpPr>
            <p:nvPr/>
          </p:nvGrpSpPr>
          <p:grpSpPr bwMode="auto">
            <a:xfrm>
              <a:off x="2940" y="264"/>
              <a:ext cx="300" cy="1452"/>
              <a:chOff x="2940" y="264"/>
              <a:chExt cx="300" cy="1452"/>
            </a:xfrm>
          </p:grpSpPr>
          <p:grpSp>
            <p:nvGrpSpPr>
              <p:cNvPr id="133" name="Group 462">
                <a:extLst>
                  <a:ext uri="{FF2B5EF4-FFF2-40B4-BE49-F238E27FC236}">
                    <a16:creationId xmlns:a16="http://schemas.microsoft.com/office/drawing/2014/main" id="{D4105754-F9F0-4DCE-A51A-72C6FA870F8F}"/>
                  </a:ext>
                </a:extLst>
              </p:cNvPr>
              <p:cNvGrpSpPr>
                <a:grpSpLocks/>
              </p:cNvGrpSpPr>
              <p:nvPr/>
            </p:nvGrpSpPr>
            <p:grpSpPr bwMode="auto">
              <a:xfrm>
                <a:off x="2940" y="264"/>
                <a:ext cx="252" cy="1368"/>
                <a:chOff x="3024" y="732"/>
                <a:chExt cx="252" cy="1368"/>
              </a:xfrm>
            </p:grpSpPr>
            <p:grpSp>
              <p:nvGrpSpPr>
                <p:cNvPr id="136" name="Group 463">
                  <a:extLst>
                    <a:ext uri="{FF2B5EF4-FFF2-40B4-BE49-F238E27FC236}">
                      <a16:creationId xmlns:a16="http://schemas.microsoft.com/office/drawing/2014/main" id="{3CFB31DE-4A57-4420-A922-5683C5871720}"/>
                    </a:ext>
                  </a:extLst>
                </p:cNvPr>
                <p:cNvGrpSpPr>
                  <a:grpSpLocks/>
                </p:cNvGrpSpPr>
                <p:nvPr/>
              </p:nvGrpSpPr>
              <p:grpSpPr bwMode="auto">
                <a:xfrm>
                  <a:off x="3024" y="732"/>
                  <a:ext cx="252" cy="1368"/>
                  <a:chOff x="3168" y="1008"/>
                  <a:chExt cx="484" cy="2448"/>
                </a:xfrm>
              </p:grpSpPr>
              <p:grpSp>
                <p:nvGrpSpPr>
                  <p:cNvPr id="138" name="Group 464">
                    <a:extLst>
                      <a:ext uri="{FF2B5EF4-FFF2-40B4-BE49-F238E27FC236}">
                        <a16:creationId xmlns:a16="http://schemas.microsoft.com/office/drawing/2014/main" id="{57B9EC0C-94D6-4CD6-B1D7-0DE3C33874B7}"/>
                      </a:ext>
                    </a:extLst>
                  </p:cNvPr>
                  <p:cNvGrpSpPr>
                    <a:grpSpLocks/>
                  </p:cNvGrpSpPr>
                  <p:nvPr/>
                </p:nvGrpSpPr>
                <p:grpSpPr bwMode="auto">
                  <a:xfrm>
                    <a:off x="3168" y="1008"/>
                    <a:ext cx="484" cy="2448"/>
                    <a:chOff x="2256" y="864"/>
                    <a:chExt cx="532" cy="2448"/>
                  </a:xfrm>
                </p:grpSpPr>
                <p:sp>
                  <p:nvSpPr>
                    <p:cNvPr id="141" name="Freeform 465">
                      <a:extLst>
                        <a:ext uri="{FF2B5EF4-FFF2-40B4-BE49-F238E27FC236}">
                          <a16:creationId xmlns:a16="http://schemas.microsoft.com/office/drawing/2014/main" id="{8EAB4C8E-C8E7-4D00-8EB1-1D146CD1DB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2" name="Freeform 466">
                      <a:extLst>
                        <a:ext uri="{FF2B5EF4-FFF2-40B4-BE49-F238E27FC236}">
                          <a16:creationId xmlns:a16="http://schemas.microsoft.com/office/drawing/2014/main" id="{2BD8578B-0377-4446-AD47-8A944DE46E6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9" name="Freeform 467">
                    <a:extLst>
                      <a:ext uri="{FF2B5EF4-FFF2-40B4-BE49-F238E27FC236}">
                        <a16:creationId xmlns:a16="http://schemas.microsoft.com/office/drawing/2014/main" id="{A0E3A6A9-E002-4326-A566-C736AA637F6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0" name="Freeform 468">
                    <a:extLst>
                      <a:ext uri="{FF2B5EF4-FFF2-40B4-BE49-F238E27FC236}">
                        <a16:creationId xmlns:a16="http://schemas.microsoft.com/office/drawing/2014/main" id="{61742B99-A1A7-453F-8F7B-C84627064DA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7" name="Line 469">
                  <a:extLst>
                    <a:ext uri="{FF2B5EF4-FFF2-40B4-BE49-F238E27FC236}">
                      <a16:creationId xmlns:a16="http://schemas.microsoft.com/office/drawing/2014/main" id="{4BB4AAC7-A1C4-4485-9A61-0B3A40FE2CA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 name="AutoShape 470">
                <a:extLst>
                  <a:ext uri="{FF2B5EF4-FFF2-40B4-BE49-F238E27FC236}">
                    <a16:creationId xmlns:a16="http://schemas.microsoft.com/office/drawing/2014/main" id="{82564D30-7E90-49BD-B6E8-477C572DB0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Line 471">
                <a:extLst>
                  <a:ext uri="{FF2B5EF4-FFF2-40B4-BE49-F238E27FC236}">
                    <a16:creationId xmlns:a16="http://schemas.microsoft.com/office/drawing/2014/main" id="{0B59B7D1-B7BA-4233-B4E2-E1B3F47EDC6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8D2BE5CE-CA5A-447D-900E-5F7F7282183B}"/>
              </a:ext>
            </a:extLst>
          </p:cNvPr>
          <p:cNvGrpSpPr>
            <a:grpSpLocks/>
          </p:cNvGrpSpPr>
          <p:nvPr/>
        </p:nvGrpSpPr>
        <p:grpSpPr bwMode="auto">
          <a:xfrm rot="21048986" flipH="1" flipV="1">
            <a:off x="5821213" y="2166131"/>
            <a:ext cx="700088" cy="320675"/>
            <a:chOff x="4875" y="7237"/>
            <a:chExt cx="4230" cy="1883"/>
          </a:xfrm>
        </p:grpSpPr>
        <p:sp>
          <p:nvSpPr>
            <p:cNvPr id="163" name="Arc 476">
              <a:extLst>
                <a:ext uri="{FF2B5EF4-FFF2-40B4-BE49-F238E27FC236}">
                  <a16:creationId xmlns:a16="http://schemas.microsoft.com/office/drawing/2014/main" id="{48DF67AC-3587-48E3-941D-4456F309681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8D1C7109-162E-4BB3-BB1F-9B8F2AFBF3A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66" name="Text Box 366">
            <a:extLst>
              <a:ext uri="{FF2B5EF4-FFF2-40B4-BE49-F238E27FC236}">
                <a16:creationId xmlns:a16="http://schemas.microsoft.com/office/drawing/2014/main" id="{7CD747C3-0716-4283-AC61-021176CE6564}"/>
              </a:ext>
            </a:extLst>
          </p:cNvPr>
          <p:cNvSpPr txBox="1">
            <a:spLocks noChangeArrowheads="1"/>
          </p:cNvSpPr>
          <p:nvPr/>
        </p:nvSpPr>
        <p:spPr bwMode="auto">
          <a:xfrm>
            <a:off x="4328433" y="2052388"/>
            <a:ext cx="16445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grpSp>
        <p:nvGrpSpPr>
          <p:cNvPr id="206" name="Group 446">
            <a:extLst>
              <a:ext uri="{FF2B5EF4-FFF2-40B4-BE49-F238E27FC236}">
                <a16:creationId xmlns:a16="http://schemas.microsoft.com/office/drawing/2014/main" id="{9D97E3C9-5489-476B-8F4F-D9578CA5123E}"/>
              </a:ext>
            </a:extLst>
          </p:cNvPr>
          <p:cNvGrpSpPr>
            <a:grpSpLocks/>
          </p:cNvGrpSpPr>
          <p:nvPr/>
        </p:nvGrpSpPr>
        <p:grpSpPr bwMode="auto">
          <a:xfrm rot="2530572" flipH="1">
            <a:off x="5513591" y="2778522"/>
            <a:ext cx="311150" cy="490538"/>
            <a:chOff x="2820" y="264"/>
            <a:chExt cx="420" cy="1452"/>
          </a:xfrm>
        </p:grpSpPr>
        <p:sp>
          <p:nvSpPr>
            <p:cNvPr id="207" name="Line 447">
              <a:extLst>
                <a:ext uri="{FF2B5EF4-FFF2-40B4-BE49-F238E27FC236}">
                  <a16:creationId xmlns:a16="http://schemas.microsoft.com/office/drawing/2014/main" id="{617AD842-B59B-4C58-BAF0-A8DDA00632F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8" name="Group 448">
              <a:extLst>
                <a:ext uri="{FF2B5EF4-FFF2-40B4-BE49-F238E27FC236}">
                  <a16:creationId xmlns:a16="http://schemas.microsoft.com/office/drawing/2014/main" id="{AB23C4E9-4660-472E-AED3-FB217B9A31DD}"/>
                </a:ext>
              </a:extLst>
            </p:cNvPr>
            <p:cNvGrpSpPr>
              <a:grpSpLocks/>
            </p:cNvGrpSpPr>
            <p:nvPr/>
          </p:nvGrpSpPr>
          <p:grpSpPr bwMode="auto">
            <a:xfrm>
              <a:off x="2940" y="264"/>
              <a:ext cx="300" cy="1452"/>
              <a:chOff x="2940" y="264"/>
              <a:chExt cx="300" cy="1452"/>
            </a:xfrm>
          </p:grpSpPr>
          <p:grpSp>
            <p:nvGrpSpPr>
              <p:cNvPr id="209" name="Group 449">
                <a:extLst>
                  <a:ext uri="{FF2B5EF4-FFF2-40B4-BE49-F238E27FC236}">
                    <a16:creationId xmlns:a16="http://schemas.microsoft.com/office/drawing/2014/main" id="{D4C196F0-6D8F-481E-BC89-7277295B53E3}"/>
                  </a:ext>
                </a:extLst>
              </p:cNvPr>
              <p:cNvGrpSpPr>
                <a:grpSpLocks/>
              </p:cNvGrpSpPr>
              <p:nvPr/>
            </p:nvGrpSpPr>
            <p:grpSpPr bwMode="auto">
              <a:xfrm>
                <a:off x="2940" y="264"/>
                <a:ext cx="252" cy="1368"/>
                <a:chOff x="3024" y="732"/>
                <a:chExt cx="252" cy="1368"/>
              </a:xfrm>
            </p:grpSpPr>
            <p:grpSp>
              <p:nvGrpSpPr>
                <p:cNvPr id="212" name="Group 450">
                  <a:extLst>
                    <a:ext uri="{FF2B5EF4-FFF2-40B4-BE49-F238E27FC236}">
                      <a16:creationId xmlns:a16="http://schemas.microsoft.com/office/drawing/2014/main" id="{4DBC4A48-4A9D-4367-8BC3-171739023734}"/>
                    </a:ext>
                  </a:extLst>
                </p:cNvPr>
                <p:cNvGrpSpPr>
                  <a:grpSpLocks/>
                </p:cNvGrpSpPr>
                <p:nvPr/>
              </p:nvGrpSpPr>
              <p:grpSpPr bwMode="auto">
                <a:xfrm>
                  <a:off x="3024" y="732"/>
                  <a:ext cx="252" cy="1368"/>
                  <a:chOff x="3168" y="1008"/>
                  <a:chExt cx="484" cy="2448"/>
                </a:xfrm>
              </p:grpSpPr>
              <p:grpSp>
                <p:nvGrpSpPr>
                  <p:cNvPr id="214" name="Group 451">
                    <a:extLst>
                      <a:ext uri="{FF2B5EF4-FFF2-40B4-BE49-F238E27FC236}">
                        <a16:creationId xmlns:a16="http://schemas.microsoft.com/office/drawing/2014/main" id="{A9496F37-B38A-44AA-94D8-FA9396033736}"/>
                      </a:ext>
                    </a:extLst>
                  </p:cNvPr>
                  <p:cNvGrpSpPr>
                    <a:grpSpLocks/>
                  </p:cNvGrpSpPr>
                  <p:nvPr/>
                </p:nvGrpSpPr>
                <p:grpSpPr bwMode="auto">
                  <a:xfrm>
                    <a:off x="3168" y="1008"/>
                    <a:ext cx="484" cy="2448"/>
                    <a:chOff x="2256" y="864"/>
                    <a:chExt cx="532" cy="2448"/>
                  </a:xfrm>
                </p:grpSpPr>
                <p:sp>
                  <p:nvSpPr>
                    <p:cNvPr id="217" name="Freeform 452">
                      <a:extLst>
                        <a:ext uri="{FF2B5EF4-FFF2-40B4-BE49-F238E27FC236}">
                          <a16:creationId xmlns:a16="http://schemas.microsoft.com/office/drawing/2014/main" id="{0287CDA5-1006-4C2C-931B-35F2871F918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8" name="Freeform 453">
                      <a:extLst>
                        <a:ext uri="{FF2B5EF4-FFF2-40B4-BE49-F238E27FC236}">
                          <a16:creationId xmlns:a16="http://schemas.microsoft.com/office/drawing/2014/main" id="{82EE3285-7E2C-4AC8-B768-16ADB8A6BDE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5" name="Freeform 454">
                    <a:extLst>
                      <a:ext uri="{FF2B5EF4-FFF2-40B4-BE49-F238E27FC236}">
                        <a16:creationId xmlns:a16="http://schemas.microsoft.com/office/drawing/2014/main" id="{67CE64C7-6D7E-46C5-94F2-A3F1354A361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6" name="Freeform 455">
                    <a:extLst>
                      <a:ext uri="{FF2B5EF4-FFF2-40B4-BE49-F238E27FC236}">
                        <a16:creationId xmlns:a16="http://schemas.microsoft.com/office/drawing/2014/main" id="{4FBDD930-AE02-47F6-94AF-307C662576EE}"/>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3" name="Line 456">
                  <a:extLst>
                    <a:ext uri="{FF2B5EF4-FFF2-40B4-BE49-F238E27FC236}">
                      <a16:creationId xmlns:a16="http://schemas.microsoft.com/office/drawing/2014/main" id="{D4FAB651-7043-42FB-8B9A-70308D321E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0" name="AutoShape 457">
                <a:extLst>
                  <a:ext uri="{FF2B5EF4-FFF2-40B4-BE49-F238E27FC236}">
                    <a16:creationId xmlns:a16="http://schemas.microsoft.com/office/drawing/2014/main" id="{82989FDE-7EE1-4506-9B1E-C345AB43D38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11" name="Line 458">
                <a:extLst>
                  <a:ext uri="{FF2B5EF4-FFF2-40B4-BE49-F238E27FC236}">
                    <a16:creationId xmlns:a16="http://schemas.microsoft.com/office/drawing/2014/main" id="{9EC6EBBE-D007-437F-8DBC-1E3554FDE33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222" name="Picture 465" descr="messerflugflieger2">
            <a:extLst>
              <a:ext uri="{FF2B5EF4-FFF2-40B4-BE49-F238E27FC236}">
                <a16:creationId xmlns:a16="http://schemas.microsoft.com/office/drawing/2014/main" id="{E6E37867-8229-422D-8044-7D902F374FDF}"/>
              </a:ext>
            </a:extLst>
          </p:cNvPr>
          <p:cNvPicPr>
            <a:picLocks noChangeAspect="1" noChangeArrowheads="1"/>
          </p:cNvPicPr>
          <p:nvPr/>
        </p:nvPicPr>
        <p:blipFill>
          <a:blip r:embed="rId2"/>
          <a:srcRect/>
          <a:stretch>
            <a:fillRect/>
          </a:stretch>
        </p:blipFill>
        <p:spPr bwMode="auto">
          <a:xfrm rot="13279489" flipV="1">
            <a:off x="6727286" y="1833909"/>
            <a:ext cx="1184275" cy="1449388"/>
          </a:xfrm>
          <a:prstGeom prst="rect">
            <a:avLst/>
          </a:prstGeom>
          <a:noFill/>
          <a:ln w="9525">
            <a:noFill/>
            <a:miter lim="800000"/>
            <a:headEnd/>
            <a:tailEnd/>
          </a:ln>
        </p:spPr>
      </p:pic>
      <p:grpSp>
        <p:nvGrpSpPr>
          <p:cNvPr id="223" name="Group 475">
            <a:extLst>
              <a:ext uri="{FF2B5EF4-FFF2-40B4-BE49-F238E27FC236}">
                <a16:creationId xmlns:a16="http://schemas.microsoft.com/office/drawing/2014/main" id="{EBF9FA73-691F-4AB3-A6DC-7D4955EFD2AF}"/>
              </a:ext>
            </a:extLst>
          </p:cNvPr>
          <p:cNvGrpSpPr>
            <a:grpSpLocks/>
          </p:cNvGrpSpPr>
          <p:nvPr/>
        </p:nvGrpSpPr>
        <p:grpSpPr bwMode="auto">
          <a:xfrm rot="20356739">
            <a:off x="6661380" y="3045023"/>
            <a:ext cx="700088" cy="320675"/>
            <a:chOff x="4875" y="7237"/>
            <a:chExt cx="4230" cy="1883"/>
          </a:xfrm>
        </p:grpSpPr>
        <p:sp>
          <p:nvSpPr>
            <p:cNvPr id="224" name="Arc 476">
              <a:extLst>
                <a:ext uri="{FF2B5EF4-FFF2-40B4-BE49-F238E27FC236}">
                  <a16:creationId xmlns:a16="http://schemas.microsoft.com/office/drawing/2014/main" id="{1B13B6B5-4C89-4209-B46A-BEC7363EEB8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 name="AutoShape 477">
              <a:extLst>
                <a:ext uri="{FF2B5EF4-FFF2-40B4-BE49-F238E27FC236}">
                  <a16:creationId xmlns:a16="http://schemas.microsoft.com/office/drawing/2014/main" id="{C01D9748-2573-4CEF-886E-8EDA22F2CC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229" name="Text Box 366">
            <a:extLst>
              <a:ext uri="{FF2B5EF4-FFF2-40B4-BE49-F238E27FC236}">
                <a16:creationId xmlns:a16="http://schemas.microsoft.com/office/drawing/2014/main" id="{DE5610EC-05F3-48B1-9706-AC965F042287}"/>
              </a:ext>
            </a:extLst>
          </p:cNvPr>
          <p:cNvSpPr txBox="1">
            <a:spLocks noChangeArrowheads="1"/>
          </p:cNvSpPr>
          <p:nvPr/>
        </p:nvSpPr>
        <p:spPr bwMode="auto">
          <a:xfrm>
            <a:off x="6905811" y="3061820"/>
            <a:ext cx="20914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sp>
        <p:nvSpPr>
          <p:cNvPr id="80" name="Text Box 120">
            <a:extLst>
              <a:ext uri="{FF2B5EF4-FFF2-40B4-BE49-F238E27FC236}">
                <a16:creationId xmlns:a16="http://schemas.microsoft.com/office/drawing/2014/main" id="{101D2723-638D-45C1-B827-3D0AA69DC9FD}"/>
              </a:ext>
            </a:extLst>
          </p:cNvPr>
          <p:cNvSpPr txBox="1">
            <a:spLocks noChangeArrowheads="1"/>
          </p:cNvSpPr>
          <p:nvPr/>
        </p:nvSpPr>
        <p:spPr bwMode="auto">
          <a:xfrm flipH="1">
            <a:off x="486810" y="1066914"/>
            <a:ext cx="1778000" cy="434975"/>
          </a:xfrm>
          <a:prstGeom prst="rect">
            <a:avLst/>
          </a:prstGeom>
          <a:solidFill>
            <a:srgbClr val="00FFCC"/>
          </a:solidFill>
          <a:ln w="38100">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solidFill>
                  <a:srgbClr val="FF33CC"/>
                </a:solidFill>
              </a:rPr>
              <a:t>Option</a:t>
            </a:r>
          </a:p>
        </p:txBody>
      </p:sp>
      <p:grpSp>
        <p:nvGrpSpPr>
          <p:cNvPr id="89" name="Group 446">
            <a:extLst>
              <a:ext uri="{FF2B5EF4-FFF2-40B4-BE49-F238E27FC236}">
                <a16:creationId xmlns:a16="http://schemas.microsoft.com/office/drawing/2014/main" id="{B7DC48AE-6B7D-4811-982B-A27CD9E09F0A}"/>
              </a:ext>
            </a:extLst>
          </p:cNvPr>
          <p:cNvGrpSpPr>
            <a:grpSpLocks/>
          </p:cNvGrpSpPr>
          <p:nvPr/>
        </p:nvGrpSpPr>
        <p:grpSpPr bwMode="auto">
          <a:xfrm rot="5400000" flipH="1">
            <a:off x="4162767" y="3541147"/>
            <a:ext cx="311150" cy="490538"/>
            <a:chOff x="2820" y="264"/>
            <a:chExt cx="420" cy="1452"/>
          </a:xfrm>
        </p:grpSpPr>
        <p:sp>
          <p:nvSpPr>
            <p:cNvPr id="90" name="Line 447">
              <a:extLst>
                <a:ext uri="{FF2B5EF4-FFF2-40B4-BE49-F238E27FC236}">
                  <a16:creationId xmlns:a16="http://schemas.microsoft.com/office/drawing/2014/main" id="{F3BDB18C-8A69-4201-9A70-5855C59DD4A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1" name="Group 448">
              <a:extLst>
                <a:ext uri="{FF2B5EF4-FFF2-40B4-BE49-F238E27FC236}">
                  <a16:creationId xmlns:a16="http://schemas.microsoft.com/office/drawing/2014/main" id="{3101579E-3D94-410A-BFE6-BBAB7032CA8B}"/>
                </a:ext>
              </a:extLst>
            </p:cNvPr>
            <p:cNvGrpSpPr>
              <a:grpSpLocks/>
            </p:cNvGrpSpPr>
            <p:nvPr/>
          </p:nvGrpSpPr>
          <p:grpSpPr bwMode="auto">
            <a:xfrm>
              <a:off x="2940" y="264"/>
              <a:ext cx="300" cy="1452"/>
              <a:chOff x="2940" y="264"/>
              <a:chExt cx="300" cy="1452"/>
            </a:xfrm>
          </p:grpSpPr>
          <p:grpSp>
            <p:nvGrpSpPr>
              <p:cNvPr id="92" name="Group 449">
                <a:extLst>
                  <a:ext uri="{FF2B5EF4-FFF2-40B4-BE49-F238E27FC236}">
                    <a16:creationId xmlns:a16="http://schemas.microsoft.com/office/drawing/2014/main" id="{52738FD1-A393-4CEC-8033-8BA072F7377A}"/>
                  </a:ext>
                </a:extLst>
              </p:cNvPr>
              <p:cNvGrpSpPr>
                <a:grpSpLocks/>
              </p:cNvGrpSpPr>
              <p:nvPr/>
            </p:nvGrpSpPr>
            <p:grpSpPr bwMode="auto">
              <a:xfrm>
                <a:off x="2940" y="264"/>
                <a:ext cx="252" cy="1368"/>
                <a:chOff x="3024" y="732"/>
                <a:chExt cx="252" cy="1368"/>
              </a:xfrm>
            </p:grpSpPr>
            <p:grpSp>
              <p:nvGrpSpPr>
                <p:cNvPr id="95" name="Group 450">
                  <a:extLst>
                    <a:ext uri="{FF2B5EF4-FFF2-40B4-BE49-F238E27FC236}">
                      <a16:creationId xmlns:a16="http://schemas.microsoft.com/office/drawing/2014/main" id="{08F389B6-2A2E-43C2-95EF-E430D437C54D}"/>
                    </a:ext>
                  </a:extLst>
                </p:cNvPr>
                <p:cNvGrpSpPr>
                  <a:grpSpLocks/>
                </p:cNvGrpSpPr>
                <p:nvPr/>
              </p:nvGrpSpPr>
              <p:grpSpPr bwMode="auto">
                <a:xfrm>
                  <a:off x="3024" y="732"/>
                  <a:ext cx="252" cy="1368"/>
                  <a:chOff x="3168" y="1008"/>
                  <a:chExt cx="484" cy="2448"/>
                </a:xfrm>
              </p:grpSpPr>
              <p:grpSp>
                <p:nvGrpSpPr>
                  <p:cNvPr id="97" name="Group 451">
                    <a:extLst>
                      <a:ext uri="{FF2B5EF4-FFF2-40B4-BE49-F238E27FC236}">
                        <a16:creationId xmlns:a16="http://schemas.microsoft.com/office/drawing/2014/main" id="{A5BA9A83-CBF1-42D5-AB12-158DB26C66FE}"/>
                      </a:ext>
                    </a:extLst>
                  </p:cNvPr>
                  <p:cNvGrpSpPr>
                    <a:grpSpLocks/>
                  </p:cNvGrpSpPr>
                  <p:nvPr/>
                </p:nvGrpSpPr>
                <p:grpSpPr bwMode="auto">
                  <a:xfrm>
                    <a:off x="3168" y="1008"/>
                    <a:ext cx="484" cy="2448"/>
                    <a:chOff x="2256" y="864"/>
                    <a:chExt cx="532" cy="2448"/>
                  </a:xfrm>
                </p:grpSpPr>
                <p:sp>
                  <p:nvSpPr>
                    <p:cNvPr id="100" name="Freeform 452">
                      <a:extLst>
                        <a:ext uri="{FF2B5EF4-FFF2-40B4-BE49-F238E27FC236}">
                          <a16:creationId xmlns:a16="http://schemas.microsoft.com/office/drawing/2014/main" id="{9BADFED9-D1E9-4963-B0CE-ED636617AF0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1" name="Freeform 453">
                      <a:extLst>
                        <a:ext uri="{FF2B5EF4-FFF2-40B4-BE49-F238E27FC236}">
                          <a16:creationId xmlns:a16="http://schemas.microsoft.com/office/drawing/2014/main" id="{F6F02C8F-B814-4CAD-8CF8-C7628D0FC1B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8" name="Freeform 454">
                    <a:extLst>
                      <a:ext uri="{FF2B5EF4-FFF2-40B4-BE49-F238E27FC236}">
                        <a16:creationId xmlns:a16="http://schemas.microsoft.com/office/drawing/2014/main" id="{1FFCDFE5-59E7-4BB2-853C-99F3C977BEA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9" name="Freeform 455">
                    <a:extLst>
                      <a:ext uri="{FF2B5EF4-FFF2-40B4-BE49-F238E27FC236}">
                        <a16:creationId xmlns:a16="http://schemas.microsoft.com/office/drawing/2014/main" id="{A85472B4-25E0-4732-B7A2-96C08D9E6899}"/>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 name="Line 456">
                  <a:extLst>
                    <a:ext uri="{FF2B5EF4-FFF2-40B4-BE49-F238E27FC236}">
                      <a16:creationId xmlns:a16="http://schemas.microsoft.com/office/drawing/2014/main" id="{A29CF421-BCC6-4CD4-B7D1-76041AA2E5A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3" name="AutoShape 457">
                <a:extLst>
                  <a:ext uri="{FF2B5EF4-FFF2-40B4-BE49-F238E27FC236}">
                    <a16:creationId xmlns:a16="http://schemas.microsoft.com/office/drawing/2014/main" id="{99DBDECA-52F4-4CCD-9A3F-5C4F3C79D00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4" name="Line 458">
                <a:extLst>
                  <a:ext uri="{FF2B5EF4-FFF2-40B4-BE49-F238E27FC236}">
                    <a16:creationId xmlns:a16="http://schemas.microsoft.com/office/drawing/2014/main" id="{5313EC57-93E1-4736-95A5-A1576E54C94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 name="Group 448">
            <a:extLst>
              <a:ext uri="{FF2B5EF4-FFF2-40B4-BE49-F238E27FC236}">
                <a16:creationId xmlns:a16="http://schemas.microsoft.com/office/drawing/2014/main" id="{B0AC6B3C-90B4-D12C-5B04-CD5789DACC3F}"/>
              </a:ext>
            </a:extLst>
          </p:cNvPr>
          <p:cNvGrpSpPr>
            <a:grpSpLocks/>
          </p:cNvGrpSpPr>
          <p:nvPr/>
        </p:nvGrpSpPr>
        <p:grpSpPr bwMode="auto">
          <a:xfrm rot="7774258" flipV="1">
            <a:off x="7519552" y="2575726"/>
            <a:ext cx="494453" cy="471107"/>
            <a:chOff x="4545" y="394"/>
            <a:chExt cx="392" cy="361"/>
          </a:xfrm>
        </p:grpSpPr>
        <p:sp>
          <p:nvSpPr>
            <p:cNvPr id="3" name="AutoShape 449">
              <a:extLst>
                <a:ext uri="{FF2B5EF4-FFF2-40B4-BE49-F238E27FC236}">
                  <a16:creationId xmlns:a16="http://schemas.microsoft.com/office/drawing/2014/main" id="{9D6CE0E7-9659-8A2B-0AEB-8003531B77E9}"/>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4" name="Freeform 450">
              <a:extLst>
                <a:ext uri="{FF2B5EF4-FFF2-40B4-BE49-F238E27FC236}">
                  <a16:creationId xmlns:a16="http://schemas.microsoft.com/office/drawing/2014/main" id="{04699F59-E0F0-F27F-96E7-33EFDDC31A25}"/>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5" name="Freeform 451">
              <a:extLst>
                <a:ext uri="{FF2B5EF4-FFF2-40B4-BE49-F238E27FC236}">
                  <a16:creationId xmlns:a16="http://schemas.microsoft.com/office/drawing/2014/main" id="{E962A894-93C0-436C-7C0E-B14140314CF8}"/>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 name="Freeform 452">
              <a:extLst>
                <a:ext uri="{FF2B5EF4-FFF2-40B4-BE49-F238E27FC236}">
                  <a16:creationId xmlns:a16="http://schemas.microsoft.com/office/drawing/2014/main" id="{42B6AEA9-E13A-918F-7C9A-CE2EAE62377E}"/>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7" name="Freeform 453">
              <a:extLst>
                <a:ext uri="{FF2B5EF4-FFF2-40B4-BE49-F238E27FC236}">
                  <a16:creationId xmlns:a16="http://schemas.microsoft.com/office/drawing/2014/main" id="{8258732B-947A-DB58-F983-1F754C25A58B}"/>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 name="Freeform 454">
              <a:extLst>
                <a:ext uri="{FF2B5EF4-FFF2-40B4-BE49-F238E27FC236}">
                  <a16:creationId xmlns:a16="http://schemas.microsoft.com/office/drawing/2014/main" id="{8B7F8346-052D-EFB4-E354-906A2FC5E77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9" name="Line 455">
              <a:extLst>
                <a:ext uri="{FF2B5EF4-FFF2-40B4-BE49-F238E27FC236}">
                  <a16:creationId xmlns:a16="http://schemas.microsoft.com/office/drawing/2014/main" id="{A31EB530-479E-B24B-DD14-5D72FEC50C13}"/>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0" name="Group 448">
            <a:extLst>
              <a:ext uri="{FF2B5EF4-FFF2-40B4-BE49-F238E27FC236}">
                <a16:creationId xmlns:a16="http://schemas.microsoft.com/office/drawing/2014/main" id="{9A90DCC9-7776-9532-E41F-63EFC44C5559}"/>
              </a:ext>
            </a:extLst>
          </p:cNvPr>
          <p:cNvGrpSpPr>
            <a:grpSpLocks/>
          </p:cNvGrpSpPr>
          <p:nvPr/>
        </p:nvGrpSpPr>
        <p:grpSpPr bwMode="auto">
          <a:xfrm rot="18738356" flipV="1">
            <a:off x="5971923" y="1400487"/>
            <a:ext cx="494453" cy="471107"/>
            <a:chOff x="4545" y="394"/>
            <a:chExt cx="392" cy="361"/>
          </a:xfrm>
        </p:grpSpPr>
        <p:sp>
          <p:nvSpPr>
            <p:cNvPr id="11" name="AutoShape 449">
              <a:extLst>
                <a:ext uri="{FF2B5EF4-FFF2-40B4-BE49-F238E27FC236}">
                  <a16:creationId xmlns:a16="http://schemas.microsoft.com/office/drawing/2014/main" id="{0CAABCD0-DA05-20A5-DA12-3BB78B43B365}"/>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2" name="Freeform 450">
              <a:extLst>
                <a:ext uri="{FF2B5EF4-FFF2-40B4-BE49-F238E27FC236}">
                  <a16:creationId xmlns:a16="http://schemas.microsoft.com/office/drawing/2014/main" id="{10102B98-E94B-AF83-DFDE-4ED69450549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3" name="Freeform 451">
              <a:extLst>
                <a:ext uri="{FF2B5EF4-FFF2-40B4-BE49-F238E27FC236}">
                  <a16:creationId xmlns:a16="http://schemas.microsoft.com/office/drawing/2014/main" id="{E9A13018-6619-36E5-0288-90B65C5C5151}"/>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4" name="Freeform 452">
              <a:extLst>
                <a:ext uri="{FF2B5EF4-FFF2-40B4-BE49-F238E27FC236}">
                  <a16:creationId xmlns:a16="http://schemas.microsoft.com/office/drawing/2014/main" id="{2A98B59A-96F6-9ED5-E679-7157D8911D11}"/>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5" name="Freeform 453">
              <a:extLst>
                <a:ext uri="{FF2B5EF4-FFF2-40B4-BE49-F238E27FC236}">
                  <a16:creationId xmlns:a16="http://schemas.microsoft.com/office/drawing/2014/main" id="{4A1CBF1B-9D2F-60CC-D98E-2ABA5DA67CC6}"/>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6" name="Freeform 454">
              <a:extLst>
                <a:ext uri="{FF2B5EF4-FFF2-40B4-BE49-F238E27FC236}">
                  <a16:creationId xmlns:a16="http://schemas.microsoft.com/office/drawing/2014/main" id="{D68D32EB-0455-194D-8DA2-5E942877A02A}"/>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7" name="Line 455">
              <a:extLst>
                <a:ext uri="{FF2B5EF4-FFF2-40B4-BE49-F238E27FC236}">
                  <a16:creationId xmlns:a16="http://schemas.microsoft.com/office/drawing/2014/main" id="{2CC74A2B-9ED4-DEE2-3A8B-AE66528EF293}"/>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8" name="Picture 465" descr="messerflugflieger2">
            <a:extLst>
              <a:ext uri="{FF2B5EF4-FFF2-40B4-BE49-F238E27FC236}">
                <a16:creationId xmlns:a16="http://schemas.microsoft.com/office/drawing/2014/main" id="{FEC2D66E-9B68-600D-6829-8C86B79A6606}"/>
              </a:ext>
            </a:extLst>
          </p:cNvPr>
          <p:cNvPicPr>
            <a:picLocks noChangeAspect="1" noChangeArrowheads="1"/>
          </p:cNvPicPr>
          <p:nvPr/>
        </p:nvPicPr>
        <p:blipFill>
          <a:blip r:embed="rId2"/>
          <a:srcRect/>
          <a:stretch>
            <a:fillRect/>
          </a:stretch>
        </p:blipFill>
        <p:spPr bwMode="auto">
          <a:xfrm rot="2442308" flipV="1">
            <a:off x="5978013" y="1302929"/>
            <a:ext cx="1184275" cy="1449388"/>
          </a:xfrm>
          <a:prstGeom prst="rect">
            <a:avLst/>
          </a:prstGeom>
          <a:noFill/>
          <a:ln w="9525">
            <a:noFill/>
            <a:miter lim="800000"/>
            <a:headEnd/>
            <a:tailEnd/>
          </a:ln>
        </p:spPr>
      </p:pic>
      <p:pic>
        <p:nvPicPr>
          <p:cNvPr id="19" name="Picture 465" descr="messerflugflieger2">
            <a:extLst>
              <a:ext uri="{FF2B5EF4-FFF2-40B4-BE49-F238E27FC236}">
                <a16:creationId xmlns:a16="http://schemas.microsoft.com/office/drawing/2014/main" id="{7BA14FD2-3FED-0F67-55AB-8DA5363E6702}"/>
              </a:ext>
            </a:extLst>
          </p:cNvPr>
          <p:cNvPicPr>
            <a:picLocks noChangeAspect="1" noChangeArrowheads="1"/>
          </p:cNvPicPr>
          <p:nvPr/>
        </p:nvPicPr>
        <p:blipFill>
          <a:blip r:embed="rId2"/>
          <a:srcRect/>
          <a:stretch>
            <a:fillRect/>
          </a:stretch>
        </p:blipFill>
        <p:spPr bwMode="auto">
          <a:xfrm rot="7867536" flipV="1">
            <a:off x="6888162" y="884350"/>
            <a:ext cx="1184275" cy="1449388"/>
          </a:xfrm>
          <a:prstGeom prst="rect">
            <a:avLst/>
          </a:prstGeom>
          <a:noFill/>
          <a:ln w="9525">
            <a:noFill/>
            <a:miter lim="800000"/>
            <a:headEnd/>
            <a:tailEnd/>
          </a:ln>
        </p:spPr>
      </p:pic>
      <p:grpSp>
        <p:nvGrpSpPr>
          <p:cNvPr id="20" name="Group 448">
            <a:extLst>
              <a:ext uri="{FF2B5EF4-FFF2-40B4-BE49-F238E27FC236}">
                <a16:creationId xmlns:a16="http://schemas.microsoft.com/office/drawing/2014/main" id="{C8EB0297-EE93-7E1F-3C1B-927503E6261F}"/>
              </a:ext>
            </a:extLst>
          </p:cNvPr>
          <p:cNvGrpSpPr>
            <a:grpSpLocks/>
          </p:cNvGrpSpPr>
          <p:nvPr/>
        </p:nvGrpSpPr>
        <p:grpSpPr bwMode="auto">
          <a:xfrm rot="13297339" flipV="1">
            <a:off x="7499062" y="961336"/>
            <a:ext cx="494453" cy="471107"/>
            <a:chOff x="4545" y="394"/>
            <a:chExt cx="392" cy="361"/>
          </a:xfrm>
        </p:grpSpPr>
        <p:sp>
          <p:nvSpPr>
            <p:cNvPr id="21" name="AutoShape 449">
              <a:extLst>
                <a:ext uri="{FF2B5EF4-FFF2-40B4-BE49-F238E27FC236}">
                  <a16:creationId xmlns:a16="http://schemas.microsoft.com/office/drawing/2014/main" id="{26FA3CEE-DBE4-CEBD-7F6C-BAF191E8705E}"/>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22" name="Freeform 450">
              <a:extLst>
                <a:ext uri="{FF2B5EF4-FFF2-40B4-BE49-F238E27FC236}">
                  <a16:creationId xmlns:a16="http://schemas.microsoft.com/office/drawing/2014/main" id="{28EAAA3C-8BF3-101D-CF9A-AE3DFE59A0AC}"/>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dirty="0"/>
            </a:p>
          </p:txBody>
        </p:sp>
        <p:sp>
          <p:nvSpPr>
            <p:cNvPr id="23" name="Freeform 451">
              <a:extLst>
                <a:ext uri="{FF2B5EF4-FFF2-40B4-BE49-F238E27FC236}">
                  <a16:creationId xmlns:a16="http://schemas.microsoft.com/office/drawing/2014/main" id="{75D413DB-1FB6-E60A-D872-DA815AAC042A}"/>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4" name="Freeform 452">
              <a:extLst>
                <a:ext uri="{FF2B5EF4-FFF2-40B4-BE49-F238E27FC236}">
                  <a16:creationId xmlns:a16="http://schemas.microsoft.com/office/drawing/2014/main" id="{10CFA775-1D83-F943-944A-DBF95E871446}"/>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5" name="Freeform 453">
              <a:extLst>
                <a:ext uri="{FF2B5EF4-FFF2-40B4-BE49-F238E27FC236}">
                  <a16:creationId xmlns:a16="http://schemas.microsoft.com/office/drawing/2014/main" id="{C9445ACE-EDF0-4165-D211-85B8EB4D203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6" name="Freeform 454">
              <a:extLst>
                <a:ext uri="{FF2B5EF4-FFF2-40B4-BE49-F238E27FC236}">
                  <a16:creationId xmlns:a16="http://schemas.microsoft.com/office/drawing/2014/main" id="{1627108A-6F22-B9BF-2F38-1877B72E1161}"/>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7" name="Line 455">
              <a:extLst>
                <a:ext uri="{FF2B5EF4-FFF2-40B4-BE49-F238E27FC236}">
                  <a16:creationId xmlns:a16="http://schemas.microsoft.com/office/drawing/2014/main" id="{2B6FBC16-FEAA-E75F-11D4-BD0554E0048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Tree>
    <p:extLst>
      <p:ext uri="{BB962C8B-B14F-4D97-AF65-F5344CB8AC3E}">
        <p14:creationId xmlns:p14="http://schemas.microsoft.com/office/powerpoint/2010/main" val="37106708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blinds(horizontal)">
                                      <p:cBhvr>
                                        <p:cTn id="7" dur="1000"/>
                                        <p:tgtEl>
                                          <p:spTgt spid="22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blinds(horizontal)">
                                      <p:cBhvr>
                                        <p:cTn id="11"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2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1682350" y="-27167"/>
            <a:ext cx="7461650" cy="1311233"/>
          </a:xfrm>
          <a:prstGeom prst="rect">
            <a:avLst/>
          </a:prstGeom>
          <a:noFill/>
          <a:ln w="9525">
            <a:noFill/>
            <a:miter lim="800000"/>
            <a:headEnd/>
            <a:tailEnd/>
          </a:ln>
        </p:spPr>
        <p:txBody>
          <a:bodyPr wrap="square" lIns="79352" tIns="39676" rIns="79352" bIns="39676">
            <a:spAutoFit/>
          </a:bodyPr>
          <a:lstStyle/>
          <a:p>
            <a:pPr defTabSz="793750" eaLnBrk="0" hangingPunct="0"/>
            <a:r>
              <a:rPr lang="en-GB" sz="2000" b="1" dirty="0"/>
              <a:t>F-27.10 </a:t>
            </a:r>
            <a:r>
              <a:rPr lang="fr-FR" sz="2000" b="1" dirty="0"/>
              <a:t>Trombone avec trois quarts de tonneau, trois quarts 	  de tonneau.</a:t>
            </a:r>
          </a:p>
          <a:p>
            <a:pPr defTabSz="793750" eaLnBrk="0" hangingPunct="0"/>
            <a:r>
              <a:rPr lang="fr-FR" sz="2000" b="1" dirty="0"/>
              <a:t> 	  Option: Virage guerrier avec trois quarts de tonneau, 	  trois quarts de tonneau.</a:t>
            </a:r>
            <a:endParaRPr lang="de-DE" altLang="de-DE" sz="2000" dirty="0"/>
          </a:p>
        </p:txBody>
      </p:sp>
      <p:sp>
        <p:nvSpPr>
          <p:cNvPr id="86018" name="Text Box 340"/>
          <p:cNvSpPr txBox="1">
            <a:spLocks noChangeArrowheads="1"/>
          </p:cNvSpPr>
          <p:nvPr/>
        </p:nvSpPr>
        <p:spPr bwMode="auto">
          <a:xfrm>
            <a:off x="8013700" y="65151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F-27.10.05</a:t>
            </a:r>
            <a:endParaRPr lang="de-DE" altLang="de-DE" dirty="0"/>
          </a:p>
        </p:txBody>
      </p:sp>
      <p:sp>
        <p:nvSpPr>
          <p:cNvPr id="106" name="Line 354">
            <a:extLst>
              <a:ext uri="{FF2B5EF4-FFF2-40B4-BE49-F238E27FC236}">
                <a16:creationId xmlns:a16="http://schemas.microsoft.com/office/drawing/2014/main" id="{F21F4B65-B4B0-497E-82A6-F11BF1D7778C}"/>
              </a:ext>
            </a:extLst>
          </p:cNvPr>
          <p:cNvSpPr>
            <a:spLocks noChangeShapeType="1"/>
          </p:cNvSpPr>
          <p:nvPr/>
        </p:nvSpPr>
        <p:spPr bwMode="auto">
          <a:xfrm flipH="1">
            <a:off x="6443468" y="2193154"/>
            <a:ext cx="1260323" cy="16326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uppieren 2">
            <a:extLst>
              <a:ext uri="{FF2B5EF4-FFF2-40B4-BE49-F238E27FC236}">
                <a16:creationId xmlns:a16="http://schemas.microsoft.com/office/drawing/2014/main" id="{FC4436AE-ADAA-4FD9-9F89-4D7E3FEE5067}"/>
              </a:ext>
            </a:extLst>
          </p:cNvPr>
          <p:cNvGrpSpPr>
            <a:grpSpLocks/>
          </p:cNvGrpSpPr>
          <p:nvPr/>
        </p:nvGrpSpPr>
        <p:grpSpPr bwMode="auto">
          <a:xfrm>
            <a:off x="5479729" y="3491427"/>
            <a:ext cx="971478" cy="558261"/>
            <a:chOff x="5502961" y="3648075"/>
            <a:chExt cx="917575" cy="482600"/>
          </a:xfrm>
        </p:grpSpPr>
        <p:sp>
          <p:nvSpPr>
            <p:cNvPr id="113" name="Arc 356">
              <a:extLst>
                <a:ext uri="{FF2B5EF4-FFF2-40B4-BE49-F238E27FC236}">
                  <a16:creationId xmlns:a16="http://schemas.microsoft.com/office/drawing/2014/main" id="{1272BD95-F286-4A91-8D3E-DCE644FDFD7E}"/>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Line 357">
              <a:extLst>
                <a:ext uri="{FF2B5EF4-FFF2-40B4-BE49-F238E27FC236}">
                  <a16:creationId xmlns:a16="http://schemas.microsoft.com/office/drawing/2014/main" id="{16539CDF-71CB-4CB5-8F7D-EB6D27DF3970}"/>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8" name="Group 358">
            <a:extLst>
              <a:ext uri="{FF2B5EF4-FFF2-40B4-BE49-F238E27FC236}">
                <a16:creationId xmlns:a16="http://schemas.microsoft.com/office/drawing/2014/main" id="{CFA89BCE-D548-43BE-9C6D-892FF5159068}"/>
              </a:ext>
            </a:extLst>
          </p:cNvPr>
          <p:cNvGrpSpPr>
            <a:grpSpLocks/>
          </p:cNvGrpSpPr>
          <p:nvPr/>
        </p:nvGrpSpPr>
        <p:grpSpPr bwMode="auto">
          <a:xfrm flipH="1">
            <a:off x="4243027" y="3228155"/>
            <a:ext cx="971478" cy="558261"/>
            <a:chOff x="1986" y="1974"/>
            <a:chExt cx="744" cy="348"/>
          </a:xfrm>
        </p:grpSpPr>
        <p:sp>
          <p:nvSpPr>
            <p:cNvPr id="111" name="Arc 359">
              <a:extLst>
                <a:ext uri="{FF2B5EF4-FFF2-40B4-BE49-F238E27FC236}">
                  <a16:creationId xmlns:a16="http://schemas.microsoft.com/office/drawing/2014/main" id="{87618E93-1B51-43F6-863F-0C8C2037948F}"/>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Line 360">
              <a:extLst>
                <a:ext uri="{FF2B5EF4-FFF2-40B4-BE49-F238E27FC236}">
                  <a16:creationId xmlns:a16="http://schemas.microsoft.com/office/drawing/2014/main" id="{92D3E90C-F33E-4858-8346-BFF9B9799357}"/>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Line 364">
            <a:extLst>
              <a:ext uri="{FF2B5EF4-FFF2-40B4-BE49-F238E27FC236}">
                <a16:creationId xmlns:a16="http://schemas.microsoft.com/office/drawing/2014/main" id="{76841A8E-6CFC-4204-A2D3-BA76D9C1FF5C}"/>
              </a:ext>
            </a:extLst>
          </p:cNvPr>
          <p:cNvSpPr>
            <a:spLocks noChangeShapeType="1"/>
          </p:cNvSpPr>
          <p:nvPr/>
        </p:nvSpPr>
        <p:spPr bwMode="auto">
          <a:xfrm flipH="1">
            <a:off x="5214504" y="1619719"/>
            <a:ext cx="1541396" cy="1937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Bogen 109">
            <a:extLst>
              <a:ext uri="{FF2B5EF4-FFF2-40B4-BE49-F238E27FC236}">
                <a16:creationId xmlns:a16="http://schemas.microsoft.com/office/drawing/2014/main" id="{E269E412-D262-478F-9C4E-44042761ABCA}"/>
              </a:ext>
            </a:extLst>
          </p:cNvPr>
          <p:cNvSpPr/>
          <p:nvPr/>
        </p:nvSpPr>
        <p:spPr bwMode="auto">
          <a:xfrm>
            <a:off x="6641342" y="1407044"/>
            <a:ext cx="1104946" cy="1127189"/>
          </a:xfrm>
          <a:prstGeom prst="arc">
            <a:avLst>
              <a:gd name="adj1" fmla="val 13258370"/>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5" name="AutoShape 349">
            <a:extLst>
              <a:ext uri="{FF2B5EF4-FFF2-40B4-BE49-F238E27FC236}">
                <a16:creationId xmlns:a16="http://schemas.microsoft.com/office/drawing/2014/main" id="{F81A0EA4-274A-4984-8743-311EFCC043C5}"/>
              </a:ext>
            </a:extLst>
          </p:cNvPr>
          <p:cNvSpPr>
            <a:spLocks noChangeArrowheads="1"/>
          </p:cNvSpPr>
          <p:nvPr/>
        </p:nvSpPr>
        <p:spPr bwMode="auto">
          <a:xfrm rot="10800000">
            <a:off x="3540005" y="3712194"/>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16" name="AutoShape 370">
            <a:extLst>
              <a:ext uri="{FF2B5EF4-FFF2-40B4-BE49-F238E27FC236}">
                <a16:creationId xmlns:a16="http://schemas.microsoft.com/office/drawing/2014/main" id="{67A57BEC-EA94-4FA4-B644-9722D31D0A30}"/>
              </a:ext>
            </a:extLst>
          </p:cNvPr>
          <p:cNvSpPr>
            <a:spLocks noChangeArrowheads="1"/>
          </p:cNvSpPr>
          <p:nvPr/>
        </p:nvSpPr>
        <p:spPr bwMode="auto">
          <a:xfrm rot="10800000" flipH="1">
            <a:off x="5066355" y="396026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30" name="Group 459">
            <a:extLst>
              <a:ext uri="{FF2B5EF4-FFF2-40B4-BE49-F238E27FC236}">
                <a16:creationId xmlns:a16="http://schemas.microsoft.com/office/drawing/2014/main" id="{E515031C-441A-4B48-B99F-5A7194BCBCB2}"/>
              </a:ext>
            </a:extLst>
          </p:cNvPr>
          <p:cNvGrpSpPr>
            <a:grpSpLocks/>
          </p:cNvGrpSpPr>
          <p:nvPr/>
        </p:nvGrpSpPr>
        <p:grpSpPr bwMode="auto">
          <a:xfrm rot="5597421" flipV="1">
            <a:off x="4537614" y="3814103"/>
            <a:ext cx="311150" cy="490538"/>
            <a:chOff x="2820" y="264"/>
            <a:chExt cx="420" cy="1452"/>
          </a:xfrm>
        </p:grpSpPr>
        <p:sp>
          <p:nvSpPr>
            <p:cNvPr id="131" name="Line 460">
              <a:extLst>
                <a:ext uri="{FF2B5EF4-FFF2-40B4-BE49-F238E27FC236}">
                  <a16:creationId xmlns:a16="http://schemas.microsoft.com/office/drawing/2014/main" id="{7B3E6BF5-28DB-480A-84BF-5F738FAC02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2" name="Group 461">
              <a:extLst>
                <a:ext uri="{FF2B5EF4-FFF2-40B4-BE49-F238E27FC236}">
                  <a16:creationId xmlns:a16="http://schemas.microsoft.com/office/drawing/2014/main" id="{27DE40C3-7DED-4A52-A0D4-7F0ECC068A85}"/>
                </a:ext>
              </a:extLst>
            </p:cNvPr>
            <p:cNvGrpSpPr>
              <a:grpSpLocks/>
            </p:cNvGrpSpPr>
            <p:nvPr/>
          </p:nvGrpSpPr>
          <p:grpSpPr bwMode="auto">
            <a:xfrm>
              <a:off x="2940" y="264"/>
              <a:ext cx="300" cy="1452"/>
              <a:chOff x="2940" y="264"/>
              <a:chExt cx="300" cy="1452"/>
            </a:xfrm>
          </p:grpSpPr>
          <p:grpSp>
            <p:nvGrpSpPr>
              <p:cNvPr id="133" name="Group 462">
                <a:extLst>
                  <a:ext uri="{FF2B5EF4-FFF2-40B4-BE49-F238E27FC236}">
                    <a16:creationId xmlns:a16="http://schemas.microsoft.com/office/drawing/2014/main" id="{D4105754-F9F0-4DCE-A51A-72C6FA870F8F}"/>
                  </a:ext>
                </a:extLst>
              </p:cNvPr>
              <p:cNvGrpSpPr>
                <a:grpSpLocks/>
              </p:cNvGrpSpPr>
              <p:nvPr/>
            </p:nvGrpSpPr>
            <p:grpSpPr bwMode="auto">
              <a:xfrm>
                <a:off x="2940" y="264"/>
                <a:ext cx="252" cy="1368"/>
                <a:chOff x="3024" y="732"/>
                <a:chExt cx="252" cy="1368"/>
              </a:xfrm>
            </p:grpSpPr>
            <p:grpSp>
              <p:nvGrpSpPr>
                <p:cNvPr id="136" name="Group 463">
                  <a:extLst>
                    <a:ext uri="{FF2B5EF4-FFF2-40B4-BE49-F238E27FC236}">
                      <a16:creationId xmlns:a16="http://schemas.microsoft.com/office/drawing/2014/main" id="{3CFB31DE-4A57-4420-A922-5683C5871720}"/>
                    </a:ext>
                  </a:extLst>
                </p:cNvPr>
                <p:cNvGrpSpPr>
                  <a:grpSpLocks/>
                </p:cNvGrpSpPr>
                <p:nvPr/>
              </p:nvGrpSpPr>
              <p:grpSpPr bwMode="auto">
                <a:xfrm>
                  <a:off x="3024" y="732"/>
                  <a:ext cx="252" cy="1368"/>
                  <a:chOff x="3168" y="1008"/>
                  <a:chExt cx="484" cy="2448"/>
                </a:xfrm>
              </p:grpSpPr>
              <p:grpSp>
                <p:nvGrpSpPr>
                  <p:cNvPr id="138" name="Group 464">
                    <a:extLst>
                      <a:ext uri="{FF2B5EF4-FFF2-40B4-BE49-F238E27FC236}">
                        <a16:creationId xmlns:a16="http://schemas.microsoft.com/office/drawing/2014/main" id="{57B9EC0C-94D6-4CD6-B1D7-0DE3C33874B7}"/>
                      </a:ext>
                    </a:extLst>
                  </p:cNvPr>
                  <p:cNvGrpSpPr>
                    <a:grpSpLocks/>
                  </p:cNvGrpSpPr>
                  <p:nvPr/>
                </p:nvGrpSpPr>
                <p:grpSpPr bwMode="auto">
                  <a:xfrm>
                    <a:off x="3168" y="1008"/>
                    <a:ext cx="484" cy="2448"/>
                    <a:chOff x="2256" y="864"/>
                    <a:chExt cx="532" cy="2448"/>
                  </a:xfrm>
                </p:grpSpPr>
                <p:sp>
                  <p:nvSpPr>
                    <p:cNvPr id="141" name="Freeform 465">
                      <a:extLst>
                        <a:ext uri="{FF2B5EF4-FFF2-40B4-BE49-F238E27FC236}">
                          <a16:creationId xmlns:a16="http://schemas.microsoft.com/office/drawing/2014/main" id="{8EAB4C8E-C8E7-4D00-8EB1-1D146CD1DB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2" name="Freeform 466">
                      <a:extLst>
                        <a:ext uri="{FF2B5EF4-FFF2-40B4-BE49-F238E27FC236}">
                          <a16:creationId xmlns:a16="http://schemas.microsoft.com/office/drawing/2014/main" id="{2BD8578B-0377-4446-AD47-8A944DE46E6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9" name="Freeform 467">
                    <a:extLst>
                      <a:ext uri="{FF2B5EF4-FFF2-40B4-BE49-F238E27FC236}">
                        <a16:creationId xmlns:a16="http://schemas.microsoft.com/office/drawing/2014/main" id="{A0E3A6A9-E002-4326-A566-C736AA637F6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0" name="Freeform 468">
                    <a:extLst>
                      <a:ext uri="{FF2B5EF4-FFF2-40B4-BE49-F238E27FC236}">
                        <a16:creationId xmlns:a16="http://schemas.microsoft.com/office/drawing/2014/main" id="{61742B99-A1A7-453F-8F7B-C84627064DA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7" name="Line 469">
                  <a:extLst>
                    <a:ext uri="{FF2B5EF4-FFF2-40B4-BE49-F238E27FC236}">
                      <a16:creationId xmlns:a16="http://schemas.microsoft.com/office/drawing/2014/main" id="{4BB4AAC7-A1C4-4485-9A61-0B3A40FE2CA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 name="AutoShape 470">
                <a:extLst>
                  <a:ext uri="{FF2B5EF4-FFF2-40B4-BE49-F238E27FC236}">
                    <a16:creationId xmlns:a16="http://schemas.microsoft.com/office/drawing/2014/main" id="{82564D30-7E90-49BD-B6E8-477C572DB0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Line 471">
                <a:extLst>
                  <a:ext uri="{FF2B5EF4-FFF2-40B4-BE49-F238E27FC236}">
                    <a16:creationId xmlns:a16="http://schemas.microsoft.com/office/drawing/2014/main" id="{0B59B7D1-B7BA-4233-B4E2-E1B3F47EDC6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8D2BE5CE-CA5A-447D-900E-5F7F7282183B}"/>
              </a:ext>
            </a:extLst>
          </p:cNvPr>
          <p:cNvGrpSpPr>
            <a:grpSpLocks/>
          </p:cNvGrpSpPr>
          <p:nvPr/>
        </p:nvGrpSpPr>
        <p:grpSpPr bwMode="auto">
          <a:xfrm rot="21048986" flipH="1" flipV="1">
            <a:off x="5821213" y="2166131"/>
            <a:ext cx="700088" cy="320675"/>
            <a:chOff x="4875" y="7237"/>
            <a:chExt cx="4230" cy="1883"/>
          </a:xfrm>
        </p:grpSpPr>
        <p:sp>
          <p:nvSpPr>
            <p:cNvPr id="163" name="Arc 476">
              <a:extLst>
                <a:ext uri="{FF2B5EF4-FFF2-40B4-BE49-F238E27FC236}">
                  <a16:creationId xmlns:a16="http://schemas.microsoft.com/office/drawing/2014/main" id="{48DF67AC-3587-48E3-941D-4456F309681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8D1C7109-162E-4BB3-BB1F-9B8F2AFBF3A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pic>
        <p:nvPicPr>
          <p:cNvPr id="222" name="Picture 465" descr="messerflugflieger2">
            <a:extLst>
              <a:ext uri="{FF2B5EF4-FFF2-40B4-BE49-F238E27FC236}">
                <a16:creationId xmlns:a16="http://schemas.microsoft.com/office/drawing/2014/main" id="{E6E37867-8229-422D-8044-7D902F374FDF}"/>
              </a:ext>
            </a:extLst>
          </p:cNvPr>
          <p:cNvPicPr>
            <a:picLocks noChangeAspect="1" noChangeArrowheads="1"/>
          </p:cNvPicPr>
          <p:nvPr/>
        </p:nvPicPr>
        <p:blipFill>
          <a:blip r:embed="rId2"/>
          <a:srcRect/>
          <a:stretch>
            <a:fillRect/>
          </a:stretch>
        </p:blipFill>
        <p:spPr bwMode="auto">
          <a:xfrm rot="13279489" flipV="1">
            <a:off x="6727286" y="1833909"/>
            <a:ext cx="1184275" cy="1449388"/>
          </a:xfrm>
          <a:prstGeom prst="rect">
            <a:avLst/>
          </a:prstGeom>
          <a:noFill/>
          <a:ln w="9525">
            <a:noFill/>
            <a:miter lim="800000"/>
            <a:headEnd/>
            <a:tailEnd/>
          </a:ln>
        </p:spPr>
      </p:pic>
      <p:grpSp>
        <p:nvGrpSpPr>
          <p:cNvPr id="223" name="Group 475">
            <a:extLst>
              <a:ext uri="{FF2B5EF4-FFF2-40B4-BE49-F238E27FC236}">
                <a16:creationId xmlns:a16="http://schemas.microsoft.com/office/drawing/2014/main" id="{EBF9FA73-691F-4AB3-A6DC-7D4955EFD2AF}"/>
              </a:ext>
            </a:extLst>
          </p:cNvPr>
          <p:cNvGrpSpPr>
            <a:grpSpLocks/>
          </p:cNvGrpSpPr>
          <p:nvPr/>
        </p:nvGrpSpPr>
        <p:grpSpPr bwMode="auto">
          <a:xfrm rot="20356739">
            <a:off x="6661380" y="3045023"/>
            <a:ext cx="700088" cy="320675"/>
            <a:chOff x="4875" y="7237"/>
            <a:chExt cx="4230" cy="1883"/>
          </a:xfrm>
        </p:grpSpPr>
        <p:sp>
          <p:nvSpPr>
            <p:cNvPr id="224" name="Arc 476">
              <a:extLst>
                <a:ext uri="{FF2B5EF4-FFF2-40B4-BE49-F238E27FC236}">
                  <a16:creationId xmlns:a16="http://schemas.microsoft.com/office/drawing/2014/main" id="{1B13B6B5-4C89-4209-B46A-BEC7363EEB8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 name="AutoShape 477">
              <a:extLst>
                <a:ext uri="{FF2B5EF4-FFF2-40B4-BE49-F238E27FC236}">
                  <a16:creationId xmlns:a16="http://schemas.microsoft.com/office/drawing/2014/main" id="{C01D9748-2573-4CEF-886E-8EDA22F2CC9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80" name="Text Box 120">
            <a:extLst>
              <a:ext uri="{FF2B5EF4-FFF2-40B4-BE49-F238E27FC236}">
                <a16:creationId xmlns:a16="http://schemas.microsoft.com/office/drawing/2014/main" id="{101D2723-638D-45C1-B827-3D0AA69DC9FD}"/>
              </a:ext>
            </a:extLst>
          </p:cNvPr>
          <p:cNvSpPr txBox="1">
            <a:spLocks noChangeArrowheads="1"/>
          </p:cNvSpPr>
          <p:nvPr/>
        </p:nvSpPr>
        <p:spPr bwMode="auto">
          <a:xfrm flipH="1">
            <a:off x="486810" y="1066914"/>
            <a:ext cx="1778000" cy="434975"/>
          </a:xfrm>
          <a:prstGeom prst="rect">
            <a:avLst/>
          </a:prstGeom>
          <a:solidFill>
            <a:srgbClr val="00FFCC"/>
          </a:solidFill>
          <a:ln w="38100">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solidFill>
                  <a:srgbClr val="FF33CC"/>
                </a:solidFill>
              </a:rPr>
              <a:t>Option</a:t>
            </a:r>
          </a:p>
        </p:txBody>
      </p:sp>
      <p:grpSp>
        <p:nvGrpSpPr>
          <p:cNvPr id="81" name="Group 448">
            <a:extLst>
              <a:ext uri="{FF2B5EF4-FFF2-40B4-BE49-F238E27FC236}">
                <a16:creationId xmlns:a16="http://schemas.microsoft.com/office/drawing/2014/main" id="{A0C66A7A-955A-4224-B90E-54BF905F801C}"/>
              </a:ext>
            </a:extLst>
          </p:cNvPr>
          <p:cNvGrpSpPr>
            <a:grpSpLocks/>
          </p:cNvGrpSpPr>
          <p:nvPr/>
        </p:nvGrpSpPr>
        <p:grpSpPr bwMode="auto">
          <a:xfrm rot="7774258" flipV="1">
            <a:off x="6102571" y="1632259"/>
            <a:ext cx="699088" cy="760396"/>
            <a:chOff x="4545" y="394"/>
            <a:chExt cx="392" cy="361"/>
          </a:xfrm>
        </p:grpSpPr>
        <p:sp>
          <p:nvSpPr>
            <p:cNvPr id="82" name="AutoShape 449">
              <a:extLst>
                <a:ext uri="{FF2B5EF4-FFF2-40B4-BE49-F238E27FC236}">
                  <a16:creationId xmlns:a16="http://schemas.microsoft.com/office/drawing/2014/main" id="{BB9E8900-C87D-4D24-B846-9C94021640AA}"/>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3" name="Freeform 450">
              <a:extLst>
                <a:ext uri="{FF2B5EF4-FFF2-40B4-BE49-F238E27FC236}">
                  <a16:creationId xmlns:a16="http://schemas.microsoft.com/office/drawing/2014/main" id="{202DFDF4-2FC6-473E-8DD6-164D1BC8EB34}"/>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4" name="Freeform 451">
              <a:extLst>
                <a:ext uri="{FF2B5EF4-FFF2-40B4-BE49-F238E27FC236}">
                  <a16:creationId xmlns:a16="http://schemas.microsoft.com/office/drawing/2014/main" id="{91CC6588-4779-4EB6-85C7-209B22964098}"/>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5" name="Freeform 452">
              <a:extLst>
                <a:ext uri="{FF2B5EF4-FFF2-40B4-BE49-F238E27FC236}">
                  <a16:creationId xmlns:a16="http://schemas.microsoft.com/office/drawing/2014/main" id="{8AE03967-1F5B-4516-8498-AB4D4E8D547B}"/>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6" name="Freeform 453">
              <a:extLst>
                <a:ext uri="{FF2B5EF4-FFF2-40B4-BE49-F238E27FC236}">
                  <a16:creationId xmlns:a16="http://schemas.microsoft.com/office/drawing/2014/main" id="{35C12AD4-2DC4-43AF-B868-67706F55215D}"/>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7" name="Freeform 454">
              <a:extLst>
                <a:ext uri="{FF2B5EF4-FFF2-40B4-BE49-F238E27FC236}">
                  <a16:creationId xmlns:a16="http://schemas.microsoft.com/office/drawing/2014/main" id="{C34D0FBE-85C1-44E3-A35D-8F12D17672A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 name="Line 455">
              <a:extLst>
                <a:ext uri="{FF2B5EF4-FFF2-40B4-BE49-F238E27FC236}">
                  <a16:creationId xmlns:a16="http://schemas.microsoft.com/office/drawing/2014/main" id="{D64A3D88-2B9F-4500-AABA-ABC8FDB5B62D}"/>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89" name="Group 446">
            <a:extLst>
              <a:ext uri="{FF2B5EF4-FFF2-40B4-BE49-F238E27FC236}">
                <a16:creationId xmlns:a16="http://schemas.microsoft.com/office/drawing/2014/main" id="{B7DC48AE-6B7D-4811-982B-A27CD9E09F0A}"/>
              </a:ext>
            </a:extLst>
          </p:cNvPr>
          <p:cNvGrpSpPr>
            <a:grpSpLocks/>
          </p:cNvGrpSpPr>
          <p:nvPr/>
        </p:nvGrpSpPr>
        <p:grpSpPr bwMode="auto">
          <a:xfrm rot="5400000" flipH="1">
            <a:off x="4162767" y="3541147"/>
            <a:ext cx="311150" cy="490538"/>
            <a:chOff x="2820" y="264"/>
            <a:chExt cx="420" cy="1452"/>
          </a:xfrm>
        </p:grpSpPr>
        <p:sp>
          <p:nvSpPr>
            <p:cNvPr id="90" name="Line 447">
              <a:extLst>
                <a:ext uri="{FF2B5EF4-FFF2-40B4-BE49-F238E27FC236}">
                  <a16:creationId xmlns:a16="http://schemas.microsoft.com/office/drawing/2014/main" id="{F3BDB18C-8A69-4201-9A70-5855C59DD4A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1" name="Group 448">
              <a:extLst>
                <a:ext uri="{FF2B5EF4-FFF2-40B4-BE49-F238E27FC236}">
                  <a16:creationId xmlns:a16="http://schemas.microsoft.com/office/drawing/2014/main" id="{3101579E-3D94-410A-BFE6-BBAB7032CA8B}"/>
                </a:ext>
              </a:extLst>
            </p:cNvPr>
            <p:cNvGrpSpPr>
              <a:grpSpLocks/>
            </p:cNvGrpSpPr>
            <p:nvPr/>
          </p:nvGrpSpPr>
          <p:grpSpPr bwMode="auto">
            <a:xfrm>
              <a:off x="2940" y="264"/>
              <a:ext cx="300" cy="1452"/>
              <a:chOff x="2940" y="264"/>
              <a:chExt cx="300" cy="1452"/>
            </a:xfrm>
          </p:grpSpPr>
          <p:grpSp>
            <p:nvGrpSpPr>
              <p:cNvPr id="92" name="Group 449">
                <a:extLst>
                  <a:ext uri="{FF2B5EF4-FFF2-40B4-BE49-F238E27FC236}">
                    <a16:creationId xmlns:a16="http://schemas.microsoft.com/office/drawing/2014/main" id="{52738FD1-A393-4CEC-8033-8BA072F7377A}"/>
                  </a:ext>
                </a:extLst>
              </p:cNvPr>
              <p:cNvGrpSpPr>
                <a:grpSpLocks/>
              </p:cNvGrpSpPr>
              <p:nvPr/>
            </p:nvGrpSpPr>
            <p:grpSpPr bwMode="auto">
              <a:xfrm>
                <a:off x="2940" y="264"/>
                <a:ext cx="252" cy="1368"/>
                <a:chOff x="3024" y="732"/>
                <a:chExt cx="252" cy="1368"/>
              </a:xfrm>
            </p:grpSpPr>
            <p:grpSp>
              <p:nvGrpSpPr>
                <p:cNvPr id="95" name="Group 450">
                  <a:extLst>
                    <a:ext uri="{FF2B5EF4-FFF2-40B4-BE49-F238E27FC236}">
                      <a16:creationId xmlns:a16="http://schemas.microsoft.com/office/drawing/2014/main" id="{08F389B6-2A2E-43C2-95EF-E430D437C54D}"/>
                    </a:ext>
                  </a:extLst>
                </p:cNvPr>
                <p:cNvGrpSpPr>
                  <a:grpSpLocks/>
                </p:cNvGrpSpPr>
                <p:nvPr/>
              </p:nvGrpSpPr>
              <p:grpSpPr bwMode="auto">
                <a:xfrm>
                  <a:off x="3024" y="732"/>
                  <a:ext cx="252" cy="1368"/>
                  <a:chOff x="3168" y="1008"/>
                  <a:chExt cx="484" cy="2448"/>
                </a:xfrm>
              </p:grpSpPr>
              <p:grpSp>
                <p:nvGrpSpPr>
                  <p:cNvPr id="97" name="Group 451">
                    <a:extLst>
                      <a:ext uri="{FF2B5EF4-FFF2-40B4-BE49-F238E27FC236}">
                        <a16:creationId xmlns:a16="http://schemas.microsoft.com/office/drawing/2014/main" id="{A5BA9A83-CBF1-42D5-AB12-158DB26C66FE}"/>
                      </a:ext>
                    </a:extLst>
                  </p:cNvPr>
                  <p:cNvGrpSpPr>
                    <a:grpSpLocks/>
                  </p:cNvGrpSpPr>
                  <p:nvPr/>
                </p:nvGrpSpPr>
                <p:grpSpPr bwMode="auto">
                  <a:xfrm>
                    <a:off x="3168" y="1008"/>
                    <a:ext cx="484" cy="2448"/>
                    <a:chOff x="2256" y="864"/>
                    <a:chExt cx="532" cy="2448"/>
                  </a:xfrm>
                </p:grpSpPr>
                <p:sp>
                  <p:nvSpPr>
                    <p:cNvPr id="100" name="Freeform 452">
                      <a:extLst>
                        <a:ext uri="{FF2B5EF4-FFF2-40B4-BE49-F238E27FC236}">
                          <a16:creationId xmlns:a16="http://schemas.microsoft.com/office/drawing/2014/main" id="{9BADFED9-D1E9-4963-B0CE-ED636617AF0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1" name="Freeform 453">
                      <a:extLst>
                        <a:ext uri="{FF2B5EF4-FFF2-40B4-BE49-F238E27FC236}">
                          <a16:creationId xmlns:a16="http://schemas.microsoft.com/office/drawing/2014/main" id="{F6F02C8F-B814-4CAD-8CF8-C7628D0FC1B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8" name="Freeform 454">
                    <a:extLst>
                      <a:ext uri="{FF2B5EF4-FFF2-40B4-BE49-F238E27FC236}">
                        <a16:creationId xmlns:a16="http://schemas.microsoft.com/office/drawing/2014/main" id="{1FFCDFE5-59E7-4BB2-853C-99F3C977BEA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9" name="Freeform 455">
                    <a:extLst>
                      <a:ext uri="{FF2B5EF4-FFF2-40B4-BE49-F238E27FC236}">
                        <a16:creationId xmlns:a16="http://schemas.microsoft.com/office/drawing/2014/main" id="{A85472B4-25E0-4732-B7A2-96C08D9E6899}"/>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 name="Line 456">
                  <a:extLst>
                    <a:ext uri="{FF2B5EF4-FFF2-40B4-BE49-F238E27FC236}">
                      <a16:creationId xmlns:a16="http://schemas.microsoft.com/office/drawing/2014/main" id="{A29CF421-BCC6-4CD4-B7D1-76041AA2E5A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3" name="AutoShape 457">
                <a:extLst>
                  <a:ext uri="{FF2B5EF4-FFF2-40B4-BE49-F238E27FC236}">
                    <a16:creationId xmlns:a16="http://schemas.microsoft.com/office/drawing/2014/main" id="{99DBDECA-52F4-4CCD-9A3F-5C4F3C79D00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4" name="Line 458">
                <a:extLst>
                  <a:ext uri="{FF2B5EF4-FFF2-40B4-BE49-F238E27FC236}">
                    <a16:creationId xmlns:a16="http://schemas.microsoft.com/office/drawing/2014/main" id="{5313EC57-93E1-4736-95A5-A1576E54C94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52" name="Oval 194">
            <a:extLst>
              <a:ext uri="{FF2B5EF4-FFF2-40B4-BE49-F238E27FC236}">
                <a16:creationId xmlns:a16="http://schemas.microsoft.com/office/drawing/2014/main" id="{2A46BF2C-B8A9-4281-8708-B2C3D957FC7F}"/>
              </a:ext>
            </a:extLst>
          </p:cNvPr>
          <p:cNvSpPr>
            <a:spLocks noChangeArrowheads="1"/>
          </p:cNvSpPr>
          <p:nvPr/>
        </p:nvSpPr>
        <p:spPr bwMode="auto">
          <a:xfrm>
            <a:off x="6712032" y="1431948"/>
            <a:ext cx="1012073" cy="792000"/>
          </a:xfrm>
          <a:prstGeom prst="ellipse">
            <a:avLst/>
          </a:prstGeom>
          <a:noFill/>
          <a:ln w="28575" algn="ctr">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1400" b="1"/>
          </a:p>
        </p:txBody>
      </p:sp>
      <p:sp>
        <p:nvSpPr>
          <p:cNvPr id="153" name="Text Box 164">
            <a:extLst>
              <a:ext uri="{FF2B5EF4-FFF2-40B4-BE49-F238E27FC236}">
                <a16:creationId xmlns:a16="http://schemas.microsoft.com/office/drawing/2014/main" id="{A1CFBE3B-EBD8-447E-B09D-3FDFFA274EF2}"/>
              </a:ext>
            </a:extLst>
          </p:cNvPr>
          <p:cNvSpPr txBox="1">
            <a:spLocks noChangeArrowheads="1"/>
          </p:cNvSpPr>
          <p:nvPr/>
        </p:nvSpPr>
        <p:spPr bwMode="auto">
          <a:xfrm>
            <a:off x="6712031" y="1032050"/>
            <a:ext cx="115993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solidFill>
                  <a:srgbClr val="FF0000"/>
                </a:solidFill>
              </a:rPr>
              <a:t>Aile à 45°</a:t>
            </a:r>
          </a:p>
        </p:txBody>
      </p:sp>
      <p:sp>
        <p:nvSpPr>
          <p:cNvPr id="154" name="Text Box 153">
            <a:extLst>
              <a:ext uri="{FF2B5EF4-FFF2-40B4-BE49-F238E27FC236}">
                <a16:creationId xmlns:a16="http://schemas.microsoft.com/office/drawing/2014/main" id="{0E1300F9-86A7-4F63-ACC8-A0D5483F0CD2}"/>
              </a:ext>
            </a:extLst>
          </p:cNvPr>
          <p:cNvSpPr txBox="1">
            <a:spLocks noChangeArrowheads="1"/>
          </p:cNvSpPr>
          <p:nvPr/>
        </p:nvSpPr>
        <p:spPr bwMode="auto">
          <a:xfrm>
            <a:off x="522466" y="1726753"/>
            <a:ext cx="44173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¾ tonneau au milieu des lignes droites.</a:t>
            </a:r>
          </a:p>
        </p:txBody>
      </p:sp>
      <p:sp>
        <p:nvSpPr>
          <p:cNvPr id="155" name="Text Box 152">
            <a:extLst>
              <a:ext uri="{FF2B5EF4-FFF2-40B4-BE49-F238E27FC236}">
                <a16:creationId xmlns:a16="http://schemas.microsoft.com/office/drawing/2014/main" id="{F1605C03-167F-4710-8D99-B64C41E8A96A}"/>
              </a:ext>
            </a:extLst>
          </p:cNvPr>
          <p:cNvSpPr txBox="1">
            <a:spLocks noChangeArrowheads="1"/>
          </p:cNvSpPr>
          <p:nvPr/>
        </p:nvSpPr>
        <p:spPr bwMode="auto">
          <a:xfrm>
            <a:off x="527253" y="3000946"/>
            <a:ext cx="3155556" cy="584775"/>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Les rayons des portions de boucle sont égaux.</a:t>
            </a:r>
          </a:p>
        </p:txBody>
      </p:sp>
      <p:sp>
        <p:nvSpPr>
          <p:cNvPr id="156" name="Oval 384">
            <a:extLst>
              <a:ext uri="{FF2B5EF4-FFF2-40B4-BE49-F238E27FC236}">
                <a16:creationId xmlns:a16="http://schemas.microsoft.com/office/drawing/2014/main" id="{A9870D17-A42B-4121-B5C6-65A290A89171}"/>
              </a:ext>
            </a:extLst>
          </p:cNvPr>
          <p:cNvSpPr>
            <a:spLocks noChangeArrowheads="1"/>
          </p:cNvSpPr>
          <p:nvPr/>
        </p:nvSpPr>
        <p:spPr bwMode="auto">
          <a:xfrm>
            <a:off x="4252776" y="2735085"/>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57" name="Oval 384">
            <a:extLst>
              <a:ext uri="{FF2B5EF4-FFF2-40B4-BE49-F238E27FC236}">
                <a16:creationId xmlns:a16="http://schemas.microsoft.com/office/drawing/2014/main" id="{6E2B26D9-91F9-4AF6-8D55-342D9263DDC3}"/>
              </a:ext>
            </a:extLst>
          </p:cNvPr>
          <p:cNvSpPr>
            <a:spLocks noChangeArrowheads="1"/>
          </p:cNvSpPr>
          <p:nvPr/>
        </p:nvSpPr>
        <p:spPr bwMode="auto">
          <a:xfrm>
            <a:off x="5428055" y="3034551"/>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58" name="Oval 106">
            <a:extLst>
              <a:ext uri="{FF2B5EF4-FFF2-40B4-BE49-F238E27FC236}">
                <a16:creationId xmlns:a16="http://schemas.microsoft.com/office/drawing/2014/main" id="{AFCF1DB2-ACC9-4FC3-A795-5D3856C4590E}"/>
              </a:ext>
            </a:extLst>
          </p:cNvPr>
          <p:cNvSpPr>
            <a:spLocks noChangeArrowheads="1"/>
          </p:cNvSpPr>
          <p:nvPr/>
        </p:nvSpPr>
        <p:spPr bwMode="auto">
          <a:xfrm>
            <a:off x="5882258" y="395263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9" name="Oval 106">
            <a:extLst>
              <a:ext uri="{FF2B5EF4-FFF2-40B4-BE49-F238E27FC236}">
                <a16:creationId xmlns:a16="http://schemas.microsoft.com/office/drawing/2014/main" id="{C1E523B2-A8E8-4E38-8DA7-72ADF5BB064E}"/>
              </a:ext>
            </a:extLst>
          </p:cNvPr>
          <p:cNvSpPr>
            <a:spLocks noChangeArrowheads="1"/>
          </p:cNvSpPr>
          <p:nvPr/>
        </p:nvSpPr>
        <p:spPr bwMode="auto">
          <a:xfrm>
            <a:off x="6345891" y="373969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0" name="Oval 106">
            <a:extLst>
              <a:ext uri="{FF2B5EF4-FFF2-40B4-BE49-F238E27FC236}">
                <a16:creationId xmlns:a16="http://schemas.microsoft.com/office/drawing/2014/main" id="{1803DC07-E9B0-4791-8583-443EBECD7F12}"/>
              </a:ext>
            </a:extLst>
          </p:cNvPr>
          <p:cNvSpPr>
            <a:spLocks noChangeArrowheads="1"/>
          </p:cNvSpPr>
          <p:nvPr/>
        </p:nvSpPr>
        <p:spPr bwMode="auto">
          <a:xfrm>
            <a:off x="6994153" y="289077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1" name="Oval 106">
            <a:extLst>
              <a:ext uri="{FF2B5EF4-FFF2-40B4-BE49-F238E27FC236}">
                <a16:creationId xmlns:a16="http://schemas.microsoft.com/office/drawing/2014/main" id="{FAC6DADF-E6BE-468B-B796-2E3904496A63}"/>
              </a:ext>
            </a:extLst>
          </p:cNvPr>
          <p:cNvSpPr>
            <a:spLocks noChangeArrowheads="1"/>
          </p:cNvSpPr>
          <p:nvPr/>
        </p:nvSpPr>
        <p:spPr bwMode="auto">
          <a:xfrm>
            <a:off x="7647958" y="200290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5" name="Oval 106">
            <a:extLst>
              <a:ext uri="{FF2B5EF4-FFF2-40B4-BE49-F238E27FC236}">
                <a16:creationId xmlns:a16="http://schemas.microsoft.com/office/drawing/2014/main" id="{D2FF7DC7-FE49-4803-9515-1519403150D3}"/>
              </a:ext>
            </a:extLst>
          </p:cNvPr>
          <p:cNvSpPr>
            <a:spLocks noChangeArrowheads="1"/>
          </p:cNvSpPr>
          <p:nvPr/>
        </p:nvSpPr>
        <p:spPr bwMode="auto">
          <a:xfrm>
            <a:off x="7296550" y="139648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7" name="Oval 106">
            <a:extLst>
              <a:ext uri="{FF2B5EF4-FFF2-40B4-BE49-F238E27FC236}">
                <a16:creationId xmlns:a16="http://schemas.microsoft.com/office/drawing/2014/main" id="{DF216F56-8345-41C7-AC06-4EB2C3BD03F4}"/>
              </a:ext>
            </a:extLst>
          </p:cNvPr>
          <p:cNvSpPr>
            <a:spLocks noChangeArrowheads="1"/>
          </p:cNvSpPr>
          <p:nvPr/>
        </p:nvSpPr>
        <p:spPr bwMode="auto">
          <a:xfrm>
            <a:off x="6663617" y="155935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8" name="Oval 106">
            <a:extLst>
              <a:ext uri="{FF2B5EF4-FFF2-40B4-BE49-F238E27FC236}">
                <a16:creationId xmlns:a16="http://schemas.microsoft.com/office/drawing/2014/main" id="{6A4F67F4-CF64-4885-852A-F2C2D356D464}"/>
              </a:ext>
            </a:extLst>
          </p:cNvPr>
          <p:cNvSpPr>
            <a:spLocks noChangeArrowheads="1"/>
          </p:cNvSpPr>
          <p:nvPr/>
        </p:nvSpPr>
        <p:spPr bwMode="auto">
          <a:xfrm>
            <a:off x="5130176" y="346630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9" name="Oval 106">
            <a:extLst>
              <a:ext uri="{FF2B5EF4-FFF2-40B4-BE49-F238E27FC236}">
                <a16:creationId xmlns:a16="http://schemas.microsoft.com/office/drawing/2014/main" id="{F6688405-4FEC-49F6-ADC9-7A7EC12817C6}"/>
              </a:ext>
            </a:extLst>
          </p:cNvPr>
          <p:cNvSpPr>
            <a:spLocks noChangeArrowheads="1"/>
          </p:cNvSpPr>
          <p:nvPr/>
        </p:nvSpPr>
        <p:spPr bwMode="auto">
          <a:xfrm>
            <a:off x="5961862" y="24007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70" name="Oval 106">
            <a:extLst>
              <a:ext uri="{FF2B5EF4-FFF2-40B4-BE49-F238E27FC236}">
                <a16:creationId xmlns:a16="http://schemas.microsoft.com/office/drawing/2014/main" id="{3140052F-E48A-40B0-A0DC-FBE3AB13A09D}"/>
              </a:ext>
            </a:extLst>
          </p:cNvPr>
          <p:cNvSpPr>
            <a:spLocks noChangeArrowheads="1"/>
          </p:cNvSpPr>
          <p:nvPr/>
        </p:nvSpPr>
        <p:spPr bwMode="auto">
          <a:xfrm>
            <a:off x="4708724" y="367232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366">
            <a:extLst>
              <a:ext uri="{FF2B5EF4-FFF2-40B4-BE49-F238E27FC236}">
                <a16:creationId xmlns:a16="http://schemas.microsoft.com/office/drawing/2014/main" id="{B89715E4-BEBD-6016-D07A-67DDE35F2197}"/>
              </a:ext>
            </a:extLst>
          </p:cNvPr>
          <p:cNvSpPr txBox="1">
            <a:spLocks noChangeArrowheads="1"/>
          </p:cNvSpPr>
          <p:nvPr/>
        </p:nvSpPr>
        <p:spPr bwMode="auto">
          <a:xfrm>
            <a:off x="4328433" y="2052388"/>
            <a:ext cx="16445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sp>
        <p:nvSpPr>
          <p:cNvPr id="3" name="Text Box 366">
            <a:extLst>
              <a:ext uri="{FF2B5EF4-FFF2-40B4-BE49-F238E27FC236}">
                <a16:creationId xmlns:a16="http://schemas.microsoft.com/office/drawing/2014/main" id="{9F4EF89C-CBC1-1D7D-46B2-8050FC856324}"/>
              </a:ext>
            </a:extLst>
          </p:cNvPr>
          <p:cNvSpPr txBox="1">
            <a:spLocks noChangeArrowheads="1"/>
          </p:cNvSpPr>
          <p:nvPr/>
        </p:nvSpPr>
        <p:spPr bwMode="auto">
          <a:xfrm>
            <a:off x="6905811" y="3061820"/>
            <a:ext cx="20914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¾ </a:t>
            </a:r>
            <a:r>
              <a:rPr lang="fr-FR" sz="1600" b="1" noProof="0" dirty="0"/>
              <a:t>tonneau</a:t>
            </a:r>
            <a:endParaRPr lang="de-DE" altLang="en-US" sz="1600" b="1" dirty="0"/>
          </a:p>
        </p:txBody>
      </p:sp>
      <p:sp>
        <p:nvSpPr>
          <p:cNvPr id="4" name="Text Box 546">
            <a:extLst>
              <a:ext uri="{FF2B5EF4-FFF2-40B4-BE49-F238E27FC236}">
                <a16:creationId xmlns:a16="http://schemas.microsoft.com/office/drawing/2014/main" id="{593E2F63-660A-478C-3729-EF206C32D8DB}"/>
              </a:ext>
            </a:extLst>
          </p:cNvPr>
          <p:cNvSpPr txBox="1">
            <a:spLocks noChangeArrowheads="1"/>
          </p:cNvSpPr>
          <p:nvPr/>
        </p:nvSpPr>
        <p:spPr bwMode="auto">
          <a:xfrm>
            <a:off x="2020888" y="5321300"/>
            <a:ext cx="6932612" cy="1323439"/>
          </a:xfrm>
          <a:prstGeom prst="rect">
            <a:avLst/>
          </a:prstGeom>
          <a:solidFill>
            <a:schemeClr val="bg1"/>
          </a:solidFill>
          <a:ln w="9525">
            <a:noFill/>
            <a:miter lim="800000"/>
            <a:headEnd/>
            <a:tailEnd/>
          </a:ln>
        </p:spPr>
        <p:txBody>
          <a:bodyPr>
            <a:spAutoFit/>
          </a:bodyPr>
          <a:lstStyle/>
          <a:p>
            <a:pPr algn="ctr" defTabSz="793750" eaLnBrk="0" hangingPunct="0"/>
            <a:r>
              <a:rPr lang="fr-FR" sz="1600" b="1" dirty="0"/>
              <a:t>A partir d’un vol dos, le modèle exécute un 1/8 de boucle poussée pour prendre une trajectoire ascendante à 45°, exécute 3/4 de tonneau, exécute un demi-cercle poussé en vol tranche pour prendre une trajectoire descendante à 45° en vol tranche,</a:t>
            </a:r>
            <a:r>
              <a:rPr lang="en-GB" sz="1600" b="1" dirty="0"/>
              <a:t> </a:t>
            </a:r>
            <a:r>
              <a:rPr lang="fr-FR" sz="1600" b="1" dirty="0"/>
              <a:t>exécute 3/4 de tonneau</a:t>
            </a:r>
            <a:r>
              <a:rPr lang="en-GB" sz="1600" b="1" dirty="0"/>
              <a:t>, </a:t>
            </a:r>
            <a:r>
              <a:rPr lang="fr-FR" sz="1600" b="1" dirty="0"/>
              <a:t>exécute 1/8 de boucle tirée, sortie en vol normal</a:t>
            </a:r>
            <a:r>
              <a:rPr lang="en-GB" sz="1600" b="1" dirty="0"/>
              <a:t>.</a:t>
            </a:r>
            <a:endParaRPr lang="de-DE" sz="1600" b="1" dirty="0"/>
          </a:p>
        </p:txBody>
      </p:sp>
    </p:spTree>
    <p:extLst>
      <p:ext uri="{BB962C8B-B14F-4D97-AF65-F5344CB8AC3E}">
        <p14:creationId xmlns:p14="http://schemas.microsoft.com/office/powerpoint/2010/main" val="4506896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linds(horizontal)">
                                      <p:cBhvr>
                                        <p:cTn id="7" dur="1000"/>
                                        <p:tgtEl>
                                          <p:spTgt spid="15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4">
                                            <p:txEl>
                                              <p:pRg st="0" end="0"/>
                                            </p:txEl>
                                          </p:spTgt>
                                        </p:tgtEl>
                                        <p:attrNameLst>
                                          <p:attrName>style.visibility</p:attrName>
                                        </p:attrNameLst>
                                      </p:cBhvr>
                                      <p:to>
                                        <p:strVal val="visible"/>
                                      </p:to>
                                    </p:set>
                                    <p:animEffect transition="in" filter="blinds(horizontal)">
                                      <p:cBhvr>
                                        <p:cTn id="11" dur="1000"/>
                                        <p:tgtEl>
                                          <p:spTgt spid="154">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blinds(horizontal)">
                                      <p:cBhvr>
                                        <p:cTn id="15" dur="1000"/>
                                        <p:tgtEl>
                                          <p:spTgt spid="155"/>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linds(horizontal)">
                                      <p:cBhvr>
                                        <p:cTn id="19" dur="2000"/>
                                        <p:tgtEl>
                                          <p:spTgt spid="156"/>
                                        </p:tgtEl>
                                      </p:cBhvr>
                                    </p:animEffect>
                                  </p:childTnLst>
                                </p:cTn>
                              </p:par>
                            </p:childTnLst>
                          </p:cTn>
                        </p:par>
                        <p:par>
                          <p:cTn id="20" fill="hold">
                            <p:stCondLst>
                              <p:cond delay="5000"/>
                            </p:stCondLst>
                            <p:childTnLst>
                              <p:par>
                                <p:cTn id="21" presetID="3" presetClass="entr" presetSubtype="10" fill="hold" nodeType="after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blinds(horizontal)">
                                      <p:cBhvr>
                                        <p:cTn id="23" dur="2000"/>
                                        <p:tgtEl>
                                          <p:spTgt spid="157"/>
                                        </p:tgtEl>
                                      </p:cBhvr>
                                    </p:animEffect>
                                  </p:childTnLst>
                                </p:cTn>
                              </p:par>
                            </p:childTnLst>
                          </p:cTn>
                        </p:par>
                        <p:par>
                          <p:cTn id="24" fill="hold">
                            <p:stCondLst>
                              <p:cond delay="7000"/>
                            </p:stCondLst>
                            <p:childTnLst>
                              <p:par>
                                <p:cTn id="25" presetID="3"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1000"/>
                                        <p:tgtEl>
                                          <p:spTgt spid="2"/>
                                        </p:tgtEl>
                                      </p:cBhvr>
                                    </p:animEffect>
                                  </p:childTnLst>
                                </p:cTn>
                              </p:par>
                            </p:childTnLst>
                          </p:cTn>
                        </p:par>
                        <p:par>
                          <p:cTn id="28" fill="hold">
                            <p:stCondLst>
                              <p:cond delay="8000"/>
                            </p:stCondLst>
                            <p:childTnLst>
                              <p:par>
                                <p:cTn id="29" presetID="3"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Gerader Verbinder 103">
            <a:extLst>
              <a:ext uri="{FF2B5EF4-FFF2-40B4-BE49-F238E27FC236}">
                <a16:creationId xmlns:a16="http://schemas.microsoft.com/office/drawing/2014/main" id="{C8B5EC4B-5448-4772-ADA0-E5C403EF5091}"/>
              </a:ext>
            </a:extLst>
          </p:cNvPr>
          <p:cNvCxnSpPr>
            <a:cxnSpLocks/>
            <a:stCxn id="103" idx="2"/>
          </p:cNvCxnSpPr>
          <p:nvPr/>
        </p:nvCxnSpPr>
        <p:spPr bwMode="auto">
          <a:xfrm flipV="1">
            <a:off x="4612668" y="3659002"/>
            <a:ext cx="2207535" cy="6103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12" name="Group 260">
            <a:extLst>
              <a:ext uri="{FF2B5EF4-FFF2-40B4-BE49-F238E27FC236}">
                <a16:creationId xmlns:a16="http://schemas.microsoft.com/office/drawing/2014/main" id="{65D959ED-C18D-4A5D-9CE7-CA4BA7A3C69F}"/>
              </a:ext>
            </a:extLst>
          </p:cNvPr>
          <p:cNvGrpSpPr>
            <a:grpSpLocks/>
          </p:cNvGrpSpPr>
          <p:nvPr/>
        </p:nvGrpSpPr>
        <p:grpSpPr bwMode="auto">
          <a:xfrm rot="9641940" flipH="1">
            <a:off x="3925163" y="1321280"/>
            <a:ext cx="795544" cy="441613"/>
            <a:chOff x="4875" y="7237"/>
            <a:chExt cx="4230" cy="1883"/>
          </a:xfrm>
        </p:grpSpPr>
        <p:sp>
          <p:nvSpPr>
            <p:cNvPr id="116" name="Arc 261">
              <a:extLst>
                <a:ext uri="{FF2B5EF4-FFF2-40B4-BE49-F238E27FC236}">
                  <a16:creationId xmlns:a16="http://schemas.microsoft.com/office/drawing/2014/main" id="{9AE88355-1FAD-4ACF-9872-3875532C85A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AutoShape 262">
              <a:extLst>
                <a:ext uri="{FF2B5EF4-FFF2-40B4-BE49-F238E27FC236}">
                  <a16:creationId xmlns:a16="http://schemas.microsoft.com/office/drawing/2014/main" id="{1872483C-415A-45B5-AAEA-73D3F4C68D2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00" name="Bogen 99">
            <a:extLst>
              <a:ext uri="{FF2B5EF4-FFF2-40B4-BE49-F238E27FC236}">
                <a16:creationId xmlns:a16="http://schemas.microsoft.com/office/drawing/2014/main" id="{2CF155F6-F78E-4DCF-9E17-F165E74BA421}"/>
              </a:ext>
            </a:extLst>
          </p:cNvPr>
          <p:cNvSpPr/>
          <p:nvPr/>
        </p:nvSpPr>
        <p:spPr bwMode="auto">
          <a:xfrm>
            <a:off x="2998071" y="1525233"/>
            <a:ext cx="3127628" cy="3359915"/>
          </a:xfrm>
          <a:prstGeom prst="arc">
            <a:avLst>
              <a:gd name="adj1" fmla="val 10574399"/>
              <a:gd name="adj2" fmla="val 290307"/>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105" name="Gerader Verbinder 104">
            <a:extLst>
              <a:ext uri="{FF2B5EF4-FFF2-40B4-BE49-F238E27FC236}">
                <a16:creationId xmlns:a16="http://schemas.microsoft.com/office/drawing/2014/main" id="{60576822-248A-4093-BD52-4CBC5587BFDE}"/>
              </a:ext>
            </a:extLst>
          </p:cNvPr>
          <p:cNvCxnSpPr>
            <a:cxnSpLocks/>
          </p:cNvCxnSpPr>
          <p:nvPr/>
        </p:nvCxnSpPr>
        <p:spPr bwMode="auto">
          <a:xfrm>
            <a:off x="2530116" y="3824295"/>
            <a:ext cx="2067517" cy="311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8065" name="Text Box 114"/>
          <p:cNvSpPr txBox="1">
            <a:spLocks noChangeArrowheads="1"/>
          </p:cNvSpPr>
          <p:nvPr/>
        </p:nvSpPr>
        <p:spPr bwMode="auto">
          <a:xfrm>
            <a:off x="1385887" y="168565"/>
            <a:ext cx="7758113" cy="695680"/>
          </a:xfrm>
          <a:prstGeom prst="rect">
            <a:avLst/>
          </a:prstGeom>
          <a:noFill/>
          <a:ln w="9525">
            <a:noFill/>
            <a:miter lim="800000"/>
            <a:headEnd/>
            <a:tailEnd/>
          </a:ln>
        </p:spPr>
        <p:txBody>
          <a:bodyPr lIns="79352" tIns="39676" rIns="79352" bIns="39676">
            <a:spAutoFit/>
          </a:bodyPr>
          <a:lstStyle/>
          <a:p>
            <a:pPr defTabSz="793750" eaLnBrk="0" hangingPunct="0"/>
            <a:r>
              <a:rPr lang="en-GB" sz="2000" b="1" dirty="0"/>
              <a:t>F-27.11 </a:t>
            </a:r>
            <a:r>
              <a:rPr lang="fr-FR" sz="2000" b="1" noProof="0" dirty="0"/>
              <a:t>Combinaison d’un cercle en tonneau et d’une boucle 	  en tonneau.</a:t>
            </a:r>
            <a:endParaRPr lang="en-GB" altLang="de-DE" b="1" dirty="0"/>
          </a:p>
        </p:txBody>
      </p:sp>
      <p:sp>
        <p:nvSpPr>
          <p:cNvPr id="88066" name="Text Box 130"/>
          <p:cNvSpPr txBox="1">
            <a:spLocks noChangeArrowheads="1"/>
          </p:cNvSpPr>
          <p:nvPr/>
        </p:nvSpPr>
        <p:spPr bwMode="auto">
          <a:xfrm>
            <a:off x="7886700" y="6546850"/>
            <a:ext cx="1066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F-27.11.01</a:t>
            </a:r>
            <a:endParaRPr lang="de-DE" altLang="de-DE" dirty="0"/>
          </a:p>
        </p:txBody>
      </p:sp>
      <p:sp>
        <p:nvSpPr>
          <p:cNvPr id="88067" name="Text Box 305"/>
          <p:cNvSpPr txBox="1">
            <a:spLocks noChangeArrowheads="1"/>
          </p:cNvSpPr>
          <p:nvPr/>
        </p:nvSpPr>
        <p:spPr bwMode="auto">
          <a:xfrm>
            <a:off x="190500" y="5089258"/>
            <a:ext cx="8763000" cy="1815882"/>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normal, au centre, le modèle exécute un quart</a:t>
            </a:r>
            <a:r>
              <a:rPr lang="fr-FR" sz="1600" noProof="0" dirty="0"/>
              <a:t> </a:t>
            </a:r>
            <a:r>
              <a:rPr lang="fr-FR" sz="1600" b="1" noProof="0" dirty="0"/>
              <a:t>de cercle tout en intégrant un demi-tonneau vers l’intérieur, exécute un quart de boucle poussée pour démarrer une demi-boucle tranche tout en intégrant un tonneau, exécute un quart de boucle poussée, exécute un quart</a:t>
            </a:r>
            <a:r>
              <a:rPr lang="fr-FR" sz="1600" noProof="0" dirty="0"/>
              <a:t> </a:t>
            </a:r>
            <a:r>
              <a:rPr lang="fr-FR" sz="1600" b="1" noProof="0" dirty="0"/>
              <a:t>de cercle tout en intégrant un demi-tonneau vers l’extérieur, sortie en vol normal.</a:t>
            </a:r>
          </a:p>
          <a:p>
            <a:pPr algn="ctr" defTabSz="793750" eaLnBrk="0" hangingPunct="0"/>
            <a:endParaRPr lang="fr-FR" sz="1600" b="1" noProof="0" dirty="0"/>
          </a:p>
          <a:p>
            <a:pPr algn="ctr" defTabSz="793750" eaLnBrk="0" hangingPunct="0"/>
            <a:r>
              <a:rPr lang="fr-FR" sz="1600" b="1" noProof="0" dirty="0"/>
              <a:t>Note: il n’y a pas de ligne droite dans cette figure à l’exception de l’entrée et de la sortie.</a:t>
            </a:r>
          </a:p>
        </p:txBody>
      </p:sp>
      <p:sp>
        <p:nvSpPr>
          <p:cNvPr id="88071" name="AutoShape 1210"/>
          <p:cNvSpPr>
            <a:spLocks noChangeArrowheads="1"/>
          </p:cNvSpPr>
          <p:nvPr/>
        </p:nvSpPr>
        <p:spPr bwMode="auto">
          <a:xfrm rot="10743165">
            <a:off x="2530084" y="372546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2" name="Group 1211"/>
          <p:cNvGrpSpPr>
            <a:grpSpLocks/>
          </p:cNvGrpSpPr>
          <p:nvPr/>
        </p:nvGrpSpPr>
        <p:grpSpPr bwMode="auto">
          <a:xfrm rot="16361537" flipV="1">
            <a:off x="6882891" y="3378088"/>
            <a:ext cx="371475" cy="550863"/>
            <a:chOff x="2820" y="264"/>
            <a:chExt cx="420" cy="1452"/>
          </a:xfrm>
        </p:grpSpPr>
        <p:sp>
          <p:nvSpPr>
            <p:cNvPr id="88121"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22" name="Group 1213"/>
            <p:cNvGrpSpPr>
              <a:grpSpLocks/>
            </p:cNvGrpSpPr>
            <p:nvPr/>
          </p:nvGrpSpPr>
          <p:grpSpPr bwMode="auto">
            <a:xfrm>
              <a:off x="2940" y="264"/>
              <a:ext cx="300" cy="1452"/>
              <a:chOff x="2940" y="264"/>
              <a:chExt cx="300" cy="1452"/>
            </a:xfrm>
          </p:grpSpPr>
          <p:grpSp>
            <p:nvGrpSpPr>
              <p:cNvPr id="88123" name="Group 1214"/>
              <p:cNvGrpSpPr>
                <a:grpSpLocks/>
              </p:cNvGrpSpPr>
              <p:nvPr/>
            </p:nvGrpSpPr>
            <p:grpSpPr bwMode="auto">
              <a:xfrm>
                <a:off x="2940" y="264"/>
                <a:ext cx="252" cy="1368"/>
                <a:chOff x="3024" y="732"/>
                <a:chExt cx="252" cy="1368"/>
              </a:xfrm>
            </p:grpSpPr>
            <p:grpSp>
              <p:nvGrpSpPr>
                <p:cNvPr id="88126" name="Group 1215"/>
                <p:cNvGrpSpPr>
                  <a:grpSpLocks/>
                </p:cNvGrpSpPr>
                <p:nvPr/>
              </p:nvGrpSpPr>
              <p:grpSpPr bwMode="auto">
                <a:xfrm>
                  <a:off x="3024" y="732"/>
                  <a:ext cx="252" cy="1368"/>
                  <a:chOff x="3168" y="1008"/>
                  <a:chExt cx="484" cy="2448"/>
                </a:xfrm>
              </p:grpSpPr>
              <p:grpSp>
                <p:nvGrpSpPr>
                  <p:cNvPr id="88128" name="Group 1216"/>
                  <p:cNvGrpSpPr>
                    <a:grpSpLocks/>
                  </p:cNvGrpSpPr>
                  <p:nvPr/>
                </p:nvGrpSpPr>
                <p:grpSpPr bwMode="auto">
                  <a:xfrm>
                    <a:off x="3168" y="1008"/>
                    <a:ext cx="484" cy="2448"/>
                    <a:chOff x="2256" y="864"/>
                    <a:chExt cx="532" cy="2448"/>
                  </a:xfrm>
                </p:grpSpPr>
                <p:sp>
                  <p:nvSpPr>
                    <p:cNvPr id="88131"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32"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29"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30"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27"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24"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25"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8073" name="AutoShape 1183"/>
          <p:cNvSpPr>
            <a:spLocks noChangeArrowheads="1"/>
          </p:cNvSpPr>
          <p:nvPr/>
        </p:nvSpPr>
        <p:spPr bwMode="auto">
          <a:xfrm rot="10800000" flipV="1">
            <a:off x="6064161" y="3582807"/>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4" name="Group 1267"/>
          <p:cNvGrpSpPr>
            <a:grpSpLocks/>
          </p:cNvGrpSpPr>
          <p:nvPr/>
        </p:nvGrpSpPr>
        <p:grpSpPr bwMode="auto">
          <a:xfrm rot="16361537" flipV="1">
            <a:off x="3588123" y="3564435"/>
            <a:ext cx="371475" cy="550862"/>
            <a:chOff x="2820" y="264"/>
            <a:chExt cx="420" cy="1452"/>
          </a:xfrm>
        </p:grpSpPr>
        <p:sp>
          <p:nvSpPr>
            <p:cNvPr id="88109"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10" name="Group 1269"/>
            <p:cNvGrpSpPr>
              <a:grpSpLocks/>
            </p:cNvGrpSpPr>
            <p:nvPr/>
          </p:nvGrpSpPr>
          <p:grpSpPr bwMode="auto">
            <a:xfrm>
              <a:off x="2940" y="264"/>
              <a:ext cx="300" cy="1452"/>
              <a:chOff x="2940" y="264"/>
              <a:chExt cx="300" cy="1452"/>
            </a:xfrm>
          </p:grpSpPr>
          <p:grpSp>
            <p:nvGrpSpPr>
              <p:cNvPr id="88111" name="Group 1270"/>
              <p:cNvGrpSpPr>
                <a:grpSpLocks/>
              </p:cNvGrpSpPr>
              <p:nvPr/>
            </p:nvGrpSpPr>
            <p:grpSpPr bwMode="auto">
              <a:xfrm>
                <a:off x="2940" y="264"/>
                <a:ext cx="252" cy="1368"/>
                <a:chOff x="3024" y="732"/>
                <a:chExt cx="252" cy="1368"/>
              </a:xfrm>
            </p:grpSpPr>
            <p:grpSp>
              <p:nvGrpSpPr>
                <p:cNvPr id="88114" name="Group 1271"/>
                <p:cNvGrpSpPr>
                  <a:grpSpLocks/>
                </p:cNvGrpSpPr>
                <p:nvPr/>
              </p:nvGrpSpPr>
              <p:grpSpPr bwMode="auto">
                <a:xfrm>
                  <a:off x="3024" y="732"/>
                  <a:ext cx="252" cy="1368"/>
                  <a:chOff x="3168" y="1008"/>
                  <a:chExt cx="484" cy="2448"/>
                </a:xfrm>
              </p:grpSpPr>
              <p:grpSp>
                <p:nvGrpSpPr>
                  <p:cNvPr id="88116" name="Group 1272"/>
                  <p:cNvGrpSpPr>
                    <a:grpSpLocks/>
                  </p:cNvGrpSpPr>
                  <p:nvPr/>
                </p:nvGrpSpPr>
                <p:grpSpPr bwMode="auto">
                  <a:xfrm>
                    <a:off x="3168" y="1008"/>
                    <a:ext cx="484" cy="2448"/>
                    <a:chOff x="2256" y="864"/>
                    <a:chExt cx="532" cy="2448"/>
                  </a:xfrm>
                </p:grpSpPr>
                <p:sp>
                  <p:nvSpPr>
                    <p:cNvPr id="88119"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20"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17"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18"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15"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12"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13"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8075" name="Group 448"/>
          <p:cNvGrpSpPr>
            <a:grpSpLocks/>
          </p:cNvGrpSpPr>
          <p:nvPr/>
        </p:nvGrpSpPr>
        <p:grpSpPr bwMode="auto">
          <a:xfrm rot="16200000">
            <a:off x="2364605" y="2917688"/>
            <a:ext cx="709613" cy="608012"/>
            <a:chOff x="4545" y="394"/>
            <a:chExt cx="392" cy="361"/>
          </a:xfrm>
        </p:grpSpPr>
        <p:sp>
          <p:nvSpPr>
            <p:cNvPr id="88102"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103"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104"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105"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106"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7"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8"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88076" name="Picture 1070" descr="messerflugflieger2"/>
          <p:cNvPicPr>
            <a:picLocks noChangeAspect="1" noChangeArrowheads="1"/>
          </p:cNvPicPr>
          <p:nvPr/>
        </p:nvPicPr>
        <p:blipFill>
          <a:blip r:embed="rId2"/>
          <a:srcRect/>
          <a:stretch>
            <a:fillRect/>
          </a:stretch>
        </p:blipFill>
        <p:spPr bwMode="auto">
          <a:xfrm rot="5400000">
            <a:off x="4166200" y="1131842"/>
            <a:ext cx="811599" cy="944567"/>
          </a:xfrm>
          <a:prstGeom prst="rect">
            <a:avLst/>
          </a:prstGeom>
          <a:noFill/>
          <a:ln w="9525">
            <a:noFill/>
            <a:miter lim="800000"/>
            <a:headEnd/>
            <a:tailEnd/>
          </a:ln>
        </p:spPr>
      </p:pic>
      <p:grpSp>
        <p:nvGrpSpPr>
          <p:cNvPr id="88077" name="Group 448"/>
          <p:cNvGrpSpPr>
            <a:grpSpLocks/>
          </p:cNvGrpSpPr>
          <p:nvPr/>
        </p:nvGrpSpPr>
        <p:grpSpPr bwMode="auto">
          <a:xfrm rot="5400000">
            <a:off x="6051281" y="3009839"/>
            <a:ext cx="709613" cy="608013"/>
            <a:chOff x="4545" y="394"/>
            <a:chExt cx="392" cy="361"/>
          </a:xfrm>
        </p:grpSpPr>
        <p:sp>
          <p:nvSpPr>
            <p:cNvPr id="88095"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096"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097"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098"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099"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0"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1"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88078" name="Group 1267"/>
          <p:cNvGrpSpPr>
            <a:grpSpLocks/>
          </p:cNvGrpSpPr>
          <p:nvPr/>
        </p:nvGrpSpPr>
        <p:grpSpPr bwMode="auto">
          <a:xfrm rot="2280500" flipH="1" flipV="1">
            <a:off x="3323789" y="1881980"/>
            <a:ext cx="298176" cy="354953"/>
            <a:chOff x="2820" y="264"/>
            <a:chExt cx="420" cy="1452"/>
          </a:xfrm>
        </p:grpSpPr>
        <p:sp>
          <p:nvSpPr>
            <p:cNvPr id="88083"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084" name="Group 1269"/>
            <p:cNvGrpSpPr>
              <a:grpSpLocks/>
            </p:cNvGrpSpPr>
            <p:nvPr/>
          </p:nvGrpSpPr>
          <p:grpSpPr bwMode="auto">
            <a:xfrm>
              <a:off x="2940" y="264"/>
              <a:ext cx="300" cy="1452"/>
              <a:chOff x="2940" y="264"/>
              <a:chExt cx="300" cy="1452"/>
            </a:xfrm>
          </p:grpSpPr>
          <p:grpSp>
            <p:nvGrpSpPr>
              <p:cNvPr id="88085" name="Group 1270"/>
              <p:cNvGrpSpPr>
                <a:grpSpLocks/>
              </p:cNvGrpSpPr>
              <p:nvPr/>
            </p:nvGrpSpPr>
            <p:grpSpPr bwMode="auto">
              <a:xfrm>
                <a:off x="2940" y="264"/>
                <a:ext cx="252" cy="1368"/>
                <a:chOff x="3024" y="732"/>
                <a:chExt cx="252" cy="1368"/>
              </a:xfrm>
            </p:grpSpPr>
            <p:grpSp>
              <p:nvGrpSpPr>
                <p:cNvPr id="88088" name="Group 1271"/>
                <p:cNvGrpSpPr>
                  <a:grpSpLocks/>
                </p:cNvGrpSpPr>
                <p:nvPr/>
              </p:nvGrpSpPr>
              <p:grpSpPr bwMode="auto">
                <a:xfrm>
                  <a:off x="3024" y="732"/>
                  <a:ext cx="252" cy="1368"/>
                  <a:chOff x="3168" y="1008"/>
                  <a:chExt cx="484" cy="2448"/>
                </a:xfrm>
              </p:grpSpPr>
              <p:grpSp>
                <p:nvGrpSpPr>
                  <p:cNvPr id="88090" name="Group 1272"/>
                  <p:cNvGrpSpPr>
                    <a:grpSpLocks/>
                  </p:cNvGrpSpPr>
                  <p:nvPr/>
                </p:nvGrpSpPr>
                <p:grpSpPr bwMode="auto">
                  <a:xfrm>
                    <a:off x="3168" y="1008"/>
                    <a:ext cx="484" cy="2448"/>
                    <a:chOff x="2256" y="864"/>
                    <a:chExt cx="532" cy="2448"/>
                  </a:xfrm>
                </p:grpSpPr>
                <p:sp>
                  <p:nvSpPr>
                    <p:cNvPr id="88093"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094"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091"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092"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089"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086"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087"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37" name="Text Box 145"/>
          <p:cNvSpPr txBox="1">
            <a:spLocks noChangeArrowheads="1"/>
          </p:cNvSpPr>
          <p:nvPr/>
        </p:nvSpPr>
        <p:spPr bwMode="auto">
          <a:xfrm>
            <a:off x="2811203" y="2979346"/>
            <a:ext cx="2233080" cy="307777"/>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½ </a:t>
            </a:r>
            <a:r>
              <a:rPr lang="fr-FR" sz="1400" b="1" noProof="0" dirty="0"/>
              <a:t>tonneau intégré</a:t>
            </a:r>
            <a:endParaRPr lang="de-DE" altLang="de-DE" sz="1400" b="1" dirty="0"/>
          </a:p>
        </p:txBody>
      </p:sp>
      <p:grpSp>
        <p:nvGrpSpPr>
          <p:cNvPr id="111" name="Group 260">
            <a:extLst>
              <a:ext uri="{FF2B5EF4-FFF2-40B4-BE49-F238E27FC236}">
                <a16:creationId xmlns:a16="http://schemas.microsoft.com/office/drawing/2014/main" id="{AE49E0A2-5F35-435B-A7B9-7D3AF1885AD0}"/>
              </a:ext>
            </a:extLst>
          </p:cNvPr>
          <p:cNvGrpSpPr>
            <a:grpSpLocks/>
          </p:cNvGrpSpPr>
          <p:nvPr/>
        </p:nvGrpSpPr>
        <p:grpSpPr bwMode="auto">
          <a:xfrm rot="13706000">
            <a:off x="3533495" y="3551622"/>
            <a:ext cx="858092" cy="336820"/>
            <a:chOff x="4875" y="7237"/>
            <a:chExt cx="4230" cy="1883"/>
          </a:xfrm>
        </p:grpSpPr>
        <p:sp>
          <p:nvSpPr>
            <p:cNvPr id="118" name="Arc 261">
              <a:extLst>
                <a:ext uri="{FF2B5EF4-FFF2-40B4-BE49-F238E27FC236}">
                  <a16:creationId xmlns:a16="http://schemas.microsoft.com/office/drawing/2014/main" id="{E52D5520-6B60-49EA-A980-A478D566D99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9" name="AutoShape 262">
              <a:extLst>
                <a:ext uri="{FF2B5EF4-FFF2-40B4-BE49-F238E27FC236}">
                  <a16:creationId xmlns:a16="http://schemas.microsoft.com/office/drawing/2014/main" id="{DDBCE7FF-96E3-461F-A046-B6131242A30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02" name="Bogen 101">
            <a:extLst>
              <a:ext uri="{FF2B5EF4-FFF2-40B4-BE49-F238E27FC236}">
                <a16:creationId xmlns:a16="http://schemas.microsoft.com/office/drawing/2014/main" id="{49827CD4-E143-42B3-BC1D-DFEC8A768022}"/>
              </a:ext>
            </a:extLst>
          </p:cNvPr>
          <p:cNvSpPr/>
          <p:nvPr/>
        </p:nvSpPr>
        <p:spPr bwMode="auto">
          <a:xfrm>
            <a:off x="3005677" y="2733533"/>
            <a:ext cx="3115303" cy="1096962"/>
          </a:xfrm>
          <a:prstGeom prst="arc">
            <a:avLst>
              <a:gd name="adj1" fmla="val 49014"/>
              <a:gd name="adj2" fmla="val 511447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3" name="Bogen 102">
            <a:extLst>
              <a:ext uri="{FF2B5EF4-FFF2-40B4-BE49-F238E27FC236}">
                <a16:creationId xmlns:a16="http://schemas.microsoft.com/office/drawing/2014/main" id="{63279B95-98B6-4C3E-9B57-EAC65F12CCE1}"/>
              </a:ext>
            </a:extLst>
          </p:cNvPr>
          <p:cNvSpPr/>
          <p:nvPr/>
        </p:nvSpPr>
        <p:spPr bwMode="auto">
          <a:xfrm rot="21391924" flipH="1">
            <a:off x="2996174" y="2661988"/>
            <a:ext cx="3115367" cy="1060713"/>
          </a:xfrm>
          <a:prstGeom prst="arc">
            <a:avLst>
              <a:gd name="adj1" fmla="val 15426"/>
              <a:gd name="adj2" fmla="val 55734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107" name="Gerader Verbinder 106">
            <a:extLst>
              <a:ext uri="{FF2B5EF4-FFF2-40B4-BE49-F238E27FC236}">
                <a16:creationId xmlns:a16="http://schemas.microsoft.com/office/drawing/2014/main" id="{0B084814-56F9-4A0B-99A0-FB22DAF69052}"/>
              </a:ext>
            </a:extLst>
          </p:cNvPr>
          <p:cNvCxnSpPr>
            <a:cxnSpLocks/>
          </p:cNvCxnSpPr>
          <p:nvPr/>
        </p:nvCxnSpPr>
        <p:spPr bwMode="auto">
          <a:xfrm>
            <a:off x="4597633" y="3543042"/>
            <a:ext cx="0" cy="493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F1A36BB2-E6F0-4A0E-9F76-36687DF79E15}"/>
              </a:ext>
            </a:extLst>
          </p:cNvPr>
          <p:cNvCxnSpPr>
            <a:cxnSpLocks/>
          </p:cNvCxnSpPr>
          <p:nvPr/>
        </p:nvCxnSpPr>
        <p:spPr bwMode="auto">
          <a:xfrm rot="16200000">
            <a:off x="3069413" y="3146879"/>
            <a:ext cx="0" cy="303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70DEABBB-02B1-483F-8AA7-A6169176281D}"/>
              </a:ext>
            </a:extLst>
          </p:cNvPr>
          <p:cNvCxnSpPr>
            <a:cxnSpLocks/>
          </p:cNvCxnSpPr>
          <p:nvPr/>
        </p:nvCxnSpPr>
        <p:spPr bwMode="auto">
          <a:xfrm rot="16200000">
            <a:off x="6170939" y="3170676"/>
            <a:ext cx="0" cy="3084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0ED2A2CD-310F-4C80-B07C-E2441A201F30}"/>
              </a:ext>
            </a:extLst>
          </p:cNvPr>
          <p:cNvCxnSpPr>
            <a:cxnSpLocks/>
          </p:cNvCxnSpPr>
          <p:nvPr/>
        </p:nvCxnSpPr>
        <p:spPr bwMode="auto">
          <a:xfrm flipH="1" flipV="1">
            <a:off x="2518873" y="3283053"/>
            <a:ext cx="4185993" cy="418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1" name="Group 260">
            <a:extLst>
              <a:ext uri="{FF2B5EF4-FFF2-40B4-BE49-F238E27FC236}">
                <a16:creationId xmlns:a16="http://schemas.microsoft.com/office/drawing/2014/main" id="{EF8E4212-73C5-497E-A548-A33EEFB3128A}"/>
              </a:ext>
            </a:extLst>
          </p:cNvPr>
          <p:cNvGrpSpPr>
            <a:grpSpLocks/>
          </p:cNvGrpSpPr>
          <p:nvPr/>
        </p:nvGrpSpPr>
        <p:grpSpPr bwMode="auto">
          <a:xfrm rot="17368086" flipH="1">
            <a:off x="5352304" y="3449532"/>
            <a:ext cx="858092" cy="336820"/>
            <a:chOff x="4875" y="7237"/>
            <a:chExt cx="4230" cy="1883"/>
          </a:xfrm>
        </p:grpSpPr>
        <p:sp>
          <p:nvSpPr>
            <p:cNvPr id="132" name="Arc 261">
              <a:extLst>
                <a:ext uri="{FF2B5EF4-FFF2-40B4-BE49-F238E27FC236}">
                  <a16:creationId xmlns:a16="http://schemas.microsoft.com/office/drawing/2014/main" id="{C57FCA2A-DD44-4BF3-A81A-7A805FD574B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 name="AutoShape 262">
              <a:extLst>
                <a:ext uri="{FF2B5EF4-FFF2-40B4-BE49-F238E27FC236}">
                  <a16:creationId xmlns:a16="http://schemas.microsoft.com/office/drawing/2014/main" id="{0ED67A11-098E-4171-A94A-0573FB8E83D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38" name="Text Box 145">
            <a:extLst>
              <a:ext uri="{FF2B5EF4-FFF2-40B4-BE49-F238E27FC236}">
                <a16:creationId xmlns:a16="http://schemas.microsoft.com/office/drawing/2014/main" id="{3986F9BB-7E3E-4561-B125-92051DE1C588}"/>
              </a:ext>
            </a:extLst>
          </p:cNvPr>
          <p:cNvSpPr txBox="1">
            <a:spLocks noChangeArrowheads="1"/>
          </p:cNvSpPr>
          <p:nvPr/>
        </p:nvSpPr>
        <p:spPr bwMode="auto">
          <a:xfrm>
            <a:off x="5523831" y="3852956"/>
            <a:ext cx="2207534" cy="307777"/>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½ </a:t>
            </a:r>
            <a:r>
              <a:rPr lang="fr-FR" sz="1400" b="1" noProof="0" dirty="0"/>
              <a:t>tonneau intégré</a:t>
            </a:r>
            <a:endParaRPr lang="de-DE" altLang="de-DE" sz="1400" b="1" dirty="0"/>
          </a:p>
        </p:txBody>
      </p:sp>
      <p:grpSp>
        <p:nvGrpSpPr>
          <p:cNvPr id="140" name="Group 1267">
            <a:extLst>
              <a:ext uri="{FF2B5EF4-FFF2-40B4-BE49-F238E27FC236}">
                <a16:creationId xmlns:a16="http://schemas.microsoft.com/office/drawing/2014/main" id="{B65B485E-42D7-4AA5-8E20-D42A473CFA45}"/>
              </a:ext>
            </a:extLst>
          </p:cNvPr>
          <p:cNvGrpSpPr>
            <a:grpSpLocks/>
          </p:cNvGrpSpPr>
          <p:nvPr/>
        </p:nvGrpSpPr>
        <p:grpSpPr bwMode="auto">
          <a:xfrm rot="8934210" flipV="1">
            <a:off x="5707120" y="2028274"/>
            <a:ext cx="297434" cy="403275"/>
            <a:chOff x="2820" y="264"/>
            <a:chExt cx="420" cy="1452"/>
          </a:xfrm>
        </p:grpSpPr>
        <p:sp>
          <p:nvSpPr>
            <p:cNvPr id="141" name="Line 1268">
              <a:extLst>
                <a:ext uri="{FF2B5EF4-FFF2-40B4-BE49-F238E27FC236}">
                  <a16:creationId xmlns:a16="http://schemas.microsoft.com/office/drawing/2014/main" id="{BEF8C502-D7CE-4381-A876-7B44A78B342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42" name="Group 1269">
              <a:extLst>
                <a:ext uri="{FF2B5EF4-FFF2-40B4-BE49-F238E27FC236}">
                  <a16:creationId xmlns:a16="http://schemas.microsoft.com/office/drawing/2014/main" id="{E65B5F8F-B0C9-4B5F-9501-8D4BB105D026}"/>
                </a:ext>
              </a:extLst>
            </p:cNvPr>
            <p:cNvGrpSpPr>
              <a:grpSpLocks/>
            </p:cNvGrpSpPr>
            <p:nvPr/>
          </p:nvGrpSpPr>
          <p:grpSpPr bwMode="auto">
            <a:xfrm>
              <a:off x="2940" y="264"/>
              <a:ext cx="300" cy="1452"/>
              <a:chOff x="2940" y="264"/>
              <a:chExt cx="300" cy="1452"/>
            </a:xfrm>
          </p:grpSpPr>
          <p:grpSp>
            <p:nvGrpSpPr>
              <p:cNvPr id="143" name="Group 1270">
                <a:extLst>
                  <a:ext uri="{FF2B5EF4-FFF2-40B4-BE49-F238E27FC236}">
                    <a16:creationId xmlns:a16="http://schemas.microsoft.com/office/drawing/2014/main" id="{28675278-DF58-4CA8-977A-EC3530298D26}"/>
                  </a:ext>
                </a:extLst>
              </p:cNvPr>
              <p:cNvGrpSpPr>
                <a:grpSpLocks/>
              </p:cNvGrpSpPr>
              <p:nvPr/>
            </p:nvGrpSpPr>
            <p:grpSpPr bwMode="auto">
              <a:xfrm>
                <a:off x="2940" y="264"/>
                <a:ext cx="252" cy="1368"/>
                <a:chOff x="3024" y="732"/>
                <a:chExt cx="252" cy="1368"/>
              </a:xfrm>
            </p:grpSpPr>
            <p:grpSp>
              <p:nvGrpSpPr>
                <p:cNvPr id="146" name="Group 1271">
                  <a:extLst>
                    <a:ext uri="{FF2B5EF4-FFF2-40B4-BE49-F238E27FC236}">
                      <a16:creationId xmlns:a16="http://schemas.microsoft.com/office/drawing/2014/main" id="{980C1611-D09A-45D2-8331-EC7E2B1A369F}"/>
                    </a:ext>
                  </a:extLst>
                </p:cNvPr>
                <p:cNvGrpSpPr>
                  <a:grpSpLocks/>
                </p:cNvGrpSpPr>
                <p:nvPr/>
              </p:nvGrpSpPr>
              <p:grpSpPr bwMode="auto">
                <a:xfrm>
                  <a:off x="3024" y="732"/>
                  <a:ext cx="252" cy="1368"/>
                  <a:chOff x="3168" y="1008"/>
                  <a:chExt cx="484" cy="2448"/>
                </a:xfrm>
              </p:grpSpPr>
              <p:grpSp>
                <p:nvGrpSpPr>
                  <p:cNvPr id="148" name="Group 1272">
                    <a:extLst>
                      <a:ext uri="{FF2B5EF4-FFF2-40B4-BE49-F238E27FC236}">
                        <a16:creationId xmlns:a16="http://schemas.microsoft.com/office/drawing/2014/main" id="{28997170-D7B5-47CB-84DF-146C83F2A7C2}"/>
                      </a:ext>
                    </a:extLst>
                  </p:cNvPr>
                  <p:cNvGrpSpPr>
                    <a:grpSpLocks/>
                  </p:cNvGrpSpPr>
                  <p:nvPr/>
                </p:nvGrpSpPr>
                <p:grpSpPr bwMode="auto">
                  <a:xfrm>
                    <a:off x="3168" y="1008"/>
                    <a:ext cx="484" cy="2448"/>
                    <a:chOff x="2256" y="864"/>
                    <a:chExt cx="532" cy="2448"/>
                  </a:xfrm>
                </p:grpSpPr>
                <p:sp>
                  <p:nvSpPr>
                    <p:cNvPr id="151" name="Freeform 1273">
                      <a:extLst>
                        <a:ext uri="{FF2B5EF4-FFF2-40B4-BE49-F238E27FC236}">
                          <a16:creationId xmlns:a16="http://schemas.microsoft.com/office/drawing/2014/main" id="{50A24234-9109-4685-BFB6-EFF9BABCF7DF}"/>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2" name="Freeform 1274">
                      <a:extLst>
                        <a:ext uri="{FF2B5EF4-FFF2-40B4-BE49-F238E27FC236}">
                          <a16:creationId xmlns:a16="http://schemas.microsoft.com/office/drawing/2014/main" id="{4E340B0D-D79F-45BC-A326-CC022FE08EA8}"/>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9" name="Freeform 1275">
                    <a:extLst>
                      <a:ext uri="{FF2B5EF4-FFF2-40B4-BE49-F238E27FC236}">
                        <a16:creationId xmlns:a16="http://schemas.microsoft.com/office/drawing/2014/main" id="{7EE0D4E4-4AEF-4F15-8B58-0739E0DC1D16}"/>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0" name="Freeform 1276">
                    <a:extLst>
                      <a:ext uri="{FF2B5EF4-FFF2-40B4-BE49-F238E27FC236}">
                        <a16:creationId xmlns:a16="http://schemas.microsoft.com/office/drawing/2014/main" id="{896C99E4-BF3A-4348-80B7-91C27365DA34}"/>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7" name="Line 1277">
                  <a:extLst>
                    <a:ext uri="{FF2B5EF4-FFF2-40B4-BE49-F238E27FC236}">
                      <a16:creationId xmlns:a16="http://schemas.microsoft.com/office/drawing/2014/main" id="{257A996F-7704-45DF-B8E6-FB1569C0ECC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44" name="AutoShape 1278">
                <a:extLst>
                  <a:ext uri="{FF2B5EF4-FFF2-40B4-BE49-F238E27FC236}">
                    <a16:creationId xmlns:a16="http://schemas.microsoft.com/office/drawing/2014/main" id="{523DEE3C-7E98-4455-A44F-7322615098E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45" name="Line 1279">
                <a:extLst>
                  <a:ext uri="{FF2B5EF4-FFF2-40B4-BE49-F238E27FC236}">
                    <a16:creationId xmlns:a16="http://schemas.microsoft.com/office/drawing/2014/main" id="{82865F47-EF05-4ACA-A9C1-F4C4CD5A3DB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53" name="Text Box 145">
            <a:extLst>
              <a:ext uri="{FF2B5EF4-FFF2-40B4-BE49-F238E27FC236}">
                <a16:creationId xmlns:a16="http://schemas.microsoft.com/office/drawing/2014/main" id="{08A0DFAF-534D-408C-930F-BF82EC2B0CA7}"/>
              </a:ext>
            </a:extLst>
          </p:cNvPr>
          <p:cNvSpPr txBox="1">
            <a:spLocks noChangeArrowheads="1"/>
          </p:cNvSpPr>
          <p:nvPr/>
        </p:nvSpPr>
        <p:spPr bwMode="auto">
          <a:xfrm rot="10800000" flipV="1">
            <a:off x="3874537" y="919119"/>
            <a:ext cx="2011023" cy="307777"/>
          </a:xfrm>
          <a:prstGeom prst="rect">
            <a:avLst/>
          </a:prstGeom>
          <a:noFill/>
          <a:ln w="9525">
            <a:noFill/>
            <a:miter lim="800000"/>
            <a:headEnd/>
            <a:tailEnd/>
          </a:ln>
        </p:spPr>
        <p:txBody>
          <a:bodyPr wrap="square">
            <a:spAutoFit/>
          </a:bodyPr>
          <a:lstStyle/>
          <a:p>
            <a:pPr algn="ctr" eaLnBrk="0" hangingPunct="0">
              <a:spcBef>
                <a:spcPct val="50000"/>
              </a:spcBef>
            </a:pPr>
            <a:r>
              <a:rPr lang="fr-FR" sz="1400" b="1" noProof="0" dirty="0"/>
              <a:t>Tonneau intégré</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blinds(horizontal)">
                                      <p:cBhvr>
                                        <p:cTn id="7" dur="1000"/>
                                        <p:tgtEl>
                                          <p:spTgt spid="137">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3">
                                            <p:txEl>
                                              <p:pRg st="0" end="0"/>
                                            </p:txEl>
                                          </p:spTgt>
                                        </p:tgtEl>
                                        <p:attrNameLst>
                                          <p:attrName>style.visibility</p:attrName>
                                        </p:attrNameLst>
                                      </p:cBhvr>
                                      <p:to>
                                        <p:strVal val="visible"/>
                                      </p:to>
                                    </p:set>
                                    <p:animEffect transition="in" filter="blinds(horizontal)">
                                      <p:cBhvr>
                                        <p:cTn id="11" dur="1000"/>
                                        <p:tgtEl>
                                          <p:spTgt spid="153">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38">
                                            <p:txEl>
                                              <p:pRg st="0" end="0"/>
                                            </p:txEl>
                                          </p:spTgt>
                                        </p:tgtEl>
                                        <p:attrNameLst>
                                          <p:attrName>style.visibility</p:attrName>
                                        </p:attrNameLst>
                                      </p:cBhvr>
                                      <p:to>
                                        <p:strVal val="visible"/>
                                      </p:to>
                                    </p:set>
                                    <p:animEffect transition="in" filter="blinds(horizontal)">
                                      <p:cBhvr>
                                        <p:cTn id="15" dur="10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Gerader Verbinder 103">
            <a:extLst>
              <a:ext uri="{FF2B5EF4-FFF2-40B4-BE49-F238E27FC236}">
                <a16:creationId xmlns:a16="http://schemas.microsoft.com/office/drawing/2014/main" id="{C8B5EC4B-5448-4772-ADA0-E5C403EF5091}"/>
              </a:ext>
            </a:extLst>
          </p:cNvPr>
          <p:cNvCxnSpPr>
            <a:cxnSpLocks/>
            <a:stCxn id="103" idx="2"/>
          </p:cNvCxnSpPr>
          <p:nvPr/>
        </p:nvCxnSpPr>
        <p:spPr bwMode="auto">
          <a:xfrm flipV="1">
            <a:off x="4612668" y="3659002"/>
            <a:ext cx="2207535" cy="6103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12" name="Group 260">
            <a:extLst>
              <a:ext uri="{FF2B5EF4-FFF2-40B4-BE49-F238E27FC236}">
                <a16:creationId xmlns:a16="http://schemas.microsoft.com/office/drawing/2014/main" id="{65D959ED-C18D-4A5D-9CE7-CA4BA7A3C69F}"/>
              </a:ext>
            </a:extLst>
          </p:cNvPr>
          <p:cNvGrpSpPr>
            <a:grpSpLocks/>
          </p:cNvGrpSpPr>
          <p:nvPr/>
        </p:nvGrpSpPr>
        <p:grpSpPr bwMode="auto">
          <a:xfrm rot="9641940" flipH="1">
            <a:off x="3925163" y="1321280"/>
            <a:ext cx="795544" cy="441613"/>
            <a:chOff x="4875" y="7237"/>
            <a:chExt cx="4230" cy="1883"/>
          </a:xfrm>
        </p:grpSpPr>
        <p:sp>
          <p:nvSpPr>
            <p:cNvPr id="116" name="Arc 261">
              <a:extLst>
                <a:ext uri="{FF2B5EF4-FFF2-40B4-BE49-F238E27FC236}">
                  <a16:creationId xmlns:a16="http://schemas.microsoft.com/office/drawing/2014/main" id="{9AE88355-1FAD-4ACF-9872-3875532C85A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AutoShape 262">
              <a:extLst>
                <a:ext uri="{FF2B5EF4-FFF2-40B4-BE49-F238E27FC236}">
                  <a16:creationId xmlns:a16="http://schemas.microsoft.com/office/drawing/2014/main" id="{1872483C-415A-45B5-AAEA-73D3F4C68D2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00" name="Bogen 99">
            <a:extLst>
              <a:ext uri="{FF2B5EF4-FFF2-40B4-BE49-F238E27FC236}">
                <a16:creationId xmlns:a16="http://schemas.microsoft.com/office/drawing/2014/main" id="{2CF155F6-F78E-4DCF-9E17-F165E74BA421}"/>
              </a:ext>
            </a:extLst>
          </p:cNvPr>
          <p:cNvSpPr/>
          <p:nvPr/>
        </p:nvSpPr>
        <p:spPr bwMode="auto">
          <a:xfrm>
            <a:off x="2998071" y="1525233"/>
            <a:ext cx="3127628" cy="3359915"/>
          </a:xfrm>
          <a:prstGeom prst="arc">
            <a:avLst>
              <a:gd name="adj1" fmla="val 10574399"/>
              <a:gd name="adj2" fmla="val 24601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105" name="Gerader Verbinder 104">
            <a:extLst>
              <a:ext uri="{FF2B5EF4-FFF2-40B4-BE49-F238E27FC236}">
                <a16:creationId xmlns:a16="http://schemas.microsoft.com/office/drawing/2014/main" id="{60576822-248A-4093-BD52-4CBC5587BFDE}"/>
              </a:ext>
            </a:extLst>
          </p:cNvPr>
          <p:cNvCxnSpPr>
            <a:cxnSpLocks/>
          </p:cNvCxnSpPr>
          <p:nvPr/>
        </p:nvCxnSpPr>
        <p:spPr bwMode="auto">
          <a:xfrm>
            <a:off x="2530116" y="3815331"/>
            <a:ext cx="1933873" cy="340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8065" name="Text Box 114"/>
          <p:cNvSpPr txBox="1">
            <a:spLocks noChangeArrowheads="1"/>
          </p:cNvSpPr>
          <p:nvPr/>
        </p:nvSpPr>
        <p:spPr bwMode="auto">
          <a:xfrm>
            <a:off x="1454150" y="147638"/>
            <a:ext cx="7758113" cy="1249678"/>
          </a:xfrm>
          <a:prstGeom prst="rect">
            <a:avLst/>
          </a:prstGeom>
          <a:noFill/>
          <a:ln w="9525">
            <a:noFill/>
            <a:miter lim="800000"/>
            <a:headEnd/>
            <a:tailEnd/>
          </a:ln>
        </p:spPr>
        <p:txBody>
          <a:bodyPr lIns="79352" tIns="39676" rIns="79352" bIns="39676">
            <a:spAutoFit/>
          </a:bodyPr>
          <a:lstStyle/>
          <a:p>
            <a:pPr defTabSz="793750" eaLnBrk="0" hangingPunct="0"/>
            <a:r>
              <a:rPr lang="en-GB" sz="2000" b="1" dirty="0"/>
              <a:t>F-27.11 </a:t>
            </a:r>
            <a:r>
              <a:rPr lang="fr-FR" sz="2000" b="1" dirty="0"/>
              <a:t>Combinaison d’un cercle en tonneau et d’une boucle 	  en tonneau.</a:t>
            </a:r>
            <a:endParaRPr lang="de-DE" sz="2000" dirty="0"/>
          </a:p>
          <a:p>
            <a:pPr defTabSz="793750" eaLnBrk="0" hangingPunct="0"/>
            <a:br>
              <a:rPr lang="en-US" dirty="0"/>
            </a:br>
            <a:endParaRPr lang="en-GB" altLang="de-DE" b="1" dirty="0"/>
          </a:p>
        </p:txBody>
      </p:sp>
      <p:sp>
        <p:nvSpPr>
          <p:cNvPr id="88066" name="Text Box 130"/>
          <p:cNvSpPr txBox="1">
            <a:spLocks noChangeArrowheads="1"/>
          </p:cNvSpPr>
          <p:nvPr/>
        </p:nvSpPr>
        <p:spPr bwMode="auto">
          <a:xfrm>
            <a:off x="7886700" y="6546850"/>
            <a:ext cx="1066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F-27.11.02</a:t>
            </a:r>
            <a:endParaRPr lang="de-DE" altLang="de-DE" dirty="0"/>
          </a:p>
        </p:txBody>
      </p:sp>
      <p:sp>
        <p:nvSpPr>
          <p:cNvPr id="88071" name="AutoShape 1210"/>
          <p:cNvSpPr>
            <a:spLocks noChangeArrowheads="1"/>
          </p:cNvSpPr>
          <p:nvPr/>
        </p:nvSpPr>
        <p:spPr bwMode="auto">
          <a:xfrm rot="10743165">
            <a:off x="2530084" y="372546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2" name="Group 1211"/>
          <p:cNvGrpSpPr>
            <a:grpSpLocks/>
          </p:cNvGrpSpPr>
          <p:nvPr/>
        </p:nvGrpSpPr>
        <p:grpSpPr bwMode="auto">
          <a:xfrm rot="16361537" flipV="1">
            <a:off x="6882891" y="3378088"/>
            <a:ext cx="371475" cy="550863"/>
            <a:chOff x="2820" y="264"/>
            <a:chExt cx="420" cy="1452"/>
          </a:xfrm>
        </p:grpSpPr>
        <p:sp>
          <p:nvSpPr>
            <p:cNvPr id="88121"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22" name="Group 1213"/>
            <p:cNvGrpSpPr>
              <a:grpSpLocks/>
            </p:cNvGrpSpPr>
            <p:nvPr/>
          </p:nvGrpSpPr>
          <p:grpSpPr bwMode="auto">
            <a:xfrm>
              <a:off x="2940" y="264"/>
              <a:ext cx="300" cy="1452"/>
              <a:chOff x="2940" y="264"/>
              <a:chExt cx="300" cy="1452"/>
            </a:xfrm>
          </p:grpSpPr>
          <p:grpSp>
            <p:nvGrpSpPr>
              <p:cNvPr id="88123" name="Group 1214"/>
              <p:cNvGrpSpPr>
                <a:grpSpLocks/>
              </p:cNvGrpSpPr>
              <p:nvPr/>
            </p:nvGrpSpPr>
            <p:grpSpPr bwMode="auto">
              <a:xfrm>
                <a:off x="2940" y="264"/>
                <a:ext cx="252" cy="1368"/>
                <a:chOff x="3024" y="732"/>
                <a:chExt cx="252" cy="1368"/>
              </a:xfrm>
            </p:grpSpPr>
            <p:grpSp>
              <p:nvGrpSpPr>
                <p:cNvPr id="88126" name="Group 1215"/>
                <p:cNvGrpSpPr>
                  <a:grpSpLocks/>
                </p:cNvGrpSpPr>
                <p:nvPr/>
              </p:nvGrpSpPr>
              <p:grpSpPr bwMode="auto">
                <a:xfrm>
                  <a:off x="3024" y="732"/>
                  <a:ext cx="252" cy="1368"/>
                  <a:chOff x="3168" y="1008"/>
                  <a:chExt cx="484" cy="2448"/>
                </a:xfrm>
              </p:grpSpPr>
              <p:grpSp>
                <p:nvGrpSpPr>
                  <p:cNvPr id="88128" name="Group 1216"/>
                  <p:cNvGrpSpPr>
                    <a:grpSpLocks/>
                  </p:cNvGrpSpPr>
                  <p:nvPr/>
                </p:nvGrpSpPr>
                <p:grpSpPr bwMode="auto">
                  <a:xfrm>
                    <a:off x="3168" y="1008"/>
                    <a:ext cx="484" cy="2448"/>
                    <a:chOff x="2256" y="864"/>
                    <a:chExt cx="532" cy="2448"/>
                  </a:xfrm>
                </p:grpSpPr>
                <p:sp>
                  <p:nvSpPr>
                    <p:cNvPr id="88131"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32"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29"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30"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27"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24"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25"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8073" name="AutoShape 1183"/>
          <p:cNvSpPr>
            <a:spLocks noChangeArrowheads="1"/>
          </p:cNvSpPr>
          <p:nvPr/>
        </p:nvSpPr>
        <p:spPr bwMode="auto">
          <a:xfrm rot="10800000" flipV="1">
            <a:off x="6064161" y="3582807"/>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4" name="Group 1267"/>
          <p:cNvGrpSpPr>
            <a:grpSpLocks/>
          </p:cNvGrpSpPr>
          <p:nvPr/>
        </p:nvGrpSpPr>
        <p:grpSpPr bwMode="auto">
          <a:xfrm rot="16361537" flipV="1">
            <a:off x="3588123" y="3564435"/>
            <a:ext cx="371475" cy="550862"/>
            <a:chOff x="2820" y="264"/>
            <a:chExt cx="420" cy="1452"/>
          </a:xfrm>
        </p:grpSpPr>
        <p:sp>
          <p:nvSpPr>
            <p:cNvPr id="88109"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10" name="Group 1269"/>
            <p:cNvGrpSpPr>
              <a:grpSpLocks/>
            </p:cNvGrpSpPr>
            <p:nvPr/>
          </p:nvGrpSpPr>
          <p:grpSpPr bwMode="auto">
            <a:xfrm>
              <a:off x="2940" y="264"/>
              <a:ext cx="300" cy="1452"/>
              <a:chOff x="2940" y="264"/>
              <a:chExt cx="300" cy="1452"/>
            </a:xfrm>
          </p:grpSpPr>
          <p:grpSp>
            <p:nvGrpSpPr>
              <p:cNvPr id="88111" name="Group 1270"/>
              <p:cNvGrpSpPr>
                <a:grpSpLocks/>
              </p:cNvGrpSpPr>
              <p:nvPr/>
            </p:nvGrpSpPr>
            <p:grpSpPr bwMode="auto">
              <a:xfrm>
                <a:off x="2940" y="264"/>
                <a:ext cx="252" cy="1368"/>
                <a:chOff x="3024" y="732"/>
                <a:chExt cx="252" cy="1368"/>
              </a:xfrm>
            </p:grpSpPr>
            <p:grpSp>
              <p:nvGrpSpPr>
                <p:cNvPr id="88114" name="Group 1271"/>
                <p:cNvGrpSpPr>
                  <a:grpSpLocks/>
                </p:cNvGrpSpPr>
                <p:nvPr/>
              </p:nvGrpSpPr>
              <p:grpSpPr bwMode="auto">
                <a:xfrm>
                  <a:off x="3024" y="732"/>
                  <a:ext cx="252" cy="1368"/>
                  <a:chOff x="3168" y="1008"/>
                  <a:chExt cx="484" cy="2448"/>
                </a:xfrm>
              </p:grpSpPr>
              <p:grpSp>
                <p:nvGrpSpPr>
                  <p:cNvPr id="88116" name="Group 1272"/>
                  <p:cNvGrpSpPr>
                    <a:grpSpLocks/>
                  </p:cNvGrpSpPr>
                  <p:nvPr/>
                </p:nvGrpSpPr>
                <p:grpSpPr bwMode="auto">
                  <a:xfrm>
                    <a:off x="3168" y="1008"/>
                    <a:ext cx="484" cy="2448"/>
                    <a:chOff x="2256" y="864"/>
                    <a:chExt cx="532" cy="2448"/>
                  </a:xfrm>
                </p:grpSpPr>
                <p:sp>
                  <p:nvSpPr>
                    <p:cNvPr id="88119"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20"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17"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18"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15"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12"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13"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8075" name="Group 448"/>
          <p:cNvGrpSpPr>
            <a:grpSpLocks/>
          </p:cNvGrpSpPr>
          <p:nvPr/>
        </p:nvGrpSpPr>
        <p:grpSpPr bwMode="auto">
          <a:xfrm rot="16200000">
            <a:off x="2364605" y="2917688"/>
            <a:ext cx="709613" cy="608012"/>
            <a:chOff x="4545" y="394"/>
            <a:chExt cx="392" cy="361"/>
          </a:xfrm>
        </p:grpSpPr>
        <p:sp>
          <p:nvSpPr>
            <p:cNvPr id="88102"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103"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104"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105"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106"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7"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8"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88076" name="Picture 1070" descr="messerflugflieger2"/>
          <p:cNvPicPr>
            <a:picLocks noChangeAspect="1" noChangeArrowheads="1"/>
          </p:cNvPicPr>
          <p:nvPr/>
        </p:nvPicPr>
        <p:blipFill>
          <a:blip r:embed="rId2"/>
          <a:srcRect/>
          <a:stretch>
            <a:fillRect/>
          </a:stretch>
        </p:blipFill>
        <p:spPr bwMode="auto">
          <a:xfrm rot="5400000">
            <a:off x="4166200" y="1131842"/>
            <a:ext cx="811599" cy="944567"/>
          </a:xfrm>
          <a:prstGeom prst="rect">
            <a:avLst/>
          </a:prstGeom>
          <a:noFill/>
          <a:ln w="9525">
            <a:noFill/>
            <a:miter lim="800000"/>
            <a:headEnd/>
            <a:tailEnd/>
          </a:ln>
        </p:spPr>
      </p:pic>
      <p:grpSp>
        <p:nvGrpSpPr>
          <p:cNvPr id="88077" name="Group 448"/>
          <p:cNvGrpSpPr>
            <a:grpSpLocks/>
          </p:cNvGrpSpPr>
          <p:nvPr/>
        </p:nvGrpSpPr>
        <p:grpSpPr bwMode="auto">
          <a:xfrm rot="5400000">
            <a:off x="6051281" y="3009839"/>
            <a:ext cx="709613" cy="608013"/>
            <a:chOff x="4545" y="394"/>
            <a:chExt cx="392" cy="361"/>
          </a:xfrm>
        </p:grpSpPr>
        <p:sp>
          <p:nvSpPr>
            <p:cNvPr id="88095"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096"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097"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098"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099"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0"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1"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88078" name="Group 1267"/>
          <p:cNvGrpSpPr>
            <a:grpSpLocks/>
          </p:cNvGrpSpPr>
          <p:nvPr/>
        </p:nvGrpSpPr>
        <p:grpSpPr bwMode="auto">
          <a:xfrm rot="2280500" flipH="1" flipV="1">
            <a:off x="3323789" y="1881980"/>
            <a:ext cx="298176" cy="354953"/>
            <a:chOff x="2820" y="264"/>
            <a:chExt cx="420" cy="1452"/>
          </a:xfrm>
        </p:grpSpPr>
        <p:sp>
          <p:nvSpPr>
            <p:cNvPr id="88083"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084" name="Group 1269"/>
            <p:cNvGrpSpPr>
              <a:grpSpLocks/>
            </p:cNvGrpSpPr>
            <p:nvPr/>
          </p:nvGrpSpPr>
          <p:grpSpPr bwMode="auto">
            <a:xfrm>
              <a:off x="2940" y="264"/>
              <a:ext cx="300" cy="1452"/>
              <a:chOff x="2940" y="264"/>
              <a:chExt cx="300" cy="1452"/>
            </a:xfrm>
          </p:grpSpPr>
          <p:grpSp>
            <p:nvGrpSpPr>
              <p:cNvPr id="88085" name="Group 1270"/>
              <p:cNvGrpSpPr>
                <a:grpSpLocks/>
              </p:cNvGrpSpPr>
              <p:nvPr/>
            </p:nvGrpSpPr>
            <p:grpSpPr bwMode="auto">
              <a:xfrm>
                <a:off x="2940" y="264"/>
                <a:ext cx="252" cy="1368"/>
                <a:chOff x="3024" y="732"/>
                <a:chExt cx="252" cy="1368"/>
              </a:xfrm>
            </p:grpSpPr>
            <p:grpSp>
              <p:nvGrpSpPr>
                <p:cNvPr id="88088" name="Group 1271"/>
                <p:cNvGrpSpPr>
                  <a:grpSpLocks/>
                </p:cNvGrpSpPr>
                <p:nvPr/>
              </p:nvGrpSpPr>
              <p:grpSpPr bwMode="auto">
                <a:xfrm>
                  <a:off x="3024" y="732"/>
                  <a:ext cx="252" cy="1368"/>
                  <a:chOff x="3168" y="1008"/>
                  <a:chExt cx="484" cy="2448"/>
                </a:xfrm>
              </p:grpSpPr>
              <p:grpSp>
                <p:nvGrpSpPr>
                  <p:cNvPr id="88090" name="Group 1272"/>
                  <p:cNvGrpSpPr>
                    <a:grpSpLocks/>
                  </p:cNvGrpSpPr>
                  <p:nvPr/>
                </p:nvGrpSpPr>
                <p:grpSpPr bwMode="auto">
                  <a:xfrm>
                    <a:off x="3168" y="1008"/>
                    <a:ext cx="484" cy="2448"/>
                    <a:chOff x="2256" y="864"/>
                    <a:chExt cx="532" cy="2448"/>
                  </a:xfrm>
                </p:grpSpPr>
                <p:sp>
                  <p:nvSpPr>
                    <p:cNvPr id="88093"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094"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091"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092"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089"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086"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087"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37" name="Text Box 145"/>
          <p:cNvSpPr txBox="1">
            <a:spLocks noChangeArrowheads="1"/>
          </p:cNvSpPr>
          <p:nvPr/>
        </p:nvSpPr>
        <p:spPr bwMode="auto">
          <a:xfrm>
            <a:off x="3230940" y="2717288"/>
            <a:ext cx="1984609" cy="523220"/>
          </a:xfrm>
          <a:prstGeom prst="rect">
            <a:avLst/>
          </a:prstGeom>
          <a:noFill/>
          <a:ln w="9525">
            <a:noFill/>
            <a:miter lim="800000"/>
            <a:headEnd/>
            <a:tailEnd/>
          </a:ln>
        </p:spPr>
        <p:txBody>
          <a:bodyPr wrap="square">
            <a:spAutoFit/>
          </a:bodyPr>
          <a:lstStyle/>
          <a:p>
            <a:pPr algn="ctr" eaLnBrk="0" hangingPunct="0">
              <a:spcBef>
                <a:spcPct val="50000"/>
              </a:spcBef>
            </a:pPr>
            <a:r>
              <a:rPr lang="de-DE" altLang="de-DE" sz="1400" b="1" dirty="0"/>
              <a:t>½ </a:t>
            </a:r>
            <a:r>
              <a:rPr lang="fr-FR" sz="1400" b="1" dirty="0"/>
              <a:t>tonneau intégré vers l‘intérieur</a:t>
            </a:r>
            <a:endParaRPr lang="de-DE" altLang="de-DE" sz="1400" b="1" dirty="0"/>
          </a:p>
        </p:txBody>
      </p:sp>
      <p:grpSp>
        <p:nvGrpSpPr>
          <p:cNvPr id="111" name="Group 260">
            <a:extLst>
              <a:ext uri="{FF2B5EF4-FFF2-40B4-BE49-F238E27FC236}">
                <a16:creationId xmlns:a16="http://schemas.microsoft.com/office/drawing/2014/main" id="{AE49E0A2-5F35-435B-A7B9-7D3AF1885AD0}"/>
              </a:ext>
            </a:extLst>
          </p:cNvPr>
          <p:cNvGrpSpPr>
            <a:grpSpLocks/>
          </p:cNvGrpSpPr>
          <p:nvPr/>
        </p:nvGrpSpPr>
        <p:grpSpPr bwMode="auto">
          <a:xfrm rot="13706000">
            <a:off x="3533495" y="3551622"/>
            <a:ext cx="858092" cy="336820"/>
            <a:chOff x="4875" y="7237"/>
            <a:chExt cx="4230" cy="1883"/>
          </a:xfrm>
        </p:grpSpPr>
        <p:sp>
          <p:nvSpPr>
            <p:cNvPr id="118" name="Arc 261">
              <a:extLst>
                <a:ext uri="{FF2B5EF4-FFF2-40B4-BE49-F238E27FC236}">
                  <a16:creationId xmlns:a16="http://schemas.microsoft.com/office/drawing/2014/main" id="{E52D5520-6B60-49EA-A980-A478D566D99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9" name="AutoShape 262">
              <a:extLst>
                <a:ext uri="{FF2B5EF4-FFF2-40B4-BE49-F238E27FC236}">
                  <a16:creationId xmlns:a16="http://schemas.microsoft.com/office/drawing/2014/main" id="{DDBCE7FF-96E3-461F-A046-B6131242A30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02" name="Bogen 101">
            <a:extLst>
              <a:ext uri="{FF2B5EF4-FFF2-40B4-BE49-F238E27FC236}">
                <a16:creationId xmlns:a16="http://schemas.microsoft.com/office/drawing/2014/main" id="{49827CD4-E143-42B3-BC1D-DFEC8A768022}"/>
              </a:ext>
            </a:extLst>
          </p:cNvPr>
          <p:cNvSpPr/>
          <p:nvPr/>
        </p:nvSpPr>
        <p:spPr bwMode="auto">
          <a:xfrm>
            <a:off x="3005677" y="2733533"/>
            <a:ext cx="3123614" cy="1117442"/>
          </a:xfrm>
          <a:prstGeom prst="arc">
            <a:avLst>
              <a:gd name="adj1" fmla="val 59360"/>
              <a:gd name="adj2" fmla="val 60532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3" name="Bogen 102">
            <a:extLst>
              <a:ext uri="{FF2B5EF4-FFF2-40B4-BE49-F238E27FC236}">
                <a16:creationId xmlns:a16="http://schemas.microsoft.com/office/drawing/2014/main" id="{63279B95-98B6-4C3E-9B57-EAC65F12CCE1}"/>
              </a:ext>
            </a:extLst>
          </p:cNvPr>
          <p:cNvSpPr/>
          <p:nvPr/>
        </p:nvSpPr>
        <p:spPr bwMode="auto">
          <a:xfrm rot="21391924" flipH="1">
            <a:off x="2996174" y="2661988"/>
            <a:ext cx="3115367" cy="1060713"/>
          </a:xfrm>
          <a:prstGeom prst="arc">
            <a:avLst>
              <a:gd name="adj1" fmla="val 15426"/>
              <a:gd name="adj2" fmla="val 55734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107" name="Gerader Verbinder 106">
            <a:extLst>
              <a:ext uri="{FF2B5EF4-FFF2-40B4-BE49-F238E27FC236}">
                <a16:creationId xmlns:a16="http://schemas.microsoft.com/office/drawing/2014/main" id="{0B084814-56F9-4A0B-99A0-FB22DAF69052}"/>
              </a:ext>
            </a:extLst>
          </p:cNvPr>
          <p:cNvCxnSpPr>
            <a:cxnSpLocks/>
          </p:cNvCxnSpPr>
          <p:nvPr/>
        </p:nvCxnSpPr>
        <p:spPr bwMode="auto">
          <a:xfrm>
            <a:off x="4597633" y="3543042"/>
            <a:ext cx="0" cy="493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F1A36BB2-E6F0-4A0E-9F76-36687DF79E15}"/>
              </a:ext>
            </a:extLst>
          </p:cNvPr>
          <p:cNvCxnSpPr>
            <a:cxnSpLocks/>
          </p:cNvCxnSpPr>
          <p:nvPr/>
        </p:nvCxnSpPr>
        <p:spPr bwMode="auto">
          <a:xfrm rot="16200000">
            <a:off x="3069413" y="3146879"/>
            <a:ext cx="0" cy="303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70DEABBB-02B1-483F-8AA7-A6169176281D}"/>
              </a:ext>
            </a:extLst>
          </p:cNvPr>
          <p:cNvCxnSpPr>
            <a:cxnSpLocks/>
          </p:cNvCxnSpPr>
          <p:nvPr/>
        </p:nvCxnSpPr>
        <p:spPr bwMode="auto">
          <a:xfrm rot="16200000">
            <a:off x="6170939" y="3170676"/>
            <a:ext cx="0" cy="3084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0ED2A2CD-310F-4C80-B07C-E2441A201F30}"/>
              </a:ext>
            </a:extLst>
          </p:cNvPr>
          <p:cNvCxnSpPr>
            <a:cxnSpLocks/>
          </p:cNvCxnSpPr>
          <p:nvPr/>
        </p:nvCxnSpPr>
        <p:spPr bwMode="auto">
          <a:xfrm flipH="1" flipV="1">
            <a:off x="2518873" y="3283053"/>
            <a:ext cx="4185993" cy="418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1" name="Group 260">
            <a:extLst>
              <a:ext uri="{FF2B5EF4-FFF2-40B4-BE49-F238E27FC236}">
                <a16:creationId xmlns:a16="http://schemas.microsoft.com/office/drawing/2014/main" id="{EF8E4212-73C5-497E-A548-A33EEFB3128A}"/>
              </a:ext>
            </a:extLst>
          </p:cNvPr>
          <p:cNvGrpSpPr>
            <a:grpSpLocks/>
          </p:cNvGrpSpPr>
          <p:nvPr/>
        </p:nvGrpSpPr>
        <p:grpSpPr bwMode="auto">
          <a:xfrm rot="17368086" flipH="1">
            <a:off x="5352304" y="3449532"/>
            <a:ext cx="858092" cy="336820"/>
            <a:chOff x="4875" y="7237"/>
            <a:chExt cx="4230" cy="1883"/>
          </a:xfrm>
        </p:grpSpPr>
        <p:sp>
          <p:nvSpPr>
            <p:cNvPr id="132" name="Arc 261">
              <a:extLst>
                <a:ext uri="{FF2B5EF4-FFF2-40B4-BE49-F238E27FC236}">
                  <a16:creationId xmlns:a16="http://schemas.microsoft.com/office/drawing/2014/main" id="{C57FCA2A-DD44-4BF3-A81A-7A805FD574B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 name="AutoShape 262">
              <a:extLst>
                <a:ext uri="{FF2B5EF4-FFF2-40B4-BE49-F238E27FC236}">
                  <a16:creationId xmlns:a16="http://schemas.microsoft.com/office/drawing/2014/main" id="{0ED67A11-098E-4171-A94A-0573FB8E83D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de-DE" altLang="de-DE" sz="1800"/>
            </a:p>
          </p:txBody>
        </p:sp>
      </p:grpSp>
      <p:sp>
        <p:nvSpPr>
          <p:cNvPr id="138" name="Text Box 145">
            <a:extLst>
              <a:ext uri="{FF2B5EF4-FFF2-40B4-BE49-F238E27FC236}">
                <a16:creationId xmlns:a16="http://schemas.microsoft.com/office/drawing/2014/main" id="{3986F9BB-7E3E-4561-B125-92051DE1C588}"/>
              </a:ext>
            </a:extLst>
          </p:cNvPr>
          <p:cNvSpPr txBox="1">
            <a:spLocks noChangeArrowheads="1"/>
          </p:cNvSpPr>
          <p:nvPr/>
        </p:nvSpPr>
        <p:spPr bwMode="auto">
          <a:xfrm>
            <a:off x="5361857" y="4052636"/>
            <a:ext cx="3123614" cy="307777"/>
          </a:xfrm>
          <a:prstGeom prst="rect">
            <a:avLst/>
          </a:prstGeom>
          <a:noFill/>
          <a:ln w="9525">
            <a:noFill/>
            <a:miter lim="800000"/>
            <a:headEnd/>
            <a:tailEnd/>
          </a:ln>
        </p:spPr>
        <p:txBody>
          <a:bodyPr wrap="square">
            <a:spAutoFit/>
          </a:bodyPr>
          <a:lstStyle/>
          <a:p>
            <a:pPr algn="ctr" eaLnBrk="0" hangingPunct="0">
              <a:spcBef>
                <a:spcPct val="50000"/>
              </a:spcBef>
            </a:pPr>
            <a:r>
              <a:rPr lang="fr-FR" sz="1400" b="1" noProof="0" dirty="0"/>
              <a:t>½ tonneau intégré vers l‘extérieur</a:t>
            </a:r>
          </a:p>
        </p:txBody>
      </p:sp>
      <p:grpSp>
        <p:nvGrpSpPr>
          <p:cNvPr id="140" name="Group 1267">
            <a:extLst>
              <a:ext uri="{FF2B5EF4-FFF2-40B4-BE49-F238E27FC236}">
                <a16:creationId xmlns:a16="http://schemas.microsoft.com/office/drawing/2014/main" id="{B65B485E-42D7-4AA5-8E20-D42A473CFA45}"/>
              </a:ext>
            </a:extLst>
          </p:cNvPr>
          <p:cNvGrpSpPr>
            <a:grpSpLocks/>
          </p:cNvGrpSpPr>
          <p:nvPr/>
        </p:nvGrpSpPr>
        <p:grpSpPr bwMode="auto">
          <a:xfrm rot="8934210" flipV="1">
            <a:off x="5707120" y="2028274"/>
            <a:ext cx="297434" cy="403275"/>
            <a:chOff x="2820" y="264"/>
            <a:chExt cx="420" cy="1452"/>
          </a:xfrm>
        </p:grpSpPr>
        <p:sp>
          <p:nvSpPr>
            <p:cNvPr id="141" name="Line 1268">
              <a:extLst>
                <a:ext uri="{FF2B5EF4-FFF2-40B4-BE49-F238E27FC236}">
                  <a16:creationId xmlns:a16="http://schemas.microsoft.com/office/drawing/2014/main" id="{BEF8C502-D7CE-4381-A876-7B44A78B342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42" name="Group 1269">
              <a:extLst>
                <a:ext uri="{FF2B5EF4-FFF2-40B4-BE49-F238E27FC236}">
                  <a16:creationId xmlns:a16="http://schemas.microsoft.com/office/drawing/2014/main" id="{E65B5F8F-B0C9-4B5F-9501-8D4BB105D026}"/>
                </a:ext>
              </a:extLst>
            </p:cNvPr>
            <p:cNvGrpSpPr>
              <a:grpSpLocks/>
            </p:cNvGrpSpPr>
            <p:nvPr/>
          </p:nvGrpSpPr>
          <p:grpSpPr bwMode="auto">
            <a:xfrm>
              <a:off x="2940" y="264"/>
              <a:ext cx="300" cy="1452"/>
              <a:chOff x="2940" y="264"/>
              <a:chExt cx="300" cy="1452"/>
            </a:xfrm>
          </p:grpSpPr>
          <p:grpSp>
            <p:nvGrpSpPr>
              <p:cNvPr id="143" name="Group 1270">
                <a:extLst>
                  <a:ext uri="{FF2B5EF4-FFF2-40B4-BE49-F238E27FC236}">
                    <a16:creationId xmlns:a16="http://schemas.microsoft.com/office/drawing/2014/main" id="{28675278-DF58-4CA8-977A-EC3530298D26}"/>
                  </a:ext>
                </a:extLst>
              </p:cNvPr>
              <p:cNvGrpSpPr>
                <a:grpSpLocks/>
              </p:cNvGrpSpPr>
              <p:nvPr/>
            </p:nvGrpSpPr>
            <p:grpSpPr bwMode="auto">
              <a:xfrm>
                <a:off x="2940" y="264"/>
                <a:ext cx="252" cy="1368"/>
                <a:chOff x="3024" y="732"/>
                <a:chExt cx="252" cy="1368"/>
              </a:xfrm>
            </p:grpSpPr>
            <p:grpSp>
              <p:nvGrpSpPr>
                <p:cNvPr id="146" name="Group 1271">
                  <a:extLst>
                    <a:ext uri="{FF2B5EF4-FFF2-40B4-BE49-F238E27FC236}">
                      <a16:creationId xmlns:a16="http://schemas.microsoft.com/office/drawing/2014/main" id="{980C1611-D09A-45D2-8331-EC7E2B1A369F}"/>
                    </a:ext>
                  </a:extLst>
                </p:cNvPr>
                <p:cNvGrpSpPr>
                  <a:grpSpLocks/>
                </p:cNvGrpSpPr>
                <p:nvPr/>
              </p:nvGrpSpPr>
              <p:grpSpPr bwMode="auto">
                <a:xfrm>
                  <a:off x="3024" y="732"/>
                  <a:ext cx="252" cy="1368"/>
                  <a:chOff x="3168" y="1008"/>
                  <a:chExt cx="484" cy="2448"/>
                </a:xfrm>
              </p:grpSpPr>
              <p:grpSp>
                <p:nvGrpSpPr>
                  <p:cNvPr id="148" name="Group 1272">
                    <a:extLst>
                      <a:ext uri="{FF2B5EF4-FFF2-40B4-BE49-F238E27FC236}">
                        <a16:creationId xmlns:a16="http://schemas.microsoft.com/office/drawing/2014/main" id="{28997170-D7B5-47CB-84DF-146C83F2A7C2}"/>
                      </a:ext>
                    </a:extLst>
                  </p:cNvPr>
                  <p:cNvGrpSpPr>
                    <a:grpSpLocks/>
                  </p:cNvGrpSpPr>
                  <p:nvPr/>
                </p:nvGrpSpPr>
                <p:grpSpPr bwMode="auto">
                  <a:xfrm>
                    <a:off x="3168" y="1008"/>
                    <a:ext cx="484" cy="2448"/>
                    <a:chOff x="2256" y="864"/>
                    <a:chExt cx="532" cy="2448"/>
                  </a:xfrm>
                </p:grpSpPr>
                <p:sp>
                  <p:nvSpPr>
                    <p:cNvPr id="151" name="Freeform 1273">
                      <a:extLst>
                        <a:ext uri="{FF2B5EF4-FFF2-40B4-BE49-F238E27FC236}">
                          <a16:creationId xmlns:a16="http://schemas.microsoft.com/office/drawing/2014/main" id="{50A24234-9109-4685-BFB6-EFF9BABCF7DF}"/>
                        </a:ext>
                      </a:extLst>
                    </p:cNvPr>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2" name="Freeform 1274">
                      <a:extLst>
                        <a:ext uri="{FF2B5EF4-FFF2-40B4-BE49-F238E27FC236}">
                          <a16:creationId xmlns:a16="http://schemas.microsoft.com/office/drawing/2014/main" id="{4E340B0D-D79F-45BC-A326-CC022FE08EA8}"/>
                        </a:ext>
                      </a:extLst>
                    </p:cNvPr>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9" name="Freeform 1275">
                    <a:extLst>
                      <a:ext uri="{FF2B5EF4-FFF2-40B4-BE49-F238E27FC236}">
                        <a16:creationId xmlns:a16="http://schemas.microsoft.com/office/drawing/2014/main" id="{7EE0D4E4-4AEF-4F15-8B58-0739E0DC1D16}"/>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0" name="Freeform 1276">
                    <a:extLst>
                      <a:ext uri="{FF2B5EF4-FFF2-40B4-BE49-F238E27FC236}">
                        <a16:creationId xmlns:a16="http://schemas.microsoft.com/office/drawing/2014/main" id="{896C99E4-BF3A-4348-80B7-91C27365DA34}"/>
                      </a:ext>
                    </a:extLst>
                  </p:cNvPr>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7" name="Line 1277">
                  <a:extLst>
                    <a:ext uri="{FF2B5EF4-FFF2-40B4-BE49-F238E27FC236}">
                      <a16:creationId xmlns:a16="http://schemas.microsoft.com/office/drawing/2014/main" id="{257A996F-7704-45DF-B8E6-FB1569C0ECC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44" name="AutoShape 1278">
                <a:extLst>
                  <a:ext uri="{FF2B5EF4-FFF2-40B4-BE49-F238E27FC236}">
                    <a16:creationId xmlns:a16="http://schemas.microsoft.com/office/drawing/2014/main" id="{523DEE3C-7E98-4455-A44F-7322615098E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145" name="Line 1279">
                <a:extLst>
                  <a:ext uri="{FF2B5EF4-FFF2-40B4-BE49-F238E27FC236}">
                    <a16:creationId xmlns:a16="http://schemas.microsoft.com/office/drawing/2014/main" id="{82865F47-EF05-4ACA-A9C1-F4C4CD5A3DB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6" name="Text Box 117">
            <a:extLst>
              <a:ext uri="{FF2B5EF4-FFF2-40B4-BE49-F238E27FC236}">
                <a16:creationId xmlns:a16="http://schemas.microsoft.com/office/drawing/2014/main" id="{34FCB61E-6EFA-4CE1-91A9-C05958AB2262}"/>
              </a:ext>
            </a:extLst>
          </p:cNvPr>
          <p:cNvSpPr txBox="1">
            <a:spLocks noChangeArrowheads="1"/>
          </p:cNvSpPr>
          <p:nvPr/>
        </p:nvSpPr>
        <p:spPr bwMode="auto">
          <a:xfrm>
            <a:off x="79552" y="1069679"/>
            <a:ext cx="3706012" cy="830997"/>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Les parties de tonneau intégrées sur la trajectoire circulaire des parties de cercle.</a:t>
            </a:r>
          </a:p>
        </p:txBody>
      </p:sp>
      <p:sp>
        <p:nvSpPr>
          <p:cNvPr id="97" name="Text Box 117">
            <a:extLst>
              <a:ext uri="{FF2B5EF4-FFF2-40B4-BE49-F238E27FC236}">
                <a16:creationId xmlns:a16="http://schemas.microsoft.com/office/drawing/2014/main" id="{FA6C8376-71B8-41D7-A455-7734089A5CE4}"/>
              </a:ext>
            </a:extLst>
          </p:cNvPr>
          <p:cNvSpPr txBox="1">
            <a:spLocks noChangeArrowheads="1"/>
          </p:cNvSpPr>
          <p:nvPr/>
        </p:nvSpPr>
        <p:spPr bwMode="auto">
          <a:xfrm>
            <a:off x="5858965" y="1053456"/>
            <a:ext cx="3173825" cy="830997"/>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Le tonneau est intégré sur la trajectoire circulaire de la demi-boucle tranche.</a:t>
            </a:r>
          </a:p>
        </p:txBody>
      </p:sp>
      <p:sp>
        <p:nvSpPr>
          <p:cNvPr id="98" name="Text Box 117">
            <a:extLst>
              <a:ext uri="{FF2B5EF4-FFF2-40B4-BE49-F238E27FC236}">
                <a16:creationId xmlns:a16="http://schemas.microsoft.com/office/drawing/2014/main" id="{9D658A9D-6001-4F42-8E13-80A83CAAD47C}"/>
              </a:ext>
            </a:extLst>
          </p:cNvPr>
          <p:cNvSpPr txBox="1">
            <a:spLocks noChangeArrowheads="1"/>
          </p:cNvSpPr>
          <p:nvPr/>
        </p:nvSpPr>
        <p:spPr bwMode="auto">
          <a:xfrm>
            <a:off x="79551" y="2200508"/>
            <a:ext cx="2633922" cy="1077218"/>
          </a:xfrm>
          <a:prstGeom prst="rect">
            <a:avLst/>
          </a:prstGeom>
          <a:noFill/>
          <a:ln w="9525">
            <a:noFill/>
            <a:miter lim="800000"/>
            <a:headEnd/>
            <a:tailEnd/>
          </a:ln>
        </p:spPr>
        <p:txBody>
          <a:bodyPr wrap="square">
            <a:spAutoFit/>
          </a:bodyPr>
          <a:lstStyle/>
          <a:p>
            <a:pPr algn="ctr" eaLnBrk="0" hangingPunct="0">
              <a:spcBef>
                <a:spcPct val="50000"/>
              </a:spcBef>
            </a:pPr>
            <a:r>
              <a:rPr lang="fr-FR" sz="1600" b="1" dirty="0">
                <a:solidFill>
                  <a:srgbClr val="0000FF"/>
                </a:solidFill>
              </a:rPr>
              <a:t>il n’y a pas de ligne droite dans cette figure à l’exception de l’entrée et de la sortie.</a:t>
            </a:r>
            <a:endParaRPr lang="de-DE" altLang="de-DE" sz="1600" b="1" dirty="0">
              <a:solidFill>
                <a:srgbClr val="0000FF"/>
              </a:solidFill>
            </a:endParaRPr>
          </a:p>
        </p:txBody>
      </p:sp>
      <p:sp>
        <p:nvSpPr>
          <p:cNvPr id="99" name="Text Box 145">
            <a:extLst>
              <a:ext uri="{FF2B5EF4-FFF2-40B4-BE49-F238E27FC236}">
                <a16:creationId xmlns:a16="http://schemas.microsoft.com/office/drawing/2014/main" id="{4B813413-B8A2-495D-A37C-AF63CD6AD2C3}"/>
              </a:ext>
            </a:extLst>
          </p:cNvPr>
          <p:cNvSpPr txBox="1">
            <a:spLocks noChangeArrowheads="1"/>
          </p:cNvSpPr>
          <p:nvPr/>
        </p:nvSpPr>
        <p:spPr bwMode="auto">
          <a:xfrm>
            <a:off x="3956498" y="792861"/>
            <a:ext cx="1539302" cy="307777"/>
          </a:xfrm>
          <a:prstGeom prst="rect">
            <a:avLst/>
          </a:prstGeom>
          <a:noFill/>
          <a:ln w="9525">
            <a:noFill/>
            <a:miter lim="800000"/>
            <a:headEnd/>
            <a:tailEnd/>
          </a:ln>
        </p:spPr>
        <p:txBody>
          <a:bodyPr wrap="square">
            <a:spAutoFit/>
          </a:bodyPr>
          <a:lstStyle/>
          <a:p>
            <a:pPr algn="ctr" eaLnBrk="0" hangingPunct="0">
              <a:spcBef>
                <a:spcPct val="50000"/>
              </a:spcBef>
            </a:pPr>
            <a:r>
              <a:rPr lang="fr-FR" sz="1400" b="1" noProof="0" dirty="0"/>
              <a:t>tonneau intégré</a:t>
            </a:r>
          </a:p>
        </p:txBody>
      </p:sp>
    </p:spTree>
    <p:extLst>
      <p:ext uri="{BB962C8B-B14F-4D97-AF65-F5344CB8AC3E}">
        <p14:creationId xmlns:p14="http://schemas.microsoft.com/office/powerpoint/2010/main" val="324579927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1000"/>
                                        <p:tgtEl>
                                          <p:spTgt spid="9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blinds(horizontal)">
                                      <p:cBhvr>
                                        <p:cTn id="11" dur="1000"/>
                                        <p:tgtEl>
                                          <p:spTgt spid="97"/>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blinds(horizontal)">
                                      <p:cBhvr>
                                        <p:cTn id="15" dur="1000"/>
                                        <p:tgtEl>
                                          <p:spTgt spid="98"/>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9">
                                            <p:txEl>
                                              <p:pRg st="0" end="0"/>
                                            </p:txEl>
                                          </p:spTgt>
                                        </p:tgtEl>
                                        <p:attrNameLst>
                                          <p:attrName>style.visibility</p:attrName>
                                        </p:attrNameLst>
                                      </p:cBhvr>
                                      <p:to>
                                        <p:strVal val="visible"/>
                                      </p:to>
                                    </p:set>
                                    <p:animEffect transition="in" filter="blinds(horizontal)">
                                      <p:cBhvr>
                                        <p:cTn id="19" dur="10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A8F539-AEE1-4215-9349-BBB11E87170B}"/>
              </a:ext>
            </a:extLst>
          </p:cNvPr>
          <p:cNvSpPr>
            <a:spLocks noGrp="1"/>
          </p:cNvSpPr>
          <p:nvPr>
            <p:ph sz="half" idx="1"/>
          </p:nvPr>
        </p:nvSpPr>
        <p:spPr/>
        <p:txBody>
          <a:bodyPr/>
          <a:lstStyle/>
          <a:p>
            <a:endParaRPr lang="de-DE"/>
          </a:p>
        </p:txBody>
      </p:sp>
      <p:sp>
        <p:nvSpPr>
          <p:cNvPr id="5" name="Inhaltsplatzhalter 4">
            <a:extLst>
              <a:ext uri="{FF2B5EF4-FFF2-40B4-BE49-F238E27FC236}">
                <a16:creationId xmlns:a16="http://schemas.microsoft.com/office/drawing/2014/main" id="{86580897-DD76-4910-8633-14F413EBFF75}"/>
              </a:ext>
            </a:extLst>
          </p:cNvPr>
          <p:cNvSpPr>
            <a:spLocks noGrp="1"/>
          </p:cNvSpPr>
          <p:nvPr>
            <p:ph sz="half" idx="2"/>
          </p:nvPr>
        </p:nvSpPr>
        <p:spPr/>
        <p:txBody>
          <a:bodyPr/>
          <a:lstStyle/>
          <a:p>
            <a:endParaRPr lang="de-DE"/>
          </a:p>
        </p:txBody>
      </p:sp>
      <p:sp>
        <p:nvSpPr>
          <p:cNvPr id="446" name="Rectangle 6">
            <a:extLst>
              <a:ext uri="{FF2B5EF4-FFF2-40B4-BE49-F238E27FC236}">
                <a16:creationId xmlns:a16="http://schemas.microsoft.com/office/drawing/2014/main" id="{6C37D4BA-14A0-4A99-AC5F-B1B84E2E0A4A}"/>
              </a:ext>
            </a:extLst>
          </p:cNvPr>
          <p:cNvSpPr>
            <a:spLocks noChangeArrowheads="1"/>
          </p:cNvSpPr>
          <p:nvPr/>
        </p:nvSpPr>
        <p:spPr bwMode="auto">
          <a:xfrm>
            <a:off x="130143" y="265968"/>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47" name="Text Box 7">
            <a:extLst>
              <a:ext uri="{FF2B5EF4-FFF2-40B4-BE49-F238E27FC236}">
                <a16:creationId xmlns:a16="http://schemas.microsoft.com/office/drawing/2014/main" id="{C89C70A7-2F42-4945-9A5B-F37BF7C20DD4}"/>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448" name="Text Box 8">
            <a:extLst>
              <a:ext uri="{FF2B5EF4-FFF2-40B4-BE49-F238E27FC236}">
                <a16:creationId xmlns:a16="http://schemas.microsoft.com/office/drawing/2014/main" id="{091C26D6-5C84-4FBC-AFCF-C059203F7914}"/>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449" name="Group 9">
            <a:extLst>
              <a:ext uri="{FF2B5EF4-FFF2-40B4-BE49-F238E27FC236}">
                <a16:creationId xmlns:a16="http://schemas.microsoft.com/office/drawing/2014/main" id="{0C242D9B-8DAF-4509-8505-A48D53A6B03A}"/>
              </a:ext>
            </a:extLst>
          </p:cNvPr>
          <p:cNvGrpSpPr>
            <a:grpSpLocks/>
          </p:cNvGrpSpPr>
          <p:nvPr/>
        </p:nvGrpSpPr>
        <p:grpSpPr bwMode="auto">
          <a:xfrm>
            <a:off x="95250" y="173038"/>
            <a:ext cx="1422400" cy="577850"/>
            <a:chOff x="748" y="1253"/>
            <a:chExt cx="4096" cy="1820"/>
          </a:xfrm>
        </p:grpSpPr>
        <p:sp>
          <p:nvSpPr>
            <p:cNvPr id="450" name="AutoShape 10">
              <a:extLst>
                <a:ext uri="{FF2B5EF4-FFF2-40B4-BE49-F238E27FC236}">
                  <a16:creationId xmlns:a16="http://schemas.microsoft.com/office/drawing/2014/main" id="{6BA6E307-8BD3-4C93-9E11-F848B6755F09}"/>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51" name="Group 11">
              <a:extLst>
                <a:ext uri="{FF2B5EF4-FFF2-40B4-BE49-F238E27FC236}">
                  <a16:creationId xmlns:a16="http://schemas.microsoft.com/office/drawing/2014/main" id="{3161DA59-F03E-49E4-954A-D529A79E1C80}"/>
                </a:ext>
              </a:extLst>
            </p:cNvPr>
            <p:cNvGrpSpPr>
              <a:grpSpLocks/>
            </p:cNvGrpSpPr>
            <p:nvPr/>
          </p:nvGrpSpPr>
          <p:grpSpPr bwMode="auto">
            <a:xfrm>
              <a:off x="756" y="1261"/>
              <a:ext cx="4080" cy="1804"/>
              <a:chOff x="756" y="1261"/>
              <a:chExt cx="4080" cy="1804"/>
            </a:xfrm>
          </p:grpSpPr>
          <p:sp>
            <p:nvSpPr>
              <p:cNvPr id="611" name="Freeform 12">
                <a:extLst>
                  <a:ext uri="{FF2B5EF4-FFF2-40B4-BE49-F238E27FC236}">
                    <a16:creationId xmlns:a16="http://schemas.microsoft.com/office/drawing/2014/main" id="{3E959A8B-7703-4A27-8C22-B2C78A25F13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2" name="Freeform 13">
                <a:extLst>
                  <a:ext uri="{FF2B5EF4-FFF2-40B4-BE49-F238E27FC236}">
                    <a16:creationId xmlns:a16="http://schemas.microsoft.com/office/drawing/2014/main" id="{D6133A76-1FC0-4CAE-B358-608C03C4F7E2}"/>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3" name="Freeform 14">
                <a:extLst>
                  <a:ext uri="{FF2B5EF4-FFF2-40B4-BE49-F238E27FC236}">
                    <a16:creationId xmlns:a16="http://schemas.microsoft.com/office/drawing/2014/main" id="{8CFFEF09-C21A-4B1D-9745-540FAC1BEC50}"/>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 name="Freeform 15">
                <a:extLst>
                  <a:ext uri="{FF2B5EF4-FFF2-40B4-BE49-F238E27FC236}">
                    <a16:creationId xmlns:a16="http://schemas.microsoft.com/office/drawing/2014/main" id="{628BBAE6-2382-4A51-8427-5BBB35611F1F}"/>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 name="Freeform 16">
                <a:extLst>
                  <a:ext uri="{FF2B5EF4-FFF2-40B4-BE49-F238E27FC236}">
                    <a16:creationId xmlns:a16="http://schemas.microsoft.com/office/drawing/2014/main" id="{0BC7FA72-902A-4799-BAD4-988964F040F3}"/>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6" name="Freeform 17">
                <a:extLst>
                  <a:ext uri="{FF2B5EF4-FFF2-40B4-BE49-F238E27FC236}">
                    <a16:creationId xmlns:a16="http://schemas.microsoft.com/office/drawing/2014/main" id="{E3122D7B-33C9-44B5-AC84-509FD14A3C63}"/>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7" name="Freeform 18">
                <a:extLst>
                  <a:ext uri="{FF2B5EF4-FFF2-40B4-BE49-F238E27FC236}">
                    <a16:creationId xmlns:a16="http://schemas.microsoft.com/office/drawing/2014/main" id="{D3E28766-A08D-42D3-8E35-A60D1ED5A3CF}"/>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8" name="Freeform 19">
                <a:extLst>
                  <a:ext uri="{FF2B5EF4-FFF2-40B4-BE49-F238E27FC236}">
                    <a16:creationId xmlns:a16="http://schemas.microsoft.com/office/drawing/2014/main" id="{339711E0-4D01-4D90-A8F0-F9D245021E03}"/>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9" name="Freeform 20">
                <a:extLst>
                  <a:ext uri="{FF2B5EF4-FFF2-40B4-BE49-F238E27FC236}">
                    <a16:creationId xmlns:a16="http://schemas.microsoft.com/office/drawing/2014/main" id="{7CFBD015-2E5E-47C3-BBD2-60FF12D68FDD}"/>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0" name="Freeform 21">
                <a:extLst>
                  <a:ext uri="{FF2B5EF4-FFF2-40B4-BE49-F238E27FC236}">
                    <a16:creationId xmlns:a16="http://schemas.microsoft.com/office/drawing/2014/main" id="{A03BE80A-4F5B-4E78-A15E-6C7A01D0BD83}"/>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1" name="Freeform 22">
                <a:extLst>
                  <a:ext uri="{FF2B5EF4-FFF2-40B4-BE49-F238E27FC236}">
                    <a16:creationId xmlns:a16="http://schemas.microsoft.com/office/drawing/2014/main" id="{5CE70111-EC5F-4FE3-9FA1-65B821B3C750}"/>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2" name="Freeform 23">
                <a:extLst>
                  <a:ext uri="{FF2B5EF4-FFF2-40B4-BE49-F238E27FC236}">
                    <a16:creationId xmlns:a16="http://schemas.microsoft.com/office/drawing/2014/main" id="{15AA60CD-EF10-4104-9589-D8D43A0F175B}"/>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3" name="Freeform 24">
                <a:extLst>
                  <a:ext uri="{FF2B5EF4-FFF2-40B4-BE49-F238E27FC236}">
                    <a16:creationId xmlns:a16="http://schemas.microsoft.com/office/drawing/2014/main" id="{71F37A7C-62ED-4D84-BAC5-3C415CB3EF3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4" name="Freeform 25">
                <a:extLst>
                  <a:ext uri="{FF2B5EF4-FFF2-40B4-BE49-F238E27FC236}">
                    <a16:creationId xmlns:a16="http://schemas.microsoft.com/office/drawing/2014/main" id="{147BB936-F65F-41D7-B282-B768C6BCB576}"/>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5" name="Freeform 26">
                <a:extLst>
                  <a:ext uri="{FF2B5EF4-FFF2-40B4-BE49-F238E27FC236}">
                    <a16:creationId xmlns:a16="http://schemas.microsoft.com/office/drawing/2014/main" id="{E9662F1B-0553-4C14-B9FE-D0F1874D234F}"/>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6" name="Freeform 27">
                <a:extLst>
                  <a:ext uri="{FF2B5EF4-FFF2-40B4-BE49-F238E27FC236}">
                    <a16:creationId xmlns:a16="http://schemas.microsoft.com/office/drawing/2014/main" id="{5891BD4C-F0A2-4647-973B-858535CF842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7" name="Freeform 28">
                <a:extLst>
                  <a:ext uri="{FF2B5EF4-FFF2-40B4-BE49-F238E27FC236}">
                    <a16:creationId xmlns:a16="http://schemas.microsoft.com/office/drawing/2014/main" id="{747DC36A-D454-4E40-95BB-56C8B114775B}"/>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8" name="Freeform 29">
                <a:extLst>
                  <a:ext uri="{FF2B5EF4-FFF2-40B4-BE49-F238E27FC236}">
                    <a16:creationId xmlns:a16="http://schemas.microsoft.com/office/drawing/2014/main" id="{414DFA03-6221-41CC-A61B-537F7D12EDBB}"/>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9" name="Freeform 30">
                <a:extLst>
                  <a:ext uri="{FF2B5EF4-FFF2-40B4-BE49-F238E27FC236}">
                    <a16:creationId xmlns:a16="http://schemas.microsoft.com/office/drawing/2014/main" id="{BD815927-ECEE-4B92-9E70-473BED8281DF}"/>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0" name="Freeform 31">
                <a:extLst>
                  <a:ext uri="{FF2B5EF4-FFF2-40B4-BE49-F238E27FC236}">
                    <a16:creationId xmlns:a16="http://schemas.microsoft.com/office/drawing/2014/main" id="{74A03F48-7E39-41F6-8D62-4722282062A2}"/>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1" name="Freeform 32">
                <a:extLst>
                  <a:ext uri="{FF2B5EF4-FFF2-40B4-BE49-F238E27FC236}">
                    <a16:creationId xmlns:a16="http://schemas.microsoft.com/office/drawing/2014/main" id="{A2C4766E-DDB7-4F6F-B8BF-E950DF397732}"/>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2" name="Freeform 33">
                <a:extLst>
                  <a:ext uri="{FF2B5EF4-FFF2-40B4-BE49-F238E27FC236}">
                    <a16:creationId xmlns:a16="http://schemas.microsoft.com/office/drawing/2014/main" id="{8EE12736-BACA-4EDC-944B-687C0E13BBBB}"/>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3" name="Freeform 34">
                <a:extLst>
                  <a:ext uri="{FF2B5EF4-FFF2-40B4-BE49-F238E27FC236}">
                    <a16:creationId xmlns:a16="http://schemas.microsoft.com/office/drawing/2014/main" id="{58D311B6-7243-4BD6-915C-D4FE4B069D3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4" name="Freeform 35">
                <a:extLst>
                  <a:ext uri="{FF2B5EF4-FFF2-40B4-BE49-F238E27FC236}">
                    <a16:creationId xmlns:a16="http://schemas.microsoft.com/office/drawing/2014/main" id="{34DA6581-AE22-45BF-88B7-F281C7073514}"/>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5" name="Freeform 36">
                <a:extLst>
                  <a:ext uri="{FF2B5EF4-FFF2-40B4-BE49-F238E27FC236}">
                    <a16:creationId xmlns:a16="http://schemas.microsoft.com/office/drawing/2014/main" id="{4AB89FDF-59C6-4971-8805-EE92866F3D92}"/>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6" name="Freeform 37">
                <a:extLst>
                  <a:ext uri="{FF2B5EF4-FFF2-40B4-BE49-F238E27FC236}">
                    <a16:creationId xmlns:a16="http://schemas.microsoft.com/office/drawing/2014/main" id="{49142BDA-175C-4191-9DA4-839CF511173A}"/>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 name="Freeform 38">
                <a:extLst>
                  <a:ext uri="{FF2B5EF4-FFF2-40B4-BE49-F238E27FC236}">
                    <a16:creationId xmlns:a16="http://schemas.microsoft.com/office/drawing/2014/main" id="{9A280996-4579-49DE-BACA-67BB9CF54E8B}"/>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 name="Freeform 39">
                <a:extLst>
                  <a:ext uri="{FF2B5EF4-FFF2-40B4-BE49-F238E27FC236}">
                    <a16:creationId xmlns:a16="http://schemas.microsoft.com/office/drawing/2014/main" id="{307E9889-7EA3-43A5-A52C-82D9F9BFC158}"/>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9" name="Freeform 40">
                <a:extLst>
                  <a:ext uri="{FF2B5EF4-FFF2-40B4-BE49-F238E27FC236}">
                    <a16:creationId xmlns:a16="http://schemas.microsoft.com/office/drawing/2014/main" id="{35706EB7-93AD-4DC5-90ED-37009D584389}"/>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0" name="Freeform 41">
                <a:extLst>
                  <a:ext uri="{FF2B5EF4-FFF2-40B4-BE49-F238E27FC236}">
                    <a16:creationId xmlns:a16="http://schemas.microsoft.com/office/drawing/2014/main" id="{18DF9485-BE88-41D3-8D8C-5293EC81F80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1" name="Freeform 42">
                <a:extLst>
                  <a:ext uri="{FF2B5EF4-FFF2-40B4-BE49-F238E27FC236}">
                    <a16:creationId xmlns:a16="http://schemas.microsoft.com/office/drawing/2014/main" id="{653C6E3F-35A4-41F4-9502-DDFA9767DBD0}"/>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2" name="Freeform 43">
                <a:extLst>
                  <a:ext uri="{FF2B5EF4-FFF2-40B4-BE49-F238E27FC236}">
                    <a16:creationId xmlns:a16="http://schemas.microsoft.com/office/drawing/2014/main" id="{5BA0D86F-20EE-4099-A21D-AFC2B7780FE6}"/>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3" name="Freeform 44">
                <a:extLst>
                  <a:ext uri="{FF2B5EF4-FFF2-40B4-BE49-F238E27FC236}">
                    <a16:creationId xmlns:a16="http://schemas.microsoft.com/office/drawing/2014/main" id="{F4934709-0589-4430-B3BE-A51B5D8C3EF8}"/>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4" name="Freeform 45">
                <a:extLst>
                  <a:ext uri="{FF2B5EF4-FFF2-40B4-BE49-F238E27FC236}">
                    <a16:creationId xmlns:a16="http://schemas.microsoft.com/office/drawing/2014/main" id="{EE330D97-CDF1-4622-A207-7C4018BE0F9E}"/>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5" name="Freeform 46">
                <a:extLst>
                  <a:ext uri="{FF2B5EF4-FFF2-40B4-BE49-F238E27FC236}">
                    <a16:creationId xmlns:a16="http://schemas.microsoft.com/office/drawing/2014/main" id="{8477B60C-FE12-4226-AAE6-8D3FB86A2656}"/>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6" name="Freeform 47">
                <a:extLst>
                  <a:ext uri="{FF2B5EF4-FFF2-40B4-BE49-F238E27FC236}">
                    <a16:creationId xmlns:a16="http://schemas.microsoft.com/office/drawing/2014/main" id="{A4F33989-86F5-4EF7-976A-5D510DEDA729}"/>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7" name="Freeform 48">
                <a:extLst>
                  <a:ext uri="{FF2B5EF4-FFF2-40B4-BE49-F238E27FC236}">
                    <a16:creationId xmlns:a16="http://schemas.microsoft.com/office/drawing/2014/main" id="{4679FBC6-CE56-4280-AADA-BED173E04CA4}"/>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8" name="Freeform 49">
                <a:extLst>
                  <a:ext uri="{FF2B5EF4-FFF2-40B4-BE49-F238E27FC236}">
                    <a16:creationId xmlns:a16="http://schemas.microsoft.com/office/drawing/2014/main" id="{29F18176-B00D-4058-94C3-EB81934090A1}"/>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9" name="Freeform 50">
                <a:extLst>
                  <a:ext uri="{FF2B5EF4-FFF2-40B4-BE49-F238E27FC236}">
                    <a16:creationId xmlns:a16="http://schemas.microsoft.com/office/drawing/2014/main" id="{BD00C029-6156-4031-8A47-D8275BD062DE}"/>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0" name="Freeform 51">
                <a:extLst>
                  <a:ext uri="{FF2B5EF4-FFF2-40B4-BE49-F238E27FC236}">
                    <a16:creationId xmlns:a16="http://schemas.microsoft.com/office/drawing/2014/main" id="{B6B517EE-A8D1-4EE0-8604-FD81AFC8A2A8}"/>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1" name="Freeform 52">
                <a:extLst>
                  <a:ext uri="{FF2B5EF4-FFF2-40B4-BE49-F238E27FC236}">
                    <a16:creationId xmlns:a16="http://schemas.microsoft.com/office/drawing/2014/main" id="{5B881AE8-3A9D-409D-A6F7-7B216817EA33}"/>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2" name="Freeform 53">
                <a:extLst>
                  <a:ext uri="{FF2B5EF4-FFF2-40B4-BE49-F238E27FC236}">
                    <a16:creationId xmlns:a16="http://schemas.microsoft.com/office/drawing/2014/main" id="{52DA8A80-CD0B-446D-8024-FB927C93F817}"/>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3" name="Freeform 54">
                <a:extLst>
                  <a:ext uri="{FF2B5EF4-FFF2-40B4-BE49-F238E27FC236}">
                    <a16:creationId xmlns:a16="http://schemas.microsoft.com/office/drawing/2014/main" id="{BF52C39E-C53B-4696-9573-9E7DB28BDEBC}"/>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4" name="Freeform 55">
                <a:extLst>
                  <a:ext uri="{FF2B5EF4-FFF2-40B4-BE49-F238E27FC236}">
                    <a16:creationId xmlns:a16="http://schemas.microsoft.com/office/drawing/2014/main" id="{4CEA6B0C-564D-41CD-8A24-17257C10715D}"/>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 name="Freeform 56">
                <a:extLst>
                  <a:ext uri="{FF2B5EF4-FFF2-40B4-BE49-F238E27FC236}">
                    <a16:creationId xmlns:a16="http://schemas.microsoft.com/office/drawing/2014/main" id="{40C06F8A-4B98-402B-B0EC-FFFF71ED56DD}"/>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6" name="Freeform 57">
                <a:extLst>
                  <a:ext uri="{FF2B5EF4-FFF2-40B4-BE49-F238E27FC236}">
                    <a16:creationId xmlns:a16="http://schemas.microsoft.com/office/drawing/2014/main" id="{B7BAE004-424A-48B0-85C1-17A18B5E4CB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7" name="Freeform 58">
                <a:extLst>
                  <a:ext uri="{FF2B5EF4-FFF2-40B4-BE49-F238E27FC236}">
                    <a16:creationId xmlns:a16="http://schemas.microsoft.com/office/drawing/2014/main" id="{D698A638-516E-413D-A21C-01C775B84BEC}"/>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8" name="Freeform 59">
                <a:extLst>
                  <a:ext uri="{FF2B5EF4-FFF2-40B4-BE49-F238E27FC236}">
                    <a16:creationId xmlns:a16="http://schemas.microsoft.com/office/drawing/2014/main" id="{3E15457D-17EA-4309-BB66-1A755775A351}"/>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9" name="Freeform 60">
                <a:extLst>
                  <a:ext uri="{FF2B5EF4-FFF2-40B4-BE49-F238E27FC236}">
                    <a16:creationId xmlns:a16="http://schemas.microsoft.com/office/drawing/2014/main" id="{BA25A1E4-F34D-4A5B-ACE8-EEFB658C1C0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0" name="Freeform 61">
                <a:extLst>
                  <a:ext uri="{FF2B5EF4-FFF2-40B4-BE49-F238E27FC236}">
                    <a16:creationId xmlns:a16="http://schemas.microsoft.com/office/drawing/2014/main" id="{13905E4D-54D1-4530-A4E1-5EAB501392B2}"/>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1" name="Freeform 62">
                <a:extLst>
                  <a:ext uri="{FF2B5EF4-FFF2-40B4-BE49-F238E27FC236}">
                    <a16:creationId xmlns:a16="http://schemas.microsoft.com/office/drawing/2014/main" id="{7050F8D6-E379-45BA-8C6D-B4D44AEF968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2" name="Freeform 63">
                <a:extLst>
                  <a:ext uri="{FF2B5EF4-FFF2-40B4-BE49-F238E27FC236}">
                    <a16:creationId xmlns:a16="http://schemas.microsoft.com/office/drawing/2014/main" id="{49FDBF67-28EB-4DB3-A390-C7C4DF4A6379}"/>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3" name="Freeform 64">
                <a:extLst>
                  <a:ext uri="{FF2B5EF4-FFF2-40B4-BE49-F238E27FC236}">
                    <a16:creationId xmlns:a16="http://schemas.microsoft.com/office/drawing/2014/main" id="{D9B4AE76-09C5-4228-AD24-EA698807FB7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4" name="Freeform 65">
                <a:extLst>
                  <a:ext uri="{FF2B5EF4-FFF2-40B4-BE49-F238E27FC236}">
                    <a16:creationId xmlns:a16="http://schemas.microsoft.com/office/drawing/2014/main" id="{4713D945-073D-466D-BD8D-60F83A74736A}"/>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5" name="Freeform 66">
                <a:extLst>
                  <a:ext uri="{FF2B5EF4-FFF2-40B4-BE49-F238E27FC236}">
                    <a16:creationId xmlns:a16="http://schemas.microsoft.com/office/drawing/2014/main" id="{949CDE91-672B-40A4-A810-4C0E4F21EF31}"/>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6" name="Freeform 67">
                <a:extLst>
                  <a:ext uri="{FF2B5EF4-FFF2-40B4-BE49-F238E27FC236}">
                    <a16:creationId xmlns:a16="http://schemas.microsoft.com/office/drawing/2014/main" id="{117BEEEF-2FFE-4F16-B969-4394E77E7309}"/>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7" name="Freeform 68">
                <a:extLst>
                  <a:ext uri="{FF2B5EF4-FFF2-40B4-BE49-F238E27FC236}">
                    <a16:creationId xmlns:a16="http://schemas.microsoft.com/office/drawing/2014/main" id="{17DD9664-D1CB-46EF-88E4-145CD747798E}"/>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8" name="Freeform 69">
                <a:extLst>
                  <a:ext uri="{FF2B5EF4-FFF2-40B4-BE49-F238E27FC236}">
                    <a16:creationId xmlns:a16="http://schemas.microsoft.com/office/drawing/2014/main" id="{0C97DF4B-9FF2-4C91-903B-EFB9370165C6}"/>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9" name="Freeform 70">
                <a:extLst>
                  <a:ext uri="{FF2B5EF4-FFF2-40B4-BE49-F238E27FC236}">
                    <a16:creationId xmlns:a16="http://schemas.microsoft.com/office/drawing/2014/main" id="{E0496B11-BE57-4B52-BC18-24F4D372459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0" name="Freeform 71">
                <a:extLst>
                  <a:ext uri="{FF2B5EF4-FFF2-40B4-BE49-F238E27FC236}">
                    <a16:creationId xmlns:a16="http://schemas.microsoft.com/office/drawing/2014/main" id="{59681AA8-AECC-46F9-AA0C-14F88D2D4ACD}"/>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1" name="Freeform 72">
                <a:extLst>
                  <a:ext uri="{FF2B5EF4-FFF2-40B4-BE49-F238E27FC236}">
                    <a16:creationId xmlns:a16="http://schemas.microsoft.com/office/drawing/2014/main" id="{74B28B5B-1262-4278-B9A0-48557768DF12}"/>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2" name="Freeform 73">
                <a:extLst>
                  <a:ext uri="{FF2B5EF4-FFF2-40B4-BE49-F238E27FC236}">
                    <a16:creationId xmlns:a16="http://schemas.microsoft.com/office/drawing/2014/main" id="{72099DDB-FB5B-462F-887B-E43C0408D1D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3" name="Freeform 74">
                <a:extLst>
                  <a:ext uri="{FF2B5EF4-FFF2-40B4-BE49-F238E27FC236}">
                    <a16:creationId xmlns:a16="http://schemas.microsoft.com/office/drawing/2014/main" id="{3C494EB2-BB82-41A7-9904-BB28B541276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4" name="Freeform 75">
                <a:extLst>
                  <a:ext uri="{FF2B5EF4-FFF2-40B4-BE49-F238E27FC236}">
                    <a16:creationId xmlns:a16="http://schemas.microsoft.com/office/drawing/2014/main" id="{9C1AF994-DF34-4B5C-8DA0-C57BE2F43FBF}"/>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5" name="Freeform 76">
                <a:extLst>
                  <a:ext uri="{FF2B5EF4-FFF2-40B4-BE49-F238E27FC236}">
                    <a16:creationId xmlns:a16="http://schemas.microsoft.com/office/drawing/2014/main" id="{8171B6C8-2873-45C4-BC76-54A1453FD27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6" name="Freeform 77">
                <a:extLst>
                  <a:ext uri="{FF2B5EF4-FFF2-40B4-BE49-F238E27FC236}">
                    <a16:creationId xmlns:a16="http://schemas.microsoft.com/office/drawing/2014/main" id="{BA6831BD-07E9-4110-8013-F0B840672CE7}"/>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7" name="Freeform 78">
                <a:extLst>
                  <a:ext uri="{FF2B5EF4-FFF2-40B4-BE49-F238E27FC236}">
                    <a16:creationId xmlns:a16="http://schemas.microsoft.com/office/drawing/2014/main" id="{7A4521F9-F2E5-436D-9929-60DCCEF1C39F}"/>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8" name="Freeform 79">
                <a:extLst>
                  <a:ext uri="{FF2B5EF4-FFF2-40B4-BE49-F238E27FC236}">
                    <a16:creationId xmlns:a16="http://schemas.microsoft.com/office/drawing/2014/main" id="{572FB17D-0555-4E9E-BE1D-92ED452F111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9" name="Freeform 80">
                <a:extLst>
                  <a:ext uri="{FF2B5EF4-FFF2-40B4-BE49-F238E27FC236}">
                    <a16:creationId xmlns:a16="http://schemas.microsoft.com/office/drawing/2014/main" id="{0A530C02-8D0A-4A7F-826C-085EDF6A6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0" name="Freeform 81">
                <a:extLst>
                  <a:ext uri="{FF2B5EF4-FFF2-40B4-BE49-F238E27FC236}">
                    <a16:creationId xmlns:a16="http://schemas.microsoft.com/office/drawing/2014/main" id="{54FF6080-0D23-445C-AF99-DABEC9702F86}"/>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1" name="Freeform 82">
                <a:extLst>
                  <a:ext uri="{FF2B5EF4-FFF2-40B4-BE49-F238E27FC236}">
                    <a16:creationId xmlns:a16="http://schemas.microsoft.com/office/drawing/2014/main" id="{E8A29E0A-54D9-40D2-BD9E-5176C5DE62A9}"/>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2" name="Freeform 83">
                <a:extLst>
                  <a:ext uri="{FF2B5EF4-FFF2-40B4-BE49-F238E27FC236}">
                    <a16:creationId xmlns:a16="http://schemas.microsoft.com/office/drawing/2014/main" id="{9E8916A3-934B-467D-BC88-4473DEACE307}"/>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3" name="Freeform 84">
                <a:extLst>
                  <a:ext uri="{FF2B5EF4-FFF2-40B4-BE49-F238E27FC236}">
                    <a16:creationId xmlns:a16="http://schemas.microsoft.com/office/drawing/2014/main" id="{5E9EB22C-2369-4BF3-A59D-AF146320767F}"/>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4" name="Freeform 85">
                <a:extLst>
                  <a:ext uri="{FF2B5EF4-FFF2-40B4-BE49-F238E27FC236}">
                    <a16:creationId xmlns:a16="http://schemas.microsoft.com/office/drawing/2014/main" id="{D3F6B186-07AB-4AB9-8B3A-178EFB7F19D1}"/>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5" name="Freeform 86">
                <a:extLst>
                  <a:ext uri="{FF2B5EF4-FFF2-40B4-BE49-F238E27FC236}">
                    <a16:creationId xmlns:a16="http://schemas.microsoft.com/office/drawing/2014/main" id="{5ABF4E36-1395-46B7-A4E1-89BE2BF70E89}"/>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 name="Freeform 87">
                <a:extLst>
                  <a:ext uri="{FF2B5EF4-FFF2-40B4-BE49-F238E27FC236}">
                    <a16:creationId xmlns:a16="http://schemas.microsoft.com/office/drawing/2014/main" id="{5DF940F6-8C85-4BEF-83B9-9142E4294D41}"/>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7" name="Freeform 88">
                <a:extLst>
                  <a:ext uri="{FF2B5EF4-FFF2-40B4-BE49-F238E27FC236}">
                    <a16:creationId xmlns:a16="http://schemas.microsoft.com/office/drawing/2014/main" id="{AAC7DFC6-E6CF-44F7-843A-8FA30C15CDB4}"/>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8" name="Freeform 89">
                <a:extLst>
                  <a:ext uri="{FF2B5EF4-FFF2-40B4-BE49-F238E27FC236}">
                    <a16:creationId xmlns:a16="http://schemas.microsoft.com/office/drawing/2014/main" id="{762AD860-0112-48F2-A1A0-3AF05D91989A}"/>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9" name="Freeform 90">
                <a:extLst>
                  <a:ext uri="{FF2B5EF4-FFF2-40B4-BE49-F238E27FC236}">
                    <a16:creationId xmlns:a16="http://schemas.microsoft.com/office/drawing/2014/main" id="{7EDA2D98-A327-4F53-B962-126A966D30EA}"/>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0" name="Freeform 91">
                <a:extLst>
                  <a:ext uri="{FF2B5EF4-FFF2-40B4-BE49-F238E27FC236}">
                    <a16:creationId xmlns:a16="http://schemas.microsoft.com/office/drawing/2014/main" id="{BFDC6417-D7A8-4AF3-9942-CD5E2E85239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1" name="Freeform 92">
                <a:extLst>
                  <a:ext uri="{FF2B5EF4-FFF2-40B4-BE49-F238E27FC236}">
                    <a16:creationId xmlns:a16="http://schemas.microsoft.com/office/drawing/2014/main" id="{715BAF22-F328-4629-A490-B9BC7BFB20A0}"/>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2" name="Freeform 93">
                <a:extLst>
                  <a:ext uri="{FF2B5EF4-FFF2-40B4-BE49-F238E27FC236}">
                    <a16:creationId xmlns:a16="http://schemas.microsoft.com/office/drawing/2014/main" id="{98BFBC47-F35E-4F78-B4F4-E4DCD9B86715}"/>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3" name="Freeform 94">
                <a:extLst>
                  <a:ext uri="{FF2B5EF4-FFF2-40B4-BE49-F238E27FC236}">
                    <a16:creationId xmlns:a16="http://schemas.microsoft.com/office/drawing/2014/main" id="{5B300F7D-B069-4449-96E8-D7A98ED5C03A}"/>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4" name="Freeform 95">
                <a:extLst>
                  <a:ext uri="{FF2B5EF4-FFF2-40B4-BE49-F238E27FC236}">
                    <a16:creationId xmlns:a16="http://schemas.microsoft.com/office/drawing/2014/main" id="{3C8D1CB1-B61D-49A6-BC76-79692735B047}"/>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5" name="Freeform 96">
                <a:extLst>
                  <a:ext uri="{FF2B5EF4-FFF2-40B4-BE49-F238E27FC236}">
                    <a16:creationId xmlns:a16="http://schemas.microsoft.com/office/drawing/2014/main" id="{04257E2C-4CC4-4EA5-A962-2BBCA95295A5}"/>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6" name="Freeform 97">
                <a:extLst>
                  <a:ext uri="{FF2B5EF4-FFF2-40B4-BE49-F238E27FC236}">
                    <a16:creationId xmlns:a16="http://schemas.microsoft.com/office/drawing/2014/main" id="{787064E5-737D-43D9-B17B-229E5319011D}"/>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7" name="Freeform 98">
                <a:extLst>
                  <a:ext uri="{FF2B5EF4-FFF2-40B4-BE49-F238E27FC236}">
                    <a16:creationId xmlns:a16="http://schemas.microsoft.com/office/drawing/2014/main" id="{02227705-28CF-4A5A-ABB4-045F95D45D9E}"/>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8" name="Freeform 99">
                <a:extLst>
                  <a:ext uri="{FF2B5EF4-FFF2-40B4-BE49-F238E27FC236}">
                    <a16:creationId xmlns:a16="http://schemas.microsoft.com/office/drawing/2014/main" id="{C22FE4B7-ED51-461A-9B38-A811FDAF21FB}"/>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9" name="Freeform 100">
                <a:extLst>
                  <a:ext uri="{FF2B5EF4-FFF2-40B4-BE49-F238E27FC236}">
                    <a16:creationId xmlns:a16="http://schemas.microsoft.com/office/drawing/2014/main" id="{59A599DF-1EA7-4EB2-B810-BAF94AEE41C9}"/>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0" name="Freeform 101">
                <a:extLst>
                  <a:ext uri="{FF2B5EF4-FFF2-40B4-BE49-F238E27FC236}">
                    <a16:creationId xmlns:a16="http://schemas.microsoft.com/office/drawing/2014/main" id="{0B23592C-DC31-4C4B-A3EE-213E38ED07E6}"/>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1" name="Freeform 102">
                <a:extLst>
                  <a:ext uri="{FF2B5EF4-FFF2-40B4-BE49-F238E27FC236}">
                    <a16:creationId xmlns:a16="http://schemas.microsoft.com/office/drawing/2014/main" id="{A1196D73-A98F-414E-ABA8-6837B6BF812A}"/>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2" name="Freeform 103">
                <a:extLst>
                  <a:ext uri="{FF2B5EF4-FFF2-40B4-BE49-F238E27FC236}">
                    <a16:creationId xmlns:a16="http://schemas.microsoft.com/office/drawing/2014/main" id="{AB0C0FAE-73BC-4018-91DE-577D5BBE2FC1}"/>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3" name="Freeform 104">
                <a:extLst>
                  <a:ext uri="{FF2B5EF4-FFF2-40B4-BE49-F238E27FC236}">
                    <a16:creationId xmlns:a16="http://schemas.microsoft.com/office/drawing/2014/main" id="{18E50BFE-28CA-4515-8C4E-8474F6B84373}"/>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4" name="Freeform 105">
                <a:extLst>
                  <a:ext uri="{FF2B5EF4-FFF2-40B4-BE49-F238E27FC236}">
                    <a16:creationId xmlns:a16="http://schemas.microsoft.com/office/drawing/2014/main" id="{CCCD0575-345B-4E3F-A85C-EC4C1DF9D5CC}"/>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5" name="Freeform 106">
                <a:extLst>
                  <a:ext uri="{FF2B5EF4-FFF2-40B4-BE49-F238E27FC236}">
                    <a16:creationId xmlns:a16="http://schemas.microsoft.com/office/drawing/2014/main" id="{2CA0E9DF-7865-4DEF-B9CB-E40ECB26874D}"/>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6" name="Freeform 107">
                <a:extLst>
                  <a:ext uri="{FF2B5EF4-FFF2-40B4-BE49-F238E27FC236}">
                    <a16:creationId xmlns:a16="http://schemas.microsoft.com/office/drawing/2014/main" id="{3727A10E-C510-49E6-9BEE-D51D7A9907ED}"/>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7" name="Freeform 108">
                <a:extLst>
                  <a:ext uri="{FF2B5EF4-FFF2-40B4-BE49-F238E27FC236}">
                    <a16:creationId xmlns:a16="http://schemas.microsoft.com/office/drawing/2014/main" id="{B4992156-66BE-4FBD-B7DB-A2B7C320F32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8" name="Freeform 109">
                <a:extLst>
                  <a:ext uri="{FF2B5EF4-FFF2-40B4-BE49-F238E27FC236}">
                    <a16:creationId xmlns:a16="http://schemas.microsoft.com/office/drawing/2014/main" id="{EE829B29-EBAC-4821-BA3D-44E6BB5EFD5A}"/>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9" name="Freeform 110">
                <a:extLst>
                  <a:ext uri="{FF2B5EF4-FFF2-40B4-BE49-F238E27FC236}">
                    <a16:creationId xmlns:a16="http://schemas.microsoft.com/office/drawing/2014/main" id="{64F77074-7774-4B0B-9EE7-83567CF12FC6}"/>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0" name="Freeform 111">
                <a:extLst>
                  <a:ext uri="{FF2B5EF4-FFF2-40B4-BE49-F238E27FC236}">
                    <a16:creationId xmlns:a16="http://schemas.microsoft.com/office/drawing/2014/main" id="{FC34807A-F856-4751-92BB-0A27AD03E7F9}"/>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1" name="Freeform 112">
                <a:extLst>
                  <a:ext uri="{FF2B5EF4-FFF2-40B4-BE49-F238E27FC236}">
                    <a16:creationId xmlns:a16="http://schemas.microsoft.com/office/drawing/2014/main" id="{22A95409-46ED-4B2C-9F59-B493F2D096B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2" name="Freeform 113">
                <a:extLst>
                  <a:ext uri="{FF2B5EF4-FFF2-40B4-BE49-F238E27FC236}">
                    <a16:creationId xmlns:a16="http://schemas.microsoft.com/office/drawing/2014/main" id="{23947F5E-36D7-4EEB-9C78-74901A9BF0B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3" name="Freeform 114">
                <a:extLst>
                  <a:ext uri="{FF2B5EF4-FFF2-40B4-BE49-F238E27FC236}">
                    <a16:creationId xmlns:a16="http://schemas.microsoft.com/office/drawing/2014/main" id="{88461A8C-1AC3-49DF-904A-6A10EF0628A5}"/>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4" name="Freeform 115">
                <a:extLst>
                  <a:ext uri="{FF2B5EF4-FFF2-40B4-BE49-F238E27FC236}">
                    <a16:creationId xmlns:a16="http://schemas.microsoft.com/office/drawing/2014/main" id="{EEAF5720-D6B9-4A09-8CAE-99A407BCFEBA}"/>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5" name="Freeform 116">
                <a:extLst>
                  <a:ext uri="{FF2B5EF4-FFF2-40B4-BE49-F238E27FC236}">
                    <a16:creationId xmlns:a16="http://schemas.microsoft.com/office/drawing/2014/main" id="{0A13862A-FBBD-405A-99C3-B5F71F58CB97}"/>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6" name="Freeform 117">
                <a:extLst>
                  <a:ext uri="{FF2B5EF4-FFF2-40B4-BE49-F238E27FC236}">
                    <a16:creationId xmlns:a16="http://schemas.microsoft.com/office/drawing/2014/main" id="{25F4DDC2-2FA2-4B66-A633-142E072D4317}"/>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7" name="Freeform 118">
                <a:extLst>
                  <a:ext uri="{FF2B5EF4-FFF2-40B4-BE49-F238E27FC236}">
                    <a16:creationId xmlns:a16="http://schemas.microsoft.com/office/drawing/2014/main" id="{DF60A934-89D2-477A-A192-EBE0E0350833}"/>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8" name="Freeform 119">
                <a:extLst>
                  <a:ext uri="{FF2B5EF4-FFF2-40B4-BE49-F238E27FC236}">
                    <a16:creationId xmlns:a16="http://schemas.microsoft.com/office/drawing/2014/main" id="{2006C36B-246A-452E-90F6-8CE4206E436F}"/>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9" name="Freeform 120">
                <a:extLst>
                  <a:ext uri="{FF2B5EF4-FFF2-40B4-BE49-F238E27FC236}">
                    <a16:creationId xmlns:a16="http://schemas.microsoft.com/office/drawing/2014/main" id="{D7DCFFBD-8D2F-4A49-895A-8804B7917A9C}"/>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0" name="Freeform 121">
                <a:extLst>
                  <a:ext uri="{FF2B5EF4-FFF2-40B4-BE49-F238E27FC236}">
                    <a16:creationId xmlns:a16="http://schemas.microsoft.com/office/drawing/2014/main" id="{E5BED26F-8FF7-439C-91B8-70C788EADDC7}"/>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1" name="Freeform 122">
                <a:extLst>
                  <a:ext uri="{FF2B5EF4-FFF2-40B4-BE49-F238E27FC236}">
                    <a16:creationId xmlns:a16="http://schemas.microsoft.com/office/drawing/2014/main" id="{86DDF5C9-5125-41A4-91AD-26AD2AE73387}"/>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2" name="Freeform 123">
                <a:extLst>
                  <a:ext uri="{FF2B5EF4-FFF2-40B4-BE49-F238E27FC236}">
                    <a16:creationId xmlns:a16="http://schemas.microsoft.com/office/drawing/2014/main" id="{ED2BAC92-7D6B-4102-8B44-EBC66F6C3D99}"/>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3" name="Freeform 124">
                <a:extLst>
                  <a:ext uri="{FF2B5EF4-FFF2-40B4-BE49-F238E27FC236}">
                    <a16:creationId xmlns:a16="http://schemas.microsoft.com/office/drawing/2014/main" id="{870A0815-77E8-4D8F-84EE-D4400D7A39C9}"/>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4" name="Freeform 125">
                <a:extLst>
                  <a:ext uri="{FF2B5EF4-FFF2-40B4-BE49-F238E27FC236}">
                    <a16:creationId xmlns:a16="http://schemas.microsoft.com/office/drawing/2014/main" id="{1FE19313-D37A-4FED-832C-739425A8AD32}"/>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5" name="Freeform 126">
                <a:extLst>
                  <a:ext uri="{FF2B5EF4-FFF2-40B4-BE49-F238E27FC236}">
                    <a16:creationId xmlns:a16="http://schemas.microsoft.com/office/drawing/2014/main" id="{5EF1F761-20C4-4670-9755-DFD23029E9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6" name="Freeform 127">
                <a:extLst>
                  <a:ext uri="{FF2B5EF4-FFF2-40B4-BE49-F238E27FC236}">
                    <a16:creationId xmlns:a16="http://schemas.microsoft.com/office/drawing/2014/main" id="{985F7933-BCB5-4169-B65F-132595E29070}"/>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7" name="Freeform 128">
                <a:extLst>
                  <a:ext uri="{FF2B5EF4-FFF2-40B4-BE49-F238E27FC236}">
                    <a16:creationId xmlns:a16="http://schemas.microsoft.com/office/drawing/2014/main" id="{3A2BB9E2-3FCA-483E-9DB9-A6F034C65B3F}"/>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8" name="Freeform 129">
                <a:extLst>
                  <a:ext uri="{FF2B5EF4-FFF2-40B4-BE49-F238E27FC236}">
                    <a16:creationId xmlns:a16="http://schemas.microsoft.com/office/drawing/2014/main" id="{E8ADD413-3268-4C7E-B142-C9FCF72F5C76}"/>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9" name="Freeform 130">
                <a:extLst>
                  <a:ext uri="{FF2B5EF4-FFF2-40B4-BE49-F238E27FC236}">
                    <a16:creationId xmlns:a16="http://schemas.microsoft.com/office/drawing/2014/main" id="{E6CCFAA1-3713-4B4E-AA5B-508F3B1B072C}"/>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0" name="Freeform 131">
                <a:extLst>
                  <a:ext uri="{FF2B5EF4-FFF2-40B4-BE49-F238E27FC236}">
                    <a16:creationId xmlns:a16="http://schemas.microsoft.com/office/drawing/2014/main" id="{C987F9C6-1BC0-4D84-B3F4-44C2940C81D0}"/>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1" name="Freeform 132">
                <a:extLst>
                  <a:ext uri="{FF2B5EF4-FFF2-40B4-BE49-F238E27FC236}">
                    <a16:creationId xmlns:a16="http://schemas.microsoft.com/office/drawing/2014/main" id="{AF10A3A5-6B54-4093-A112-6D4F3B015C28}"/>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2" name="Freeform 133">
                <a:extLst>
                  <a:ext uri="{FF2B5EF4-FFF2-40B4-BE49-F238E27FC236}">
                    <a16:creationId xmlns:a16="http://schemas.microsoft.com/office/drawing/2014/main" id="{96882294-C192-42FC-848A-1DFAFA8A346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3" name="Freeform 134">
                <a:extLst>
                  <a:ext uri="{FF2B5EF4-FFF2-40B4-BE49-F238E27FC236}">
                    <a16:creationId xmlns:a16="http://schemas.microsoft.com/office/drawing/2014/main" id="{E00C16D4-1D67-4EA5-9DA6-6FECF4D5350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4" name="Freeform 135">
                <a:extLst>
                  <a:ext uri="{FF2B5EF4-FFF2-40B4-BE49-F238E27FC236}">
                    <a16:creationId xmlns:a16="http://schemas.microsoft.com/office/drawing/2014/main" id="{BC7F94F6-827D-4B69-B50F-14013E1E0A32}"/>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5" name="Freeform 136">
                <a:extLst>
                  <a:ext uri="{FF2B5EF4-FFF2-40B4-BE49-F238E27FC236}">
                    <a16:creationId xmlns:a16="http://schemas.microsoft.com/office/drawing/2014/main" id="{EA95AE70-22AB-45F7-83FC-90A10976976E}"/>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6" name="Freeform 137">
                <a:extLst>
                  <a:ext uri="{FF2B5EF4-FFF2-40B4-BE49-F238E27FC236}">
                    <a16:creationId xmlns:a16="http://schemas.microsoft.com/office/drawing/2014/main" id="{7ABF04CE-D919-4603-90B5-B486EDD767D6}"/>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7" name="Freeform 138">
                <a:extLst>
                  <a:ext uri="{FF2B5EF4-FFF2-40B4-BE49-F238E27FC236}">
                    <a16:creationId xmlns:a16="http://schemas.microsoft.com/office/drawing/2014/main" id="{89F1101D-6E5B-4A4D-838F-5CFFF2F9C46F}"/>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8" name="Freeform 139">
                <a:extLst>
                  <a:ext uri="{FF2B5EF4-FFF2-40B4-BE49-F238E27FC236}">
                    <a16:creationId xmlns:a16="http://schemas.microsoft.com/office/drawing/2014/main" id="{E45846ED-CE34-43DD-9EDE-046E4A81CCBE}"/>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9" name="Freeform 140">
                <a:extLst>
                  <a:ext uri="{FF2B5EF4-FFF2-40B4-BE49-F238E27FC236}">
                    <a16:creationId xmlns:a16="http://schemas.microsoft.com/office/drawing/2014/main" id="{5D9901E3-1C94-41A5-8252-959D7FBACF65}"/>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0" name="Freeform 141">
                <a:extLst>
                  <a:ext uri="{FF2B5EF4-FFF2-40B4-BE49-F238E27FC236}">
                    <a16:creationId xmlns:a16="http://schemas.microsoft.com/office/drawing/2014/main" id="{EC2E02C9-62B5-4E12-99B3-F3EF3E050D5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1" name="Freeform 142">
                <a:extLst>
                  <a:ext uri="{FF2B5EF4-FFF2-40B4-BE49-F238E27FC236}">
                    <a16:creationId xmlns:a16="http://schemas.microsoft.com/office/drawing/2014/main" id="{A8C2649B-33CD-4CC1-94D5-9CCDD4C1238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2" name="Freeform 143">
                <a:extLst>
                  <a:ext uri="{FF2B5EF4-FFF2-40B4-BE49-F238E27FC236}">
                    <a16:creationId xmlns:a16="http://schemas.microsoft.com/office/drawing/2014/main" id="{2211C100-4DFE-4CE7-8962-60E57FBA11EB}"/>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3" name="Freeform 144">
                <a:extLst>
                  <a:ext uri="{FF2B5EF4-FFF2-40B4-BE49-F238E27FC236}">
                    <a16:creationId xmlns:a16="http://schemas.microsoft.com/office/drawing/2014/main" id="{09A90431-03CE-4235-9179-96C5D884FC2F}"/>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4" name="Freeform 145">
                <a:extLst>
                  <a:ext uri="{FF2B5EF4-FFF2-40B4-BE49-F238E27FC236}">
                    <a16:creationId xmlns:a16="http://schemas.microsoft.com/office/drawing/2014/main" id="{BB16DE24-061A-4135-A687-88D576A642F2}"/>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5" name="Freeform 146">
                <a:extLst>
                  <a:ext uri="{FF2B5EF4-FFF2-40B4-BE49-F238E27FC236}">
                    <a16:creationId xmlns:a16="http://schemas.microsoft.com/office/drawing/2014/main" id="{45E80D89-93D7-4073-8715-79ED4A7FD0A7}"/>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6" name="Freeform 147">
                <a:extLst>
                  <a:ext uri="{FF2B5EF4-FFF2-40B4-BE49-F238E27FC236}">
                    <a16:creationId xmlns:a16="http://schemas.microsoft.com/office/drawing/2014/main" id="{8B6828F5-73A2-4B8D-9383-1B53FAE7A0CC}"/>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7" name="Freeform 148">
                <a:extLst>
                  <a:ext uri="{FF2B5EF4-FFF2-40B4-BE49-F238E27FC236}">
                    <a16:creationId xmlns:a16="http://schemas.microsoft.com/office/drawing/2014/main" id="{06783059-900A-4D46-9281-372BBC0469CE}"/>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8" name="Freeform 149">
                <a:extLst>
                  <a:ext uri="{FF2B5EF4-FFF2-40B4-BE49-F238E27FC236}">
                    <a16:creationId xmlns:a16="http://schemas.microsoft.com/office/drawing/2014/main" id="{F024B717-C3ED-4360-A9EB-E8303100FC1D}"/>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9" name="Freeform 150">
                <a:extLst>
                  <a:ext uri="{FF2B5EF4-FFF2-40B4-BE49-F238E27FC236}">
                    <a16:creationId xmlns:a16="http://schemas.microsoft.com/office/drawing/2014/main" id="{59916B2D-794D-474D-A359-1751A9AC77B2}"/>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0" name="Freeform 151">
                <a:extLst>
                  <a:ext uri="{FF2B5EF4-FFF2-40B4-BE49-F238E27FC236}">
                    <a16:creationId xmlns:a16="http://schemas.microsoft.com/office/drawing/2014/main" id="{EB45AC04-AEA9-42BF-BFAF-E102EB736A9A}"/>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1" name="Freeform 152">
                <a:extLst>
                  <a:ext uri="{FF2B5EF4-FFF2-40B4-BE49-F238E27FC236}">
                    <a16:creationId xmlns:a16="http://schemas.microsoft.com/office/drawing/2014/main" id="{0E58C0B3-AC2B-4032-ACB1-7434EAFD9D9E}"/>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2" name="Freeform 153">
                <a:extLst>
                  <a:ext uri="{FF2B5EF4-FFF2-40B4-BE49-F238E27FC236}">
                    <a16:creationId xmlns:a16="http://schemas.microsoft.com/office/drawing/2014/main" id="{B819116C-24A0-4C5B-910B-5A9FDDFEB985}"/>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3" name="Freeform 154">
                <a:extLst>
                  <a:ext uri="{FF2B5EF4-FFF2-40B4-BE49-F238E27FC236}">
                    <a16:creationId xmlns:a16="http://schemas.microsoft.com/office/drawing/2014/main" id="{B6CCA0FD-D400-4EF0-B964-FC95BF95A2BF}"/>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4" name="Freeform 155">
                <a:extLst>
                  <a:ext uri="{FF2B5EF4-FFF2-40B4-BE49-F238E27FC236}">
                    <a16:creationId xmlns:a16="http://schemas.microsoft.com/office/drawing/2014/main" id="{4FA3CE98-EF98-490D-9F9B-FC588959A59F}"/>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5" name="Freeform 156">
                <a:extLst>
                  <a:ext uri="{FF2B5EF4-FFF2-40B4-BE49-F238E27FC236}">
                    <a16:creationId xmlns:a16="http://schemas.microsoft.com/office/drawing/2014/main" id="{007E22F3-838F-4F5A-B638-77DF4B05D39E}"/>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6" name="Freeform 157">
                <a:extLst>
                  <a:ext uri="{FF2B5EF4-FFF2-40B4-BE49-F238E27FC236}">
                    <a16:creationId xmlns:a16="http://schemas.microsoft.com/office/drawing/2014/main" id="{9F94FDE4-C10E-4009-865C-66EBF3CB4EB1}"/>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7" name="Freeform 158">
                <a:extLst>
                  <a:ext uri="{FF2B5EF4-FFF2-40B4-BE49-F238E27FC236}">
                    <a16:creationId xmlns:a16="http://schemas.microsoft.com/office/drawing/2014/main" id="{67CE00FD-69A2-4EF4-A6D3-86F6DB13E9D1}"/>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8" name="Freeform 159">
                <a:extLst>
                  <a:ext uri="{FF2B5EF4-FFF2-40B4-BE49-F238E27FC236}">
                    <a16:creationId xmlns:a16="http://schemas.microsoft.com/office/drawing/2014/main" id="{2B7AAA27-3295-4F2B-99B7-AE0C46A71967}"/>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9" name="Freeform 160">
                <a:extLst>
                  <a:ext uri="{FF2B5EF4-FFF2-40B4-BE49-F238E27FC236}">
                    <a16:creationId xmlns:a16="http://schemas.microsoft.com/office/drawing/2014/main" id="{8D12D05C-3577-4B25-AECD-06AEDBA0AA46}"/>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0" name="Freeform 161">
                <a:extLst>
                  <a:ext uri="{FF2B5EF4-FFF2-40B4-BE49-F238E27FC236}">
                    <a16:creationId xmlns:a16="http://schemas.microsoft.com/office/drawing/2014/main" id="{26FC1C6E-EDD9-49BE-8F86-73260D75715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1" name="Freeform 162">
                <a:extLst>
                  <a:ext uri="{FF2B5EF4-FFF2-40B4-BE49-F238E27FC236}">
                    <a16:creationId xmlns:a16="http://schemas.microsoft.com/office/drawing/2014/main" id="{B8CD6DF4-A1DC-428E-A217-AA755F81559E}"/>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2" name="Freeform 163">
                <a:extLst>
                  <a:ext uri="{FF2B5EF4-FFF2-40B4-BE49-F238E27FC236}">
                    <a16:creationId xmlns:a16="http://schemas.microsoft.com/office/drawing/2014/main" id="{A064CFAA-C691-4550-81B4-2B43A7A5462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3" name="Freeform 164">
                <a:extLst>
                  <a:ext uri="{FF2B5EF4-FFF2-40B4-BE49-F238E27FC236}">
                    <a16:creationId xmlns:a16="http://schemas.microsoft.com/office/drawing/2014/main" id="{9E607F7B-CAC4-443E-BFBC-A4B77F80236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4" name="Freeform 165">
                <a:extLst>
                  <a:ext uri="{FF2B5EF4-FFF2-40B4-BE49-F238E27FC236}">
                    <a16:creationId xmlns:a16="http://schemas.microsoft.com/office/drawing/2014/main" id="{EB07A427-C264-4814-8461-537D336CDA21}"/>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5" name="Freeform 166">
                <a:extLst>
                  <a:ext uri="{FF2B5EF4-FFF2-40B4-BE49-F238E27FC236}">
                    <a16:creationId xmlns:a16="http://schemas.microsoft.com/office/drawing/2014/main" id="{884107E9-ECD5-45BB-AED6-0A7E4E8DC2D9}"/>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6" name="Freeform 167">
                <a:extLst>
                  <a:ext uri="{FF2B5EF4-FFF2-40B4-BE49-F238E27FC236}">
                    <a16:creationId xmlns:a16="http://schemas.microsoft.com/office/drawing/2014/main" id="{FEDBE179-F67F-4CB9-B739-9FEFA307F960}"/>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7" name="Line 168">
                <a:extLst>
                  <a:ext uri="{FF2B5EF4-FFF2-40B4-BE49-F238E27FC236}">
                    <a16:creationId xmlns:a16="http://schemas.microsoft.com/office/drawing/2014/main" id="{8B50D830-75AB-4037-81F0-7AE7DA937EEC}"/>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68" name="Freeform 169">
                <a:extLst>
                  <a:ext uri="{FF2B5EF4-FFF2-40B4-BE49-F238E27FC236}">
                    <a16:creationId xmlns:a16="http://schemas.microsoft.com/office/drawing/2014/main" id="{2A4AD79D-7151-4C7F-888D-CAF16EA17119}"/>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9" name="Freeform 170">
                <a:extLst>
                  <a:ext uri="{FF2B5EF4-FFF2-40B4-BE49-F238E27FC236}">
                    <a16:creationId xmlns:a16="http://schemas.microsoft.com/office/drawing/2014/main" id="{BB94B319-DC09-4805-9B09-EA68045E711A}"/>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0" name="Freeform 171">
                <a:extLst>
                  <a:ext uri="{FF2B5EF4-FFF2-40B4-BE49-F238E27FC236}">
                    <a16:creationId xmlns:a16="http://schemas.microsoft.com/office/drawing/2014/main" id="{7AC382E0-47F9-4591-8CA0-0F88DA17C5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1" name="Freeform 172">
                <a:extLst>
                  <a:ext uri="{FF2B5EF4-FFF2-40B4-BE49-F238E27FC236}">
                    <a16:creationId xmlns:a16="http://schemas.microsoft.com/office/drawing/2014/main" id="{3FD1E88D-4181-49AD-A24F-9E7E1DB9D3B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2" name="Freeform 173">
                <a:extLst>
                  <a:ext uri="{FF2B5EF4-FFF2-40B4-BE49-F238E27FC236}">
                    <a16:creationId xmlns:a16="http://schemas.microsoft.com/office/drawing/2014/main" id="{849EC336-D78B-42B6-B82C-A9C52932D6C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3" name="Freeform 174">
                <a:extLst>
                  <a:ext uri="{FF2B5EF4-FFF2-40B4-BE49-F238E27FC236}">
                    <a16:creationId xmlns:a16="http://schemas.microsoft.com/office/drawing/2014/main" id="{BB9E02ED-9510-475E-8A53-EEF05ABA6865}"/>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4" name="Freeform 175">
                <a:extLst>
                  <a:ext uri="{FF2B5EF4-FFF2-40B4-BE49-F238E27FC236}">
                    <a16:creationId xmlns:a16="http://schemas.microsoft.com/office/drawing/2014/main" id="{00B150C6-0B5B-41A5-909A-C9E53268D939}"/>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5" name="Freeform 176">
                <a:extLst>
                  <a:ext uri="{FF2B5EF4-FFF2-40B4-BE49-F238E27FC236}">
                    <a16:creationId xmlns:a16="http://schemas.microsoft.com/office/drawing/2014/main" id="{F873F555-87D6-4B63-A9EF-0EA7D09DB1E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6" name="Freeform 177">
                <a:extLst>
                  <a:ext uri="{FF2B5EF4-FFF2-40B4-BE49-F238E27FC236}">
                    <a16:creationId xmlns:a16="http://schemas.microsoft.com/office/drawing/2014/main" id="{DB5D31A8-297E-453A-BDA8-29DA546C1F28}"/>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7" name="Freeform 178">
                <a:extLst>
                  <a:ext uri="{FF2B5EF4-FFF2-40B4-BE49-F238E27FC236}">
                    <a16:creationId xmlns:a16="http://schemas.microsoft.com/office/drawing/2014/main" id="{3BBB2159-D463-4CF4-A046-78B9F1B36973}"/>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8" name="Freeform 179">
                <a:extLst>
                  <a:ext uri="{FF2B5EF4-FFF2-40B4-BE49-F238E27FC236}">
                    <a16:creationId xmlns:a16="http://schemas.microsoft.com/office/drawing/2014/main" id="{7FDB9B8A-CE4C-4B92-AB42-B41FE91E21B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9" name="Freeform 180">
                <a:extLst>
                  <a:ext uri="{FF2B5EF4-FFF2-40B4-BE49-F238E27FC236}">
                    <a16:creationId xmlns:a16="http://schemas.microsoft.com/office/drawing/2014/main" id="{5CD4B413-4F5F-47D9-BC5C-EE75A23D4E46}"/>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0" name="Freeform 181">
                <a:extLst>
                  <a:ext uri="{FF2B5EF4-FFF2-40B4-BE49-F238E27FC236}">
                    <a16:creationId xmlns:a16="http://schemas.microsoft.com/office/drawing/2014/main" id="{2ED85124-0D5E-4556-A50D-7CD4E6716A7D}"/>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1" name="Freeform 182">
                <a:extLst>
                  <a:ext uri="{FF2B5EF4-FFF2-40B4-BE49-F238E27FC236}">
                    <a16:creationId xmlns:a16="http://schemas.microsoft.com/office/drawing/2014/main" id="{B7B4BE99-E8BC-49A4-94ED-646F5F9385BD}"/>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2" name="Freeform 183">
                <a:extLst>
                  <a:ext uri="{FF2B5EF4-FFF2-40B4-BE49-F238E27FC236}">
                    <a16:creationId xmlns:a16="http://schemas.microsoft.com/office/drawing/2014/main" id="{A379064B-5F54-42BC-8990-7C626D79EC9B}"/>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3" name="Freeform 184">
                <a:extLst>
                  <a:ext uri="{FF2B5EF4-FFF2-40B4-BE49-F238E27FC236}">
                    <a16:creationId xmlns:a16="http://schemas.microsoft.com/office/drawing/2014/main" id="{BF316A23-FAFF-4B19-95F5-37F7A39BC94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4" name="Freeform 185">
                <a:extLst>
                  <a:ext uri="{FF2B5EF4-FFF2-40B4-BE49-F238E27FC236}">
                    <a16:creationId xmlns:a16="http://schemas.microsoft.com/office/drawing/2014/main" id="{E20C87D4-9D98-43FF-A097-71B083F5CBF3}"/>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5" name="Freeform 186">
                <a:extLst>
                  <a:ext uri="{FF2B5EF4-FFF2-40B4-BE49-F238E27FC236}">
                    <a16:creationId xmlns:a16="http://schemas.microsoft.com/office/drawing/2014/main" id="{37D0C429-F9B6-4B1E-9FE9-58750E651283}"/>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 name="Freeform 187">
                <a:extLst>
                  <a:ext uri="{FF2B5EF4-FFF2-40B4-BE49-F238E27FC236}">
                    <a16:creationId xmlns:a16="http://schemas.microsoft.com/office/drawing/2014/main" id="{BDF5A17C-5EF7-4FC5-9E4C-6408B6B470A0}"/>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 name="Freeform 188">
                <a:extLst>
                  <a:ext uri="{FF2B5EF4-FFF2-40B4-BE49-F238E27FC236}">
                    <a16:creationId xmlns:a16="http://schemas.microsoft.com/office/drawing/2014/main" id="{6B628E47-483E-49DF-B9DB-7E97D8BD8454}"/>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8" name="Freeform 189">
                <a:extLst>
                  <a:ext uri="{FF2B5EF4-FFF2-40B4-BE49-F238E27FC236}">
                    <a16:creationId xmlns:a16="http://schemas.microsoft.com/office/drawing/2014/main" id="{B20A7AA8-5208-4F2F-A64A-C800A698DA8A}"/>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9" name="Freeform 190">
                <a:extLst>
                  <a:ext uri="{FF2B5EF4-FFF2-40B4-BE49-F238E27FC236}">
                    <a16:creationId xmlns:a16="http://schemas.microsoft.com/office/drawing/2014/main" id="{50A809DE-ED90-4AFC-BA93-50E04C44564D}"/>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0" name="Freeform 191">
                <a:extLst>
                  <a:ext uri="{FF2B5EF4-FFF2-40B4-BE49-F238E27FC236}">
                    <a16:creationId xmlns:a16="http://schemas.microsoft.com/office/drawing/2014/main" id="{3CDCFA40-135B-4770-9A8F-B49611030C07}"/>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1" name="Freeform 192">
                <a:extLst>
                  <a:ext uri="{FF2B5EF4-FFF2-40B4-BE49-F238E27FC236}">
                    <a16:creationId xmlns:a16="http://schemas.microsoft.com/office/drawing/2014/main" id="{67FCD64F-8882-4461-8956-36A7B3A610BE}"/>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2" name="Freeform 193">
                <a:extLst>
                  <a:ext uri="{FF2B5EF4-FFF2-40B4-BE49-F238E27FC236}">
                    <a16:creationId xmlns:a16="http://schemas.microsoft.com/office/drawing/2014/main" id="{865F0189-4D18-41B1-B068-C3A2D05C2E4F}"/>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3" name="Freeform 194">
                <a:extLst>
                  <a:ext uri="{FF2B5EF4-FFF2-40B4-BE49-F238E27FC236}">
                    <a16:creationId xmlns:a16="http://schemas.microsoft.com/office/drawing/2014/main" id="{C68A9A8E-2111-4E13-95C7-2A1D4149467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4" name="Freeform 195">
                <a:extLst>
                  <a:ext uri="{FF2B5EF4-FFF2-40B4-BE49-F238E27FC236}">
                    <a16:creationId xmlns:a16="http://schemas.microsoft.com/office/drawing/2014/main" id="{28E1AC59-F6AD-42BE-9F55-A95165E1FAA4}"/>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5" name="Freeform 196">
                <a:extLst>
                  <a:ext uri="{FF2B5EF4-FFF2-40B4-BE49-F238E27FC236}">
                    <a16:creationId xmlns:a16="http://schemas.microsoft.com/office/drawing/2014/main" id="{A8EA7F39-D53F-49ED-9024-E0AA98C2858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6" name="Freeform 197">
                <a:extLst>
                  <a:ext uri="{FF2B5EF4-FFF2-40B4-BE49-F238E27FC236}">
                    <a16:creationId xmlns:a16="http://schemas.microsoft.com/office/drawing/2014/main" id="{32CE57A7-089C-4C16-8505-2B459B284C89}"/>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7" name="Freeform 198">
                <a:extLst>
                  <a:ext uri="{FF2B5EF4-FFF2-40B4-BE49-F238E27FC236}">
                    <a16:creationId xmlns:a16="http://schemas.microsoft.com/office/drawing/2014/main" id="{B00D11CF-50FE-455C-9EAA-78DC6A93E211}"/>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8" name="Freeform 199">
                <a:extLst>
                  <a:ext uri="{FF2B5EF4-FFF2-40B4-BE49-F238E27FC236}">
                    <a16:creationId xmlns:a16="http://schemas.microsoft.com/office/drawing/2014/main" id="{1FB34D47-2D8A-43CB-89CE-6205DF4C91C5}"/>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9" name="Freeform 200">
                <a:extLst>
                  <a:ext uri="{FF2B5EF4-FFF2-40B4-BE49-F238E27FC236}">
                    <a16:creationId xmlns:a16="http://schemas.microsoft.com/office/drawing/2014/main" id="{68E3E8C4-67E4-4BCE-85EE-F59C8EA954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0" name="Freeform 201">
                <a:extLst>
                  <a:ext uri="{FF2B5EF4-FFF2-40B4-BE49-F238E27FC236}">
                    <a16:creationId xmlns:a16="http://schemas.microsoft.com/office/drawing/2014/main" id="{7E992845-8A85-47E2-9D3A-35059F8B740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1" name="Freeform 202">
                <a:extLst>
                  <a:ext uri="{FF2B5EF4-FFF2-40B4-BE49-F238E27FC236}">
                    <a16:creationId xmlns:a16="http://schemas.microsoft.com/office/drawing/2014/main" id="{48B722A5-F012-490B-81C4-36AB6869AA55}"/>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2" name="Freeform 203">
                <a:extLst>
                  <a:ext uri="{FF2B5EF4-FFF2-40B4-BE49-F238E27FC236}">
                    <a16:creationId xmlns:a16="http://schemas.microsoft.com/office/drawing/2014/main" id="{7264E7EE-2DEE-4D8D-B6C0-7489AE2C3301}"/>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3" name="Freeform 204">
                <a:extLst>
                  <a:ext uri="{FF2B5EF4-FFF2-40B4-BE49-F238E27FC236}">
                    <a16:creationId xmlns:a16="http://schemas.microsoft.com/office/drawing/2014/main" id="{C2B55A3C-87D5-4898-BFCE-F052C9E087B9}"/>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4" name="Freeform 205">
                <a:extLst>
                  <a:ext uri="{FF2B5EF4-FFF2-40B4-BE49-F238E27FC236}">
                    <a16:creationId xmlns:a16="http://schemas.microsoft.com/office/drawing/2014/main" id="{56C561AA-D713-44BF-8326-49854FD216F4}"/>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5" name="Freeform 206">
                <a:extLst>
                  <a:ext uri="{FF2B5EF4-FFF2-40B4-BE49-F238E27FC236}">
                    <a16:creationId xmlns:a16="http://schemas.microsoft.com/office/drawing/2014/main" id="{010118E8-8BB1-40C6-A14A-F440EF756AC9}"/>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6" name="Freeform 207">
                <a:extLst>
                  <a:ext uri="{FF2B5EF4-FFF2-40B4-BE49-F238E27FC236}">
                    <a16:creationId xmlns:a16="http://schemas.microsoft.com/office/drawing/2014/main" id="{6ACCC820-65CF-4C47-861A-2931E6EE352B}"/>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7" name="Freeform 208">
                <a:extLst>
                  <a:ext uri="{FF2B5EF4-FFF2-40B4-BE49-F238E27FC236}">
                    <a16:creationId xmlns:a16="http://schemas.microsoft.com/office/drawing/2014/main" id="{DCAB71E1-91A4-4572-934A-393B67A4DCA6}"/>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8" name="Freeform 209">
                <a:extLst>
                  <a:ext uri="{FF2B5EF4-FFF2-40B4-BE49-F238E27FC236}">
                    <a16:creationId xmlns:a16="http://schemas.microsoft.com/office/drawing/2014/main" id="{0EAF304A-5B26-45AE-8BBE-41B28DB50FD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9" name="Freeform 210">
                <a:extLst>
                  <a:ext uri="{FF2B5EF4-FFF2-40B4-BE49-F238E27FC236}">
                    <a16:creationId xmlns:a16="http://schemas.microsoft.com/office/drawing/2014/main" id="{3C58344B-AAE7-4276-9E38-44BD9A5161DE}"/>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10" name="Freeform 211">
                <a:extLst>
                  <a:ext uri="{FF2B5EF4-FFF2-40B4-BE49-F238E27FC236}">
                    <a16:creationId xmlns:a16="http://schemas.microsoft.com/office/drawing/2014/main" id="{724681C1-543A-4B92-84D0-A23ED256E273}"/>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52" name="Freeform 212">
              <a:extLst>
                <a:ext uri="{FF2B5EF4-FFF2-40B4-BE49-F238E27FC236}">
                  <a16:creationId xmlns:a16="http://schemas.microsoft.com/office/drawing/2014/main" id="{55F1BD00-27CE-4E5A-8E20-5B64CA108B4A}"/>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3" name="Freeform 213">
              <a:extLst>
                <a:ext uri="{FF2B5EF4-FFF2-40B4-BE49-F238E27FC236}">
                  <a16:creationId xmlns:a16="http://schemas.microsoft.com/office/drawing/2014/main" id="{CAF45F20-3BDA-4DE2-BDFF-CACA09DB962B}"/>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4" name="Freeform 214">
              <a:extLst>
                <a:ext uri="{FF2B5EF4-FFF2-40B4-BE49-F238E27FC236}">
                  <a16:creationId xmlns:a16="http://schemas.microsoft.com/office/drawing/2014/main" id="{DC822AF5-09F4-4C27-83DA-A56FE4CB3EC6}"/>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5" name="Freeform 215">
              <a:extLst>
                <a:ext uri="{FF2B5EF4-FFF2-40B4-BE49-F238E27FC236}">
                  <a16:creationId xmlns:a16="http://schemas.microsoft.com/office/drawing/2014/main" id="{2E239442-467B-4C1B-B21F-B37BD3D2457A}"/>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6" name="Freeform 216">
              <a:extLst>
                <a:ext uri="{FF2B5EF4-FFF2-40B4-BE49-F238E27FC236}">
                  <a16:creationId xmlns:a16="http://schemas.microsoft.com/office/drawing/2014/main" id="{DF785180-8B0B-4880-91B7-4DA51E08EE11}"/>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7" name="Freeform 217">
              <a:extLst>
                <a:ext uri="{FF2B5EF4-FFF2-40B4-BE49-F238E27FC236}">
                  <a16:creationId xmlns:a16="http://schemas.microsoft.com/office/drawing/2014/main" id="{8B7BDBAE-BD83-4DA3-BD19-C29328C73A0B}"/>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8" name="Freeform 218">
              <a:extLst>
                <a:ext uri="{FF2B5EF4-FFF2-40B4-BE49-F238E27FC236}">
                  <a16:creationId xmlns:a16="http://schemas.microsoft.com/office/drawing/2014/main" id="{3ADE81FD-E53D-4256-AD2F-FE857B4E602E}"/>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9" name="Freeform 219">
              <a:extLst>
                <a:ext uri="{FF2B5EF4-FFF2-40B4-BE49-F238E27FC236}">
                  <a16:creationId xmlns:a16="http://schemas.microsoft.com/office/drawing/2014/main" id="{49D058BB-5B73-409F-A5FA-824C408C9739}"/>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 name="Freeform 220">
              <a:extLst>
                <a:ext uri="{FF2B5EF4-FFF2-40B4-BE49-F238E27FC236}">
                  <a16:creationId xmlns:a16="http://schemas.microsoft.com/office/drawing/2014/main" id="{E69B9950-4094-4B52-8D16-089FE0D7E103}"/>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1" name="Freeform 221">
              <a:extLst>
                <a:ext uri="{FF2B5EF4-FFF2-40B4-BE49-F238E27FC236}">
                  <a16:creationId xmlns:a16="http://schemas.microsoft.com/office/drawing/2014/main" id="{C1536AC5-CDA6-4D39-A0E9-A0DEC0DE2576}"/>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2" name="Freeform 222">
              <a:extLst>
                <a:ext uri="{FF2B5EF4-FFF2-40B4-BE49-F238E27FC236}">
                  <a16:creationId xmlns:a16="http://schemas.microsoft.com/office/drawing/2014/main" id="{E1BBB76D-20CD-49C9-AB1B-1512062FFFE0}"/>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3" name="Freeform 223">
              <a:extLst>
                <a:ext uri="{FF2B5EF4-FFF2-40B4-BE49-F238E27FC236}">
                  <a16:creationId xmlns:a16="http://schemas.microsoft.com/office/drawing/2014/main" id="{3F39D250-4189-49EA-BA5D-9C4661401DE0}"/>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4" name="Freeform 224">
              <a:extLst>
                <a:ext uri="{FF2B5EF4-FFF2-40B4-BE49-F238E27FC236}">
                  <a16:creationId xmlns:a16="http://schemas.microsoft.com/office/drawing/2014/main" id="{B3E323A6-7FB9-41A5-9C94-3DAB1EEF71FC}"/>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5" name="Freeform 225">
              <a:extLst>
                <a:ext uri="{FF2B5EF4-FFF2-40B4-BE49-F238E27FC236}">
                  <a16:creationId xmlns:a16="http://schemas.microsoft.com/office/drawing/2014/main" id="{E44D0F2B-F209-479C-B69B-41AD891A530A}"/>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6" name="Freeform 226">
              <a:extLst>
                <a:ext uri="{FF2B5EF4-FFF2-40B4-BE49-F238E27FC236}">
                  <a16:creationId xmlns:a16="http://schemas.microsoft.com/office/drawing/2014/main" id="{B2CE2BC3-BC45-460B-9157-5CCC9758E8F5}"/>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7" name="Freeform 227">
              <a:extLst>
                <a:ext uri="{FF2B5EF4-FFF2-40B4-BE49-F238E27FC236}">
                  <a16:creationId xmlns:a16="http://schemas.microsoft.com/office/drawing/2014/main" id="{AED3ACF0-BF16-402D-932B-A0E33C37AFB4}"/>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8" name="Freeform 228">
              <a:extLst>
                <a:ext uri="{FF2B5EF4-FFF2-40B4-BE49-F238E27FC236}">
                  <a16:creationId xmlns:a16="http://schemas.microsoft.com/office/drawing/2014/main" id="{8F4E2859-AADC-495C-989C-D0F17BA88B48}"/>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9" name="Freeform 229">
              <a:extLst>
                <a:ext uri="{FF2B5EF4-FFF2-40B4-BE49-F238E27FC236}">
                  <a16:creationId xmlns:a16="http://schemas.microsoft.com/office/drawing/2014/main" id="{23828728-04F3-450A-80DF-7D91C8C9BC19}"/>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0" name="Freeform 230">
              <a:extLst>
                <a:ext uri="{FF2B5EF4-FFF2-40B4-BE49-F238E27FC236}">
                  <a16:creationId xmlns:a16="http://schemas.microsoft.com/office/drawing/2014/main" id="{1FEFE24D-76F7-4AD3-AE09-D23923E10D20}"/>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 name="Freeform 231">
              <a:extLst>
                <a:ext uri="{FF2B5EF4-FFF2-40B4-BE49-F238E27FC236}">
                  <a16:creationId xmlns:a16="http://schemas.microsoft.com/office/drawing/2014/main" id="{5BD6C2CD-E527-40BE-A097-446BD9B8A55D}"/>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 name="Freeform 232">
              <a:extLst>
                <a:ext uri="{FF2B5EF4-FFF2-40B4-BE49-F238E27FC236}">
                  <a16:creationId xmlns:a16="http://schemas.microsoft.com/office/drawing/2014/main" id="{BF929ED5-10AD-449E-9EF9-ACFF20C8AC47}"/>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 name="Freeform 233">
              <a:extLst>
                <a:ext uri="{FF2B5EF4-FFF2-40B4-BE49-F238E27FC236}">
                  <a16:creationId xmlns:a16="http://schemas.microsoft.com/office/drawing/2014/main" id="{4FDE7BB1-14B9-4D5D-87F2-28CD7F86B336}"/>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 name="Freeform 234">
              <a:extLst>
                <a:ext uri="{FF2B5EF4-FFF2-40B4-BE49-F238E27FC236}">
                  <a16:creationId xmlns:a16="http://schemas.microsoft.com/office/drawing/2014/main" id="{70F78D7F-4FBF-46CD-81C7-67C7DBC464AD}"/>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5" name="Freeform 235">
              <a:extLst>
                <a:ext uri="{FF2B5EF4-FFF2-40B4-BE49-F238E27FC236}">
                  <a16:creationId xmlns:a16="http://schemas.microsoft.com/office/drawing/2014/main" id="{08EA87F8-096E-40CC-82AB-7E961BB28683}"/>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6" name="Freeform 236">
              <a:extLst>
                <a:ext uri="{FF2B5EF4-FFF2-40B4-BE49-F238E27FC236}">
                  <a16:creationId xmlns:a16="http://schemas.microsoft.com/office/drawing/2014/main" id="{774B9774-D7C6-4F36-89F0-C9CC189BF9F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7" name="Freeform 237">
              <a:extLst>
                <a:ext uri="{FF2B5EF4-FFF2-40B4-BE49-F238E27FC236}">
                  <a16:creationId xmlns:a16="http://schemas.microsoft.com/office/drawing/2014/main" id="{4C9C3713-5775-42AD-B79C-D4F624CF025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8" name="Freeform 238">
              <a:extLst>
                <a:ext uri="{FF2B5EF4-FFF2-40B4-BE49-F238E27FC236}">
                  <a16:creationId xmlns:a16="http://schemas.microsoft.com/office/drawing/2014/main" id="{7EDA9AEF-DB5C-4293-B562-4A8B505AF57A}"/>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9" name="Freeform 239">
              <a:extLst>
                <a:ext uri="{FF2B5EF4-FFF2-40B4-BE49-F238E27FC236}">
                  <a16:creationId xmlns:a16="http://schemas.microsoft.com/office/drawing/2014/main" id="{0007C5D9-208F-4B62-9C77-18D3F748EFCF}"/>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0" name="Freeform 240">
              <a:extLst>
                <a:ext uri="{FF2B5EF4-FFF2-40B4-BE49-F238E27FC236}">
                  <a16:creationId xmlns:a16="http://schemas.microsoft.com/office/drawing/2014/main" id="{9FF4594E-22F1-49B5-9E73-321D6A614988}"/>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 name="Freeform 241">
              <a:extLst>
                <a:ext uri="{FF2B5EF4-FFF2-40B4-BE49-F238E27FC236}">
                  <a16:creationId xmlns:a16="http://schemas.microsoft.com/office/drawing/2014/main" id="{D8732BC2-3AF7-4D13-BBD5-C17AF378B1BC}"/>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 name="Freeform 242">
              <a:extLst>
                <a:ext uri="{FF2B5EF4-FFF2-40B4-BE49-F238E27FC236}">
                  <a16:creationId xmlns:a16="http://schemas.microsoft.com/office/drawing/2014/main" id="{200BE4A6-F825-4D68-9E05-A679EBDADB32}"/>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 name="Freeform 243">
              <a:extLst>
                <a:ext uri="{FF2B5EF4-FFF2-40B4-BE49-F238E27FC236}">
                  <a16:creationId xmlns:a16="http://schemas.microsoft.com/office/drawing/2014/main" id="{BB2C4067-DA09-45D0-BE93-B7C5B1AADD8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 name="Freeform 244">
              <a:extLst>
                <a:ext uri="{FF2B5EF4-FFF2-40B4-BE49-F238E27FC236}">
                  <a16:creationId xmlns:a16="http://schemas.microsoft.com/office/drawing/2014/main" id="{AC0F4E22-4ACD-4DAC-8D83-A4E5178659EF}"/>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5" name="Freeform 245">
              <a:extLst>
                <a:ext uri="{FF2B5EF4-FFF2-40B4-BE49-F238E27FC236}">
                  <a16:creationId xmlns:a16="http://schemas.microsoft.com/office/drawing/2014/main" id="{2E1902D6-9B35-4C32-9D9E-DB71C5146AE9}"/>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6" name="Freeform 246">
              <a:extLst>
                <a:ext uri="{FF2B5EF4-FFF2-40B4-BE49-F238E27FC236}">
                  <a16:creationId xmlns:a16="http://schemas.microsoft.com/office/drawing/2014/main" id="{02D1D71F-748D-41F5-B1D0-953FDD10C3E1}"/>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7" name="Freeform 247">
              <a:extLst>
                <a:ext uri="{FF2B5EF4-FFF2-40B4-BE49-F238E27FC236}">
                  <a16:creationId xmlns:a16="http://schemas.microsoft.com/office/drawing/2014/main" id="{3034D6F9-31AC-4D05-BE7E-800365F06B49}"/>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8" name="Freeform 248">
              <a:extLst>
                <a:ext uri="{FF2B5EF4-FFF2-40B4-BE49-F238E27FC236}">
                  <a16:creationId xmlns:a16="http://schemas.microsoft.com/office/drawing/2014/main" id="{961D0176-C1EA-4D21-ACF4-24632B658DC1}"/>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9" name="Freeform 249">
              <a:extLst>
                <a:ext uri="{FF2B5EF4-FFF2-40B4-BE49-F238E27FC236}">
                  <a16:creationId xmlns:a16="http://schemas.microsoft.com/office/drawing/2014/main" id="{29A8D971-AC4D-4697-BE99-169F524FA8F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0" name="Freeform 250">
              <a:extLst>
                <a:ext uri="{FF2B5EF4-FFF2-40B4-BE49-F238E27FC236}">
                  <a16:creationId xmlns:a16="http://schemas.microsoft.com/office/drawing/2014/main" id="{7EA67AF0-CC0F-4180-8A4D-A2A4D3B6D130}"/>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1" name="Freeform 251">
              <a:extLst>
                <a:ext uri="{FF2B5EF4-FFF2-40B4-BE49-F238E27FC236}">
                  <a16:creationId xmlns:a16="http://schemas.microsoft.com/office/drawing/2014/main" id="{DDFFE1B4-341A-4279-B8B5-11B51FB12282}"/>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2" name="Freeform 252">
              <a:extLst>
                <a:ext uri="{FF2B5EF4-FFF2-40B4-BE49-F238E27FC236}">
                  <a16:creationId xmlns:a16="http://schemas.microsoft.com/office/drawing/2014/main" id="{1A7C697E-533A-4DC4-9C62-629C5AF3F410}"/>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3" name="Freeform 253">
              <a:extLst>
                <a:ext uri="{FF2B5EF4-FFF2-40B4-BE49-F238E27FC236}">
                  <a16:creationId xmlns:a16="http://schemas.microsoft.com/office/drawing/2014/main" id="{94CD6EF1-86BE-4AD3-934E-3FEC8E1F8898}"/>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4" name="Freeform 254">
              <a:extLst>
                <a:ext uri="{FF2B5EF4-FFF2-40B4-BE49-F238E27FC236}">
                  <a16:creationId xmlns:a16="http://schemas.microsoft.com/office/drawing/2014/main" id="{D47CD83B-BB3C-4806-8072-18207D4763B7}"/>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5" name="Freeform 255">
              <a:extLst>
                <a:ext uri="{FF2B5EF4-FFF2-40B4-BE49-F238E27FC236}">
                  <a16:creationId xmlns:a16="http://schemas.microsoft.com/office/drawing/2014/main" id="{7394875E-FE53-4E16-96E1-BF0DEF226B47}"/>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6" name="Freeform 256">
              <a:extLst>
                <a:ext uri="{FF2B5EF4-FFF2-40B4-BE49-F238E27FC236}">
                  <a16:creationId xmlns:a16="http://schemas.microsoft.com/office/drawing/2014/main" id="{74CB1622-176A-42F0-BA69-C0F8E3372D8D}"/>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7" name="Freeform 257">
              <a:extLst>
                <a:ext uri="{FF2B5EF4-FFF2-40B4-BE49-F238E27FC236}">
                  <a16:creationId xmlns:a16="http://schemas.microsoft.com/office/drawing/2014/main" id="{5551C198-9609-4D35-91BA-9DE0C31B97D9}"/>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8" name="Freeform 258">
              <a:extLst>
                <a:ext uri="{FF2B5EF4-FFF2-40B4-BE49-F238E27FC236}">
                  <a16:creationId xmlns:a16="http://schemas.microsoft.com/office/drawing/2014/main" id="{BCDBD0BE-6BAF-4A74-808C-CBE91C126E36}"/>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9" name="Freeform 259">
              <a:extLst>
                <a:ext uri="{FF2B5EF4-FFF2-40B4-BE49-F238E27FC236}">
                  <a16:creationId xmlns:a16="http://schemas.microsoft.com/office/drawing/2014/main" id="{70C886F2-1D47-4DFE-9F85-572F71C99EA5}"/>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0" name="Freeform 260">
              <a:extLst>
                <a:ext uri="{FF2B5EF4-FFF2-40B4-BE49-F238E27FC236}">
                  <a16:creationId xmlns:a16="http://schemas.microsoft.com/office/drawing/2014/main" id="{A3CEBDF3-4C42-4285-8BBF-46DE29963A34}"/>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1" name="Freeform 261">
              <a:extLst>
                <a:ext uri="{FF2B5EF4-FFF2-40B4-BE49-F238E27FC236}">
                  <a16:creationId xmlns:a16="http://schemas.microsoft.com/office/drawing/2014/main" id="{026C56AC-6F9E-4FB5-8884-75F94A119DD2}"/>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2" name="Freeform 262">
              <a:extLst>
                <a:ext uri="{FF2B5EF4-FFF2-40B4-BE49-F238E27FC236}">
                  <a16:creationId xmlns:a16="http://schemas.microsoft.com/office/drawing/2014/main" id="{F0B38194-8150-42E2-A19B-C209430EB9D6}"/>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3" name="Freeform 263">
              <a:extLst>
                <a:ext uri="{FF2B5EF4-FFF2-40B4-BE49-F238E27FC236}">
                  <a16:creationId xmlns:a16="http://schemas.microsoft.com/office/drawing/2014/main" id="{49BA49B9-4463-4B07-AE52-C73242D6F2D6}"/>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4" name="Freeform 264">
              <a:extLst>
                <a:ext uri="{FF2B5EF4-FFF2-40B4-BE49-F238E27FC236}">
                  <a16:creationId xmlns:a16="http://schemas.microsoft.com/office/drawing/2014/main" id="{1F346B2A-6925-4EF3-9CA0-A13B282DECF2}"/>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5" name="Freeform 265">
              <a:extLst>
                <a:ext uri="{FF2B5EF4-FFF2-40B4-BE49-F238E27FC236}">
                  <a16:creationId xmlns:a16="http://schemas.microsoft.com/office/drawing/2014/main" id="{B9C01FF4-A30B-4A47-8465-03CB940CA59B}"/>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6" name="Freeform 266">
              <a:extLst>
                <a:ext uri="{FF2B5EF4-FFF2-40B4-BE49-F238E27FC236}">
                  <a16:creationId xmlns:a16="http://schemas.microsoft.com/office/drawing/2014/main" id="{FC80C2E0-E1C9-41B9-A5C2-806AAB3F7FEF}"/>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7" name="Freeform 267">
              <a:extLst>
                <a:ext uri="{FF2B5EF4-FFF2-40B4-BE49-F238E27FC236}">
                  <a16:creationId xmlns:a16="http://schemas.microsoft.com/office/drawing/2014/main" id="{C25C3C9C-A880-4433-B246-F355769519C8}"/>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8" name="Freeform 268">
              <a:extLst>
                <a:ext uri="{FF2B5EF4-FFF2-40B4-BE49-F238E27FC236}">
                  <a16:creationId xmlns:a16="http://schemas.microsoft.com/office/drawing/2014/main" id="{388EBD67-5C3D-4109-AD71-734960C30BB9}"/>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9" name="Freeform 269">
              <a:extLst>
                <a:ext uri="{FF2B5EF4-FFF2-40B4-BE49-F238E27FC236}">
                  <a16:creationId xmlns:a16="http://schemas.microsoft.com/office/drawing/2014/main" id="{34D2FA33-60E0-41ED-857E-4E3FC625488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0" name="Freeform 270">
              <a:extLst>
                <a:ext uri="{FF2B5EF4-FFF2-40B4-BE49-F238E27FC236}">
                  <a16:creationId xmlns:a16="http://schemas.microsoft.com/office/drawing/2014/main" id="{77AD81EB-FE55-4903-8A30-B5D95DEFD9EC}"/>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1" name="Freeform 271">
              <a:extLst>
                <a:ext uri="{FF2B5EF4-FFF2-40B4-BE49-F238E27FC236}">
                  <a16:creationId xmlns:a16="http://schemas.microsoft.com/office/drawing/2014/main" id="{8805AABE-9F6D-41D6-83A4-2365C143E481}"/>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2" name="Freeform 272">
              <a:extLst>
                <a:ext uri="{FF2B5EF4-FFF2-40B4-BE49-F238E27FC236}">
                  <a16:creationId xmlns:a16="http://schemas.microsoft.com/office/drawing/2014/main" id="{F04CCFEB-44A9-49F4-928E-64C92FBD3A1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3" name="Freeform 273">
              <a:extLst>
                <a:ext uri="{FF2B5EF4-FFF2-40B4-BE49-F238E27FC236}">
                  <a16:creationId xmlns:a16="http://schemas.microsoft.com/office/drawing/2014/main" id="{8FDFE6B3-3DA1-47D5-9850-19F5FEDB5DAE}"/>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4" name="Freeform 274">
              <a:extLst>
                <a:ext uri="{FF2B5EF4-FFF2-40B4-BE49-F238E27FC236}">
                  <a16:creationId xmlns:a16="http://schemas.microsoft.com/office/drawing/2014/main" id="{BF9E07C1-2F04-4555-A4C6-7FD656635B1D}"/>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5" name="Freeform 275">
              <a:extLst>
                <a:ext uri="{FF2B5EF4-FFF2-40B4-BE49-F238E27FC236}">
                  <a16:creationId xmlns:a16="http://schemas.microsoft.com/office/drawing/2014/main" id="{2B4B8408-2BA9-49FC-AA02-AEA86D47F46B}"/>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 name="Freeform 276">
              <a:extLst>
                <a:ext uri="{FF2B5EF4-FFF2-40B4-BE49-F238E27FC236}">
                  <a16:creationId xmlns:a16="http://schemas.microsoft.com/office/drawing/2014/main" id="{41230B31-2A46-489A-BD0C-9CD581D4BA75}"/>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 name="Freeform 277">
              <a:extLst>
                <a:ext uri="{FF2B5EF4-FFF2-40B4-BE49-F238E27FC236}">
                  <a16:creationId xmlns:a16="http://schemas.microsoft.com/office/drawing/2014/main" id="{8F80907F-15B8-4E50-933A-7A4EC32238DC}"/>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 name="Freeform 278">
              <a:extLst>
                <a:ext uri="{FF2B5EF4-FFF2-40B4-BE49-F238E27FC236}">
                  <a16:creationId xmlns:a16="http://schemas.microsoft.com/office/drawing/2014/main" id="{A347C7D6-3A03-4994-82C9-FDE0AFC78717}"/>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 name="Freeform 279">
              <a:extLst>
                <a:ext uri="{FF2B5EF4-FFF2-40B4-BE49-F238E27FC236}">
                  <a16:creationId xmlns:a16="http://schemas.microsoft.com/office/drawing/2014/main" id="{E2F8CB70-4C53-4674-A887-D5ACCB1E4F1A}"/>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 name="Freeform 280">
              <a:extLst>
                <a:ext uri="{FF2B5EF4-FFF2-40B4-BE49-F238E27FC236}">
                  <a16:creationId xmlns:a16="http://schemas.microsoft.com/office/drawing/2014/main" id="{89BD7CEB-F7A1-4FF5-B915-22EF9EEAECB7}"/>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 name="Freeform 281">
              <a:extLst>
                <a:ext uri="{FF2B5EF4-FFF2-40B4-BE49-F238E27FC236}">
                  <a16:creationId xmlns:a16="http://schemas.microsoft.com/office/drawing/2014/main" id="{6B258D48-0161-4783-834A-C54265421BA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 name="Freeform 282">
              <a:extLst>
                <a:ext uri="{FF2B5EF4-FFF2-40B4-BE49-F238E27FC236}">
                  <a16:creationId xmlns:a16="http://schemas.microsoft.com/office/drawing/2014/main" id="{3C1D5462-74DE-4933-A57B-671EC669FA0A}"/>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 name="Freeform 283">
              <a:extLst>
                <a:ext uri="{FF2B5EF4-FFF2-40B4-BE49-F238E27FC236}">
                  <a16:creationId xmlns:a16="http://schemas.microsoft.com/office/drawing/2014/main" id="{E372524B-3F73-4F1E-AF6A-A0687180C422}"/>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 name="Freeform 284">
              <a:extLst>
                <a:ext uri="{FF2B5EF4-FFF2-40B4-BE49-F238E27FC236}">
                  <a16:creationId xmlns:a16="http://schemas.microsoft.com/office/drawing/2014/main" id="{DF86E8AE-2C84-4FE4-B641-F6C5F8C05285}"/>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 name="Freeform 285">
              <a:extLst>
                <a:ext uri="{FF2B5EF4-FFF2-40B4-BE49-F238E27FC236}">
                  <a16:creationId xmlns:a16="http://schemas.microsoft.com/office/drawing/2014/main" id="{27F8DC1E-39E5-4C1C-AB95-88DE111A6282}"/>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 name="Freeform 286">
              <a:extLst>
                <a:ext uri="{FF2B5EF4-FFF2-40B4-BE49-F238E27FC236}">
                  <a16:creationId xmlns:a16="http://schemas.microsoft.com/office/drawing/2014/main" id="{F90AE88C-3C25-4B70-8BAB-DEDCB2FE1887}"/>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 name="Freeform 287">
              <a:extLst>
                <a:ext uri="{FF2B5EF4-FFF2-40B4-BE49-F238E27FC236}">
                  <a16:creationId xmlns:a16="http://schemas.microsoft.com/office/drawing/2014/main" id="{C84A976A-5689-4CD1-BCA5-19E96469C7CE}"/>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 name="Freeform 288">
              <a:extLst>
                <a:ext uri="{FF2B5EF4-FFF2-40B4-BE49-F238E27FC236}">
                  <a16:creationId xmlns:a16="http://schemas.microsoft.com/office/drawing/2014/main" id="{F47A7B1B-EE73-43F7-B8E7-D5F69273FAA1}"/>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 name="Freeform 289">
              <a:extLst>
                <a:ext uri="{FF2B5EF4-FFF2-40B4-BE49-F238E27FC236}">
                  <a16:creationId xmlns:a16="http://schemas.microsoft.com/office/drawing/2014/main" id="{2AF0E8A7-318C-405D-968E-4B639414967E}"/>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 name="Freeform 290">
              <a:extLst>
                <a:ext uri="{FF2B5EF4-FFF2-40B4-BE49-F238E27FC236}">
                  <a16:creationId xmlns:a16="http://schemas.microsoft.com/office/drawing/2014/main" id="{325C1EC8-621F-45DE-8A4A-FF2773EE5A8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 name="Freeform 291">
              <a:extLst>
                <a:ext uri="{FF2B5EF4-FFF2-40B4-BE49-F238E27FC236}">
                  <a16:creationId xmlns:a16="http://schemas.microsoft.com/office/drawing/2014/main" id="{2DD6B0EC-5CEF-4126-BC34-8716BE4D68EA}"/>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 name="Freeform 292">
              <a:extLst>
                <a:ext uri="{FF2B5EF4-FFF2-40B4-BE49-F238E27FC236}">
                  <a16:creationId xmlns:a16="http://schemas.microsoft.com/office/drawing/2014/main" id="{A39CBAD7-DCF7-4FDA-8AD7-F09060DFF0CA}"/>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 name="Freeform 293">
              <a:extLst>
                <a:ext uri="{FF2B5EF4-FFF2-40B4-BE49-F238E27FC236}">
                  <a16:creationId xmlns:a16="http://schemas.microsoft.com/office/drawing/2014/main" id="{DADB9A31-B31A-4128-8FEA-2D5ACBEC90D7}"/>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 name="Freeform 294">
              <a:extLst>
                <a:ext uri="{FF2B5EF4-FFF2-40B4-BE49-F238E27FC236}">
                  <a16:creationId xmlns:a16="http://schemas.microsoft.com/office/drawing/2014/main" id="{520206AD-CE60-4959-B565-AFD15B6AF717}"/>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 name="Freeform 295">
              <a:extLst>
                <a:ext uri="{FF2B5EF4-FFF2-40B4-BE49-F238E27FC236}">
                  <a16:creationId xmlns:a16="http://schemas.microsoft.com/office/drawing/2014/main" id="{1F4A393B-ECF6-4996-8890-1A3BD63DD418}"/>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 name="Freeform 296">
              <a:extLst>
                <a:ext uri="{FF2B5EF4-FFF2-40B4-BE49-F238E27FC236}">
                  <a16:creationId xmlns:a16="http://schemas.microsoft.com/office/drawing/2014/main" id="{D412ECAD-17CB-4D34-A7F0-C534A896CFA7}"/>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 name="Freeform 297">
              <a:extLst>
                <a:ext uri="{FF2B5EF4-FFF2-40B4-BE49-F238E27FC236}">
                  <a16:creationId xmlns:a16="http://schemas.microsoft.com/office/drawing/2014/main" id="{0A446880-B410-49C0-B240-1E24DB22A94F}"/>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 name="Freeform 298">
              <a:extLst>
                <a:ext uri="{FF2B5EF4-FFF2-40B4-BE49-F238E27FC236}">
                  <a16:creationId xmlns:a16="http://schemas.microsoft.com/office/drawing/2014/main" id="{BCFD2819-A3EA-4D20-81E3-B1759B01493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 name="Freeform 299">
              <a:extLst>
                <a:ext uri="{FF2B5EF4-FFF2-40B4-BE49-F238E27FC236}">
                  <a16:creationId xmlns:a16="http://schemas.microsoft.com/office/drawing/2014/main" id="{4F83C530-01DE-4E28-AA9A-3ACA09751518}"/>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 name="Freeform 300">
              <a:extLst>
                <a:ext uri="{FF2B5EF4-FFF2-40B4-BE49-F238E27FC236}">
                  <a16:creationId xmlns:a16="http://schemas.microsoft.com/office/drawing/2014/main" id="{0CD7944D-A5A1-47CA-9349-0CCE2153058E}"/>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 name="Freeform 301">
              <a:extLst>
                <a:ext uri="{FF2B5EF4-FFF2-40B4-BE49-F238E27FC236}">
                  <a16:creationId xmlns:a16="http://schemas.microsoft.com/office/drawing/2014/main" id="{DE892639-9C6C-470A-8456-0EEDC56F8865}"/>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 name="Freeform 302">
              <a:extLst>
                <a:ext uri="{FF2B5EF4-FFF2-40B4-BE49-F238E27FC236}">
                  <a16:creationId xmlns:a16="http://schemas.microsoft.com/office/drawing/2014/main" id="{F139AEF9-1278-4601-AC04-1E007875EBFC}"/>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 name="Freeform 303">
              <a:extLst>
                <a:ext uri="{FF2B5EF4-FFF2-40B4-BE49-F238E27FC236}">
                  <a16:creationId xmlns:a16="http://schemas.microsoft.com/office/drawing/2014/main" id="{DF75ECEB-D611-410C-8BCB-2ED66035EBE7}"/>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 name="Freeform 304">
              <a:extLst>
                <a:ext uri="{FF2B5EF4-FFF2-40B4-BE49-F238E27FC236}">
                  <a16:creationId xmlns:a16="http://schemas.microsoft.com/office/drawing/2014/main" id="{A50EC007-EC3C-4F44-B39A-9EFA26FD02F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 name="Freeform 305">
              <a:extLst>
                <a:ext uri="{FF2B5EF4-FFF2-40B4-BE49-F238E27FC236}">
                  <a16:creationId xmlns:a16="http://schemas.microsoft.com/office/drawing/2014/main" id="{C9200DE5-F54C-40A9-86ED-8A771F89067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 name="Freeform 306">
              <a:extLst>
                <a:ext uri="{FF2B5EF4-FFF2-40B4-BE49-F238E27FC236}">
                  <a16:creationId xmlns:a16="http://schemas.microsoft.com/office/drawing/2014/main" id="{D240633D-3F5D-4837-925D-A5A75F4990E5}"/>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 name="Freeform 307">
              <a:extLst>
                <a:ext uri="{FF2B5EF4-FFF2-40B4-BE49-F238E27FC236}">
                  <a16:creationId xmlns:a16="http://schemas.microsoft.com/office/drawing/2014/main" id="{68DCC86C-A47B-46FC-A969-A4940F42A49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 name="Freeform 308">
              <a:extLst>
                <a:ext uri="{FF2B5EF4-FFF2-40B4-BE49-F238E27FC236}">
                  <a16:creationId xmlns:a16="http://schemas.microsoft.com/office/drawing/2014/main" id="{B4076848-1F5B-43DB-9832-E9A9D1DDC5E4}"/>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 name="Freeform 309">
              <a:extLst>
                <a:ext uri="{FF2B5EF4-FFF2-40B4-BE49-F238E27FC236}">
                  <a16:creationId xmlns:a16="http://schemas.microsoft.com/office/drawing/2014/main" id="{53507373-AC01-4F87-9DE5-6631045F8C3B}"/>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 name="Freeform 310">
              <a:extLst>
                <a:ext uri="{FF2B5EF4-FFF2-40B4-BE49-F238E27FC236}">
                  <a16:creationId xmlns:a16="http://schemas.microsoft.com/office/drawing/2014/main" id="{67CFA767-C176-4F67-AA19-145393F91D39}"/>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 name="Freeform 311">
              <a:extLst>
                <a:ext uri="{FF2B5EF4-FFF2-40B4-BE49-F238E27FC236}">
                  <a16:creationId xmlns:a16="http://schemas.microsoft.com/office/drawing/2014/main" id="{1EEC99EE-146E-4477-B758-EE2880A3A789}"/>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 name="Freeform 312">
              <a:extLst>
                <a:ext uri="{FF2B5EF4-FFF2-40B4-BE49-F238E27FC236}">
                  <a16:creationId xmlns:a16="http://schemas.microsoft.com/office/drawing/2014/main" id="{30932DBC-BD19-4C2E-88CB-34EED969832D}"/>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 name="Freeform 313">
              <a:extLst>
                <a:ext uri="{FF2B5EF4-FFF2-40B4-BE49-F238E27FC236}">
                  <a16:creationId xmlns:a16="http://schemas.microsoft.com/office/drawing/2014/main" id="{483F163E-B091-4E59-BF51-86459D705706}"/>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 name="Freeform 314">
              <a:extLst>
                <a:ext uri="{FF2B5EF4-FFF2-40B4-BE49-F238E27FC236}">
                  <a16:creationId xmlns:a16="http://schemas.microsoft.com/office/drawing/2014/main" id="{CFFEA37C-451B-43BC-87BF-B3F79CE3B4D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 name="Freeform 315">
              <a:extLst>
                <a:ext uri="{FF2B5EF4-FFF2-40B4-BE49-F238E27FC236}">
                  <a16:creationId xmlns:a16="http://schemas.microsoft.com/office/drawing/2014/main" id="{9D305E82-AF53-4928-8825-CE97EF6D8D03}"/>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 name="Freeform 316">
              <a:extLst>
                <a:ext uri="{FF2B5EF4-FFF2-40B4-BE49-F238E27FC236}">
                  <a16:creationId xmlns:a16="http://schemas.microsoft.com/office/drawing/2014/main" id="{559AA243-BC5D-45D8-A2D1-2814396C68F8}"/>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 name="Freeform 317">
              <a:extLst>
                <a:ext uri="{FF2B5EF4-FFF2-40B4-BE49-F238E27FC236}">
                  <a16:creationId xmlns:a16="http://schemas.microsoft.com/office/drawing/2014/main" id="{A2F0028C-1069-49D4-846B-B07DF6411506}"/>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 name="Freeform 318">
              <a:extLst>
                <a:ext uri="{FF2B5EF4-FFF2-40B4-BE49-F238E27FC236}">
                  <a16:creationId xmlns:a16="http://schemas.microsoft.com/office/drawing/2014/main" id="{841B7028-9039-46FA-A1A6-E39823926851}"/>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 name="Freeform 319">
              <a:extLst>
                <a:ext uri="{FF2B5EF4-FFF2-40B4-BE49-F238E27FC236}">
                  <a16:creationId xmlns:a16="http://schemas.microsoft.com/office/drawing/2014/main" id="{5817A18F-CD0C-4800-AAE9-5B7E3E35712E}"/>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 name="Freeform 320">
              <a:extLst>
                <a:ext uri="{FF2B5EF4-FFF2-40B4-BE49-F238E27FC236}">
                  <a16:creationId xmlns:a16="http://schemas.microsoft.com/office/drawing/2014/main" id="{FDBA0DF2-781F-46BB-BA6C-7BCD97072A3A}"/>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 name="Freeform 321">
              <a:extLst>
                <a:ext uri="{FF2B5EF4-FFF2-40B4-BE49-F238E27FC236}">
                  <a16:creationId xmlns:a16="http://schemas.microsoft.com/office/drawing/2014/main" id="{53B6757C-E546-4DDA-9E5A-473B949440C0}"/>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 name="Freeform 322">
              <a:extLst>
                <a:ext uri="{FF2B5EF4-FFF2-40B4-BE49-F238E27FC236}">
                  <a16:creationId xmlns:a16="http://schemas.microsoft.com/office/drawing/2014/main" id="{EA0916DE-F977-4525-ADFD-1CFAB46BDF16}"/>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 name="Freeform 323">
              <a:extLst>
                <a:ext uri="{FF2B5EF4-FFF2-40B4-BE49-F238E27FC236}">
                  <a16:creationId xmlns:a16="http://schemas.microsoft.com/office/drawing/2014/main" id="{51B211BB-C853-4B0E-BC61-D8A04F52FA4E}"/>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 name="Freeform 324">
              <a:extLst>
                <a:ext uri="{FF2B5EF4-FFF2-40B4-BE49-F238E27FC236}">
                  <a16:creationId xmlns:a16="http://schemas.microsoft.com/office/drawing/2014/main" id="{E4AD6C57-849B-4405-99CD-93B2105854E9}"/>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 name="Freeform 325">
              <a:extLst>
                <a:ext uri="{FF2B5EF4-FFF2-40B4-BE49-F238E27FC236}">
                  <a16:creationId xmlns:a16="http://schemas.microsoft.com/office/drawing/2014/main" id="{A81AA2A6-C1E0-4794-B1EA-E07C6DFE960E}"/>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 name="Freeform 326">
              <a:extLst>
                <a:ext uri="{FF2B5EF4-FFF2-40B4-BE49-F238E27FC236}">
                  <a16:creationId xmlns:a16="http://schemas.microsoft.com/office/drawing/2014/main" id="{D502235B-0A21-436F-AF09-35CADB48B904}"/>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 name="Freeform 327">
              <a:extLst>
                <a:ext uri="{FF2B5EF4-FFF2-40B4-BE49-F238E27FC236}">
                  <a16:creationId xmlns:a16="http://schemas.microsoft.com/office/drawing/2014/main" id="{FFA86934-2CB3-4859-BFC8-092C1BAE564A}"/>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 name="Freeform 328">
              <a:extLst>
                <a:ext uri="{FF2B5EF4-FFF2-40B4-BE49-F238E27FC236}">
                  <a16:creationId xmlns:a16="http://schemas.microsoft.com/office/drawing/2014/main" id="{B3938235-EB8D-4C68-B173-EBFCEDEEAD04}"/>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 name="Freeform 329">
              <a:extLst>
                <a:ext uri="{FF2B5EF4-FFF2-40B4-BE49-F238E27FC236}">
                  <a16:creationId xmlns:a16="http://schemas.microsoft.com/office/drawing/2014/main" id="{FA7AB282-3B40-40B9-AC87-BA9E2EF49E0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0" name="Freeform 330">
              <a:extLst>
                <a:ext uri="{FF2B5EF4-FFF2-40B4-BE49-F238E27FC236}">
                  <a16:creationId xmlns:a16="http://schemas.microsoft.com/office/drawing/2014/main" id="{AED792D5-B72C-4715-93DC-B626FEA66B2C}"/>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71" name="Freeform 331">
              <a:extLst>
                <a:ext uri="{FF2B5EF4-FFF2-40B4-BE49-F238E27FC236}">
                  <a16:creationId xmlns:a16="http://schemas.microsoft.com/office/drawing/2014/main" id="{8617C3C3-443B-405C-A94F-19A73FFFFB78}"/>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2" name="Freeform 332">
              <a:extLst>
                <a:ext uri="{FF2B5EF4-FFF2-40B4-BE49-F238E27FC236}">
                  <a16:creationId xmlns:a16="http://schemas.microsoft.com/office/drawing/2014/main" id="{74031A70-714D-4BD4-8959-96966E0D0290}"/>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3" name="Freeform 333">
              <a:extLst>
                <a:ext uri="{FF2B5EF4-FFF2-40B4-BE49-F238E27FC236}">
                  <a16:creationId xmlns:a16="http://schemas.microsoft.com/office/drawing/2014/main" id="{E121F105-6312-4531-B30F-B0C1A6135C91}"/>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4" name="Freeform 334">
              <a:extLst>
                <a:ext uri="{FF2B5EF4-FFF2-40B4-BE49-F238E27FC236}">
                  <a16:creationId xmlns:a16="http://schemas.microsoft.com/office/drawing/2014/main" id="{8DC0771B-D396-4E45-B484-AF2193369DA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5" name="Freeform 335">
              <a:extLst>
                <a:ext uri="{FF2B5EF4-FFF2-40B4-BE49-F238E27FC236}">
                  <a16:creationId xmlns:a16="http://schemas.microsoft.com/office/drawing/2014/main" id="{B8437EBE-A639-49FD-958A-CB9B3B24E1F1}"/>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6" name="Freeform 336">
              <a:extLst>
                <a:ext uri="{FF2B5EF4-FFF2-40B4-BE49-F238E27FC236}">
                  <a16:creationId xmlns:a16="http://schemas.microsoft.com/office/drawing/2014/main" id="{543F5D69-AE72-440D-9FA4-8C32DDB54168}"/>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7" name="Freeform 337">
              <a:extLst>
                <a:ext uri="{FF2B5EF4-FFF2-40B4-BE49-F238E27FC236}">
                  <a16:creationId xmlns:a16="http://schemas.microsoft.com/office/drawing/2014/main" id="{B86FA59A-21CA-4E25-9D3D-8BFDB112A3D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8" name="Freeform 338">
              <a:extLst>
                <a:ext uri="{FF2B5EF4-FFF2-40B4-BE49-F238E27FC236}">
                  <a16:creationId xmlns:a16="http://schemas.microsoft.com/office/drawing/2014/main" id="{508EE84C-3693-4C42-A859-5E6DD9316875}"/>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9" name="Freeform 339">
              <a:extLst>
                <a:ext uri="{FF2B5EF4-FFF2-40B4-BE49-F238E27FC236}">
                  <a16:creationId xmlns:a16="http://schemas.microsoft.com/office/drawing/2014/main" id="{783BA1EE-68D5-43D7-BAFE-428D79986E3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0" name="Freeform 340">
              <a:extLst>
                <a:ext uri="{FF2B5EF4-FFF2-40B4-BE49-F238E27FC236}">
                  <a16:creationId xmlns:a16="http://schemas.microsoft.com/office/drawing/2014/main" id="{13358C5D-AA2E-4103-9B19-DF267D1A70AC}"/>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1" name="Freeform 341">
              <a:extLst>
                <a:ext uri="{FF2B5EF4-FFF2-40B4-BE49-F238E27FC236}">
                  <a16:creationId xmlns:a16="http://schemas.microsoft.com/office/drawing/2014/main" id="{714C5EC7-7F59-4261-A7AF-91A8E368471F}"/>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2" name="Freeform 342">
              <a:extLst>
                <a:ext uri="{FF2B5EF4-FFF2-40B4-BE49-F238E27FC236}">
                  <a16:creationId xmlns:a16="http://schemas.microsoft.com/office/drawing/2014/main" id="{1BB29EBF-541C-4DF5-AB3F-F443FF9DC478}"/>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 name="Freeform 343">
              <a:extLst>
                <a:ext uri="{FF2B5EF4-FFF2-40B4-BE49-F238E27FC236}">
                  <a16:creationId xmlns:a16="http://schemas.microsoft.com/office/drawing/2014/main" id="{1A534127-19B8-4DCF-95E2-B6F060424B91}"/>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 name="Freeform 344">
              <a:extLst>
                <a:ext uri="{FF2B5EF4-FFF2-40B4-BE49-F238E27FC236}">
                  <a16:creationId xmlns:a16="http://schemas.microsoft.com/office/drawing/2014/main" id="{EEB66D4B-BF4E-49C7-A8E4-AD8D4D4BB4BA}"/>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5" name="Freeform 345">
              <a:extLst>
                <a:ext uri="{FF2B5EF4-FFF2-40B4-BE49-F238E27FC236}">
                  <a16:creationId xmlns:a16="http://schemas.microsoft.com/office/drawing/2014/main" id="{EFB69F3D-94ED-43F0-AB76-2A04B2301097}"/>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6" name="Freeform 346">
              <a:extLst>
                <a:ext uri="{FF2B5EF4-FFF2-40B4-BE49-F238E27FC236}">
                  <a16:creationId xmlns:a16="http://schemas.microsoft.com/office/drawing/2014/main" id="{FFD5EBCC-591A-40A5-B4E9-54D0CACB4A1A}"/>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7" name="Freeform 347">
              <a:extLst>
                <a:ext uri="{FF2B5EF4-FFF2-40B4-BE49-F238E27FC236}">
                  <a16:creationId xmlns:a16="http://schemas.microsoft.com/office/drawing/2014/main" id="{B76A9C53-5BB8-49AE-BEDF-DA642756AA3B}"/>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8" name="Freeform 348">
              <a:extLst>
                <a:ext uri="{FF2B5EF4-FFF2-40B4-BE49-F238E27FC236}">
                  <a16:creationId xmlns:a16="http://schemas.microsoft.com/office/drawing/2014/main" id="{9999A120-2152-4030-84CF-C9FAE9C43B5A}"/>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9" name="Freeform 349">
              <a:extLst>
                <a:ext uri="{FF2B5EF4-FFF2-40B4-BE49-F238E27FC236}">
                  <a16:creationId xmlns:a16="http://schemas.microsoft.com/office/drawing/2014/main" id="{C9D83F44-BF7B-4C6F-A261-E0225E20E472}"/>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0" name="Freeform 350">
              <a:extLst>
                <a:ext uri="{FF2B5EF4-FFF2-40B4-BE49-F238E27FC236}">
                  <a16:creationId xmlns:a16="http://schemas.microsoft.com/office/drawing/2014/main" id="{42BDF288-3655-4C1E-962C-A5BE5D0B8EEF}"/>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1" name="Freeform 351">
              <a:extLst>
                <a:ext uri="{FF2B5EF4-FFF2-40B4-BE49-F238E27FC236}">
                  <a16:creationId xmlns:a16="http://schemas.microsoft.com/office/drawing/2014/main" id="{B8EB0EC9-959E-41A0-AFCD-00F5E90C6F60}"/>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2" name="Freeform 352">
              <a:extLst>
                <a:ext uri="{FF2B5EF4-FFF2-40B4-BE49-F238E27FC236}">
                  <a16:creationId xmlns:a16="http://schemas.microsoft.com/office/drawing/2014/main" id="{DB1F1E81-651F-4F5B-8FB5-2ED314835840}"/>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3" name="Freeform 353">
              <a:extLst>
                <a:ext uri="{FF2B5EF4-FFF2-40B4-BE49-F238E27FC236}">
                  <a16:creationId xmlns:a16="http://schemas.microsoft.com/office/drawing/2014/main" id="{F4FC5206-FB8E-4DD1-B150-503F45932833}"/>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4" name="Freeform 354">
              <a:extLst>
                <a:ext uri="{FF2B5EF4-FFF2-40B4-BE49-F238E27FC236}">
                  <a16:creationId xmlns:a16="http://schemas.microsoft.com/office/drawing/2014/main" id="{E0E88318-672F-48EA-8A46-9838E2629C5C}"/>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5" name="Freeform 355">
              <a:extLst>
                <a:ext uri="{FF2B5EF4-FFF2-40B4-BE49-F238E27FC236}">
                  <a16:creationId xmlns:a16="http://schemas.microsoft.com/office/drawing/2014/main" id="{BB79395D-D8BE-4C88-84F1-233B76C81438}"/>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6" name="Freeform 356">
              <a:extLst>
                <a:ext uri="{FF2B5EF4-FFF2-40B4-BE49-F238E27FC236}">
                  <a16:creationId xmlns:a16="http://schemas.microsoft.com/office/drawing/2014/main" id="{D9B7667C-795F-4C00-B9EA-7324A45CD963}"/>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7" name="Freeform 357">
              <a:extLst>
                <a:ext uri="{FF2B5EF4-FFF2-40B4-BE49-F238E27FC236}">
                  <a16:creationId xmlns:a16="http://schemas.microsoft.com/office/drawing/2014/main" id="{D7FED72D-03F3-435B-9E90-14B43E76F2BD}"/>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8" name="Freeform 358">
              <a:extLst>
                <a:ext uri="{FF2B5EF4-FFF2-40B4-BE49-F238E27FC236}">
                  <a16:creationId xmlns:a16="http://schemas.microsoft.com/office/drawing/2014/main" id="{F9389CD3-0230-447E-A9FB-6275967792F8}"/>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9" name="Freeform 359">
              <a:extLst>
                <a:ext uri="{FF2B5EF4-FFF2-40B4-BE49-F238E27FC236}">
                  <a16:creationId xmlns:a16="http://schemas.microsoft.com/office/drawing/2014/main" id="{B862A6E6-4BCC-4CC6-A5AC-6014AB3BC16E}"/>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0" name="Freeform 360">
              <a:extLst>
                <a:ext uri="{FF2B5EF4-FFF2-40B4-BE49-F238E27FC236}">
                  <a16:creationId xmlns:a16="http://schemas.microsoft.com/office/drawing/2014/main" id="{10EB362B-589D-41E4-BEEC-2B249F2BB51E}"/>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1" name="Freeform 361">
              <a:extLst>
                <a:ext uri="{FF2B5EF4-FFF2-40B4-BE49-F238E27FC236}">
                  <a16:creationId xmlns:a16="http://schemas.microsoft.com/office/drawing/2014/main" id="{2C4DDED7-D71B-4866-B55C-D4B72A11555C}"/>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2" name="Freeform 362">
              <a:extLst>
                <a:ext uri="{FF2B5EF4-FFF2-40B4-BE49-F238E27FC236}">
                  <a16:creationId xmlns:a16="http://schemas.microsoft.com/office/drawing/2014/main" id="{93D35168-310E-4E9C-BAFF-639C27F10B0C}"/>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3" name="Freeform 363">
              <a:extLst>
                <a:ext uri="{FF2B5EF4-FFF2-40B4-BE49-F238E27FC236}">
                  <a16:creationId xmlns:a16="http://schemas.microsoft.com/office/drawing/2014/main" id="{DA33DD39-F5B3-4BE7-8B7A-22AE6D134E7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04" name="Freeform 364">
              <a:extLst>
                <a:ext uri="{FF2B5EF4-FFF2-40B4-BE49-F238E27FC236}">
                  <a16:creationId xmlns:a16="http://schemas.microsoft.com/office/drawing/2014/main" id="{976F0B65-340A-4284-A645-2BFC3C0AEC6E}"/>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05" name="Freeform 365">
              <a:extLst>
                <a:ext uri="{FF2B5EF4-FFF2-40B4-BE49-F238E27FC236}">
                  <a16:creationId xmlns:a16="http://schemas.microsoft.com/office/drawing/2014/main" id="{DB893673-9E1E-4F58-ADDC-FD9584193731}"/>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6" name="Freeform 366">
              <a:extLst>
                <a:ext uri="{FF2B5EF4-FFF2-40B4-BE49-F238E27FC236}">
                  <a16:creationId xmlns:a16="http://schemas.microsoft.com/office/drawing/2014/main" id="{E35C9458-C435-4ED5-B958-DBBFB14BCD2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7" name="Freeform 367">
              <a:extLst>
                <a:ext uri="{FF2B5EF4-FFF2-40B4-BE49-F238E27FC236}">
                  <a16:creationId xmlns:a16="http://schemas.microsoft.com/office/drawing/2014/main" id="{8D5B8F5F-C289-40C3-B3CC-C119F25315E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8" name="Freeform 368">
              <a:extLst>
                <a:ext uri="{FF2B5EF4-FFF2-40B4-BE49-F238E27FC236}">
                  <a16:creationId xmlns:a16="http://schemas.microsoft.com/office/drawing/2014/main" id="{5935209E-F7AE-4CB8-89F1-FDFF567E4FDD}"/>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9" name="Freeform 369">
              <a:extLst>
                <a:ext uri="{FF2B5EF4-FFF2-40B4-BE49-F238E27FC236}">
                  <a16:creationId xmlns:a16="http://schemas.microsoft.com/office/drawing/2014/main" id="{5A17ED18-54BB-4CEC-B018-885D99F3526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0" name="Freeform 370">
              <a:extLst>
                <a:ext uri="{FF2B5EF4-FFF2-40B4-BE49-F238E27FC236}">
                  <a16:creationId xmlns:a16="http://schemas.microsoft.com/office/drawing/2014/main" id="{CD7BA962-BD12-4278-8A15-D99124512019}"/>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811" name="Text Box 371">
            <a:extLst>
              <a:ext uri="{FF2B5EF4-FFF2-40B4-BE49-F238E27FC236}">
                <a16:creationId xmlns:a16="http://schemas.microsoft.com/office/drawing/2014/main" id="{AA8F7E24-C151-42CA-AB64-E23D9723DA44}"/>
              </a:ext>
            </a:extLst>
          </p:cNvPr>
          <p:cNvSpPr txBox="1">
            <a:spLocks noChangeArrowheads="1"/>
          </p:cNvSpPr>
          <p:nvPr/>
        </p:nvSpPr>
        <p:spPr bwMode="auto">
          <a:xfrm>
            <a:off x="2806700" y="202283"/>
            <a:ext cx="349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de-DE" sz="3600" b="1" dirty="0"/>
              <a:t>Explications</a:t>
            </a:r>
            <a:r>
              <a:rPr lang="de-DE" altLang="de-DE" sz="3600" b="1" dirty="0"/>
              <a:t>:</a:t>
            </a:r>
          </a:p>
        </p:txBody>
      </p:sp>
      <p:sp>
        <p:nvSpPr>
          <p:cNvPr id="812" name="Text Box 372">
            <a:extLst>
              <a:ext uri="{FF2B5EF4-FFF2-40B4-BE49-F238E27FC236}">
                <a16:creationId xmlns:a16="http://schemas.microsoft.com/office/drawing/2014/main" id="{77F4671B-8FB4-4ABD-B86C-9F9923FF61AD}"/>
              </a:ext>
            </a:extLst>
          </p:cNvPr>
          <p:cNvSpPr txBox="1">
            <a:spLocks noChangeArrowheads="1"/>
          </p:cNvSpPr>
          <p:nvPr/>
        </p:nvSpPr>
        <p:spPr bwMode="auto">
          <a:xfrm>
            <a:off x="4252005" y="1022420"/>
            <a:ext cx="3032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normal</a:t>
            </a:r>
          </a:p>
        </p:txBody>
      </p:sp>
      <p:sp>
        <p:nvSpPr>
          <p:cNvPr id="813" name="Text Box 373">
            <a:extLst>
              <a:ext uri="{FF2B5EF4-FFF2-40B4-BE49-F238E27FC236}">
                <a16:creationId xmlns:a16="http://schemas.microsoft.com/office/drawing/2014/main" id="{E7E44A88-F140-4F86-BE32-802160434F1B}"/>
              </a:ext>
            </a:extLst>
          </p:cNvPr>
          <p:cNvSpPr txBox="1">
            <a:spLocks noChangeArrowheads="1"/>
          </p:cNvSpPr>
          <p:nvPr/>
        </p:nvSpPr>
        <p:spPr bwMode="auto">
          <a:xfrm>
            <a:off x="4248045" y="1761020"/>
            <a:ext cx="242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dos</a:t>
            </a:r>
          </a:p>
        </p:txBody>
      </p:sp>
      <p:grpSp>
        <p:nvGrpSpPr>
          <p:cNvPr id="814" name="Group 391">
            <a:extLst>
              <a:ext uri="{FF2B5EF4-FFF2-40B4-BE49-F238E27FC236}">
                <a16:creationId xmlns:a16="http://schemas.microsoft.com/office/drawing/2014/main" id="{25D2C742-14F3-4EFF-BD68-670A7CC003FB}"/>
              </a:ext>
            </a:extLst>
          </p:cNvPr>
          <p:cNvGrpSpPr>
            <a:grpSpLocks/>
          </p:cNvGrpSpPr>
          <p:nvPr/>
        </p:nvGrpSpPr>
        <p:grpSpPr bwMode="auto">
          <a:xfrm rot="5400000" flipH="1" flipV="1">
            <a:off x="1503363" y="660470"/>
            <a:ext cx="641350" cy="1155700"/>
            <a:chOff x="2820" y="264"/>
            <a:chExt cx="420" cy="1452"/>
          </a:xfrm>
        </p:grpSpPr>
        <p:sp>
          <p:nvSpPr>
            <p:cNvPr id="815" name="Line 392">
              <a:extLst>
                <a:ext uri="{FF2B5EF4-FFF2-40B4-BE49-F238E27FC236}">
                  <a16:creationId xmlns:a16="http://schemas.microsoft.com/office/drawing/2014/main" id="{E6C0E04D-3FE1-425B-A359-ABAB58855A6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16" name="Group 393">
              <a:extLst>
                <a:ext uri="{FF2B5EF4-FFF2-40B4-BE49-F238E27FC236}">
                  <a16:creationId xmlns:a16="http://schemas.microsoft.com/office/drawing/2014/main" id="{1D31F8DC-7E11-4C73-B132-C1C6E9730BED}"/>
                </a:ext>
              </a:extLst>
            </p:cNvPr>
            <p:cNvGrpSpPr>
              <a:grpSpLocks/>
            </p:cNvGrpSpPr>
            <p:nvPr/>
          </p:nvGrpSpPr>
          <p:grpSpPr bwMode="auto">
            <a:xfrm>
              <a:off x="2940" y="264"/>
              <a:ext cx="300" cy="1452"/>
              <a:chOff x="2940" y="264"/>
              <a:chExt cx="300" cy="1452"/>
            </a:xfrm>
          </p:grpSpPr>
          <p:grpSp>
            <p:nvGrpSpPr>
              <p:cNvPr id="817" name="Group 394">
                <a:extLst>
                  <a:ext uri="{FF2B5EF4-FFF2-40B4-BE49-F238E27FC236}">
                    <a16:creationId xmlns:a16="http://schemas.microsoft.com/office/drawing/2014/main" id="{FC88657D-8FF1-451A-98B9-658119CD05CE}"/>
                  </a:ext>
                </a:extLst>
              </p:cNvPr>
              <p:cNvGrpSpPr>
                <a:grpSpLocks/>
              </p:cNvGrpSpPr>
              <p:nvPr/>
            </p:nvGrpSpPr>
            <p:grpSpPr bwMode="auto">
              <a:xfrm>
                <a:off x="2940" y="264"/>
                <a:ext cx="252" cy="1368"/>
                <a:chOff x="3024" y="732"/>
                <a:chExt cx="252" cy="1368"/>
              </a:xfrm>
            </p:grpSpPr>
            <p:grpSp>
              <p:nvGrpSpPr>
                <p:cNvPr id="820" name="Group 395">
                  <a:extLst>
                    <a:ext uri="{FF2B5EF4-FFF2-40B4-BE49-F238E27FC236}">
                      <a16:creationId xmlns:a16="http://schemas.microsoft.com/office/drawing/2014/main" id="{97D86AFE-FACC-460A-856E-89281697F942}"/>
                    </a:ext>
                  </a:extLst>
                </p:cNvPr>
                <p:cNvGrpSpPr>
                  <a:grpSpLocks/>
                </p:cNvGrpSpPr>
                <p:nvPr/>
              </p:nvGrpSpPr>
              <p:grpSpPr bwMode="auto">
                <a:xfrm>
                  <a:off x="3024" y="732"/>
                  <a:ext cx="252" cy="1368"/>
                  <a:chOff x="3168" y="1008"/>
                  <a:chExt cx="484" cy="2448"/>
                </a:xfrm>
              </p:grpSpPr>
              <p:grpSp>
                <p:nvGrpSpPr>
                  <p:cNvPr id="822" name="Group 396">
                    <a:extLst>
                      <a:ext uri="{FF2B5EF4-FFF2-40B4-BE49-F238E27FC236}">
                        <a16:creationId xmlns:a16="http://schemas.microsoft.com/office/drawing/2014/main" id="{0BE34F19-FFB3-45DE-B9B7-43323DF2785B}"/>
                      </a:ext>
                    </a:extLst>
                  </p:cNvPr>
                  <p:cNvGrpSpPr>
                    <a:grpSpLocks/>
                  </p:cNvGrpSpPr>
                  <p:nvPr/>
                </p:nvGrpSpPr>
                <p:grpSpPr bwMode="auto">
                  <a:xfrm>
                    <a:off x="3168" y="1008"/>
                    <a:ext cx="484" cy="2448"/>
                    <a:chOff x="2256" y="864"/>
                    <a:chExt cx="532" cy="2448"/>
                  </a:xfrm>
                </p:grpSpPr>
                <p:sp>
                  <p:nvSpPr>
                    <p:cNvPr id="825" name="Freeform 397">
                      <a:extLst>
                        <a:ext uri="{FF2B5EF4-FFF2-40B4-BE49-F238E27FC236}">
                          <a16:creationId xmlns:a16="http://schemas.microsoft.com/office/drawing/2014/main" id="{C8E2B65B-6D1A-49AC-9B7C-D2C8FBB8168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26" name="Freeform 398">
                      <a:extLst>
                        <a:ext uri="{FF2B5EF4-FFF2-40B4-BE49-F238E27FC236}">
                          <a16:creationId xmlns:a16="http://schemas.microsoft.com/office/drawing/2014/main" id="{7879CEA6-EFD5-40D1-8604-3FB464047FB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23" name="Freeform 399">
                    <a:extLst>
                      <a:ext uri="{FF2B5EF4-FFF2-40B4-BE49-F238E27FC236}">
                        <a16:creationId xmlns:a16="http://schemas.microsoft.com/office/drawing/2014/main" id="{1AE21957-32CD-4F3B-B1C0-4A9617A9D16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24" name="Freeform 400">
                    <a:extLst>
                      <a:ext uri="{FF2B5EF4-FFF2-40B4-BE49-F238E27FC236}">
                        <a16:creationId xmlns:a16="http://schemas.microsoft.com/office/drawing/2014/main" id="{BFB8E474-7E73-453F-B044-222D8D399A2D}"/>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21" name="Line 401">
                  <a:extLst>
                    <a:ext uri="{FF2B5EF4-FFF2-40B4-BE49-F238E27FC236}">
                      <a16:creationId xmlns:a16="http://schemas.microsoft.com/office/drawing/2014/main" id="{AC58C579-CD0E-416F-8A1B-304FB078642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18" name="AutoShape 402">
                <a:extLst>
                  <a:ext uri="{FF2B5EF4-FFF2-40B4-BE49-F238E27FC236}">
                    <a16:creationId xmlns:a16="http://schemas.microsoft.com/office/drawing/2014/main" id="{A27C4F23-1154-4339-8CB8-86F03AC0BE2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19" name="Line 403">
                <a:extLst>
                  <a:ext uri="{FF2B5EF4-FFF2-40B4-BE49-F238E27FC236}">
                    <a16:creationId xmlns:a16="http://schemas.microsoft.com/office/drawing/2014/main" id="{348C1FE6-B0C3-43C8-823A-1EE7C772209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27" name="Group 404">
            <a:extLst>
              <a:ext uri="{FF2B5EF4-FFF2-40B4-BE49-F238E27FC236}">
                <a16:creationId xmlns:a16="http://schemas.microsoft.com/office/drawing/2014/main" id="{5ECEEA89-F208-4487-AEF2-CA2D541B48CE}"/>
              </a:ext>
            </a:extLst>
          </p:cNvPr>
          <p:cNvGrpSpPr>
            <a:grpSpLocks/>
          </p:cNvGrpSpPr>
          <p:nvPr/>
        </p:nvGrpSpPr>
        <p:grpSpPr bwMode="auto">
          <a:xfrm rot="16200000" flipV="1">
            <a:off x="2874963" y="660470"/>
            <a:ext cx="641350" cy="1155700"/>
            <a:chOff x="2820" y="264"/>
            <a:chExt cx="420" cy="1452"/>
          </a:xfrm>
        </p:grpSpPr>
        <p:sp>
          <p:nvSpPr>
            <p:cNvPr id="828" name="Line 405">
              <a:extLst>
                <a:ext uri="{FF2B5EF4-FFF2-40B4-BE49-F238E27FC236}">
                  <a16:creationId xmlns:a16="http://schemas.microsoft.com/office/drawing/2014/main" id="{4620D93E-9FF5-4C0C-993E-80ABB3412BA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29" name="Group 406">
              <a:extLst>
                <a:ext uri="{FF2B5EF4-FFF2-40B4-BE49-F238E27FC236}">
                  <a16:creationId xmlns:a16="http://schemas.microsoft.com/office/drawing/2014/main" id="{5F05D34D-5CB8-4834-AE44-66AEC2DF754D}"/>
                </a:ext>
              </a:extLst>
            </p:cNvPr>
            <p:cNvGrpSpPr>
              <a:grpSpLocks/>
            </p:cNvGrpSpPr>
            <p:nvPr/>
          </p:nvGrpSpPr>
          <p:grpSpPr bwMode="auto">
            <a:xfrm>
              <a:off x="2940" y="264"/>
              <a:ext cx="300" cy="1452"/>
              <a:chOff x="2940" y="264"/>
              <a:chExt cx="300" cy="1452"/>
            </a:xfrm>
          </p:grpSpPr>
          <p:grpSp>
            <p:nvGrpSpPr>
              <p:cNvPr id="830" name="Group 407">
                <a:extLst>
                  <a:ext uri="{FF2B5EF4-FFF2-40B4-BE49-F238E27FC236}">
                    <a16:creationId xmlns:a16="http://schemas.microsoft.com/office/drawing/2014/main" id="{9F6E6F70-2233-4824-AF79-BDDAE071D6B1}"/>
                  </a:ext>
                </a:extLst>
              </p:cNvPr>
              <p:cNvGrpSpPr>
                <a:grpSpLocks/>
              </p:cNvGrpSpPr>
              <p:nvPr/>
            </p:nvGrpSpPr>
            <p:grpSpPr bwMode="auto">
              <a:xfrm>
                <a:off x="2940" y="264"/>
                <a:ext cx="252" cy="1368"/>
                <a:chOff x="3024" y="732"/>
                <a:chExt cx="252" cy="1368"/>
              </a:xfrm>
            </p:grpSpPr>
            <p:grpSp>
              <p:nvGrpSpPr>
                <p:cNvPr id="833" name="Group 408">
                  <a:extLst>
                    <a:ext uri="{FF2B5EF4-FFF2-40B4-BE49-F238E27FC236}">
                      <a16:creationId xmlns:a16="http://schemas.microsoft.com/office/drawing/2014/main" id="{6A09A8B7-0BC4-4F45-92E3-F7CD34FB1234}"/>
                    </a:ext>
                  </a:extLst>
                </p:cNvPr>
                <p:cNvGrpSpPr>
                  <a:grpSpLocks/>
                </p:cNvGrpSpPr>
                <p:nvPr/>
              </p:nvGrpSpPr>
              <p:grpSpPr bwMode="auto">
                <a:xfrm>
                  <a:off x="3024" y="732"/>
                  <a:ext cx="252" cy="1368"/>
                  <a:chOff x="3168" y="1008"/>
                  <a:chExt cx="484" cy="2448"/>
                </a:xfrm>
              </p:grpSpPr>
              <p:grpSp>
                <p:nvGrpSpPr>
                  <p:cNvPr id="835" name="Group 409">
                    <a:extLst>
                      <a:ext uri="{FF2B5EF4-FFF2-40B4-BE49-F238E27FC236}">
                        <a16:creationId xmlns:a16="http://schemas.microsoft.com/office/drawing/2014/main" id="{29C6B6D2-98EB-43D3-99F6-F81AEC562A82}"/>
                      </a:ext>
                    </a:extLst>
                  </p:cNvPr>
                  <p:cNvGrpSpPr>
                    <a:grpSpLocks/>
                  </p:cNvGrpSpPr>
                  <p:nvPr/>
                </p:nvGrpSpPr>
                <p:grpSpPr bwMode="auto">
                  <a:xfrm>
                    <a:off x="3168" y="1008"/>
                    <a:ext cx="484" cy="2448"/>
                    <a:chOff x="2256" y="864"/>
                    <a:chExt cx="532" cy="2448"/>
                  </a:xfrm>
                </p:grpSpPr>
                <p:sp>
                  <p:nvSpPr>
                    <p:cNvPr id="838" name="Freeform 410">
                      <a:extLst>
                        <a:ext uri="{FF2B5EF4-FFF2-40B4-BE49-F238E27FC236}">
                          <a16:creationId xmlns:a16="http://schemas.microsoft.com/office/drawing/2014/main" id="{AFA904AA-471E-418D-9F00-02D25BE57D2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39" name="Freeform 411">
                      <a:extLst>
                        <a:ext uri="{FF2B5EF4-FFF2-40B4-BE49-F238E27FC236}">
                          <a16:creationId xmlns:a16="http://schemas.microsoft.com/office/drawing/2014/main" id="{3B3A11F0-DF69-465C-A3EB-E73DB748EB3F}"/>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36" name="Freeform 412">
                    <a:extLst>
                      <a:ext uri="{FF2B5EF4-FFF2-40B4-BE49-F238E27FC236}">
                        <a16:creationId xmlns:a16="http://schemas.microsoft.com/office/drawing/2014/main" id="{D0FF643B-7A31-447B-8B42-A7E49C84107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37" name="Freeform 413">
                    <a:extLst>
                      <a:ext uri="{FF2B5EF4-FFF2-40B4-BE49-F238E27FC236}">
                        <a16:creationId xmlns:a16="http://schemas.microsoft.com/office/drawing/2014/main" id="{CC4C9AA1-EC1F-440D-B48A-52272C13C24C}"/>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34" name="Line 414">
                  <a:extLst>
                    <a:ext uri="{FF2B5EF4-FFF2-40B4-BE49-F238E27FC236}">
                      <a16:creationId xmlns:a16="http://schemas.microsoft.com/office/drawing/2014/main" id="{08ECD703-7B82-45DC-BF36-E963E495BC2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31" name="AutoShape 415">
                <a:extLst>
                  <a:ext uri="{FF2B5EF4-FFF2-40B4-BE49-F238E27FC236}">
                    <a16:creationId xmlns:a16="http://schemas.microsoft.com/office/drawing/2014/main" id="{F3E98CB0-EC3F-4AE2-8DF6-5431AD73A58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32" name="Line 416">
                <a:extLst>
                  <a:ext uri="{FF2B5EF4-FFF2-40B4-BE49-F238E27FC236}">
                    <a16:creationId xmlns:a16="http://schemas.microsoft.com/office/drawing/2014/main" id="{319517FB-B2B6-459F-AFC6-40F6D61D66A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40" name="Group 417">
            <a:extLst>
              <a:ext uri="{FF2B5EF4-FFF2-40B4-BE49-F238E27FC236}">
                <a16:creationId xmlns:a16="http://schemas.microsoft.com/office/drawing/2014/main" id="{61E71439-7116-46D8-B87C-76C891CDC0CA}"/>
              </a:ext>
            </a:extLst>
          </p:cNvPr>
          <p:cNvGrpSpPr>
            <a:grpSpLocks/>
          </p:cNvGrpSpPr>
          <p:nvPr/>
        </p:nvGrpSpPr>
        <p:grpSpPr bwMode="auto">
          <a:xfrm rot="16200000" flipH="1">
            <a:off x="1503363" y="1382297"/>
            <a:ext cx="641350" cy="1155700"/>
            <a:chOff x="2820" y="264"/>
            <a:chExt cx="420" cy="1452"/>
          </a:xfrm>
        </p:grpSpPr>
        <p:sp>
          <p:nvSpPr>
            <p:cNvPr id="841" name="Line 418">
              <a:extLst>
                <a:ext uri="{FF2B5EF4-FFF2-40B4-BE49-F238E27FC236}">
                  <a16:creationId xmlns:a16="http://schemas.microsoft.com/office/drawing/2014/main" id="{DFE9B4D2-CE11-4DA2-8E00-9AF1B74DA6F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42" name="Group 419">
              <a:extLst>
                <a:ext uri="{FF2B5EF4-FFF2-40B4-BE49-F238E27FC236}">
                  <a16:creationId xmlns:a16="http://schemas.microsoft.com/office/drawing/2014/main" id="{82DD3BAB-078D-4B73-BE26-B8728E2C776B}"/>
                </a:ext>
              </a:extLst>
            </p:cNvPr>
            <p:cNvGrpSpPr>
              <a:grpSpLocks/>
            </p:cNvGrpSpPr>
            <p:nvPr/>
          </p:nvGrpSpPr>
          <p:grpSpPr bwMode="auto">
            <a:xfrm>
              <a:off x="2940" y="264"/>
              <a:ext cx="300" cy="1452"/>
              <a:chOff x="2940" y="264"/>
              <a:chExt cx="300" cy="1452"/>
            </a:xfrm>
          </p:grpSpPr>
          <p:grpSp>
            <p:nvGrpSpPr>
              <p:cNvPr id="843" name="Group 420">
                <a:extLst>
                  <a:ext uri="{FF2B5EF4-FFF2-40B4-BE49-F238E27FC236}">
                    <a16:creationId xmlns:a16="http://schemas.microsoft.com/office/drawing/2014/main" id="{89B73480-1F0A-4C0B-B415-453CC60539FA}"/>
                  </a:ext>
                </a:extLst>
              </p:cNvPr>
              <p:cNvGrpSpPr>
                <a:grpSpLocks/>
              </p:cNvGrpSpPr>
              <p:nvPr/>
            </p:nvGrpSpPr>
            <p:grpSpPr bwMode="auto">
              <a:xfrm>
                <a:off x="2940" y="264"/>
                <a:ext cx="252" cy="1368"/>
                <a:chOff x="3024" y="732"/>
                <a:chExt cx="252" cy="1368"/>
              </a:xfrm>
            </p:grpSpPr>
            <p:grpSp>
              <p:nvGrpSpPr>
                <p:cNvPr id="846" name="Group 421">
                  <a:extLst>
                    <a:ext uri="{FF2B5EF4-FFF2-40B4-BE49-F238E27FC236}">
                      <a16:creationId xmlns:a16="http://schemas.microsoft.com/office/drawing/2014/main" id="{6DF8E7B8-83EB-45E2-96D1-DC615F25B8E8}"/>
                    </a:ext>
                  </a:extLst>
                </p:cNvPr>
                <p:cNvGrpSpPr>
                  <a:grpSpLocks/>
                </p:cNvGrpSpPr>
                <p:nvPr/>
              </p:nvGrpSpPr>
              <p:grpSpPr bwMode="auto">
                <a:xfrm>
                  <a:off x="3024" y="732"/>
                  <a:ext cx="252" cy="1368"/>
                  <a:chOff x="3168" y="1008"/>
                  <a:chExt cx="484" cy="2448"/>
                </a:xfrm>
              </p:grpSpPr>
              <p:grpSp>
                <p:nvGrpSpPr>
                  <p:cNvPr id="848" name="Group 422">
                    <a:extLst>
                      <a:ext uri="{FF2B5EF4-FFF2-40B4-BE49-F238E27FC236}">
                        <a16:creationId xmlns:a16="http://schemas.microsoft.com/office/drawing/2014/main" id="{0A90D01F-190A-4AA9-9D35-AE56904C35B9}"/>
                      </a:ext>
                    </a:extLst>
                  </p:cNvPr>
                  <p:cNvGrpSpPr>
                    <a:grpSpLocks/>
                  </p:cNvGrpSpPr>
                  <p:nvPr/>
                </p:nvGrpSpPr>
                <p:grpSpPr bwMode="auto">
                  <a:xfrm>
                    <a:off x="3168" y="1008"/>
                    <a:ext cx="484" cy="2448"/>
                    <a:chOff x="2256" y="864"/>
                    <a:chExt cx="532" cy="2448"/>
                  </a:xfrm>
                </p:grpSpPr>
                <p:sp>
                  <p:nvSpPr>
                    <p:cNvPr id="851" name="Freeform 423">
                      <a:extLst>
                        <a:ext uri="{FF2B5EF4-FFF2-40B4-BE49-F238E27FC236}">
                          <a16:creationId xmlns:a16="http://schemas.microsoft.com/office/drawing/2014/main" id="{05986993-4807-46CC-A79A-87A076D12B3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52" name="Freeform 424">
                      <a:extLst>
                        <a:ext uri="{FF2B5EF4-FFF2-40B4-BE49-F238E27FC236}">
                          <a16:creationId xmlns:a16="http://schemas.microsoft.com/office/drawing/2014/main" id="{5C9A1DD3-D25A-470A-B093-172D3E5FC46C}"/>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9" name="Freeform 425">
                    <a:extLst>
                      <a:ext uri="{FF2B5EF4-FFF2-40B4-BE49-F238E27FC236}">
                        <a16:creationId xmlns:a16="http://schemas.microsoft.com/office/drawing/2014/main" id="{9B6190DA-D249-482B-B3FC-AFBDC5772A3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50" name="Freeform 426">
                    <a:extLst>
                      <a:ext uri="{FF2B5EF4-FFF2-40B4-BE49-F238E27FC236}">
                        <a16:creationId xmlns:a16="http://schemas.microsoft.com/office/drawing/2014/main" id="{81CEDCB4-5B1C-4DFF-A86B-F613C0BE7A98}"/>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7" name="Line 427">
                  <a:extLst>
                    <a:ext uri="{FF2B5EF4-FFF2-40B4-BE49-F238E27FC236}">
                      <a16:creationId xmlns:a16="http://schemas.microsoft.com/office/drawing/2014/main" id="{2D82D2F8-D10E-4DC9-BED2-00FD446C1FA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44" name="AutoShape 428">
                <a:extLst>
                  <a:ext uri="{FF2B5EF4-FFF2-40B4-BE49-F238E27FC236}">
                    <a16:creationId xmlns:a16="http://schemas.microsoft.com/office/drawing/2014/main" id="{C558F22D-6F79-4BD9-A9D6-6D4D9FEE833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45" name="Line 429">
                <a:extLst>
                  <a:ext uri="{FF2B5EF4-FFF2-40B4-BE49-F238E27FC236}">
                    <a16:creationId xmlns:a16="http://schemas.microsoft.com/office/drawing/2014/main" id="{C090977B-C65D-48F6-B5F7-61C1C232EC5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53" name="Group 430">
            <a:extLst>
              <a:ext uri="{FF2B5EF4-FFF2-40B4-BE49-F238E27FC236}">
                <a16:creationId xmlns:a16="http://schemas.microsoft.com/office/drawing/2014/main" id="{71608FCB-6269-417F-B156-0722F8BDFFEE}"/>
              </a:ext>
            </a:extLst>
          </p:cNvPr>
          <p:cNvGrpSpPr>
            <a:grpSpLocks/>
          </p:cNvGrpSpPr>
          <p:nvPr/>
        </p:nvGrpSpPr>
        <p:grpSpPr bwMode="auto">
          <a:xfrm rot="5400000">
            <a:off x="2913168" y="1340612"/>
            <a:ext cx="641350" cy="1155700"/>
            <a:chOff x="2820" y="264"/>
            <a:chExt cx="420" cy="1452"/>
          </a:xfrm>
        </p:grpSpPr>
        <p:sp>
          <p:nvSpPr>
            <p:cNvPr id="854" name="Line 431">
              <a:extLst>
                <a:ext uri="{FF2B5EF4-FFF2-40B4-BE49-F238E27FC236}">
                  <a16:creationId xmlns:a16="http://schemas.microsoft.com/office/drawing/2014/main" id="{2761B2EA-2B34-4D18-A820-2F86800FB44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55" name="Group 432">
              <a:extLst>
                <a:ext uri="{FF2B5EF4-FFF2-40B4-BE49-F238E27FC236}">
                  <a16:creationId xmlns:a16="http://schemas.microsoft.com/office/drawing/2014/main" id="{24807399-1E64-416E-AC09-CE9D15B3F409}"/>
                </a:ext>
              </a:extLst>
            </p:cNvPr>
            <p:cNvGrpSpPr>
              <a:grpSpLocks/>
            </p:cNvGrpSpPr>
            <p:nvPr/>
          </p:nvGrpSpPr>
          <p:grpSpPr bwMode="auto">
            <a:xfrm>
              <a:off x="2940" y="264"/>
              <a:ext cx="300" cy="1452"/>
              <a:chOff x="2940" y="264"/>
              <a:chExt cx="300" cy="1452"/>
            </a:xfrm>
          </p:grpSpPr>
          <p:grpSp>
            <p:nvGrpSpPr>
              <p:cNvPr id="856" name="Group 433">
                <a:extLst>
                  <a:ext uri="{FF2B5EF4-FFF2-40B4-BE49-F238E27FC236}">
                    <a16:creationId xmlns:a16="http://schemas.microsoft.com/office/drawing/2014/main" id="{D9A64D54-B083-47D3-B79F-5C57E60A814A}"/>
                  </a:ext>
                </a:extLst>
              </p:cNvPr>
              <p:cNvGrpSpPr>
                <a:grpSpLocks/>
              </p:cNvGrpSpPr>
              <p:nvPr/>
            </p:nvGrpSpPr>
            <p:grpSpPr bwMode="auto">
              <a:xfrm>
                <a:off x="2940" y="264"/>
                <a:ext cx="252" cy="1368"/>
                <a:chOff x="3024" y="732"/>
                <a:chExt cx="252" cy="1368"/>
              </a:xfrm>
            </p:grpSpPr>
            <p:grpSp>
              <p:nvGrpSpPr>
                <p:cNvPr id="859" name="Group 434">
                  <a:extLst>
                    <a:ext uri="{FF2B5EF4-FFF2-40B4-BE49-F238E27FC236}">
                      <a16:creationId xmlns:a16="http://schemas.microsoft.com/office/drawing/2014/main" id="{623EED2C-6588-4F34-9CA1-1BAA5837A114}"/>
                    </a:ext>
                  </a:extLst>
                </p:cNvPr>
                <p:cNvGrpSpPr>
                  <a:grpSpLocks/>
                </p:cNvGrpSpPr>
                <p:nvPr/>
              </p:nvGrpSpPr>
              <p:grpSpPr bwMode="auto">
                <a:xfrm>
                  <a:off x="3024" y="732"/>
                  <a:ext cx="252" cy="1368"/>
                  <a:chOff x="3168" y="1008"/>
                  <a:chExt cx="484" cy="2448"/>
                </a:xfrm>
              </p:grpSpPr>
              <p:grpSp>
                <p:nvGrpSpPr>
                  <p:cNvPr id="861" name="Group 435">
                    <a:extLst>
                      <a:ext uri="{FF2B5EF4-FFF2-40B4-BE49-F238E27FC236}">
                        <a16:creationId xmlns:a16="http://schemas.microsoft.com/office/drawing/2014/main" id="{9B6699A1-54D7-44E8-8CE8-2C0D7AE32935}"/>
                      </a:ext>
                    </a:extLst>
                  </p:cNvPr>
                  <p:cNvGrpSpPr>
                    <a:grpSpLocks/>
                  </p:cNvGrpSpPr>
                  <p:nvPr/>
                </p:nvGrpSpPr>
                <p:grpSpPr bwMode="auto">
                  <a:xfrm>
                    <a:off x="3168" y="1008"/>
                    <a:ext cx="484" cy="2448"/>
                    <a:chOff x="2256" y="864"/>
                    <a:chExt cx="532" cy="2448"/>
                  </a:xfrm>
                </p:grpSpPr>
                <p:sp>
                  <p:nvSpPr>
                    <p:cNvPr id="864" name="Freeform 436">
                      <a:extLst>
                        <a:ext uri="{FF2B5EF4-FFF2-40B4-BE49-F238E27FC236}">
                          <a16:creationId xmlns:a16="http://schemas.microsoft.com/office/drawing/2014/main" id="{25A9A238-5055-4C7E-A821-FB01124E320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5" name="Freeform 437">
                      <a:extLst>
                        <a:ext uri="{FF2B5EF4-FFF2-40B4-BE49-F238E27FC236}">
                          <a16:creationId xmlns:a16="http://schemas.microsoft.com/office/drawing/2014/main" id="{A555DE1C-5D15-4C37-BF84-91E4D8A48B6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2" name="Freeform 438">
                    <a:extLst>
                      <a:ext uri="{FF2B5EF4-FFF2-40B4-BE49-F238E27FC236}">
                        <a16:creationId xmlns:a16="http://schemas.microsoft.com/office/drawing/2014/main" id="{E1BC8608-663F-4ABD-94DC-9AF20FECA6A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3" name="Freeform 439">
                    <a:extLst>
                      <a:ext uri="{FF2B5EF4-FFF2-40B4-BE49-F238E27FC236}">
                        <a16:creationId xmlns:a16="http://schemas.microsoft.com/office/drawing/2014/main" id="{73F750B3-9D3C-462E-80BE-B83A688C8F33}"/>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 name="Line 440">
                  <a:extLst>
                    <a:ext uri="{FF2B5EF4-FFF2-40B4-BE49-F238E27FC236}">
                      <a16:creationId xmlns:a16="http://schemas.microsoft.com/office/drawing/2014/main" id="{9C1F5206-144D-40AE-9B50-B0B9EF7AB39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57" name="AutoShape 441">
                <a:extLst>
                  <a:ext uri="{FF2B5EF4-FFF2-40B4-BE49-F238E27FC236}">
                    <a16:creationId xmlns:a16="http://schemas.microsoft.com/office/drawing/2014/main" id="{0FAF3B66-CA00-47C3-A474-E37793870CF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58" name="Line 442">
                <a:extLst>
                  <a:ext uri="{FF2B5EF4-FFF2-40B4-BE49-F238E27FC236}">
                    <a16:creationId xmlns:a16="http://schemas.microsoft.com/office/drawing/2014/main" id="{896B8A80-17CA-47E9-B3A5-84D5E3E1D4D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66" name="Group 448">
            <a:extLst>
              <a:ext uri="{FF2B5EF4-FFF2-40B4-BE49-F238E27FC236}">
                <a16:creationId xmlns:a16="http://schemas.microsoft.com/office/drawing/2014/main" id="{9C25FCF1-BD22-47D9-80D5-BEB0FC9A8B8D}"/>
              </a:ext>
            </a:extLst>
          </p:cNvPr>
          <p:cNvGrpSpPr>
            <a:grpSpLocks/>
          </p:cNvGrpSpPr>
          <p:nvPr/>
        </p:nvGrpSpPr>
        <p:grpSpPr bwMode="auto">
          <a:xfrm>
            <a:off x="1156387" y="3161485"/>
            <a:ext cx="1506538" cy="1339850"/>
            <a:chOff x="4545" y="394"/>
            <a:chExt cx="392" cy="361"/>
          </a:xfrm>
        </p:grpSpPr>
        <p:sp>
          <p:nvSpPr>
            <p:cNvPr id="867" name="AutoShape 449">
              <a:extLst>
                <a:ext uri="{FF2B5EF4-FFF2-40B4-BE49-F238E27FC236}">
                  <a16:creationId xmlns:a16="http://schemas.microsoft.com/office/drawing/2014/main" id="{48914397-5AB7-47F3-B20B-86DEC850DF2C}"/>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68" name="Freeform 450">
              <a:extLst>
                <a:ext uri="{FF2B5EF4-FFF2-40B4-BE49-F238E27FC236}">
                  <a16:creationId xmlns:a16="http://schemas.microsoft.com/office/drawing/2014/main" id="{8D714EA6-FB9D-467E-99AF-65D6114C8668}"/>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69" name="Freeform 451">
              <a:extLst>
                <a:ext uri="{FF2B5EF4-FFF2-40B4-BE49-F238E27FC236}">
                  <a16:creationId xmlns:a16="http://schemas.microsoft.com/office/drawing/2014/main" id="{1B8D91E9-3E11-43D9-8748-3C23F0E80B92}"/>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70" name="Freeform 452">
              <a:extLst>
                <a:ext uri="{FF2B5EF4-FFF2-40B4-BE49-F238E27FC236}">
                  <a16:creationId xmlns:a16="http://schemas.microsoft.com/office/drawing/2014/main" id="{DB806A3E-4CC1-4552-A99A-D0D9C54AD91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71" name="Freeform 453">
              <a:extLst>
                <a:ext uri="{FF2B5EF4-FFF2-40B4-BE49-F238E27FC236}">
                  <a16:creationId xmlns:a16="http://schemas.microsoft.com/office/drawing/2014/main" id="{FB861559-94F9-40F4-A743-AC1535C4612D}"/>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72" name="Freeform 454">
              <a:extLst>
                <a:ext uri="{FF2B5EF4-FFF2-40B4-BE49-F238E27FC236}">
                  <a16:creationId xmlns:a16="http://schemas.microsoft.com/office/drawing/2014/main" id="{9F86B3F9-B7FA-477A-9BCE-FD69A05D7779}"/>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73" name="Line 455">
              <a:extLst>
                <a:ext uri="{FF2B5EF4-FFF2-40B4-BE49-F238E27FC236}">
                  <a16:creationId xmlns:a16="http://schemas.microsoft.com/office/drawing/2014/main" id="{6E49A2D9-F935-4C00-BBB7-8AFD6D3FA120}"/>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874" name="Group 456">
            <a:extLst>
              <a:ext uri="{FF2B5EF4-FFF2-40B4-BE49-F238E27FC236}">
                <a16:creationId xmlns:a16="http://schemas.microsoft.com/office/drawing/2014/main" id="{947F7AC7-532F-4B2E-ABD3-19A0929AA6F6}"/>
              </a:ext>
            </a:extLst>
          </p:cNvPr>
          <p:cNvGrpSpPr>
            <a:grpSpLocks/>
          </p:cNvGrpSpPr>
          <p:nvPr/>
        </p:nvGrpSpPr>
        <p:grpSpPr bwMode="auto">
          <a:xfrm flipH="1">
            <a:off x="2485062" y="3177898"/>
            <a:ext cx="1506537" cy="1339850"/>
            <a:chOff x="4545" y="394"/>
            <a:chExt cx="392" cy="361"/>
          </a:xfrm>
        </p:grpSpPr>
        <p:sp>
          <p:nvSpPr>
            <p:cNvPr id="875" name="AutoShape 457">
              <a:extLst>
                <a:ext uri="{FF2B5EF4-FFF2-40B4-BE49-F238E27FC236}">
                  <a16:creationId xmlns:a16="http://schemas.microsoft.com/office/drawing/2014/main" id="{F02BD6EF-3905-4C2D-ADC8-93FA6DE05D0A}"/>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6" name="Freeform 458">
              <a:extLst>
                <a:ext uri="{FF2B5EF4-FFF2-40B4-BE49-F238E27FC236}">
                  <a16:creationId xmlns:a16="http://schemas.microsoft.com/office/drawing/2014/main" id="{081C099D-14B3-47A5-BB43-43B6DF16617A}"/>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77" name="Freeform 459">
              <a:extLst>
                <a:ext uri="{FF2B5EF4-FFF2-40B4-BE49-F238E27FC236}">
                  <a16:creationId xmlns:a16="http://schemas.microsoft.com/office/drawing/2014/main" id="{70EC4188-AC32-47E6-8BA5-DBDC45A41476}"/>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78" name="Freeform 460">
              <a:extLst>
                <a:ext uri="{FF2B5EF4-FFF2-40B4-BE49-F238E27FC236}">
                  <a16:creationId xmlns:a16="http://schemas.microsoft.com/office/drawing/2014/main" id="{20FD8F23-AAFF-4981-90A2-4FEC26E21D66}"/>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79" name="Freeform 461">
              <a:extLst>
                <a:ext uri="{FF2B5EF4-FFF2-40B4-BE49-F238E27FC236}">
                  <a16:creationId xmlns:a16="http://schemas.microsoft.com/office/drawing/2014/main" id="{433CF53E-B3FD-4FA4-9468-CCB1E57807B6}"/>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0" name="Freeform 462">
              <a:extLst>
                <a:ext uri="{FF2B5EF4-FFF2-40B4-BE49-F238E27FC236}">
                  <a16:creationId xmlns:a16="http://schemas.microsoft.com/office/drawing/2014/main" id="{A9AB7FFA-1686-4266-BB0A-062B1DCA6B30}"/>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 name="Line 463">
              <a:extLst>
                <a:ext uri="{FF2B5EF4-FFF2-40B4-BE49-F238E27FC236}">
                  <a16:creationId xmlns:a16="http://schemas.microsoft.com/office/drawing/2014/main" id="{63656FCC-A866-48AD-BD4C-B57A711FF38E}"/>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882" name="Picture 464" descr="messerflugflieger2">
            <a:extLst>
              <a:ext uri="{FF2B5EF4-FFF2-40B4-BE49-F238E27FC236}">
                <a16:creationId xmlns:a16="http://schemas.microsoft.com/office/drawing/2014/main" id="{FFB50F8F-0260-40F0-A401-5109D34E0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34065" y="1183868"/>
            <a:ext cx="2219325" cy="28813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3" name="Picture 465" descr="messerflugflieger2">
            <a:extLst>
              <a:ext uri="{FF2B5EF4-FFF2-40B4-BE49-F238E27FC236}">
                <a16:creationId xmlns:a16="http://schemas.microsoft.com/office/drawing/2014/main" id="{03DA64FB-CC8F-41EF-98FB-6FED96CE2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8488" y="1509603"/>
            <a:ext cx="2346325" cy="28717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4" name="Text Box 465">
            <a:extLst>
              <a:ext uri="{FF2B5EF4-FFF2-40B4-BE49-F238E27FC236}">
                <a16:creationId xmlns:a16="http://schemas.microsoft.com/office/drawing/2014/main" id="{4D4E6A53-3663-413D-9E0D-E3509249CAB1}"/>
              </a:ext>
            </a:extLst>
          </p:cNvPr>
          <p:cNvSpPr txBox="1">
            <a:spLocks noChangeArrowheads="1"/>
          </p:cNvSpPr>
          <p:nvPr/>
        </p:nvSpPr>
        <p:spPr bwMode="auto">
          <a:xfrm>
            <a:off x="4248045" y="2426961"/>
            <a:ext cx="327695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a:t>
            </a:r>
            <a:r>
              <a:rPr lang="fr-FR" altLang="en-US" sz="2000" b="1" dirty="0"/>
              <a:t>tranche</a:t>
            </a:r>
          </a:p>
          <a:p>
            <a:pPr algn="ctr"/>
            <a:r>
              <a:rPr lang="fr-FR" altLang="en-US" sz="2000" b="1" dirty="0"/>
              <a:t>Vu</a:t>
            </a:r>
            <a:r>
              <a:rPr lang="de-DE" altLang="en-US" sz="2000" b="1" dirty="0"/>
              <a:t> du </a:t>
            </a:r>
            <a:r>
              <a:rPr lang="fr-FR" altLang="en-US" sz="2000" b="1" dirty="0"/>
              <a:t>dessus</a:t>
            </a:r>
          </a:p>
        </p:txBody>
      </p:sp>
      <p:sp>
        <p:nvSpPr>
          <p:cNvPr id="885" name="Text Box 557">
            <a:extLst>
              <a:ext uri="{FF2B5EF4-FFF2-40B4-BE49-F238E27FC236}">
                <a16:creationId xmlns:a16="http://schemas.microsoft.com/office/drawing/2014/main" id="{FB5B7734-F57C-4685-95B4-A1D3E39CE62D}"/>
              </a:ext>
            </a:extLst>
          </p:cNvPr>
          <p:cNvSpPr txBox="1">
            <a:spLocks noChangeArrowheads="1"/>
          </p:cNvSpPr>
          <p:nvPr/>
        </p:nvSpPr>
        <p:spPr bwMode="auto">
          <a:xfrm>
            <a:off x="4255658" y="3429216"/>
            <a:ext cx="327695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a:t>
            </a:r>
            <a:r>
              <a:rPr lang="fr-FR" altLang="en-US" sz="2000" b="1" dirty="0"/>
              <a:t>tranche</a:t>
            </a:r>
            <a:r>
              <a:rPr lang="de-DE" altLang="en-US" sz="2000" b="1" dirty="0"/>
              <a:t> </a:t>
            </a:r>
          </a:p>
          <a:p>
            <a:pPr algn="ctr"/>
            <a:r>
              <a:rPr lang="fr-FR" altLang="en-US" sz="2000" b="1" dirty="0"/>
              <a:t>Vu</a:t>
            </a:r>
            <a:r>
              <a:rPr lang="de-DE" altLang="en-US" sz="2000" b="1" dirty="0"/>
              <a:t> du </a:t>
            </a:r>
            <a:r>
              <a:rPr lang="fr-FR" altLang="en-US" sz="2000" b="1" dirty="0"/>
              <a:t>dessous</a:t>
            </a:r>
          </a:p>
        </p:txBody>
      </p:sp>
      <p:sp>
        <p:nvSpPr>
          <p:cNvPr id="886" name="Oval 86">
            <a:extLst>
              <a:ext uri="{FF2B5EF4-FFF2-40B4-BE49-F238E27FC236}">
                <a16:creationId xmlns:a16="http://schemas.microsoft.com/office/drawing/2014/main" id="{B8D94001-2315-4BFF-8F35-E3CFDF5D00BC}"/>
              </a:ext>
            </a:extLst>
          </p:cNvPr>
          <p:cNvSpPr>
            <a:spLocks noChangeArrowheads="1"/>
          </p:cNvSpPr>
          <p:nvPr/>
        </p:nvSpPr>
        <p:spPr bwMode="auto">
          <a:xfrm>
            <a:off x="1528722" y="6351440"/>
            <a:ext cx="1524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de-DE" altLang="de-DE"/>
          </a:p>
        </p:txBody>
      </p:sp>
      <p:sp>
        <p:nvSpPr>
          <p:cNvPr id="887" name="Text Box 243">
            <a:extLst>
              <a:ext uri="{FF2B5EF4-FFF2-40B4-BE49-F238E27FC236}">
                <a16:creationId xmlns:a16="http://schemas.microsoft.com/office/drawing/2014/main" id="{D50DA539-D342-47CF-B5F2-6ABAC6F4B3E9}"/>
              </a:ext>
            </a:extLst>
          </p:cNvPr>
          <p:cNvSpPr txBox="1">
            <a:spLocks noChangeArrowheads="1"/>
          </p:cNvSpPr>
          <p:nvPr/>
        </p:nvSpPr>
        <p:spPr bwMode="auto">
          <a:xfrm>
            <a:off x="4400649" y="6173922"/>
            <a:ext cx="26463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b="1" dirty="0">
                <a:latin typeface="Arial" panose="020B0604020202020204" pitchFamily="34" charset="0"/>
              </a:rPr>
              <a:t>Points de </a:t>
            </a:r>
            <a:r>
              <a:rPr lang="fr-FR" altLang="de-DE" sz="2000" b="1" dirty="0">
                <a:latin typeface="Arial" panose="020B0604020202020204" pitchFamily="34" charset="0"/>
              </a:rPr>
              <a:t>référence</a:t>
            </a:r>
          </a:p>
        </p:txBody>
      </p:sp>
      <p:sp>
        <p:nvSpPr>
          <p:cNvPr id="888" name="Oval 86">
            <a:extLst>
              <a:ext uri="{FF2B5EF4-FFF2-40B4-BE49-F238E27FC236}">
                <a16:creationId xmlns:a16="http://schemas.microsoft.com/office/drawing/2014/main" id="{3EC05706-F616-49AC-81E6-3F86C8C2F73E}"/>
              </a:ext>
            </a:extLst>
          </p:cNvPr>
          <p:cNvSpPr>
            <a:spLocks noChangeArrowheads="1"/>
          </p:cNvSpPr>
          <p:nvPr/>
        </p:nvSpPr>
        <p:spPr bwMode="auto">
          <a:xfrm>
            <a:off x="1917171" y="6352771"/>
            <a:ext cx="1524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de-DE" altLang="de-DE"/>
          </a:p>
        </p:txBody>
      </p:sp>
      <p:grpSp>
        <p:nvGrpSpPr>
          <p:cNvPr id="889" name="Group 12">
            <a:extLst>
              <a:ext uri="{FF2B5EF4-FFF2-40B4-BE49-F238E27FC236}">
                <a16:creationId xmlns:a16="http://schemas.microsoft.com/office/drawing/2014/main" id="{3A6021FB-CD09-46BD-B8B0-E40016E83873}"/>
              </a:ext>
            </a:extLst>
          </p:cNvPr>
          <p:cNvGrpSpPr>
            <a:grpSpLocks/>
          </p:cNvGrpSpPr>
          <p:nvPr/>
        </p:nvGrpSpPr>
        <p:grpSpPr bwMode="auto">
          <a:xfrm rot="19230513" flipH="1">
            <a:off x="1451642" y="4391154"/>
            <a:ext cx="504825" cy="195263"/>
            <a:chOff x="4875" y="7237"/>
            <a:chExt cx="4230" cy="1883"/>
          </a:xfrm>
        </p:grpSpPr>
        <p:sp>
          <p:nvSpPr>
            <p:cNvPr id="890" name="Arc 13">
              <a:extLst>
                <a:ext uri="{FF2B5EF4-FFF2-40B4-BE49-F238E27FC236}">
                  <a16:creationId xmlns:a16="http://schemas.microsoft.com/office/drawing/2014/main" id="{DE42F668-C819-426F-8E3B-D8B6EB0F387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1" name="AutoShape 14">
              <a:extLst>
                <a:ext uri="{FF2B5EF4-FFF2-40B4-BE49-F238E27FC236}">
                  <a16:creationId xmlns:a16="http://schemas.microsoft.com/office/drawing/2014/main" id="{CD8AB127-13BE-4FAE-B8F4-05DDED8B52B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6" name="Gruppieren 5">
            <a:extLst>
              <a:ext uri="{FF2B5EF4-FFF2-40B4-BE49-F238E27FC236}">
                <a16:creationId xmlns:a16="http://schemas.microsoft.com/office/drawing/2014/main" id="{C9267C83-F436-472C-87BD-B733B96B4D61}"/>
              </a:ext>
            </a:extLst>
          </p:cNvPr>
          <p:cNvGrpSpPr/>
          <p:nvPr/>
        </p:nvGrpSpPr>
        <p:grpSpPr>
          <a:xfrm rot="426477">
            <a:off x="6794824" y="4304604"/>
            <a:ext cx="761995" cy="623840"/>
            <a:chOff x="6183944" y="4628488"/>
            <a:chExt cx="873002" cy="623840"/>
          </a:xfrm>
        </p:grpSpPr>
        <p:sp>
          <p:nvSpPr>
            <p:cNvPr id="893" name="Arc 13">
              <a:extLst>
                <a:ext uri="{FF2B5EF4-FFF2-40B4-BE49-F238E27FC236}">
                  <a16:creationId xmlns:a16="http://schemas.microsoft.com/office/drawing/2014/main" id="{ABDB96A5-BDB6-4949-A5C3-214A77F605BD}"/>
                </a:ext>
              </a:extLst>
            </p:cNvPr>
            <p:cNvSpPr>
              <a:spLocks/>
            </p:cNvSpPr>
            <p:nvPr/>
          </p:nvSpPr>
          <p:spPr bwMode="auto">
            <a:xfrm rot="19230513" flipH="1">
              <a:off x="6183944" y="4628488"/>
              <a:ext cx="873002" cy="281928"/>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4" name="AutoShape 14">
              <a:extLst>
                <a:ext uri="{FF2B5EF4-FFF2-40B4-BE49-F238E27FC236}">
                  <a16:creationId xmlns:a16="http://schemas.microsoft.com/office/drawing/2014/main" id="{F4F0E1DA-7AAB-457B-B325-AE9ED68C8171}"/>
                </a:ext>
              </a:extLst>
            </p:cNvPr>
            <p:cNvSpPr>
              <a:spLocks noChangeArrowheads="1"/>
            </p:cNvSpPr>
            <p:nvPr/>
          </p:nvSpPr>
          <p:spPr bwMode="auto">
            <a:xfrm rot="9733198">
              <a:off x="6362973" y="5123225"/>
              <a:ext cx="114869" cy="129103"/>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895" name="Text Box 372">
            <a:extLst>
              <a:ext uri="{FF2B5EF4-FFF2-40B4-BE49-F238E27FC236}">
                <a16:creationId xmlns:a16="http://schemas.microsoft.com/office/drawing/2014/main" id="{2D0F5130-DBC6-4FCB-AAAF-3AA5300DE8BE}"/>
              </a:ext>
            </a:extLst>
          </p:cNvPr>
          <p:cNvSpPr txBox="1">
            <a:spLocks noChangeArrowheads="1"/>
          </p:cNvSpPr>
          <p:nvPr/>
        </p:nvSpPr>
        <p:spPr bwMode="auto">
          <a:xfrm>
            <a:off x="1903072" y="4515891"/>
            <a:ext cx="2534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Portion de </a:t>
            </a:r>
            <a:r>
              <a:rPr lang="fr-FR" altLang="de-DE" sz="2000" b="1" dirty="0"/>
              <a:t>tonneau</a:t>
            </a:r>
          </a:p>
        </p:txBody>
      </p:sp>
      <p:sp>
        <p:nvSpPr>
          <p:cNvPr id="896" name="Text Box 372">
            <a:extLst>
              <a:ext uri="{FF2B5EF4-FFF2-40B4-BE49-F238E27FC236}">
                <a16:creationId xmlns:a16="http://schemas.microsoft.com/office/drawing/2014/main" id="{174319D3-85AE-4CC6-95BF-8F5F1DC0D28F}"/>
              </a:ext>
            </a:extLst>
          </p:cNvPr>
          <p:cNvSpPr txBox="1">
            <a:spLocks noChangeArrowheads="1"/>
          </p:cNvSpPr>
          <p:nvPr/>
        </p:nvSpPr>
        <p:spPr bwMode="auto">
          <a:xfrm>
            <a:off x="7046950" y="4454421"/>
            <a:ext cx="146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de-DE" sz="2000" b="1" dirty="0"/>
              <a:t>tonneau</a:t>
            </a:r>
          </a:p>
        </p:txBody>
      </p:sp>
      <p:sp>
        <p:nvSpPr>
          <p:cNvPr id="897" name="Text Box 243">
            <a:extLst>
              <a:ext uri="{FF2B5EF4-FFF2-40B4-BE49-F238E27FC236}">
                <a16:creationId xmlns:a16="http://schemas.microsoft.com/office/drawing/2014/main" id="{F695C3F2-8AD0-4AAC-BFF8-267007F57425}"/>
              </a:ext>
            </a:extLst>
          </p:cNvPr>
          <p:cNvSpPr txBox="1">
            <a:spLocks noChangeArrowheads="1"/>
          </p:cNvSpPr>
          <p:nvPr/>
        </p:nvSpPr>
        <p:spPr bwMode="auto">
          <a:xfrm>
            <a:off x="4400648" y="5612448"/>
            <a:ext cx="3355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de-DE" sz="2000" b="1" dirty="0">
                <a:latin typeface="Arial" panose="020B0604020202020204" pitchFamily="34" charset="0"/>
              </a:rPr>
              <a:t>tonneaux déclenchés</a:t>
            </a:r>
          </a:p>
        </p:txBody>
      </p:sp>
      <p:grpSp>
        <p:nvGrpSpPr>
          <p:cNvPr id="898" name="Group 1136">
            <a:extLst>
              <a:ext uri="{FF2B5EF4-FFF2-40B4-BE49-F238E27FC236}">
                <a16:creationId xmlns:a16="http://schemas.microsoft.com/office/drawing/2014/main" id="{7024609A-3328-4FCF-AD35-B3773592FDE4}"/>
              </a:ext>
            </a:extLst>
          </p:cNvPr>
          <p:cNvGrpSpPr>
            <a:grpSpLocks/>
          </p:cNvGrpSpPr>
          <p:nvPr/>
        </p:nvGrpSpPr>
        <p:grpSpPr bwMode="auto">
          <a:xfrm rot="10800000" flipV="1">
            <a:off x="1477125" y="5618812"/>
            <a:ext cx="365125" cy="246062"/>
            <a:chOff x="4369" y="894"/>
            <a:chExt cx="230" cy="155"/>
          </a:xfrm>
        </p:grpSpPr>
        <p:sp>
          <p:nvSpPr>
            <p:cNvPr id="899" name="AutoShape 1137">
              <a:extLst>
                <a:ext uri="{FF2B5EF4-FFF2-40B4-BE49-F238E27FC236}">
                  <a16:creationId xmlns:a16="http://schemas.microsoft.com/office/drawing/2014/main" id="{5F902638-9E8A-49BF-B46A-A7BAD48377D2}"/>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00" name="Line 1138">
              <a:extLst>
                <a:ext uri="{FF2B5EF4-FFF2-40B4-BE49-F238E27FC236}">
                  <a16:creationId xmlns:a16="http://schemas.microsoft.com/office/drawing/2014/main" id="{03BAFE72-3EB7-44E8-88BA-9840380C4D55}"/>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grpSp>
        <p:nvGrpSpPr>
          <p:cNvPr id="901" name="Group 1136">
            <a:extLst>
              <a:ext uri="{FF2B5EF4-FFF2-40B4-BE49-F238E27FC236}">
                <a16:creationId xmlns:a16="http://schemas.microsoft.com/office/drawing/2014/main" id="{F053707F-90D0-4224-8901-CDE6567FCBAD}"/>
              </a:ext>
            </a:extLst>
          </p:cNvPr>
          <p:cNvGrpSpPr>
            <a:grpSpLocks/>
          </p:cNvGrpSpPr>
          <p:nvPr/>
        </p:nvGrpSpPr>
        <p:grpSpPr bwMode="auto">
          <a:xfrm rot="10800000" flipV="1">
            <a:off x="2502660" y="5612448"/>
            <a:ext cx="365125" cy="246062"/>
            <a:chOff x="4369" y="894"/>
            <a:chExt cx="230" cy="155"/>
          </a:xfrm>
          <a:solidFill>
            <a:schemeClr val="tx1"/>
          </a:solidFill>
        </p:grpSpPr>
        <p:sp>
          <p:nvSpPr>
            <p:cNvPr id="902" name="AutoShape 1137">
              <a:extLst>
                <a:ext uri="{FF2B5EF4-FFF2-40B4-BE49-F238E27FC236}">
                  <a16:creationId xmlns:a16="http://schemas.microsoft.com/office/drawing/2014/main" id="{C659AE45-5934-431E-9B66-3DAE9021432F}"/>
                </a:ext>
              </a:extLst>
            </p:cNvPr>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03" name="Line 1138">
              <a:extLst>
                <a:ext uri="{FF2B5EF4-FFF2-40B4-BE49-F238E27FC236}">
                  <a16:creationId xmlns:a16="http://schemas.microsoft.com/office/drawing/2014/main" id="{D45986F9-F5D1-4E5D-9CBC-10A264E08D40}"/>
                </a:ext>
              </a:extLst>
            </p:cNvPr>
            <p:cNvSpPr>
              <a:spLocks noChangeShapeType="1"/>
            </p:cNvSpPr>
            <p:nvPr/>
          </p:nvSpPr>
          <p:spPr bwMode="auto">
            <a:xfrm>
              <a:off x="4369" y="902"/>
              <a:ext cx="120"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2" name="Textfeld 1">
            <a:extLst>
              <a:ext uri="{FF2B5EF4-FFF2-40B4-BE49-F238E27FC236}">
                <a16:creationId xmlns:a16="http://schemas.microsoft.com/office/drawing/2014/main" id="{423285CE-DC11-4EEC-B1CB-80257AB7C4A5}"/>
              </a:ext>
            </a:extLst>
          </p:cNvPr>
          <p:cNvSpPr txBox="1"/>
          <p:nvPr/>
        </p:nvSpPr>
        <p:spPr>
          <a:xfrm>
            <a:off x="2084523" y="5016917"/>
            <a:ext cx="2285666" cy="400110"/>
          </a:xfrm>
          <a:prstGeom prst="rect">
            <a:avLst/>
          </a:prstGeom>
          <a:noFill/>
        </p:spPr>
        <p:txBody>
          <a:bodyPr wrap="square" rtlCol="0">
            <a:spAutoFit/>
          </a:bodyPr>
          <a:lstStyle/>
          <a:p>
            <a:r>
              <a:rPr lang="fr-FR" sz="2000" b="1" dirty="0"/>
              <a:t>Vrille </a:t>
            </a:r>
            <a:r>
              <a:rPr lang="de-DE" sz="2000" b="1" dirty="0"/>
              <a:t>positive</a:t>
            </a:r>
          </a:p>
        </p:txBody>
      </p:sp>
      <p:sp>
        <p:nvSpPr>
          <p:cNvPr id="904" name="Textfeld 903">
            <a:extLst>
              <a:ext uri="{FF2B5EF4-FFF2-40B4-BE49-F238E27FC236}">
                <a16:creationId xmlns:a16="http://schemas.microsoft.com/office/drawing/2014/main" id="{41AE4B3A-3318-4B62-BE30-F691C64FA9EF}"/>
              </a:ext>
            </a:extLst>
          </p:cNvPr>
          <p:cNvSpPr txBox="1"/>
          <p:nvPr/>
        </p:nvSpPr>
        <p:spPr>
          <a:xfrm>
            <a:off x="2364724" y="5833602"/>
            <a:ext cx="757083" cy="400110"/>
          </a:xfrm>
          <a:prstGeom prst="rect">
            <a:avLst/>
          </a:prstGeom>
          <a:noFill/>
        </p:spPr>
        <p:txBody>
          <a:bodyPr wrap="square" rtlCol="0">
            <a:spAutoFit/>
          </a:bodyPr>
          <a:lstStyle/>
          <a:p>
            <a:r>
              <a:rPr lang="de-DE" sz="2000" b="1" dirty="0"/>
              <a:t>neg.</a:t>
            </a:r>
          </a:p>
        </p:txBody>
      </p:sp>
      <p:grpSp>
        <p:nvGrpSpPr>
          <p:cNvPr id="909" name="Group 12">
            <a:extLst>
              <a:ext uri="{FF2B5EF4-FFF2-40B4-BE49-F238E27FC236}">
                <a16:creationId xmlns:a16="http://schemas.microsoft.com/office/drawing/2014/main" id="{1029C1F0-BDD7-4460-8AD5-E6F6A1A50CAF}"/>
              </a:ext>
            </a:extLst>
          </p:cNvPr>
          <p:cNvGrpSpPr>
            <a:grpSpLocks/>
          </p:cNvGrpSpPr>
          <p:nvPr/>
        </p:nvGrpSpPr>
        <p:grpSpPr bwMode="auto">
          <a:xfrm rot="19230513" flipH="1">
            <a:off x="4583441" y="4570669"/>
            <a:ext cx="390162" cy="176450"/>
            <a:chOff x="4875" y="7237"/>
            <a:chExt cx="4230" cy="1883"/>
          </a:xfrm>
        </p:grpSpPr>
        <p:sp>
          <p:nvSpPr>
            <p:cNvPr id="910" name="Arc 13">
              <a:extLst>
                <a:ext uri="{FF2B5EF4-FFF2-40B4-BE49-F238E27FC236}">
                  <a16:creationId xmlns:a16="http://schemas.microsoft.com/office/drawing/2014/main" id="{7C65F6CC-61E2-4D84-AF14-19BA3A0AE74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11" name="AutoShape 14">
              <a:extLst>
                <a:ext uri="{FF2B5EF4-FFF2-40B4-BE49-F238E27FC236}">
                  <a16:creationId xmlns:a16="http://schemas.microsoft.com/office/drawing/2014/main" id="{8A156931-6F06-4562-9CF1-3F4DF2DC00B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12" name="Text Box 372">
            <a:extLst>
              <a:ext uri="{FF2B5EF4-FFF2-40B4-BE49-F238E27FC236}">
                <a16:creationId xmlns:a16="http://schemas.microsoft.com/office/drawing/2014/main" id="{46E3E1A8-D8C4-4EDB-9833-2CA1A408121C}"/>
              </a:ext>
            </a:extLst>
          </p:cNvPr>
          <p:cNvSpPr txBox="1">
            <a:spLocks noChangeArrowheads="1"/>
          </p:cNvSpPr>
          <p:nvPr/>
        </p:nvSpPr>
        <p:spPr bwMode="auto">
          <a:xfrm>
            <a:off x="4724050" y="4462152"/>
            <a:ext cx="19005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Demi </a:t>
            </a:r>
            <a:r>
              <a:rPr lang="fr-FR" altLang="de-DE" sz="2000" b="1" dirty="0"/>
              <a:t>tonneau</a:t>
            </a:r>
          </a:p>
        </p:txBody>
      </p:sp>
      <p:sp>
        <p:nvSpPr>
          <p:cNvPr id="4" name="Textfeld 3">
            <a:extLst>
              <a:ext uri="{FF2B5EF4-FFF2-40B4-BE49-F238E27FC236}">
                <a16:creationId xmlns:a16="http://schemas.microsoft.com/office/drawing/2014/main" id="{FD2F69EE-2B5C-469C-A5AD-728423B04582}"/>
              </a:ext>
            </a:extLst>
          </p:cNvPr>
          <p:cNvSpPr txBox="1"/>
          <p:nvPr/>
        </p:nvSpPr>
        <p:spPr>
          <a:xfrm>
            <a:off x="1427955" y="4683797"/>
            <a:ext cx="527145" cy="369332"/>
          </a:xfrm>
          <a:prstGeom prst="rect">
            <a:avLst/>
          </a:prstGeom>
          <a:noFill/>
        </p:spPr>
        <p:txBody>
          <a:bodyPr wrap="square" rtlCol="0">
            <a:spAutoFit/>
          </a:bodyPr>
          <a:lstStyle/>
          <a:p>
            <a:r>
              <a:rPr lang="de-DE" dirty="0"/>
              <a:t>¼ </a:t>
            </a:r>
          </a:p>
        </p:txBody>
      </p:sp>
      <p:grpSp>
        <p:nvGrpSpPr>
          <p:cNvPr id="913" name="Group 264">
            <a:extLst>
              <a:ext uri="{FF2B5EF4-FFF2-40B4-BE49-F238E27FC236}">
                <a16:creationId xmlns:a16="http://schemas.microsoft.com/office/drawing/2014/main" id="{FBD52818-DFAC-4043-A256-07F07E19007E}"/>
              </a:ext>
            </a:extLst>
          </p:cNvPr>
          <p:cNvGrpSpPr>
            <a:grpSpLocks/>
          </p:cNvGrpSpPr>
          <p:nvPr/>
        </p:nvGrpSpPr>
        <p:grpSpPr bwMode="auto">
          <a:xfrm>
            <a:off x="1504450" y="5155895"/>
            <a:ext cx="477139" cy="184402"/>
            <a:chOff x="8533" y="5653"/>
            <a:chExt cx="780" cy="270"/>
          </a:xfrm>
          <a:solidFill>
            <a:schemeClr val="bg1"/>
          </a:solidFill>
        </p:grpSpPr>
        <p:sp>
          <p:nvSpPr>
            <p:cNvPr id="914" name="Line 265">
              <a:extLst>
                <a:ext uri="{FF2B5EF4-FFF2-40B4-BE49-F238E27FC236}">
                  <a16:creationId xmlns:a16="http://schemas.microsoft.com/office/drawing/2014/main" id="{96F20EF9-8EED-49C8-B4A3-EE3547A12BCF}"/>
                </a:ext>
              </a:extLst>
            </p:cNvPr>
            <p:cNvSpPr>
              <a:spLocks noChangeShapeType="1"/>
            </p:cNvSpPr>
            <p:nvPr/>
          </p:nvSpPr>
          <p:spPr bwMode="auto">
            <a:xfrm>
              <a:off x="9298" y="5653"/>
              <a:ext cx="15" cy="237"/>
            </a:xfrm>
            <a:prstGeom prst="line">
              <a:avLst/>
            </a:prstGeom>
            <a:grpFill/>
            <a:ln w="9525">
              <a:solidFill>
                <a:srgbClr val="000000"/>
              </a:solidFill>
              <a:round/>
              <a:headEnd/>
              <a:tailEnd/>
            </a:ln>
          </p:spPr>
          <p:txBody>
            <a:bodyPr/>
            <a:lstStyle/>
            <a:p>
              <a:endParaRPr lang="de-DE"/>
            </a:p>
          </p:txBody>
        </p:sp>
        <p:sp>
          <p:nvSpPr>
            <p:cNvPr id="915" name="AutoShape 266">
              <a:extLst>
                <a:ext uri="{FF2B5EF4-FFF2-40B4-BE49-F238E27FC236}">
                  <a16:creationId xmlns:a16="http://schemas.microsoft.com/office/drawing/2014/main" id="{7540F113-A5F2-4BA2-8BD6-E7275E2308E6}"/>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16" name="Textfeld 915">
            <a:extLst>
              <a:ext uri="{FF2B5EF4-FFF2-40B4-BE49-F238E27FC236}">
                <a16:creationId xmlns:a16="http://schemas.microsoft.com/office/drawing/2014/main" id="{345C0BBA-5DDB-4B09-A017-93515B13CD26}"/>
              </a:ext>
            </a:extLst>
          </p:cNvPr>
          <p:cNvSpPr txBox="1"/>
          <p:nvPr/>
        </p:nvSpPr>
        <p:spPr>
          <a:xfrm>
            <a:off x="1387602" y="5849218"/>
            <a:ext cx="757083" cy="400110"/>
          </a:xfrm>
          <a:prstGeom prst="rect">
            <a:avLst/>
          </a:prstGeom>
          <a:noFill/>
        </p:spPr>
        <p:txBody>
          <a:bodyPr wrap="square" rtlCol="0">
            <a:spAutoFit/>
          </a:bodyPr>
          <a:lstStyle/>
          <a:p>
            <a:r>
              <a:rPr lang="de-DE" sz="2000" b="1" dirty="0"/>
              <a:t>pos.</a:t>
            </a:r>
          </a:p>
        </p:txBody>
      </p:sp>
      <p:grpSp>
        <p:nvGrpSpPr>
          <p:cNvPr id="917" name="Group 264">
            <a:extLst>
              <a:ext uri="{FF2B5EF4-FFF2-40B4-BE49-F238E27FC236}">
                <a16:creationId xmlns:a16="http://schemas.microsoft.com/office/drawing/2014/main" id="{3739F007-20C1-474D-BA46-1A4F3DF68FEB}"/>
              </a:ext>
            </a:extLst>
          </p:cNvPr>
          <p:cNvGrpSpPr>
            <a:grpSpLocks/>
          </p:cNvGrpSpPr>
          <p:nvPr/>
        </p:nvGrpSpPr>
        <p:grpSpPr bwMode="auto">
          <a:xfrm>
            <a:off x="4522589" y="5118241"/>
            <a:ext cx="696610" cy="329802"/>
            <a:chOff x="8533" y="5653"/>
            <a:chExt cx="780" cy="270"/>
          </a:xfrm>
        </p:grpSpPr>
        <p:sp>
          <p:nvSpPr>
            <p:cNvPr id="918" name="Line 265">
              <a:extLst>
                <a:ext uri="{FF2B5EF4-FFF2-40B4-BE49-F238E27FC236}">
                  <a16:creationId xmlns:a16="http://schemas.microsoft.com/office/drawing/2014/main" id="{428FDD93-D087-404A-B856-4C78CF6E6678}"/>
                </a:ext>
              </a:extLst>
            </p:cNvPr>
            <p:cNvSpPr>
              <a:spLocks noChangeShapeType="1"/>
            </p:cNvSpPr>
            <p:nvPr/>
          </p:nvSpPr>
          <p:spPr bwMode="auto">
            <a:xfrm>
              <a:off x="9298" y="5653"/>
              <a:ext cx="1" cy="2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19" name="AutoShape 266">
              <a:extLst>
                <a:ext uri="{FF2B5EF4-FFF2-40B4-BE49-F238E27FC236}">
                  <a16:creationId xmlns:a16="http://schemas.microsoft.com/office/drawing/2014/main" id="{A5187F6A-1A1E-4F42-9523-CC8AE4902909}"/>
                </a:ext>
              </a:extLst>
            </p:cNvPr>
            <p:cNvSpPr>
              <a:spLocks noChangeArrowheads="1"/>
            </p:cNvSpPr>
            <p:nvPr/>
          </p:nvSpPr>
          <p:spPr bwMode="auto">
            <a:xfrm rot="5400000">
              <a:off x="8788" y="5398"/>
              <a:ext cx="270" cy="780"/>
            </a:xfrm>
            <a:prstGeom prst="rtTriangle">
              <a:avLst/>
            </a:prstGeom>
            <a:solidFill>
              <a:schemeClr val="tx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21" name="Textfeld 920">
            <a:extLst>
              <a:ext uri="{FF2B5EF4-FFF2-40B4-BE49-F238E27FC236}">
                <a16:creationId xmlns:a16="http://schemas.microsoft.com/office/drawing/2014/main" id="{61E3A36B-5806-47FE-A4E0-46A7CDC91137}"/>
              </a:ext>
            </a:extLst>
          </p:cNvPr>
          <p:cNvSpPr txBox="1"/>
          <p:nvPr/>
        </p:nvSpPr>
        <p:spPr>
          <a:xfrm>
            <a:off x="5371599" y="4945408"/>
            <a:ext cx="1799987" cy="400110"/>
          </a:xfrm>
          <a:prstGeom prst="rect">
            <a:avLst/>
          </a:prstGeom>
          <a:noFill/>
        </p:spPr>
        <p:txBody>
          <a:bodyPr wrap="square" rtlCol="0">
            <a:spAutoFit/>
          </a:bodyPr>
          <a:lstStyle/>
          <a:p>
            <a:r>
              <a:rPr lang="fr-FR" sz="2000" b="1" dirty="0"/>
              <a:t>vrille</a:t>
            </a:r>
            <a:r>
              <a:rPr lang="de-DE" sz="2000" b="1" dirty="0"/>
              <a:t> dos</a:t>
            </a:r>
          </a:p>
        </p:txBody>
      </p:sp>
    </p:spTree>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407988" y="6516688"/>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F-27.12.01</a:t>
            </a:r>
            <a:endParaRPr lang="de-DE" altLang="de-DE" dirty="0"/>
          </a:p>
        </p:txBody>
      </p:sp>
      <p:sp>
        <p:nvSpPr>
          <p:cNvPr id="90114" name="Text Box 253"/>
          <p:cNvSpPr txBox="1">
            <a:spLocks noChangeArrowheads="1"/>
          </p:cNvSpPr>
          <p:nvPr/>
        </p:nvSpPr>
        <p:spPr bwMode="auto">
          <a:xfrm>
            <a:off x="1576387" y="5272397"/>
            <a:ext cx="4677763" cy="1471172"/>
          </a:xfrm>
          <a:prstGeom prst="rect">
            <a:avLst/>
          </a:prstGeom>
          <a:solidFill>
            <a:schemeClr val="bg1"/>
          </a:solidFill>
          <a:ln w="9525">
            <a:noFill/>
            <a:miter lim="800000"/>
            <a:headEnd/>
            <a:tailEnd/>
          </a:ln>
        </p:spPr>
        <p:txBody>
          <a:bodyPr wrap="square">
            <a:spAutoFit/>
          </a:bodyPr>
          <a:lstStyle/>
          <a:p>
            <a:pPr algn="ctr" defTabSz="793750" eaLnBrk="0" hangingPunct="0">
              <a:lnSpc>
                <a:spcPct val="80000"/>
              </a:lnSpc>
              <a:spcBef>
                <a:spcPct val="50000"/>
              </a:spcBef>
            </a:pPr>
            <a:r>
              <a:rPr lang="fr-FR" sz="1600" b="1" noProof="0" dirty="0"/>
              <a:t>A partir d’un vol normal, le modèle exécute 1/8 de boucle tirée pour prendre une trajectoire ascendante à 45°, exécute deux  1/4 de tonneau consécutifs, exécute 7/8 de boucle tirée pour prendre une trajectoire verticale ascendante, exécute 1/2 tonneau, exécute un quart de boucle tirée, sortie en vol dos. </a:t>
            </a:r>
          </a:p>
        </p:txBody>
      </p:sp>
      <p:sp>
        <p:nvSpPr>
          <p:cNvPr id="90115" name="Rectangle 116"/>
          <p:cNvSpPr>
            <a:spLocks noChangeArrowheads="1"/>
          </p:cNvSpPr>
          <p:nvPr/>
        </p:nvSpPr>
        <p:spPr bwMode="auto">
          <a:xfrm>
            <a:off x="1614745" y="2771"/>
            <a:ext cx="6935619" cy="707886"/>
          </a:xfrm>
          <a:prstGeom prst="rect">
            <a:avLst/>
          </a:prstGeom>
          <a:noFill/>
          <a:ln w="12700" algn="ctr">
            <a:noFill/>
            <a:miter lim="800000"/>
            <a:headEnd/>
            <a:tailEnd/>
          </a:ln>
        </p:spPr>
        <p:txBody>
          <a:bodyPr wrap="square" anchor="ctr">
            <a:spAutoFit/>
          </a:bodyPr>
          <a:lstStyle/>
          <a:p>
            <a:r>
              <a:rPr lang="en-GB" sz="2000" b="1" dirty="0"/>
              <a:t>F-27.12 </a:t>
            </a:r>
            <a:r>
              <a:rPr lang="fr-FR" sz="2000" b="1" noProof="0" dirty="0"/>
              <a:t>Figure ET inversé avec deux quarts de tonneau, 	demi-tonneau.</a:t>
            </a:r>
            <a:endParaRPr lang="de-DE" sz="2000" dirty="0"/>
          </a:p>
        </p:txBody>
      </p:sp>
      <p:sp>
        <p:nvSpPr>
          <p:cNvPr id="90138" name="Line 50"/>
          <p:cNvSpPr>
            <a:spLocks noChangeShapeType="1"/>
          </p:cNvSpPr>
          <p:nvPr/>
        </p:nvSpPr>
        <p:spPr bwMode="auto">
          <a:xfrm>
            <a:off x="3427296" y="1242293"/>
            <a:ext cx="945965" cy="1825"/>
          </a:xfrm>
          <a:prstGeom prst="line">
            <a:avLst/>
          </a:prstGeom>
          <a:noFill/>
          <a:ln w="9525">
            <a:solidFill>
              <a:srgbClr val="000000"/>
            </a:solidFill>
            <a:round/>
            <a:headEnd/>
            <a:tailEnd/>
          </a:ln>
        </p:spPr>
        <p:txBody>
          <a:bodyPr/>
          <a:lstStyle/>
          <a:p>
            <a:endParaRPr lang="de-DE"/>
          </a:p>
        </p:txBody>
      </p:sp>
      <p:cxnSp>
        <p:nvCxnSpPr>
          <p:cNvPr id="90142" name="Gerader Verbinder 176"/>
          <p:cNvCxnSpPr>
            <a:cxnSpLocks/>
            <a:stCxn id="87" idx="0"/>
          </p:cNvCxnSpPr>
          <p:nvPr/>
        </p:nvCxnSpPr>
        <p:spPr bwMode="auto">
          <a:xfrm>
            <a:off x="2844505" y="1741126"/>
            <a:ext cx="2057" cy="1376760"/>
          </a:xfrm>
          <a:prstGeom prst="line">
            <a:avLst/>
          </a:prstGeom>
          <a:noFill/>
          <a:ln w="12700" algn="ctr">
            <a:solidFill>
              <a:schemeClr val="tx1"/>
            </a:solidFill>
            <a:round/>
            <a:headEnd/>
            <a:tailEnd/>
          </a:ln>
        </p:spPr>
      </p:cxnSp>
      <p:grpSp>
        <p:nvGrpSpPr>
          <p:cNvPr id="90145" name="Group 57"/>
          <p:cNvGrpSpPr>
            <a:grpSpLocks/>
          </p:cNvGrpSpPr>
          <p:nvPr/>
        </p:nvGrpSpPr>
        <p:grpSpPr bwMode="auto">
          <a:xfrm rot="16371542" flipH="1">
            <a:off x="3941296" y="953550"/>
            <a:ext cx="277197" cy="633816"/>
            <a:chOff x="2940" y="264"/>
            <a:chExt cx="300" cy="1452"/>
          </a:xfrm>
        </p:grpSpPr>
        <p:grpSp>
          <p:nvGrpSpPr>
            <p:cNvPr id="90185" name="Group 58"/>
            <p:cNvGrpSpPr>
              <a:grpSpLocks/>
            </p:cNvGrpSpPr>
            <p:nvPr/>
          </p:nvGrpSpPr>
          <p:grpSpPr bwMode="auto">
            <a:xfrm>
              <a:off x="2940" y="264"/>
              <a:ext cx="252" cy="1368"/>
              <a:chOff x="3024" y="732"/>
              <a:chExt cx="252" cy="1368"/>
            </a:xfrm>
          </p:grpSpPr>
          <p:grpSp>
            <p:nvGrpSpPr>
              <p:cNvPr id="90188" name="Group 59"/>
              <p:cNvGrpSpPr>
                <a:grpSpLocks/>
              </p:cNvGrpSpPr>
              <p:nvPr/>
            </p:nvGrpSpPr>
            <p:grpSpPr bwMode="auto">
              <a:xfrm>
                <a:off x="3024" y="732"/>
                <a:ext cx="252" cy="1368"/>
                <a:chOff x="3168" y="1008"/>
                <a:chExt cx="484" cy="2448"/>
              </a:xfrm>
            </p:grpSpPr>
            <p:grpSp>
              <p:nvGrpSpPr>
                <p:cNvPr id="90190" name="Group 60"/>
                <p:cNvGrpSpPr>
                  <a:grpSpLocks/>
                </p:cNvGrpSpPr>
                <p:nvPr/>
              </p:nvGrpSpPr>
              <p:grpSpPr bwMode="auto">
                <a:xfrm>
                  <a:off x="3168" y="1008"/>
                  <a:ext cx="484" cy="2448"/>
                  <a:chOff x="2256" y="864"/>
                  <a:chExt cx="532" cy="2448"/>
                </a:xfrm>
              </p:grpSpPr>
              <p:sp>
                <p:nvSpPr>
                  <p:cNvPr id="90193" name="Freeform 6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94" name="Freeform 6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91" name="Freeform 6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92" name="Freeform 64"/>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89" name="Line 6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86" name="AutoShape 6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87" name="Line 6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37" name="Line 47"/>
          <p:cNvSpPr>
            <a:spLocks noChangeShapeType="1"/>
          </p:cNvSpPr>
          <p:nvPr/>
        </p:nvSpPr>
        <p:spPr bwMode="auto">
          <a:xfrm rot="5400000" flipH="1">
            <a:off x="2553338" y="3007918"/>
            <a:ext cx="1216078" cy="904889"/>
          </a:xfrm>
          <a:prstGeom prst="line">
            <a:avLst/>
          </a:prstGeom>
          <a:noFill/>
          <a:ln w="12700">
            <a:solidFill>
              <a:srgbClr val="000000"/>
            </a:solidFill>
            <a:round/>
            <a:headEnd/>
            <a:tailEnd/>
          </a:ln>
        </p:spPr>
        <p:txBody>
          <a:bodyPr/>
          <a:lstStyle/>
          <a:p>
            <a:endParaRPr lang="de-DE"/>
          </a:p>
        </p:txBody>
      </p:sp>
      <p:sp>
        <p:nvSpPr>
          <p:cNvPr id="90140" name="Line 53"/>
          <p:cNvSpPr>
            <a:spLocks noChangeShapeType="1"/>
          </p:cNvSpPr>
          <p:nvPr/>
        </p:nvSpPr>
        <p:spPr bwMode="auto">
          <a:xfrm flipV="1">
            <a:off x="4023574" y="4229513"/>
            <a:ext cx="945965" cy="1825"/>
          </a:xfrm>
          <a:prstGeom prst="line">
            <a:avLst/>
          </a:prstGeom>
          <a:noFill/>
          <a:ln w="12700">
            <a:solidFill>
              <a:srgbClr val="000000"/>
            </a:solidFill>
            <a:round/>
            <a:headEnd/>
            <a:tailEnd/>
          </a:ln>
        </p:spPr>
        <p:txBody>
          <a:bodyPr/>
          <a:lstStyle/>
          <a:p>
            <a:endParaRPr lang="de-DE"/>
          </a:p>
        </p:txBody>
      </p:sp>
      <p:sp>
        <p:nvSpPr>
          <p:cNvPr id="90141" name="Arc 54"/>
          <p:cNvSpPr>
            <a:spLocks/>
          </p:cNvSpPr>
          <p:nvPr/>
        </p:nvSpPr>
        <p:spPr bwMode="auto">
          <a:xfrm rot="15867698" flipH="1" flipV="1">
            <a:off x="8159370" y="4996195"/>
            <a:ext cx="320965" cy="432062"/>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p:spPr>
        <p:txBody>
          <a:bodyPr/>
          <a:lstStyle/>
          <a:p>
            <a:endParaRPr lang="de-DE"/>
          </a:p>
        </p:txBody>
      </p:sp>
      <p:sp>
        <p:nvSpPr>
          <p:cNvPr id="90146" name="AutoShape 82"/>
          <p:cNvSpPr>
            <a:spLocks noChangeArrowheads="1"/>
          </p:cNvSpPr>
          <p:nvPr/>
        </p:nvSpPr>
        <p:spPr bwMode="auto">
          <a:xfrm flipH="1">
            <a:off x="4096722" y="4109680"/>
            <a:ext cx="601459" cy="226134"/>
          </a:xfrm>
          <a:prstGeom prst="rightArrow">
            <a:avLst>
              <a:gd name="adj1" fmla="val 50000"/>
              <a:gd name="adj2" fmla="val 64296"/>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90147" name="Group 70"/>
          <p:cNvGrpSpPr>
            <a:grpSpLocks/>
          </p:cNvGrpSpPr>
          <p:nvPr/>
        </p:nvGrpSpPr>
        <p:grpSpPr bwMode="auto">
          <a:xfrm rot="5422057" flipH="1">
            <a:off x="4977009" y="3867951"/>
            <a:ext cx="277197" cy="631913"/>
            <a:chOff x="2940" y="264"/>
            <a:chExt cx="300" cy="1452"/>
          </a:xfrm>
        </p:grpSpPr>
        <p:grpSp>
          <p:nvGrpSpPr>
            <p:cNvPr id="90175" name="Group 71"/>
            <p:cNvGrpSpPr>
              <a:grpSpLocks/>
            </p:cNvGrpSpPr>
            <p:nvPr/>
          </p:nvGrpSpPr>
          <p:grpSpPr bwMode="auto">
            <a:xfrm>
              <a:off x="2940" y="264"/>
              <a:ext cx="252" cy="1368"/>
              <a:chOff x="3024" y="732"/>
              <a:chExt cx="252" cy="1368"/>
            </a:xfrm>
          </p:grpSpPr>
          <p:grpSp>
            <p:nvGrpSpPr>
              <p:cNvPr id="90178" name="Group 72"/>
              <p:cNvGrpSpPr>
                <a:grpSpLocks/>
              </p:cNvGrpSpPr>
              <p:nvPr/>
            </p:nvGrpSpPr>
            <p:grpSpPr bwMode="auto">
              <a:xfrm>
                <a:off x="3024" y="732"/>
                <a:ext cx="252" cy="1368"/>
                <a:chOff x="3168" y="1008"/>
                <a:chExt cx="484" cy="2448"/>
              </a:xfrm>
            </p:grpSpPr>
            <p:grpSp>
              <p:nvGrpSpPr>
                <p:cNvPr id="90180" name="Group 73"/>
                <p:cNvGrpSpPr>
                  <a:grpSpLocks/>
                </p:cNvGrpSpPr>
                <p:nvPr/>
              </p:nvGrpSpPr>
              <p:grpSpPr bwMode="auto">
                <a:xfrm>
                  <a:off x="3168" y="1008"/>
                  <a:ext cx="484" cy="2448"/>
                  <a:chOff x="2256" y="864"/>
                  <a:chExt cx="532" cy="2448"/>
                </a:xfrm>
              </p:grpSpPr>
              <p:sp>
                <p:nvSpPr>
                  <p:cNvPr id="90183" name="Freeform 7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84" name="Freeform 7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81" name="Freeform 7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82" name="Freeform 7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79" name="Line 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76" name="AutoShape 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77" name="Line 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48" name="AutoShape 81"/>
          <p:cNvSpPr>
            <a:spLocks noChangeArrowheads="1"/>
          </p:cNvSpPr>
          <p:nvPr/>
        </p:nvSpPr>
        <p:spPr bwMode="auto">
          <a:xfrm rot="10800000" flipH="1">
            <a:off x="4521154" y="1120516"/>
            <a:ext cx="601459" cy="226134"/>
          </a:xfrm>
          <a:prstGeom prst="rightArrow">
            <a:avLst>
              <a:gd name="adj1" fmla="val 50000"/>
              <a:gd name="adj2" fmla="val 64296"/>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nvGrpSpPr>
          <p:cNvPr id="90149" name="Group 18"/>
          <p:cNvGrpSpPr>
            <a:grpSpLocks/>
          </p:cNvGrpSpPr>
          <p:nvPr/>
        </p:nvGrpSpPr>
        <p:grpSpPr bwMode="auto">
          <a:xfrm rot="8707595" flipH="1">
            <a:off x="3413017" y="3726544"/>
            <a:ext cx="255766" cy="391546"/>
            <a:chOff x="2820" y="264"/>
            <a:chExt cx="420" cy="1452"/>
          </a:xfrm>
        </p:grpSpPr>
        <p:sp>
          <p:nvSpPr>
            <p:cNvPr id="90163" name="Line 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0164" name="Group 20"/>
            <p:cNvGrpSpPr>
              <a:grpSpLocks/>
            </p:cNvGrpSpPr>
            <p:nvPr/>
          </p:nvGrpSpPr>
          <p:grpSpPr bwMode="auto">
            <a:xfrm>
              <a:off x="2940" y="264"/>
              <a:ext cx="300" cy="1452"/>
              <a:chOff x="2940" y="264"/>
              <a:chExt cx="300" cy="1452"/>
            </a:xfrm>
          </p:grpSpPr>
          <p:grpSp>
            <p:nvGrpSpPr>
              <p:cNvPr id="90165" name="Group 21"/>
              <p:cNvGrpSpPr>
                <a:grpSpLocks/>
              </p:cNvGrpSpPr>
              <p:nvPr/>
            </p:nvGrpSpPr>
            <p:grpSpPr bwMode="auto">
              <a:xfrm>
                <a:off x="2940" y="264"/>
                <a:ext cx="252" cy="1368"/>
                <a:chOff x="3024" y="732"/>
                <a:chExt cx="252" cy="1368"/>
              </a:xfrm>
            </p:grpSpPr>
            <p:grpSp>
              <p:nvGrpSpPr>
                <p:cNvPr id="90168" name="Group 22"/>
                <p:cNvGrpSpPr>
                  <a:grpSpLocks/>
                </p:cNvGrpSpPr>
                <p:nvPr/>
              </p:nvGrpSpPr>
              <p:grpSpPr bwMode="auto">
                <a:xfrm>
                  <a:off x="3024" y="732"/>
                  <a:ext cx="252" cy="1368"/>
                  <a:chOff x="3168" y="1008"/>
                  <a:chExt cx="484" cy="2448"/>
                </a:xfrm>
              </p:grpSpPr>
              <p:grpSp>
                <p:nvGrpSpPr>
                  <p:cNvPr id="90170" name="Group 23"/>
                  <p:cNvGrpSpPr>
                    <a:grpSpLocks/>
                  </p:cNvGrpSpPr>
                  <p:nvPr/>
                </p:nvGrpSpPr>
                <p:grpSpPr bwMode="auto">
                  <a:xfrm>
                    <a:off x="3168" y="1008"/>
                    <a:ext cx="484" cy="2448"/>
                    <a:chOff x="2256" y="864"/>
                    <a:chExt cx="532" cy="2448"/>
                  </a:xfrm>
                </p:grpSpPr>
                <p:sp>
                  <p:nvSpPr>
                    <p:cNvPr id="90173" name="Freeform 2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74" name="Freeform 2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71" name="Freeform 2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72" name="Freeform 2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69" name="Line 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66" name="AutoShape 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67" name="Line 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0118" name="Group 254"/>
          <p:cNvGrpSpPr>
            <a:grpSpLocks/>
          </p:cNvGrpSpPr>
          <p:nvPr/>
        </p:nvGrpSpPr>
        <p:grpSpPr bwMode="auto">
          <a:xfrm rot="10986561" flipV="1">
            <a:off x="3095201" y="3676906"/>
            <a:ext cx="769937" cy="292100"/>
            <a:chOff x="4875" y="7237"/>
            <a:chExt cx="4230" cy="1883"/>
          </a:xfrm>
        </p:grpSpPr>
        <p:sp>
          <p:nvSpPr>
            <p:cNvPr id="90134"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5"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0120" name="Group 254"/>
          <p:cNvGrpSpPr>
            <a:grpSpLocks/>
          </p:cNvGrpSpPr>
          <p:nvPr/>
        </p:nvGrpSpPr>
        <p:grpSpPr bwMode="auto">
          <a:xfrm rot="11510889" flipV="1">
            <a:off x="2945976" y="3518113"/>
            <a:ext cx="769938" cy="292100"/>
            <a:chOff x="4875" y="7237"/>
            <a:chExt cx="4230" cy="1883"/>
          </a:xfrm>
        </p:grpSpPr>
        <p:sp>
          <p:nvSpPr>
            <p:cNvPr id="90132"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3"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185" name="Text Box 145"/>
          <p:cNvSpPr txBox="1">
            <a:spLocks noChangeArrowheads="1"/>
          </p:cNvSpPr>
          <p:nvPr/>
        </p:nvSpPr>
        <p:spPr bwMode="auto">
          <a:xfrm>
            <a:off x="1963271" y="3964624"/>
            <a:ext cx="1566691"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fr-FR" sz="1600" b="1" noProof="0" dirty="0"/>
              <a:t>tonneau</a:t>
            </a:r>
            <a:endParaRPr lang="de-DE" altLang="de-DE" sz="1600" b="1" dirty="0"/>
          </a:p>
        </p:txBody>
      </p:sp>
      <p:sp>
        <p:nvSpPr>
          <p:cNvPr id="186" name="Text Box 145"/>
          <p:cNvSpPr txBox="1">
            <a:spLocks noChangeArrowheads="1"/>
          </p:cNvSpPr>
          <p:nvPr/>
        </p:nvSpPr>
        <p:spPr bwMode="auto">
          <a:xfrm>
            <a:off x="1717565" y="3684275"/>
            <a:ext cx="1324204"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fr-FR" sz="1600" b="1" noProof="0" dirty="0"/>
              <a:t>tonneau</a:t>
            </a:r>
            <a:endParaRPr lang="de-DE" altLang="de-DE" sz="1600" b="1" dirty="0"/>
          </a:p>
        </p:txBody>
      </p:sp>
      <p:sp>
        <p:nvSpPr>
          <p:cNvPr id="3" name="Bogen 2">
            <a:extLst>
              <a:ext uri="{FF2B5EF4-FFF2-40B4-BE49-F238E27FC236}">
                <a16:creationId xmlns:a16="http://schemas.microsoft.com/office/drawing/2014/main" id="{BC6CEE57-65CD-463C-A1F5-66DE18D9F727}"/>
              </a:ext>
            </a:extLst>
          </p:cNvPr>
          <p:cNvSpPr/>
          <p:nvPr/>
        </p:nvSpPr>
        <p:spPr bwMode="auto">
          <a:xfrm rot="9436471">
            <a:off x="1711705" y="2696602"/>
            <a:ext cx="1143529" cy="1064896"/>
          </a:xfrm>
          <a:prstGeom prst="arc">
            <a:avLst>
              <a:gd name="adj1" fmla="val 11497492"/>
              <a:gd name="adj2" fmla="val 973266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6" name="Bogen 85">
            <a:extLst>
              <a:ext uri="{FF2B5EF4-FFF2-40B4-BE49-F238E27FC236}">
                <a16:creationId xmlns:a16="http://schemas.microsoft.com/office/drawing/2014/main" id="{E186E663-8E3D-4E55-BBC0-0F37EB16BE9C}"/>
              </a:ext>
            </a:extLst>
          </p:cNvPr>
          <p:cNvSpPr/>
          <p:nvPr/>
        </p:nvSpPr>
        <p:spPr bwMode="auto">
          <a:xfrm rot="9436471">
            <a:off x="3493934" y="3162558"/>
            <a:ext cx="1143529" cy="1064896"/>
          </a:xfrm>
          <a:prstGeom prst="arc">
            <a:avLst>
              <a:gd name="adj1" fmla="val 17858422"/>
              <a:gd name="adj2" fmla="val 2097416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7" name="Bogen 86">
            <a:extLst>
              <a:ext uri="{FF2B5EF4-FFF2-40B4-BE49-F238E27FC236}">
                <a16:creationId xmlns:a16="http://schemas.microsoft.com/office/drawing/2014/main" id="{F3E16DBC-221C-4D9D-A400-4A6D392175E1}"/>
              </a:ext>
            </a:extLst>
          </p:cNvPr>
          <p:cNvSpPr/>
          <p:nvPr/>
        </p:nvSpPr>
        <p:spPr bwMode="auto">
          <a:xfrm rot="9436471">
            <a:off x="2833732" y="1253477"/>
            <a:ext cx="1143529" cy="1064896"/>
          </a:xfrm>
          <a:prstGeom prst="arc">
            <a:avLst>
              <a:gd name="adj1" fmla="val 1637472"/>
              <a:gd name="adj2" fmla="val 70640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89" name="Group 18">
            <a:extLst>
              <a:ext uri="{FF2B5EF4-FFF2-40B4-BE49-F238E27FC236}">
                <a16:creationId xmlns:a16="http://schemas.microsoft.com/office/drawing/2014/main" id="{82732A8D-61C9-4096-AB34-AF92D6937ED9}"/>
              </a:ext>
            </a:extLst>
          </p:cNvPr>
          <p:cNvGrpSpPr>
            <a:grpSpLocks/>
          </p:cNvGrpSpPr>
          <p:nvPr/>
        </p:nvGrpSpPr>
        <p:grpSpPr bwMode="auto">
          <a:xfrm rot="19016266" flipH="1" flipV="1">
            <a:off x="2901714" y="3054411"/>
            <a:ext cx="255766" cy="391546"/>
            <a:chOff x="2820" y="264"/>
            <a:chExt cx="420" cy="1452"/>
          </a:xfrm>
        </p:grpSpPr>
        <p:sp>
          <p:nvSpPr>
            <p:cNvPr id="90" name="Line 19">
              <a:extLst>
                <a:ext uri="{FF2B5EF4-FFF2-40B4-BE49-F238E27FC236}">
                  <a16:creationId xmlns:a16="http://schemas.microsoft.com/office/drawing/2014/main" id="{7818F2F9-CCB1-4B52-A275-CE9925460B32}"/>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1" name="Group 20">
              <a:extLst>
                <a:ext uri="{FF2B5EF4-FFF2-40B4-BE49-F238E27FC236}">
                  <a16:creationId xmlns:a16="http://schemas.microsoft.com/office/drawing/2014/main" id="{0FC1AD0C-4A6B-4D26-BB8E-D4080E98E977}"/>
                </a:ext>
              </a:extLst>
            </p:cNvPr>
            <p:cNvGrpSpPr>
              <a:grpSpLocks/>
            </p:cNvGrpSpPr>
            <p:nvPr/>
          </p:nvGrpSpPr>
          <p:grpSpPr bwMode="auto">
            <a:xfrm>
              <a:off x="2940" y="264"/>
              <a:ext cx="300" cy="1452"/>
              <a:chOff x="2940" y="264"/>
              <a:chExt cx="300" cy="1452"/>
            </a:xfrm>
          </p:grpSpPr>
          <p:grpSp>
            <p:nvGrpSpPr>
              <p:cNvPr id="92" name="Group 21">
                <a:extLst>
                  <a:ext uri="{FF2B5EF4-FFF2-40B4-BE49-F238E27FC236}">
                    <a16:creationId xmlns:a16="http://schemas.microsoft.com/office/drawing/2014/main" id="{C88D9768-3A78-4549-BDF1-58CB42CD194A}"/>
                  </a:ext>
                </a:extLst>
              </p:cNvPr>
              <p:cNvGrpSpPr>
                <a:grpSpLocks/>
              </p:cNvGrpSpPr>
              <p:nvPr/>
            </p:nvGrpSpPr>
            <p:grpSpPr bwMode="auto">
              <a:xfrm>
                <a:off x="2940" y="264"/>
                <a:ext cx="252" cy="1368"/>
                <a:chOff x="3024" y="732"/>
                <a:chExt cx="252" cy="1368"/>
              </a:xfrm>
            </p:grpSpPr>
            <p:grpSp>
              <p:nvGrpSpPr>
                <p:cNvPr id="95" name="Group 22">
                  <a:extLst>
                    <a:ext uri="{FF2B5EF4-FFF2-40B4-BE49-F238E27FC236}">
                      <a16:creationId xmlns:a16="http://schemas.microsoft.com/office/drawing/2014/main" id="{F7345572-46B7-4CB4-B224-F3F683C8C750}"/>
                    </a:ext>
                  </a:extLst>
                </p:cNvPr>
                <p:cNvGrpSpPr>
                  <a:grpSpLocks/>
                </p:cNvGrpSpPr>
                <p:nvPr/>
              </p:nvGrpSpPr>
              <p:grpSpPr bwMode="auto">
                <a:xfrm>
                  <a:off x="3024" y="732"/>
                  <a:ext cx="252" cy="1368"/>
                  <a:chOff x="3168" y="1008"/>
                  <a:chExt cx="484" cy="2448"/>
                </a:xfrm>
              </p:grpSpPr>
              <p:grpSp>
                <p:nvGrpSpPr>
                  <p:cNvPr id="97" name="Group 23">
                    <a:extLst>
                      <a:ext uri="{FF2B5EF4-FFF2-40B4-BE49-F238E27FC236}">
                        <a16:creationId xmlns:a16="http://schemas.microsoft.com/office/drawing/2014/main" id="{E1714463-72B1-4277-A2FB-24C743ED6742}"/>
                      </a:ext>
                    </a:extLst>
                  </p:cNvPr>
                  <p:cNvGrpSpPr>
                    <a:grpSpLocks/>
                  </p:cNvGrpSpPr>
                  <p:nvPr/>
                </p:nvGrpSpPr>
                <p:grpSpPr bwMode="auto">
                  <a:xfrm>
                    <a:off x="3168" y="1008"/>
                    <a:ext cx="484" cy="2448"/>
                    <a:chOff x="2256" y="864"/>
                    <a:chExt cx="532" cy="2448"/>
                  </a:xfrm>
                </p:grpSpPr>
                <p:sp>
                  <p:nvSpPr>
                    <p:cNvPr id="100" name="Freeform 24">
                      <a:extLst>
                        <a:ext uri="{FF2B5EF4-FFF2-40B4-BE49-F238E27FC236}">
                          <a16:creationId xmlns:a16="http://schemas.microsoft.com/office/drawing/2014/main" id="{ABFA3003-F5C4-4CA2-9E83-087055E7ED98}"/>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3" name="Freeform 25">
                      <a:extLst>
                        <a:ext uri="{FF2B5EF4-FFF2-40B4-BE49-F238E27FC236}">
                          <a16:creationId xmlns:a16="http://schemas.microsoft.com/office/drawing/2014/main" id="{B6B549CA-AEF1-4BBF-9ADF-90F630AC6E39}"/>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8" name="Freeform 26">
                    <a:extLst>
                      <a:ext uri="{FF2B5EF4-FFF2-40B4-BE49-F238E27FC236}">
                        <a16:creationId xmlns:a16="http://schemas.microsoft.com/office/drawing/2014/main" id="{5F42E987-EDC9-422F-A703-98F03B83059A}"/>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9" name="Freeform 27">
                    <a:extLst>
                      <a:ext uri="{FF2B5EF4-FFF2-40B4-BE49-F238E27FC236}">
                        <a16:creationId xmlns:a16="http://schemas.microsoft.com/office/drawing/2014/main" id="{B6672FE4-C886-4B46-A8AA-343322835F7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 name="Line 28">
                  <a:extLst>
                    <a:ext uri="{FF2B5EF4-FFF2-40B4-BE49-F238E27FC236}">
                      <a16:creationId xmlns:a16="http://schemas.microsoft.com/office/drawing/2014/main" id="{D788E223-16F1-4544-9DCB-3967C094E267}"/>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3" name="AutoShape 29">
                <a:extLst>
                  <a:ext uri="{FF2B5EF4-FFF2-40B4-BE49-F238E27FC236}">
                    <a16:creationId xmlns:a16="http://schemas.microsoft.com/office/drawing/2014/main" id="{6CD4ABC6-14D8-4472-8E91-42264F40FFC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4" name="Line 30">
                <a:extLst>
                  <a:ext uri="{FF2B5EF4-FFF2-40B4-BE49-F238E27FC236}">
                    <a16:creationId xmlns:a16="http://schemas.microsoft.com/office/drawing/2014/main" id="{1DC375F1-7ADF-40AC-80DD-1234F1818775}"/>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04" name="Group 254">
            <a:extLst>
              <a:ext uri="{FF2B5EF4-FFF2-40B4-BE49-F238E27FC236}">
                <a16:creationId xmlns:a16="http://schemas.microsoft.com/office/drawing/2014/main" id="{2B7AF154-72CB-4E0A-ADD3-BA0B2E4664E0}"/>
              </a:ext>
            </a:extLst>
          </p:cNvPr>
          <p:cNvGrpSpPr>
            <a:grpSpLocks/>
          </p:cNvGrpSpPr>
          <p:nvPr/>
        </p:nvGrpSpPr>
        <p:grpSpPr bwMode="auto">
          <a:xfrm rot="7316672" flipH="1" flipV="1">
            <a:off x="2494435" y="2489939"/>
            <a:ext cx="769937" cy="292100"/>
            <a:chOff x="4875" y="7237"/>
            <a:chExt cx="4230" cy="1883"/>
          </a:xfrm>
        </p:grpSpPr>
        <p:sp>
          <p:nvSpPr>
            <p:cNvPr id="105" name="Arc 255">
              <a:extLst>
                <a:ext uri="{FF2B5EF4-FFF2-40B4-BE49-F238E27FC236}">
                  <a16:creationId xmlns:a16="http://schemas.microsoft.com/office/drawing/2014/main" id="{AC154B81-28D9-4F1B-8ED9-B1CA37B187C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06" name="AutoShape 256">
              <a:extLst>
                <a:ext uri="{FF2B5EF4-FFF2-40B4-BE49-F238E27FC236}">
                  <a16:creationId xmlns:a16="http://schemas.microsoft.com/office/drawing/2014/main" id="{E1C85D3F-6C62-4A99-9ECA-DEB134EAC42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107" name="Text Box 145">
            <a:extLst>
              <a:ext uri="{FF2B5EF4-FFF2-40B4-BE49-F238E27FC236}">
                <a16:creationId xmlns:a16="http://schemas.microsoft.com/office/drawing/2014/main" id="{CF893055-8695-49B4-9065-6A4B6F69072D}"/>
              </a:ext>
            </a:extLst>
          </p:cNvPr>
          <p:cNvSpPr txBox="1">
            <a:spLocks noChangeArrowheads="1"/>
          </p:cNvSpPr>
          <p:nvPr/>
        </p:nvSpPr>
        <p:spPr bwMode="auto">
          <a:xfrm>
            <a:off x="3066278" y="2254583"/>
            <a:ext cx="1454875"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 </a:t>
            </a:r>
            <a:r>
              <a:rPr lang="fr-FR" sz="1600" b="1" noProof="0" dirty="0"/>
              <a:t>tonneau</a:t>
            </a:r>
            <a:endParaRPr lang="de-DE" altLang="de-DE" sz="1600" b="1" dirty="0"/>
          </a:p>
        </p:txBody>
      </p:sp>
      <p:grpSp>
        <p:nvGrpSpPr>
          <p:cNvPr id="108" name="Group 18">
            <a:extLst>
              <a:ext uri="{FF2B5EF4-FFF2-40B4-BE49-F238E27FC236}">
                <a16:creationId xmlns:a16="http://schemas.microsoft.com/office/drawing/2014/main" id="{06E4FCAE-8C3D-4B44-932B-0EE509336866}"/>
              </a:ext>
            </a:extLst>
          </p:cNvPr>
          <p:cNvGrpSpPr>
            <a:grpSpLocks/>
          </p:cNvGrpSpPr>
          <p:nvPr/>
        </p:nvGrpSpPr>
        <p:grpSpPr bwMode="auto">
          <a:xfrm rot="10594705" flipH="1" flipV="1">
            <a:off x="1605074" y="3093254"/>
            <a:ext cx="255766" cy="391546"/>
            <a:chOff x="2820" y="264"/>
            <a:chExt cx="420" cy="1452"/>
          </a:xfrm>
        </p:grpSpPr>
        <p:sp>
          <p:nvSpPr>
            <p:cNvPr id="109" name="Line 19">
              <a:extLst>
                <a:ext uri="{FF2B5EF4-FFF2-40B4-BE49-F238E27FC236}">
                  <a16:creationId xmlns:a16="http://schemas.microsoft.com/office/drawing/2014/main" id="{E22A490F-35A0-47EB-B3B4-A354FD2E0C1A}"/>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10" name="Group 20">
              <a:extLst>
                <a:ext uri="{FF2B5EF4-FFF2-40B4-BE49-F238E27FC236}">
                  <a16:creationId xmlns:a16="http://schemas.microsoft.com/office/drawing/2014/main" id="{BD22A4E2-239F-42B6-A581-1656A85561FA}"/>
                </a:ext>
              </a:extLst>
            </p:cNvPr>
            <p:cNvGrpSpPr>
              <a:grpSpLocks/>
            </p:cNvGrpSpPr>
            <p:nvPr/>
          </p:nvGrpSpPr>
          <p:grpSpPr bwMode="auto">
            <a:xfrm>
              <a:off x="2940" y="264"/>
              <a:ext cx="300" cy="1452"/>
              <a:chOff x="2940" y="264"/>
              <a:chExt cx="300" cy="1452"/>
            </a:xfrm>
          </p:grpSpPr>
          <p:grpSp>
            <p:nvGrpSpPr>
              <p:cNvPr id="111" name="Group 21">
                <a:extLst>
                  <a:ext uri="{FF2B5EF4-FFF2-40B4-BE49-F238E27FC236}">
                    <a16:creationId xmlns:a16="http://schemas.microsoft.com/office/drawing/2014/main" id="{1F469A60-BDB6-4155-A679-6F895D685072}"/>
                  </a:ext>
                </a:extLst>
              </p:cNvPr>
              <p:cNvGrpSpPr>
                <a:grpSpLocks/>
              </p:cNvGrpSpPr>
              <p:nvPr/>
            </p:nvGrpSpPr>
            <p:grpSpPr bwMode="auto">
              <a:xfrm>
                <a:off x="2940" y="264"/>
                <a:ext cx="252" cy="1368"/>
                <a:chOff x="3024" y="732"/>
                <a:chExt cx="252" cy="1368"/>
              </a:xfrm>
            </p:grpSpPr>
            <p:grpSp>
              <p:nvGrpSpPr>
                <p:cNvPr id="114" name="Group 22">
                  <a:extLst>
                    <a:ext uri="{FF2B5EF4-FFF2-40B4-BE49-F238E27FC236}">
                      <a16:creationId xmlns:a16="http://schemas.microsoft.com/office/drawing/2014/main" id="{93E172D8-2BEC-428E-8B74-AD0B6FD3F8C6}"/>
                    </a:ext>
                  </a:extLst>
                </p:cNvPr>
                <p:cNvGrpSpPr>
                  <a:grpSpLocks/>
                </p:cNvGrpSpPr>
                <p:nvPr/>
              </p:nvGrpSpPr>
              <p:grpSpPr bwMode="auto">
                <a:xfrm>
                  <a:off x="3024" y="732"/>
                  <a:ext cx="252" cy="1368"/>
                  <a:chOff x="3168" y="1008"/>
                  <a:chExt cx="484" cy="2448"/>
                </a:xfrm>
              </p:grpSpPr>
              <p:grpSp>
                <p:nvGrpSpPr>
                  <p:cNvPr id="116" name="Group 23">
                    <a:extLst>
                      <a:ext uri="{FF2B5EF4-FFF2-40B4-BE49-F238E27FC236}">
                        <a16:creationId xmlns:a16="http://schemas.microsoft.com/office/drawing/2014/main" id="{81EB1A89-B6D9-429A-9DB2-B34F16B711A6}"/>
                      </a:ext>
                    </a:extLst>
                  </p:cNvPr>
                  <p:cNvGrpSpPr>
                    <a:grpSpLocks/>
                  </p:cNvGrpSpPr>
                  <p:nvPr/>
                </p:nvGrpSpPr>
                <p:grpSpPr bwMode="auto">
                  <a:xfrm>
                    <a:off x="3168" y="1008"/>
                    <a:ext cx="484" cy="2448"/>
                    <a:chOff x="2256" y="864"/>
                    <a:chExt cx="532" cy="2448"/>
                  </a:xfrm>
                </p:grpSpPr>
                <p:sp>
                  <p:nvSpPr>
                    <p:cNvPr id="119" name="Freeform 24">
                      <a:extLst>
                        <a:ext uri="{FF2B5EF4-FFF2-40B4-BE49-F238E27FC236}">
                          <a16:creationId xmlns:a16="http://schemas.microsoft.com/office/drawing/2014/main" id="{8FD9084D-8EA4-44F3-84E4-AFAC7C52D093}"/>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0" name="Freeform 25">
                      <a:extLst>
                        <a:ext uri="{FF2B5EF4-FFF2-40B4-BE49-F238E27FC236}">
                          <a16:creationId xmlns:a16="http://schemas.microsoft.com/office/drawing/2014/main" id="{906E4B5B-B74F-42DB-8C6A-14520F9E1F83}"/>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7" name="Freeform 26">
                    <a:extLst>
                      <a:ext uri="{FF2B5EF4-FFF2-40B4-BE49-F238E27FC236}">
                        <a16:creationId xmlns:a16="http://schemas.microsoft.com/office/drawing/2014/main" id="{0B05EC15-03F8-4BCD-9883-0BCEAA7E02B4}"/>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8" name="Freeform 27">
                    <a:extLst>
                      <a:ext uri="{FF2B5EF4-FFF2-40B4-BE49-F238E27FC236}">
                        <a16:creationId xmlns:a16="http://schemas.microsoft.com/office/drawing/2014/main" id="{9404E9B8-89E8-4C0B-8E9C-D41ED9F23E24}"/>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5" name="Line 28">
                  <a:extLst>
                    <a:ext uri="{FF2B5EF4-FFF2-40B4-BE49-F238E27FC236}">
                      <a16:creationId xmlns:a16="http://schemas.microsoft.com/office/drawing/2014/main" id="{FFA7AE0C-4977-4B32-894F-50DD2C80874A}"/>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12" name="AutoShape 29">
                <a:extLst>
                  <a:ext uri="{FF2B5EF4-FFF2-40B4-BE49-F238E27FC236}">
                    <a16:creationId xmlns:a16="http://schemas.microsoft.com/office/drawing/2014/main" id="{6AF48497-0706-41CF-A3C2-1402086A011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13" name="Line 30">
                <a:extLst>
                  <a:ext uri="{FF2B5EF4-FFF2-40B4-BE49-F238E27FC236}">
                    <a16:creationId xmlns:a16="http://schemas.microsoft.com/office/drawing/2014/main" id="{C43A5FFB-A317-4A1E-A0B5-C6DAC3F1B81E}"/>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21" name="Group 18">
            <a:extLst>
              <a:ext uri="{FF2B5EF4-FFF2-40B4-BE49-F238E27FC236}">
                <a16:creationId xmlns:a16="http://schemas.microsoft.com/office/drawing/2014/main" id="{01BEF5B2-AD37-4874-9B3B-E7F11EEB19F2}"/>
              </a:ext>
            </a:extLst>
          </p:cNvPr>
          <p:cNvGrpSpPr>
            <a:grpSpLocks/>
          </p:cNvGrpSpPr>
          <p:nvPr/>
        </p:nvGrpSpPr>
        <p:grpSpPr bwMode="auto">
          <a:xfrm flipH="1" flipV="1">
            <a:off x="2717650" y="2486042"/>
            <a:ext cx="255766" cy="391546"/>
            <a:chOff x="2820" y="264"/>
            <a:chExt cx="420" cy="1452"/>
          </a:xfrm>
        </p:grpSpPr>
        <p:sp>
          <p:nvSpPr>
            <p:cNvPr id="122" name="Line 19">
              <a:extLst>
                <a:ext uri="{FF2B5EF4-FFF2-40B4-BE49-F238E27FC236}">
                  <a16:creationId xmlns:a16="http://schemas.microsoft.com/office/drawing/2014/main" id="{5270E25A-884F-4BF1-866A-F9598A9ED605}"/>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23" name="Group 20">
              <a:extLst>
                <a:ext uri="{FF2B5EF4-FFF2-40B4-BE49-F238E27FC236}">
                  <a16:creationId xmlns:a16="http://schemas.microsoft.com/office/drawing/2014/main" id="{0B144B86-39D0-401A-99EA-BB666247DD0E}"/>
                </a:ext>
              </a:extLst>
            </p:cNvPr>
            <p:cNvGrpSpPr>
              <a:grpSpLocks/>
            </p:cNvGrpSpPr>
            <p:nvPr/>
          </p:nvGrpSpPr>
          <p:grpSpPr bwMode="auto">
            <a:xfrm>
              <a:off x="2940" y="264"/>
              <a:ext cx="300" cy="1452"/>
              <a:chOff x="2940" y="264"/>
              <a:chExt cx="300" cy="1452"/>
            </a:xfrm>
          </p:grpSpPr>
          <p:grpSp>
            <p:nvGrpSpPr>
              <p:cNvPr id="124" name="Group 21">
                <a:extLst>
                  <a:ext uri="{FF2B5EF4-FFF2-40B4-BE49-F238E27FC236}">
                    <a16:creationId xmlns:a16="http://schemas.microsoft.com/office/drawing/2014/main" id="{E4A14AC6-827D-494D-B4A6-10D8034D57B5}"/>
                  </a:ext>
                </a:extLst>
              </p:cNvPr>
              <p:cNvGrpSpPr>
                <a:grpSpLocks/>
              </p:cNvGrpSpPr>
              <p:nvPr/>
            </p:nvGrpSpPr>
            <p:grpSpPr bwMode="auto">
              <a:xfrm>
                <a:off x="2940" y="264"/>
                <a:ext cx="252" cy="1368"/>
                <a:chOff x="3024" y="732"/>
                <a:chExt cx="252" cy="1368"/>
              </a:xfrm>
            </p:grpSpPr>
            <p:grpSp>
              <p:nvGrpSpPr>
                <p:cNvPr id="127" name="Group 22">
                  <a:extLst>
                    <a:ext uri="{FF2B5EF4-FFF2-40B4-BE49-F238E27FC236}">
                      <a16:creationId xmlns:a16="http://schemas.microsoft.com/office/drawing/2014/main" id="{2872EA16-4BF6-4D4E-87E7-29FC7D9FF1FF}"/>
                    </a:ext>
                  </a:extLst>
                </p:cNvPr>
                <p:cNvGrpSpPr>
                  <a:grpSpLocks/>
                </p:cNvGrpSpPr>
                <p:nvPr/>
              </p:nvGrpSpPr>
              <p:grpSpPr bwMode="auto">
                <a:xfrm>
                  <a:off x="3024" y="732"/>
                  <a:ext cx="252" cy="1368"/>
                  <a:chOff x="3168" y="1008"/>
                  <a:chExt cx="484" cy="2448"/>
                </a:xfrm>
              </p:grpSpPr>
              <p:grpSp>
                <p:nvGrpSpPr>
                  <p:cNvPr id="129" name="Group 23">
                    <a:extLst>
                      <a:ext uri="{FF2B5EF4-FFF2-40B4-BE49-F238E27FC236}">
                        <a16:creationId xmlns:a16="http://schemas.microsoft.com/office/drawing/2014/main" id="{5DC1AFFD-C365-46B4-B47D-748C8B89C0DE}"/>
                      </a:ext>
                    </a:extLst>
                  </p:cNvPr>
                  <p:cNvGrpSpPr>
                    <a:grpSpLocks/>
                  </p:cNvGrpSpPr>
                  <p:nvPr/>
                </p:nvGrpSpPr>
                <p:grpSpPr bwMode="auto">
                  <a:xfrm>
                    <a:off x="3168" y="1008"/>
                    <a:ext cx="484" cy="2448"/>
                    <a:chOff x="2256" y="864"/>
                    <a:chExt cx="532" cy="2448"/>
                  </a:xfrm>
                </p:grpSpPr>
                <p:sp>
                  <p:nvSpPr>
                    <p:cNvPr id="132" name="Freeform 24">
                      <a:extLst>
                        <a:ext uri="{FF2B5EF4-FFF2-40B4-BE49-F238E27FC236}">
                          <a16:creationId xmlns:a16="http://schemas.microsoft.com/office/drawing/2014/main" id="{8BBEA885-843B-461C-896C-3132F2BDF9F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3" name="Freeform 25">
                      <a:extLst>
                        <a:ext uri="{FF2B5EF4-FFF2-40B4-BE49-F238E27FC236}">
                          <a16:creationId xmlns:a16="http://schemas.microsoft.com/office/drawing/2014/main" id="{9CC900FE-D6D6-4606-AD56-A1CF00BE82D6}"/>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0" name="Freeform 26">
                    <a:extLst>
                      <a:ext uri="{FF2B5EF4-FFF2-40B4-BE49-F238E27FC236}">
                        <a16:creationId xmlns:a16="http://schemas.microsoft.com/office/drawing/2014/main" id="{44FC0A08-E7BB-4001-A6DF-79D3503574AD}"/>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1" name="Freeform 27">
                    <a:extLst>
                      <a:ext uri="{FF2B5EF4-FFF2-40B4-BE49-F238E27FC236}">
                        <a16:creationId xmlns:a16="http://schemas.microsoft.com/office/drawing/2014/main" id="{A04AACFC-410E-40BB-89EE-FAB9F90513DA}"/>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8" name="Line 28">
                  <a:extLst>
                    <a:ext uri="{FF2B5EF4-FFF2-40B4-BE49-F238E27FC236}">
                      <a16:creationId xmlns:a16="http://schemas.microsoft.com/office/drawing/2014/main" id="{EA2877CB-B13C-474C-AB2F-0C5F797E6D3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25" name="AutoShape 29">
                <a:extLst>
                  <a:ext uri="{FF2B5EF4-FFF2-40B4-BE49-F238E27FC236}">
                    <a16:creationId xmlns:a16="http://schemas.microsoft.com/office/drawing/2014/main" id="{21251F83-A725-4FE7-B1CB-3EAEE095576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26" name="Line 30">
                <a:extLst>
                  <a:ext uri="{FF2B5EF4-FFF2-40B4-BE49-F238E27FC236}">
                    <a16:creationId xmlns:a16="http://schemas.microsoft.com/office/drawing/2014/main" id="{D62EE2DF-8415-45A2-893F-5EC80FE94EA8}"/>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34" name="Group 18">
            <a:extLst>
              <a:ext uri="{FF2B5EF4-FFF2-40B4-BE49-F238E27FC236}">
                <a16:creationId xmlns:a16="http://schemas.microsoft.com/office/drawing/2014/main" id="{2B1CC5D0-8638-4085-9361-E220172E9DD6}"/>
              </a:ext>
            </a:extLst>
          </p:cNvPr>
          <p:cNvGrpSpPr>
            <a:grpSpLocks/>
          </p:cNvGrpSpPr>
          <p:nvPr/>
        </p:nvGrpSpPr>
        <p:grpSpPr bwMode="auto">
          <a:xfrm rot="297832" flipV="1">
            <a:off x="2710845" y="1744530"/>
            <a:ext cx="255766" cy="391546"/>
            <a:chOff x="2820" y="264"/>
            <a:chExt cx="420" cy="1452"/>
          </a:xfrm>
        </p:grpSpPr>
        <p:sp>
          <p:nvSpPr>
            <p:cNvPr id="135" name="Line 19">
              <a:extLst>
                <a:ext uri="{FF2B5EF4-FFF2-40B4-BE49-F238E27FC236}">
                  <a16:creationId xmlns:a16="http://schemas.microsoft.com/office/drawing/2014/main" id="{CC06D0C5-6BC5-4CDD-B388-AAF0A74F263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36" name="Group 20">
              <a:extLst>
                <a:ext uri="{FF2B5EF4-FFF2-40B4-BE49-F238E27FC236}">
                  <a16:creationId xmlns:a16="http://schemas.microsoft.com/office/drawing/2014/main" id="{E9E4B376-3461-44C1-8BED-2AFFE3AA6967}"/>
                </a:ext>
              </a:extLst>
            </p:cNvPr>
            <p:cNvGrpSpPr>
              <a:grpSpLocks/>
            </p:cNvGrpSpPr>
            <p:nvPr/>
          </p:nvGrpSpPr>
          <p:grpSpPr bwMode="auto">
            <a:xfrm>
              <a:off x="2940" y="264"/>
              <a:ext cx="300" cy="1452"/>
              <a:chOff x="2940" y="264"/>
              <a:chExt cx="300" cy="1452"/>
            </a:xfrm>
          </p:grpSpPr>
          <p:grpSp>
            <p:nvGrpSpPr>
              <p:cNvPr id="137" name="Group 21">
                <a:extLst>
                  <a:ext uri="{FF2B5EF4-FFF2-40B4-BE49-F238E27FC236}">
                    <a16:creationId xmlns:a16="http://schemas.microsoft.com/office/drawing/2014/main" id="{D7446C45-73C1-4307-B31B-2FD73A372F81}"/>
                  </a:ext>
                </a:extLst>
              </p:cNvPr>
              <p:cNvGrpSpPr>
                <a:grpSpLocks/>
              </p:cNvGrpSpPr>
              <p:nvPr/>
            </p:nvGrpSpPr>
            <p:grpSpPr bwMode="auto">
              <a:xfrm>
                <a:off x="2940" y="264"/>
                <a:ext cx="252" cy="1368"/>
                <a:chOff x="3024" y="732"/>
                <a:chExt cx="252" cy="1368"/>
              </a:xfrm>
            </p:grpSpPr>
            <p:grpSp>
              <p:nvGrpSpPr>
                <p:cNvPr id="140" name="Group 22">
                  <a:extLst>
                    <a:ext uri="{FF2B5EF4-FFF2-40B4-BE49-F238E27FC236}">
                      <a16:creationId xmlns:a16="http://schemas.microsoft.com/office/drawing/2014/main" id="{8C319E53-2D40-4858-A829-255696857E46}"/>
                    </a:ext>
                  </a:extLst>
                </p:cNvPr>
                <p:cNvGrpSpPr>
                  <a:grpSpLocks/>
                </p:cNvGrpSpPr>
                <p:nvPr/>
              </p:nvGrpSpPr>
              <p:grpSpPr bwMode="auto">
                <a:xfrm>
                  <a:off x="3024" y="732"/>
                  <a:ext cx="252" cy="1368"/>
                  <a:chOff x="3168" y="1008"/>
                  <a:chExt cx="484" cy="2448"/>
                </a:xfrm>
              </p:grpSpPr>
              <p:grpSp>
                <p:nvGrpSpPr>
                  <p:cNvPr id="142" name="Group 23">
                    <a:extLst>
                      <a:ext uri="{FF2B5EF4-FFF2-40B4-BE49-F238E27FC236}">
                        <a16:creationId xmlns:a16="http://schemas.microsoft.com/office/drawing/2014/main" id="{D983C7D4-B8A3-47DD-9B85-06FF76B7013A}"/>
                      </a:ext>
                    </a:extLst>
                  </p:cNvPr>
                  <p:cNvGrpSpPr>
                    <a:grpSpLocks/>
                  </p:cNvGrpSpPr>
                  <p:nvPr/>
                </p:nvGrpSpPr>
                <p:grpSpPr bwMode="auto">
                  <a:xfrm>
                    <a:off x="3168" y="1008"/>
                    <a:ext cx="484" cy="2448"/>
                    <a:chOff x="2256" y="864"/>
                    <a:chExt cx="532" cy="2448"/>
                  </a:xfrm>
                </p:grpSpPr>
                <p:sp>
                  <p:nvSpPr>
                    <p:cNvPr id="145" name="Freeform 24">
                      <a:extLst>
                        <a:ext uri="{FF2B5EF4-FFF2-40B4-BE49-F238E27FC236}">
                          <a16:creationId xmlns:a16="http://schemas.microsoft.com/office/drawing/2014/main" id="{59930433-688E-4F64-B86B-351AC7691489}"/>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6" name="Freeform 25">
                      <a:extLst>
                        <a:ext uri="{FF2B5EF4-FFF2-40B4-BE49-F238E27FC236}">
                          <a16:creationId xmlns:a16="http://schemas.microsoft.com/office/drawing/2014/main" id="{D1017B38-2236-4770-9A85-3932CA1E8FF0}"/>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3" name="Freeform 26">
                    <a:extLst>
                      <a:ext uri="{FF2B5EF4-FFF2-40B4-BE49-F238E27FC236}">
                        <a16:creationId xmlns:a16="http://schemas.microsoft.com/office/drawing/2014/main" id="{D4036EF2-CC85-4ED4-A81E-9B1D80563DB8}"/>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4" name="Freeform 27">
                    <a:extLst>
                      <a:ext uri="{FF2B5EF4-FFF2-40B4-BE49-F238E27FC236}">
                        <a16:creationId xmlns:a16="http://schemas.microsoft.com/office/drawing/2014/main" id="{F65B595F-17CD-4CDC-89D8-27B8F9EB5BD0}"/>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1" name="Line 28">
                  <a:extLst>
                    <a:ext uri="{FF2B5EF4-FFF2-40B4-BE49-F238E27FC236}">
                      <a16:creationId xmlns:a16="http://schemas.microsoft.com/office/drawing/2014/main" id="{E5ECF52E-05CB-4D76-8438-2F2B5DF45589}"/>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38" name="AutoShape 29">
                <a:extLst>
                  <a:ext uri="{FF2B5EF4-FFF2-40B4-BE49-F238E27FC236}">
                    <a16:creationId xmlns:a16="http://schemas.microsoft.com/office/drawing/2014/main" id="{9882BD25-9DED-4B62-B18B-7B6D6C45349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39" name="Line 30">
                <a:extLst>
                  <a:ext uri="{FF2B5EF4-FFF2-40B4-BE49-F238E27FC236}">
                    <a16:creationId xmlns:a16="http://schemas.microsoft.com/office/drawing/2014/main" id="{43B132CB-510C-48DC-8347-FAC8C18E2334}"/>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blinds(horizontal)">
                                      <p:cBhvr>
                                        <p:cTn id="7" dur="1000"/>
                                        <p:tgtEl>
                                          <p:spTgt spid="18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86">
                                            <p:txEl>
                                              <p:pRg st="0" end="0"/>
                                            </p:txEl>
                                          </p:spTgt>
                                        </p:tgtEl>
                                        <p:attrNameLst>
                                          <p:attrName>style.visibility</p:attrName>
                                        </p:attrNameLst>
                                      </p:cBhvr>
                                      <p:to>
                                        <p:strVal val="visible"/>
                                      </p:to>
                                    </p:set>
                                    <p:animEffect transition="in" filter="blinds(horizontal)">
                                      <p:cBhvr>
                                        <p:cTn id="11" dur="1000"/>
                                        <p:tgtEl>
                                          <p:spTgt spid="186">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7">
                                            <p:txEl>
                                              <p:pRg st="0" end="0"/>
                                            </p:txEl>
                                          </p:spTgt>
                                        </p:tgtEl>
                                        <p:attrNameLst>
                                          <p:attrName>style.visibility</p:attrName>
                                        </p:attrNameLst>
                                      </p:cBhvr>
                                      <p:to>
                                        <p:strVal val="visible"/>
                                      </p:to>
                                    </p:set>
                                    <p:animEffect transition="in" filter="blinds(horizontal)">
                                      <p:cBhvr>
                                        <p:cTn id="15" dur="10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407988" y="6516688"/>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F-27.12.02</a:t>
            </a:r>
            <a:endParaRPr lang="de-DE" altLang="de-DE" dirty="0"/>
          </a:p>
        </p:txBody>
      </p:sp>
      <p:sp>
        <p:nvSpPr>
          <p:cNvPr id="90115" name="Rectangle 116"/>
          <p:cNvSpPr>
            <a:spLocks noChangeArrowheads="1"/>
          </p:cNvSpPr>
          <p:nvPr/>
        </p:nvSpPr>
        <p:spPr bwMode="auto">
          <a:xfrm>
            <a:off x="1614745" y="2771"/>
            <a:ext cx="6935619" cy="707886"/>
          </a:xfrm>
          <a:prstGeom prst="rect">
            <a:avLst/>
          </a:prstGeom>
          <a:noFill/>
          <a:ln w="12700" algn="ctr">
            <a:noFill/>
            <a:miter lim="800000"/>
            <a:headEnd/>
            <a:tailEnd/>
          </a:ln>
        </p:spPr>
        <p:txBody>
          <a:bodyPr wrap="square" anchor="ctr">
            <a:spAutoFit/>
          </a:bodyPr>
          <a:lstStyle/>
          <a:p>
            <a:r>
              <a:rPr lang="en-GB" sz="2000" b="1" dirty="0"/>
              <a:t>F-27.12 </a:t>
            </a:r>
            <a:r>
              <a:rPr lang="fr-FR" sz="2000" b="1" dirty="0"/>
              <a:t>Figure ET inversé avec deux quarts de tonneau, 	demi-tonneau.</a:t>
            </a:r>
            <a:endParaRPr lang="de-DE" sz="2000" dirty="0"/>
          </a:p>
        </p:txBody>
      </p:sp>
      <p:sp>
        <p:nvSpPr>
          <p:cNvPr id="90138" name="Line 50"/>
          <p:cNvSpPr>
            <a:spLocks noChangeShapeType="1"/>
          </p:cNvSpPr>
          <p:nvPr/>
        </p:nvSpPr>
        <p:spPr bwMode="auto">
          <a:xfrm>
            <a:off x="3427296" y="1242293"/>
            <a:ext cx="945965" cy="1825"/>
          </a:xfrm>
          <a:prstGeom prst="line">
            <a:avLst/>
          </a:prstGeom>
          <a:noFill/>
          <a:ln w="9525">
            <a:solidFill>
              <a:srgbClr val="000000"/>
            </a:solidFill>
            <a:round/>
            <a:headEnd/>
            <a:tailEnd/>
          </a:ln>
        </p:spPr>
        <p:txBody>
          <a:bodyPr/>
          <a:lstStyle/>
          <a:p>
            <a:endParaRPr lang="de-DE"/>
          </a:p>
        </p:txBody>
      </p:sp>
      <p:cxnSp>
        <p:nvCxnSpPr>
          <p:cNvPr id="90142" name="Gerader Verbinder 176"/>
          <p:cNvCxnSpPr>
            <a:cxnSpLocks/>
            <a:stCxn id="87" idx="0"/>
          </p:cNvCxnSpPr>
          <p:nvPr/>
        </p:nvCxnSpPr>
        <p:spPr bwMode="auto">
          <a:xfrm>
            <a:off x="2844505" y="1741126"/>
            <a:ext cx="2057" cy="1376760"/>
          </a:xfrm>
          <a:prstGeom prst="line">
            <a:avLst/>
          </a:prstGeom>
          <a:noFill/>
          <a:ln w="12700" algn="ctr">
            <a:solidFill>
              <a:schemeClr val="tx1"/>
            </a:solidFill>
            <a:round/>
            <a:headEnd/>
            <a:tailEnd/>
          </a:ln>
        </p:spPr>
      </p:cxnSp>
      <p:grpSp>
        <p:nvGrpSpPr>
          <p:cNvPr id="90145" name="Group 57"/>
          <p:cNvGrpSpPr>
            <a:grpSpLocks/>
          </p:cNvGrpSpPr>
          <p:nvPr/>
        </p:nvGrpSpPr>
        <p:grpSpPr bwMode="auto">
          <a:xfrm rot="16371542" flipH="1">
            <a:off x="3941296" y="953550"/>
            <a:ext cx="277197" cy="633816"/>
            <a:chOff x="2940" y="264"/>
            <a:chExt cx="300" cy="1452"/>
          </a:xfrm>
        </p:grpSpPr>
        <p:grpSp>
          <p:nvGrpSpPr>
            <p:cNvPr id="90185" name="Group 58"/>
            <p:cNvGrpSpPr>
              <a:grpSpLocks/>
            </p:cNvGrpSpPr>
            <p:nvPr/>
          </p:nvGrpSpPr>
          <p:grpSpPr bwMode="auto">
            <a:xfrm>
              <a:off x="2940" y="264"/>
              <a:ext cx="252" cy="1368"/>
              <a:chOff x="3024" y="732"/>
              <a:chExt cx="252" cy="1368"/>
            </a:xfrm>
          </p:grpSpPr>
          <p:grpSp>
            <p:nvGrpSpPr>
              <p:cNvPr id="90188" name="Group 59"/>
              <p:cNvGrpSpPr>
                <a:grpSpLocks/>
              </p:cNvGrpSpPr>
              <p:nvPr/>
            </p:nvGrpSpPr>
            <p:grpSpPr bwMode="auto">
              <a:xfrm>
                <a:off x="3024" y="732"/>
                <a:ext cx="252" cy="1368"/>
                <a:chOff x="3168" y="1008"/>
                <a:chExt cx="484" cy="2448"/>
              </a:xfrm>
            </p:grpSpPr>
            <p:grpSp>
              <p:nvGrpSpPr>
                <p:cNvPr id="90190" name="Group 60"/>
                <p:cNvGrpSpPr>
                  <a:grpSpLocks/>
                </p:cNvGrpSpPr>
                <p:nvPr/>
              </p:nvGrpSpPr>
              <p:grpSpPr bwMode="auto">
                <a:xfrm>
                  <a:off x="3168" y="1008"/>
                  <a:ext cx="484" cy="2448"/>
                  <a:chOff x="2256" y="864"/>
                  <a:chExt cx="532" cy="2448"/>
                </a:xfrm>
              </p:grpSpPr>
              <p:sp>
                <p:nvSpPr>
                  <p:cNvPr id="90193" name="Freeform 6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94" name="Freeform 6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91" name="Freeform 6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92" name="Freeform 64"/>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89" name="Line 6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86" name="AutoShape 6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87" name="Line 6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37" name="Line 47"/>
          <p:cNvSpPr>
            <a:spLocks noChangeShapeType="1"/>
          </p:cNvSpPr>
          <p:nvPr/>
        </p:nvSpPr>
        <p:spPr bwMode="auto">
          <a:xfrm rot="5400000" flipH="1">
            <a:off x="2553338" y="3007918"/>
            <a:ext cx="1216078" cy="904889"/>
          </a:xfrm>
          <a:prstGeom prst="line">
            <a:avLst/>
          </a:prstGeom>
          <a:noFill/>
          <a:ln w="12700">
            <a:solidFill>
              <a:srgbClr val="000000"/>
            </a:solidFill>
            <a:round/>
            <a:headEnd/>
            <a:tailEnd/>
          </a:ln>
        </p:spPr>
        <p:txBody>
          <a:bodyPr/>
          <a:lstStyle/>
          <a:p>
            <a:endParaRPr lang="de-DE"/>
          </a:p>
        </p:txBody>
      </p:sp>
      <p:sp>
        <p:nvSpPr>
          <p:cNvPr id="90140" name="Line 53"/>
          <p:cNvSpPr>
            <a:spLocks noChangeShapeType="1"/>
          </p:cNvSpPr>
          <p:nvPr/>
        </p:nvSpPr>
        <p:spPr bwMode="auto">
          <a:xfrm flipV="1">
            <a:off x="4023574" y="4271075"/>
            <a:ext cx="945965" cy="1825"/>
          </a:xfrm>
          <a:prstGeom prst="line">
            <a:avLst/>
          </a:prstGeom>
          <a:noFill/>
          <a:ln w="12700">
            <a:solidFill>
              <a:srgbClr val="000000"/>
            </a:solidFill>
            <a:round/>
            <a:headEnd/>
            <a:tailEnd/>
          </a:ln>
        </p:spPr>
        <p:txBody>
          <a:bodyPr/>
          <a:lstStyle/>
          <a:p>
            <a:endParaRPr lang="de-DE"/>
          </a:p>
        </p:txBody>
      </p:sp>
      <p:sp>
        <p:nvSpPr>
          <p:cNvPr id="90141" name="Arc 54"/>
          <p:cNvSpPr>
            <a:spLocks/>
          </p:cNvSpPr>
          <p:nvPr/>
        </p:nvSpPr>
        <p:spPr bwMode="auto">
          <a:xfrm rot="15867698" flipH="1" flipV="1">
            <a:off x="8159370" y="4996195"/>
            <a:ext cx="320965" cy="432062"/>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p:spPr>
        <p:txBody>
          <a:bodyPr/>
          <a:lstStyle/>
          <a:p>
            <a:endParaRPr lang="de-DE"/>
          </a:p>
        </p:txBody>
      </p:sp>
      <p:sp>
        <p:nvSpPr>
          <p:cNvPr id="90146" name="AutoShape 82"/>
          <p:cNvSpPr>
            <a:spLocks noChangeArrowheads="1"/>
          </p:cNvSpPr>
          <p:nvPr/>
        </p:nvSpPr>
        <p:spPr bwMode="auto">
          <a:xfrm flipH="1">
            <a:off x="4311994" y="4150727"/>
            <a:ext cx="601459" cy="226134"/>
          </a:xfrm>
          <a:prstGeom prst="rightArrow">
            <a:avLst>
              <a:gd name="adj1" fmla="val 50000"/>
              <a:gd name="adj2" fmla="val 64296"/>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90147" name="Group 70"/>
          <p:cNvGrpSpPr>
            <a:grpSpLocks/>
          </p:cNvGrpSpPr>
          <p:nvPr/>
        </p:nvGrpSpPr>
        <p:grpSpPr bwMode="auto">
          <a:xfrm rot="5422057" flipH="1">
            <a:off x="5174822" y="3907810"/>
            <a:ext cx="277197" cy="631913"/>
            <a:chOff x="2940" y="264"/>
            <a:chExt cx="300" cy="1452"/>
          </a:xfrm>
        </p:grpSpPr>
        <p:grpSp>
          <p:nvGrpSpPr>
            <p:cNvPr id="90175" name="Group 71"/>
            <p:cNvGrpSpPr>
              <a:grpSpLocks/>
            </p:cNvGrpSpPr>
            <p:nvPr/>
          </p:nvGrpSpPr>
          <p:grpSpPr bwMode="auto">
            <a:xfrm>
              <a:off x="2940" y="264"/>
              <a:ext cx="252" cy="1368"/>
              <a:chOff x="3024" y="732"/>
              <a:chExt cx="252" cy="1368"/>
            </a:xfrm>
          </p:grpSpPr>
          <p:grpSp>
            <p:nvGrpSpPr>
              <p:cNvPr id="90178" name="Group 72"/>
              <p:cNvGrpSpPr>
                <a:grpSpLocks/>
              </p:cNvGrpSpPr>
              <p:nvPr/>
            </p:nvGrpSpPr>
            <p:grpSpPr bwMode="auto">
              <a:xfrm>
                <a:off x="3024" y="732"/>
                <a:ext cx="252" cy="1368"/>
                <a:chOff x="3168" y="1008"/>
                <a:chExt cx="484" cy="2448"/>
              </a:xfrm>
            </p:grpSpPr>
            <p:grpSp>
              <p:nvGrpSpPr>
                <p:cNvPr id="90180" name="Group 73"/>
                <p:cNvGrpSpPr>
                  <a:grpSpLocks/>
                </p:cNvGrpSpPr>
                <p:nvPr/>
              </p:nvGrpSpPr>
              <p:grpSpPr bwMode="auto">
                <a:xfrm>
                  <a:off x="3168" y="1008"/>
                  <a:ext cx="484" cy="2448"/>
                  <a:chOff x="2256" y="864"/>
                  <a:chExt cx="532" cy="2448"/>
                </a:xfrm>
              </p:grpSpPr>
              <p:sp>
                <p:nvSpPr>
                  <p:cNvPr id="90183" name="Freeform 7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84" name="Freeform 7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81" name="Freeform 7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82" name="Freeform 7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79" name="Line 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76" name="AutoShape 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77" name="Line 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48" name="AutoShape 81"/>
          <p:cNvSpPr>
            <a:spLocks noChangeArrowheads="1"/>
          </p:cNvSpPr>
          <p:nvPr/>
        </p:nvSpPr>
        <p:spPr bwMode="auto">
          <a:xfrm rot="10800000" flipH="1">
            <a:off x="4521154" y="1120516"/>
            <a:ext cx="601459" cy="226134"/>
          </a:xfrm>
          <a:prstGeom prst="rightArrow">
            <a:avLst>
              <a:gd name="adj1" fmla="val 50000"/>
              <a:gd name="adj2" fmla="val 64296"/>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nvGrpSpPr>
          <p:cNvPr id="90118" name="Group 254"/>
          <p:cNvGrpSpPr>
            <a:grpSpLocks/>
          </p:cNvGrpSpPr>
          <p:nvPr/>
        </p:nvGrpSpPr>
        <p:grpSpPr bwMode="auto">
          <a:xfrm rot="10986561" flipV="1">
            <a:off x="3095201" y="3676906"/>
            <a:ext cx="769937" cy="292100"/>
            <a:chOff x="4875" y="7237"/>
            <a:chExt cx="4230" cy="1883"/>
          </a:xfrm>
        </p:grpSpPr>
        <p:sp>
          <p:nvSpPr>
            <p:cNvPr id="90134"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5"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0120" name="Group 254"/>
          <p:cNvGrpSpPr>
            <a:grpSpLocks/>
          </p:cNvGrpSpPr>
          <p:nvPr/>
        </p:nvGrpSpPr>
        <p:grpSpPr bwMode="auto">
          <a:xfrm rot="11510889" flipV="1">
            <a:off x="2945976" y="3518113"/>
            <a:ext cx="769938" cy="292100"/>
            <a:chOff x="4875" y="7237"/>
            <a:chExt cx="4230" cy="1883"/>
          </a:xfrm>
        </p:grpSpPr>
        <p:sp>
          <p:nvSpPr>
            <p:cNvPr id="90132"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3"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185" name="Text Box 145"/>
          <p:cNvSpPr txBox="1">
            <a:spLocks noChangeArrowheads="1"/>
          </p:cNvSpPr>
          <p:nvPr/>
        </p:nvSpPr>
        <p:spPr bwMode="auto">
          <a:xfrm>
            <a:off x="2779075" y="3964624"/>
            <a:ext cx="750887"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¼</a:t>
            </a:r>
          </a:p>
        </p:txBody>
      </p:sp>
      <p:sp>
        <p:nvSpPr>
          <p:cNvPr id="186" name="Text Box 145"/>
          <p:cNvSpPr txBox="1">
            <a:spLocks noChangeArrowheads="1"/>
          </p:cNvSpPr>
          <p:nvPr/>
        </p:nvSpPr>
        <p:spPr bwMode="auto">
          <a:xfrm>
            <a:off x="2459055" y="3656915"/>
            <a:ext cx="750887"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¼ </a:t>
            </a:r>
          </a:p>
        </p:txBody>
      </p:sp>
      <p:sp>
        <p:nvSpPr>
          <p:cNvPr id="3" name="Bogen 2">
            <a:extLst>
              <a:ext uri="{FF2B5EF4-FFF2-40B4-BE49-F238E27FC236}">
                <a16:creationId xmlns:a16="http://schemas.microsoft.com/office/drawing/2014/main" id="{BC6CEE57-65CD-463C-A1F5-66DE18D9F727}"/>
              </a:ext>
            </a:extLst>
          </p:cNvPr>
          <p:cNvSpPr/>
          <p:nvPr/>
        </p:nvSpPr>
        <p:spPr bwMode="auto">
          <a:xfrm rot="9436471">
            <a:off x="1711705" y="2696602"/>
            <a:ext cx="1143529" cy="1064896"/>
          </a:xfrm>
          <a:prstGeom prst="arc">
            <a:avLst>
              <a:gd name="adj1" fmla="val 11497492"/>
              <a:gd name="adj2" fmla="val 973266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6" name="Bogen 85">
            <a:extLst>
              <a:ext uri="{FF2B5EF4-FFF2-40B4-BE49-F238E27FC236}">
                <a16:creationId xmlns:a16="http://schemas.microsoft.com/office/drawing/2014/main" id="{E186E663-8E3D-4E55-BBC0-0F37EB16BE9C}"/>
              </a:ext>
            </a:extLst>
          </p:cNvPr>
          <p:cNvSpPr/>
          <p:nvPr/>
        </p:nvSpPr>
        <p:spPr bwMode="auto">
          <a:xfrm rot="9436471">
            <a:off x="3514974" y="3215233"/>
            <a:ext cx="1143529" cy="1064896"/>
          </a:xfrm>
          <a:prstGeom prst="arc">
            <a:avLst>
              <a:gd name="adj1" fmla="val 17858422"/>
              <a:gd name="adj2" fmla="val 2097416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7" name="Bogen 86">
            <a:extLst>
              <a:ext uri="{FF2B5EF4-FFF2-40B4-BE49-F238E27FC236}">
                <a16:creationId xmlns:a16="http://schemas.microsoft.com/office/drawing/2014/main" id="{F3E16DBC-221C-4D9D-A400-4A6D392175E1}"/>
              </a:ext>
            </a:extLst>
          </p:cNvPr>
          <p:cNvSpPr/>
          <p:nvPr/>
        </p:nvSpPr>
        <p:spPr bwMode="auto">
          <a:xfrm rot="9436471">
            <a:off x="2833732" y="1253477"/>
            <a:ext cx="1143529" cy="1064896"/>
          </a:xfrm>
          <a:prstGeom prst="arc">
            <a:avLst>
              <a:gd name="adj1" fmla="val 1637472"/>
              <a:gd name="adj2" fmla="val 70640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104" name="Group 254">
            <a:extLst>
              <a:ext uri="{FF2B5EF4-FFF2-40B4-BE49-F238E27FC236}">
                <a16:creationId xmlns:a16="http://schemas.microsoft.com/office/drawing/2014/main" id="{2B7AF154-72CB-4E0A-ADD3-BA0B2E4664E0}"/>
              </a:ext>
            </a:extLst>
          </p:cNvPr>
          <p:cNvGrpSpPr>
            <a:grpSpLocks/>
          </p:cNvGrpSpPr>
          <p:nvPr/>
        </p:nvGrpSpPr>
        <p:grpSpPr bwMode="auto">
          <a:xfrm rot="7316672" flipH="1" flipV="1">
            <a:off x="2494435" y="2489939"/>
            <a:ext cx="769937" cy="292100"/>
            <a:chOff x="4875" y="7237"/>
            <a:chExt cx="4230" cy="1883"/>
          </a:xfrm>
        </p:grpSpPr>
        <p:sp>
          <p:nvSpPr>
            <p:cNvPr id="105" name="Arc 255">
              <a:extLst>
                <a:ext uri="{FF2B5EF4-FFF2-40B4-BE49-F238E27FC236}">
                  <a16:creationId xmlns:a16="http://schemas.microsoft.com/office/drawing/2014/main" id="{AC154B81-28D9-4F1B-8ED9-B1CA37B187C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106" name="AutoShape 256">
              <a:extLst>
                <a:ext uri="{FF2B5EF4-FFF2-40B4-BE49-F238E27FC236}">
                  <a16:creationId xmlns:a16="http://schemas.microsoft.com/office/drawing/2014/main" id="{E1C85D3F-6C62-4A99-9ECA-DEB134EAC42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147" name="Text Box 101">
            <a:extLst>
              <a:ext uri="{FF2B5EF4-FFF2-40B4-BE49-F238E27FC236}">
                <a16:creationId xmlns:a16="http://schemas.microsoft.com/office/drawing/2014/main" id="{80B5F6D3-81FD-4BAE-B4A5-97E65A325B52}"/>
              </a:ext>
            </a:extLst>
          </p:cNvPr>
          <p:cNvSpPr txBox="1">
            <a:spLocks noChangeArrowheads="1"/>
          </p:cNvSpPr>
          <p:nvPr/>
        </p:nvSpPr>
        <p:spPr bwMode="auto">
          <a:xfrm>
            <a:off x="5709678" y="3878098"/>
            <a:ext cx="2951624" cy="338554"/>
          </a:xfrm>
          <a:prstGeom prst="rect">
            <a:avLst/>
          </a:prstGeom>
          <a:noFill/>
          <a:ln w="38100">
            <a:solidFill>
              <a:srgbClr val="FFFF00"/>
            </a:solidFill>
            <a:prstDash val="sysDot"/>
            <a:miter lim="800000"/>
            <a:headEnd/>
            <a:tailEnd/>
          </a:ln>
        </p:spPr>
        <p:txBody>
          <a:bodyPr wrap="square">
            <a:spAutoFit/>
          </a:bodyPr>
          <a:lstStyle/>
          <a:p>
            <a:pPr algn="ctr" eaLnBrk="0" hangingPunct="0">
              <a:spcBef>
                <a:spcPct val="50000"/>
              </a:spcBef>
            </a:pPr>
            <a:r>
              <a:rPr lang="fr-FR" sz="1600" b="1" noProof="0" dirty="0">
                <a:solidFill>
                  <a:srgbClr val="0000FF"/>
                </a:solidFill>
              </a:rPr>
              <a:t>Tous les rayons sont égaux.</a:t>
            </a:r>
          </a:p>
        </p:txBody>
      </p:sp>
      <p:sp>
        <p:nvSpPr>
          <p:cNvPr id="148" name="Oval 386">
            <a:extLst>
              <a:ext uri="{FF2B5EF4-FFF2-40B4-BE49-F238E27FC236}">
                <a16:creationId xmlns:a16="http://schemas.microsoft.com/office/drawing/2014/main" id="{3BB3C00A-F9B2-462D-9679-368524B70D75}"/>
              </a:ext>
            </a:extLst>
          </p:cNvPr>
          <p:cNvSpPr>
            <a:spLocks noChangeArrowheads="1"/>
          </p:cNvSpPr>
          <p:nvPr/>
        </p:nvSpPr>
        <p:spPr bwMode="auto">
          <a:xfrm>
            <a:off x="3577418" y="3237943"/>
            <a:ext cx="1060309" cy="1026581"/>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49" name="Text Box 153">
            <a:extLst>
              <a:ext uri="{FF2B5EF4-FFF2-40B4-BE49-F238E27FC236}">
                <a16:creationId xmlns:a16="http://schemas.microsoft.com/office/drawing/2014/main" id="{86A8A740-E6E7-461E-AC2D-D3F316249506}"/>
              </a:ext>
            </a:extLst>
          </p:cNvPr>
          <p:cNvSpPr txBox="1">
            <a:spLocks noChangeArrowheads="1"/>
          </p:cNvSpPr>
          <p:nvPr/>
        </p:nvSpPr>
        <p:spPr bwMode="auto">
          <a:xfrm>
            <a:off x="5709678" y="1188979"/>
            <a:ext cx="2681287" cy="830997"/>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Les portions de tonneau centrées au milieu des lignes droites.</a:t>
            </a:r>
          </a:p>
        </p:txBody>
      </p:sp>
      <p:sp>
        <p:nvSpPr>
          <p:cNvPr id="150" name="Oval 386">
            <a:extLst>
              <a:ext uri="{FF2B5EF4-FFF2-40B4-BE49-F238E27FC236}">
                <a16:creationId xmlns:a16="http://schemas.microsoft.com/office/drawing/2014/main" id="{8D2C6F11-D74E-45E8-A751-1ADD21F4D5D6}"/>
              </a:ext>
            </a:extLst>
          </p:cNvPr>
          <p:cNvSpPr>
            <a:spLocks noChangeArrowheads="1"/>
          </p:cNvSpPr>
          <p:nvPr/>
        </p:nvSpPr>
        <p:spPr bwMode="auto">
          <a:xfrm>
            <a:off x="1763329" y="2703683"/>
            <a:ext cx="1060309" cy="1026581"/>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51" name="Oval 386">
            <a:extLst>
              <a:ext uri="{FF2B5EF4-FFF2-40B4-BE49-F238E27FC236}">
                <a16:creationId xmlns:a16="http://schemas.microsoft.com/office/drawing/2014/main" id="{AD2F36C1-8311-41AA-9EBA-5122A125EEB0}"/>
              </a:ext>
            </a:extLst>
          </p:cNvPr>
          <p:cNvSpPr>
            <a:spLocks noChangeArrowheads="1"/>
          </p:cNvSpPr>
          <p:nvPr/>
        </p:nvSpPr>
        <p:spPr bwMode="auto">
          <a:xfrm>
            <a:off x="2882270" y="1258463"/>
            <a:ext cx="1060309" cy="1026581"/>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52" name="Text Box 93">
            <a:extLst>
              <a:ext uri="{FF2B5EF4-FFF2-40B4-BE49-F238E27FC236}">
                <a16:creationId xmlns:a16="http://schemas.microsoft.com/office/drawing/2014/main" id="{51EDBB1C-6C1C-4EAE-B68A-ECE2097604D3}"/>
              </a:ext>
            </a:extLst>
          </p:cNvPr>
          <p:cNvSpPr txBox="1">
            <a:spLocks noChangeArrowheads="1"/>
          </p:cNvSpPr>
          <p:nvPr/>
        </p:nvSpPr>
        <p:spPr bwMode="auto">
          <a:xfrm>
            <a:off x="5709678" y="2054933"/>
            <a:ext cx="2959100" cy="1077218"/>
          </a:xfrm>
          <a:prstGeom prst="rect">
            <a:avLst/>
          </a:prstGeom>
          <a:noFill/>
          <a:ln w="9525">
            <a:noFill/>
            <a:miter lim="800000"/>
            <a:headEnd/>
            <a:tailEnd/>
          </a:ln>
        </p:spPr>
        <p:txBody>
          <a:bodyPr>
            <a:spAutoFit/>
          </a:bodyPr>
          <a:lstStyle/>
          <a:p>
            <a:pPr algn="ctr"/>
            <a:r>
              <a:rPr lang="fr-FR" altLang="de-DE" sz="1600" b="1" dirty="0">
                <a:solidFill>
                  <a:srgbClr val="0000FF"/>
                </a:solidFill>
              </a:rPr>
              <a:t>Les lignes entre les portions de tonneau doivent être courtes et de longueur identifiable.</a:t>
            </a:r>
            <a:endParaRPr lang="en-GB" altLang="de-DE" sz="1600" b="1" dirty="0">
              <a:solidFill>
                <a:srgbClr val="0000FF"/>
              </a:solidFill>
            </a:endParaRPr>
          </a:p>
        </p:txBody>
      </p:sp>
      <p:sp>
        <p:nvSpPr>
          <p:cNvPr id="153" name="Oval 106">
            <a:extLst>
              <a:ext uri="{FF2B5EF4-FFF2-40B4-BE49-F238E27FC236}">
                <a16:creationId xmlns:a16="http://schemas.microsoft.com/office/drawing/2014/main" id="{E6359388-20D6-4475-8245-8CB58958C3DA}"/>
              </a:ext>
            </a:extLst>
          </p:cNvPr>
          <p:cNvSpPr>
            <a:spLocks noChangeArrowheads="1"/>
          </p:cNvSpPr>
          <p:nvPr/>
        </p:nvSpPr>
        <p:spPr bwMode="auto">
          <a:xfrm>
            <a:off x="2759091" y="315380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4" name="Oval 106">
            <a:extLst>
              <a:ext uri="{FF2B5EF4-FFF2-40B4-BE49-F238E27FC236}">
                <a16:creationId xmlns:a16="http://schemas.microsoft.com/office/drawing/2014/main" id="{BCAB1C8E-4F71-4DC1-945D-7674C9529D1A}"/>
              </a:ext>
            </a:extLst>
          </p:cNvPr>
          <p:cNvSpPr>
            <a:spLocks noChangeArrowheads="1"/>
          </p:cNvSpPr>
          <p:nvPr/>
        </p:nvSpPr>
        <p:spPr bwMode="auto">
          <a:xfrm>
            <a:off x="2600832" y="27655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5" name="Oval 106">
            <a:extLst>
              <a:ext uri="{FF2B5EF4-FFF2-40B4-BE49-F238E27FC236}">
                <a16:creationId xmlns:a16="http://schemas.microsoft.com/office/drawing/2014/main" id="{21B460B7-4CE0-4ED5-ACD8-0420D7C1D67A}"/>
              </a:ext>
            </a:extLst>
          </p:cNvPr>
          <p:cNvSpPr>
            <a:spLocks noChangeArrowheads="1"/>
          </p:cNvSpPr>
          <p:nvPr/>
        </p:nvSpPr>
        <p:spPr bwMode="auto">
          <a:xfrm>
            <a:off x="2759091" y="231610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6" name="Oval 106">
            <a:extLst>
              <a:ext uri="{FF2B5EF4-FFF2-40B4-BE49-F238E27FC236}">
                <a16:creationId xmlns:a16="http://schemas.microsoft.com/office/drawing/2014/main" id="{91F7BD32-E683-4A4A-82C8-4DD5B8A515E1}"/>
              </a:ext>
            </a:extLst>
          </p:cNvPr>
          <p:cNvSpPr>
            <a:spLocks noChangeArrowheads="1"/>
          </p:cNvSpPr>
          <p:nvPr/>
        </p:nvSpPr>
        <p:spPr bwMode="auto">
          <a:xfrm>
            <a:off x="3158179" y="34908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7" name="Oval 106">
            <a:extLst>
              <a:ext uri="{FF2B5EF4-FFF2-40B4-BE49-F238E27FC236}">
                <a16:creationId xmlns:a16="http://schemas.microsoft.com/office/drawing/2014/main" id="{5F443842-7044-4C4B-9947-0B590ED0DE37}"/>
              </a:ext>
            </a:extLst>
          </p:cNvPr>
          <p:cNvSpPr>
            <a:spLocks noChangeArrowheads="1"/>
          </p:cNvSpPr>
          <p:nvPr/>
        </p:nvSpPr>
        <p:spPr bwMode="auto">
          <a:xfrm>
            <a:off x="3580279" y="401161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8" name="Oval 106">
            <a:extLst>
              <a:ext uri="{FF2B5EF4-FFF2-40B4-BE49-F238E27FC236}">
                <a16:creationId xmlns:a16="http://schemas.microsoft.com/office/drawing/2014/main" id="{4960CF3E-7E2E-4DE0-81C1-86CD8BDEB1BC}"/>
              </a:ext>
            </a:extLst>
          </p:cNvPr>
          <p:cNvSpPr>
            <a:spLocks noChangeArrowheads="1"/>
          </p:cNvSpPr>
          <p:nvPr/>
        </p:nvSpPr>
        <p:spPr bwMode="auto">
          <a:xfrm>
            <a:off x="3964812" y="419395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59" name="Oval 106">
            <a:extLst>
              <a:ext uri="{FF2B5EF4-FFF2-40B4-BE49-F238E27FC236}">
                <a16:creationId xmlns:a16="http://schemas.microsoft.com/office/drawing/2014/main" id="{8476F379-3F4A-4413-91BB-3B321A9ED350}"/>
              </a:ext>
            </a:extLst>
          </p:cNvPr>
          <p:cNvSpPr>
            <a:spLocks noChangeArrowheads="1"/>
          </p:cNvSpPr>
          <p:nvPr/>
        </p:nvSpPr>
        <p:spPr bwMode="auto">
          <a:xfrm>
            <a:off x="3284724" y="114468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60" name="Oval 106">
            <a:extLst>
              <a:ext uri="{FF2B5EF4-FFF2-40B4-BE49-F238E27FC236}">
                <a16:creationId xmlns:a16="http://schemas.microsoft.com/office/drawing/2014/main" id="{02DE5105-1B30-4942-86C0-DB7970D60E5B}"/>
              </a:ext>
            </a:extLst>
          </p:cNvPr>
          <p:cNvSpPr>
            <a:spLocks noChangeArrowheads="1"/>
          </p:cNvSpPr>
          <p:nvPr/>
        </p:nvSpPr>
        <p:spPr bwMode="auto">
          <a:xfrm>
            <a:off x="2772455" y="161469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145">
            <a:extLst>
              <a:ext uri="{FF2B5EF4-FFF2-40B4-BE49-F238E27FC236}">
                <a16:creationId xmlns:a16="http://schemas.microsoft.com/office/drawing/2014/main" id="{4A84770C-3A9B-153E-6752-2FC5EFBC54ED}"/>
              </a:ext>
            </a:extLst>
          </p:cNvPr>
          <p:cNvSpPr txBox="1">
            <a:spLocks noChangeArrowheads="1"/>
          </p:cNvSpPr>
          <p:nvPr/>
        </p:nvSpPr>
        <p:spPr bwMode="auto">
          <a:xfrm>
            <a:off x="3066279" y="2254583"/>
            <a:ext cx="509084"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½</a:t>
            </a:r>
          </a:p>
        </p:txBody>
      </p:sp>
    </p:spTree>
    <p:extLst>
      <p:ext uri="{BB962C8B-B14F-4D97-AF65-F5344CB8AC3E}">
        <p14:creationId xmlns:p14="http://schemas.microsoft.com/office/powerpoint/2010/main" val="131527818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linds(horizontal)">
                                      <p:cBhvr>
                                        <p:cTn id="7" dur="1000"/>
                                        <p:tgtEl>
                                          <p:spTgt spid="14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blinds(horizontal)">
                                      <p:cBhvr>
                                        <p:cTn id="11" dur="1000"/>
                                        <p:tgtEl>
                                          <p:spTgt spid="152"/>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blinds(horizontal)">
                                      <p:cBhvr>
                                        <p:cTn id="15" dur="1000"/>
                                        <p:tgtEl>
                                          <p:spTgt spid="147"/>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blinds(horizontal)">
                                      <p:cBhvr>
                                        <p:cTn id="19" dur="1000"/>
                                        <p:tgtEl>
                                          <p:spTgt spid="148"/>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blinds(horizontal)">
                                      <p:cBhvr>
                                        <p:cTn id="23" dur="1000"/>
                                        <p:tgtEl>
                                          <p:spTgt spid="150"/>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linds(horizontal)">
                                      <p:cBhvr>
                                        <p:cTn id="27" dur="1000"/>
                                        <p:tgtEl>
                                          <p:spTgt spid="151"/>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linds(horizontal)">
                                      <p:cBhvr>
                                        <p:cTn id="3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p:bldP spid="1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81"/>
          <p:cNvSpPr txBox="1">
            <a:spLocks noChangeArrowheads="1"/>
          </p:cNvSpPr>
          <p:nvPr/>
        </p:nvSpPr>
        <p:spPr bwMode="auto">
          <a:xfrm>
            <a:off x="1293904" y="29610"/>
            <a:ext cx="8128000" cy="695680"/>
          </a:xfrm>
          <a:prstGeom prst="rect">
            <a:avLst/>
          </a:prstGeom>
          <a:noFill/>
          <a:ln w="9525">
            <a:noFill/>
            <a:miter lim="800000"/>
            <a:headEnd/>
            <a:tailEnd/>
          </a:ln>
        </p:spPr>
        <p:txBody>
          <a:bodyPr wrap="square" lIns="79352" tIns="39676" rIns="79352" bIns="39676">
            <a:spAutoFit/>
          </a:bodyPr>
          <a:lstStyle/>
          <a:p>
            <a:r>
              <a:rPr lang="en-US" sz="2000" b="1" dirty="0"/>
              <a:t>F-27.13 </a:t>
            </a:r>
            <a:r>
              <a:rPr lang="fr-FR" sz="2000" b="1" noProof="0" dirty="0"/>
              <a:t>Balle de golf inversée avec quart de tonneau, demi-	tonneau intégré, demi-tonneau intégré, quart de tonneau.</a:t>
            </a:r>
            <a:endParaRPr lang="en-GB" altLang="de-DE" sz="2000" dirty="0"/>
          </a:p>
        </p:txBody>
      </p:sp>
      <p:sp>
        <p:nvSpPr>
          <p:cNvPr id="92163" name="Text Box 97"/>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dirty="0"/>
              <a:t>F-27.13.01</a:t>
            </a:r>
          </a:p>
        </p:txBody>
      </p:sp>
      <p:sp>
        <p:nvSpPr>
          <p:cNvPr id="92164" name="Line 182"/>
          <p:cNvSpPr>
            <a:spLocks noChangeShapeType="1"/>
          </p:cNvSpPr>
          <p:nvPr/>
        </p:nvSpPr>
        <p:spPr bwMode="auto">
          <a:xfrm flipV="1">
            <a:off x="3906838" y="5003800"/>
            <a:ext cx="1408112" cy="4763"/>
          </a:xfrm>
          <a:prstGeom prst="line">
            <a:avLst/>
          </a:prstGeom>
          <a:noFill/>
          <a:ln w="12700">
            <a:solidFill>
              <a:schemeClr val="tx1"/>
            </a:solidFill>
            <a:round/>
            <a:headEnd/>
            <a:tailEnd/>
          </a:ln>
        </p:spPr>
        <p:txBody>
          <a:bodyPr/>
          <a:lstStyle/>
          <a:p>
            <a:endParaRPr lang="de-DE"/>
          </a:p>
        </p:txBody>
      </p:sp>
      <p:sp>
        <p:nvSpPr>
          <p:cNvPr id="92165" name="Text Box 359"/>
          <p:cNvSpPr txBox="1">
            <a:spLocks noChangeArrowheads="1"/>
          </p:cNvSpPr>
          <p:nvPr/>
        </p:nvSpPr>
        <p:spPr bwMode="auto">
          <a:xfrm>
            <a:off x="566343" y="5155451"/>
            <a:ext cx="8128000" cy="1569660"/>
          </a:xfrm>
          <a:prstGeom prst="rect">
            <a:avLst/>
          </a:prstGeom>
          <a:solidFill>
            <a:schemeClr val="bg1"/>
          </a:solidFill>
          <a:ln w="9525">
            <a:noFill/>
            <a:miter lim="800000"/>
            <a:headEnd/>
            <a:tailEnd/>
          </a:ln>
        </p:spPr>
        <p:txBody>
          <a:bodyPr>
            <a:spAutoFit/>
          </a:bodyPr>
          <a:lstStyle/>
          <a:p>
            <a:pPr algn="ctr" defTabSz="793750" eaLnBrk="0" hangingPunct="0"/>
            <a:r>
              <a:rPr lang="fr-FR" sz="1600" b="1" noProof="0" dirty="0"/>
              <a:t>A partir d’un vol dos, avant le centre, le modèle exécute un 1/4 de tonneau pour se mettre en vol tranche, exécute 1/8 de boucle tranche pour prendre une trajectoire descendante à 45°, exécute 3/4 de boucle tranche pour prendre une trajectoire ascendante à 45° en vol tranche tout en intégrant deux demi-tonneaux en sens opposés dans les 180° inférieurs des 3/4 de boucle, exécute 1/8 de boucle tranche, exécute  1/4 de tonneau, sortie en vol dos.</a:t>
            </a:r>
          </a:p>
        </p:txBody>
      </p:sp>
      <p:sp>
        <p:nvSpPr>
          <p:cNvPr id="152" name="Text Box 615">
            <a:extLst>
              <a:ext uri="{FF2B5EF4-FFF2-40B4-BE49-F238E27FC236}">
                <a16:creationId xmlns:a16="http://schemas.microsoft.com/office/drawing/2014/main" id="{33B55D41-9E08-49E5-B87C-E6558339696B}"/>
              </a:ext>
            </a:extLst>
          </p:cNvPr>
          <p:cNvSpPr txBox="1">
            <a:spLocks noChangeArrowheads="1"/>
          </p:cNvSpPr>
          <p:nvPr/>
        </p:nvSpPr>
        <p:spPr bwMode="auto">
          <a:xfrm>
            <a:off x="2119343" y="4065850"/>
            <a:ext cx="220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½ </a:t>
            </a:r>
            <a:r>
              <a:rPr lang="fr-FR" sz="1600" b="1" noProof="0" dirty="0"/>
              <a:t>tonneau intégré</a:t>
            </a:r>
            <a:endParaRPr lang="de-DE" altLang="de-DE" sz="1600" b="1" dirty="0"/>
          </a:p>
        </p:txBody>
      </p:sp>
      <p:cxnSp>
        <p:nvCxnSpPr>
          <p:cNvPr id="3" name="Gerader Verbinder 2">
            <a:extLst>
              <a:ext uri="{FF2B5EF4-FFF2-40B4-BE49-F238E27FC236}">
                <a16:creationId xmlns:a16="http://schemas.microsoft.com/office/drawing/2014/main" id="{350278ED-4E0C-424B-BEEC-133624277DB5}"/>
              </a:ext>
            </a:extLst>
          </p:cNvPr>
          <p:cNvCxnSpPr>
            <a:cxnSpLocks/>
          </p:cNvCxnSpPr>
          <p:nvPr/>
        </p:nvCxnSpPr>
        <p:spPr bwMode="auto">
          <a:xfrm flipV="1">
            <a:off x="4559232" y="1170539"/>
            <a:ext cx="8031" cy="3396073"/>
          </a:xfrm>
          <a:prstGeom prst="line">
            <a:avLst/>
          </a:prstGeom>
          <a:solidFill>
            <a:schemeClr val="accent1"/>
          </a:solidFill>
          <a:ln w="9525"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Line 545">
            <a:extLst>
              <a:ext uri="{FF2B5EF4-FFF2-40B4-BE49-F238E27FC236}">
                <a16:creationId xmlns:a16="http://schemas.microsoft.com/office/drawing/2014/main" id="{BFE4BCB6-A4CE-4712-8B04-A813F876076B}"/>
              </a:ext>
            </a:extLst>
          </p:cNvPr>
          <p:cNvSpPr>
            <a:spLocks noChangeShapeType="1"/>
          </p:cNvSpPr>
          <p:nvPr/>
        </p:nvSpPr>
        <p:spPr bwMode="auto">
          <a:xfrm flipH="1">
            <a:off x="3919805" y="1573223"/>
            <a:ext cx="1485515" cy="14237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 name="Line 547">
            <a:extLst>
              <a:ext uri="{FF2B5EF4-FFF2-40B4-BE49-F238E27FC236}">
                <a16:creationId xmlns:a16="http://schemas.microsoft.com/office/drawing/2014/main" id="{963A6D9B-E698-47C2-8CCD-AA4A121E8530}"/>
              </a:ext>
            </a:extLst>
          </p:cNvPr>
          <p:cNvSpPr>
            <a:spLocks noChangeShapeType="1"/>
          </p:cNvSpPr>
          <p:nvPr/>
        </p:nvSpPr>
        <p:spPr bwMode="auto">
          <a:xfrm rot="16200000" flipH="1">
            <a:off x="3752765" y="1584604"/>
            <a:ext cx="1408742" cy="1313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9" name="Arc 548">
            <a:extLst>
              <a:ext uri="{FF2B5EF4-FFF2-40B4-BE49-F238E27FC236}">
                <a16:creationId xmlns:a16="http://schemas.microsoft.com/office/drawing/2014/main" id="{57BAB19A-3158-497C-857A-228B01E50806}"/>
              </a:ext>
            </a:extLst>
          </p:cNvPr>
          <p:cNvSpPr>
            <a:spLocks/>
          </p:cNvSpPr>
          <p:nvPr/>
        </p:nvSpPr>
        <p:spPr bwMode="auto">
          <a:xfrm flipH="1" flipV="1">
            <a:off x="3761903" y="2932350"/>
            <a:ext cx="1559100" cy="1362134"/>
          </a:xfrm>
          <a:custGeom>
            <a:avLst/>
            <a:gdLst>
              <a:gd name="T0" fmla="*/ 8396939 w 43200"/>
              <a:gd name="T1" fmla="*/ 56594303 h 36552"/>
              <a:gd name="T2" fmla="*/ 53158218 w 43200"/>
              <a:gd name="T3" fmla="*/ 55100153 h 36552"/>
              <a:gd name="T4" fmla="*/ 30168596 w 43200"/>
              <a:gd name="T5" fmla="*/ 33443789 h 36552"/>
              <a:gd name="T6" fmla="*/ 0 60000 65536"/>
              <a:gd name="T7" fmla="*/ 0 60000 65536"/>
              <a:gd name="T8" fmla="*/ 0 60000 65536"/>
            </a:gdLst>
            <a:ahLst/>
            <a:cxnLst>
              <a:cxn ang="T6">
                <a:pos x="T0" y="T1"/>
              </a:cxn>
              <a:cxn ang="T7">
                <a:pos x="T2" y="T3"/>
              </a:cxn>
              <a:cxn ang="T8">
                <a:pos x="T4" y="T5"/>
              </a:cxn>
            </a:cxnLst>
            <a:rect l="0" t="0" r="r" b="b"/>
            <a:pathLst>
              <a:path w="43200" h="36552" fill="none" extrusionOk="0">
                <a:moveTo>
                  <a:pt x="6011" y="36552"/>
                </a:moveTo>
                <a:cubicBezTo>
                  <a:pt x="2154" y="32530"/>
                  <a:pt x="0" y="27172"/>
                  <a:pt x="0" y="21600"/>
                </a:cubicBezTo>
                <a:cubicBezTo>
                  <a:pt x="0" y="9670"/>
                  <a:pt x="9670" y="0"/>
                  <a:pt x="21600" y="0"/>
                </a:cubicBezTo>
                <a:cubicBezTo>
                  <a:pt x="33529" y="0"/>
                  <a:pt x="43200" y="9670"/>
                  <a:pt x="43200" y="21600"/>
                </a:cubicBezTo>
                <a:cubicBezTo>
                  <a:pt x="43199" y="26724"/>
                  <a:pt x="41378" y="31681"/>
                  <a:pt x="38059" y="35586"/>
                </a:cubicBezTo>
              </a:path>
              <a:path w="43200" h="36552" stroke="0" extrusionOk="0">
                <a:moveTo>
                  <a:pt x="6011" y="36552"/>
                </a:moveTo>
                <a:cubicBezTo>
                  <a:pt x="2154" y="32530"/>
                  <a:pt x="0" y="27172"/>
                  <a:pt x="0" y="21600"/>
                </a:cubicBezTo>
                <a:cubicBezTo>
                  <a:pt x="0" y="9670"/>
                  <a:pt x="9670" y="0"/>
                  <a:pt x="21600" y="0"/>
                </a:cubicBezTo>
                <a:cubicBezTo>
                  <a:pt x="33529" y="0"/>
                  <a:pt x="43200" y="9670"/>
                  <a:pt x="43200" y="21600"/>
                </a:cubicBezTo>
                <a:cubicBezTo>
                  <a:pt x="43199" y="26724"/>
                  <a:pt x="41378" y="31681"/>
                  <a:pt x="38059" y="35586"/>
                </a:cubicBezTo>
                <a:lnTo>
                  <a:pt x="21600" y="21600"/>
                </a:lnTo>
                <a:lnTo>
                  <a:pt x="6011" y="3655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 name="Arc 549">
            <a:extLst>
              <a:ext uri="{FF2B5EF4-FFF2-40B4-BE49-F238E27FC236}">
                <a16:creationId xmlns:a16="http://schemas.microsoft.com/office/drawing/2014/main" id="{8E4685C3-3D6F-4D37-9F95-8E210C833333}"/>
              </a:ext>
            </a:extLst>
          </p:cNvPr>
          <p:cNvSpPr>
            <a:spLocks/>
          </p:cNvSpPr>
          <p:nvPr/>
        </p:nvSpPr>
        <p:spPr bwMode="auto">
          <a:xfrm flipH="1">
            <a:off x="5406853" y="1388298"/>
            <a:ext cx="553427" cy="291671"/>
          </a:xfrm>
          <a:custGeom>
            <a:avLst/>
            <a:gdLst>
              <a:gd name="T0" fmla="*/ 0 w 20117"/>
              <a:gd name="T1" fmla="*/ 0 h 21600"/>
              <a:gd name="T2" fmla="*/ 16325986 w 20117"/>
              <a:gd name="T3" fmla="*/ 2792435 h 21600"/>
              <a:gd name="T4" fmla="*/ 0 w 20117"/>
              <a:gd name="T5" fmla="*/ 4391139 h 21600"/>
              <a:gd name="T6" fmla="*/ 0 60000 65536"/>
              <a:gd name="T7" fmla="*/ 0 60000 65536"/>
              <a:gd name="T8" fmla="*/ 0 60000 65536"/>
            </a:gdLst>
            <a:ahLst/>
            <a:cxnLst>
              <a:cxn ang="T6">
                <a:pos x="T0" y="T1"/>
              </a:cxn>
              <a:cxn ang="T7">
                <a:pos x="T2" y="T3"/>
              </a:cxn>
              <a:cxn ang="T8">
                <a:pos x="T4" y="T5"/>
              </a:cxn>
            </a:cxnLst>
            <a:rect l="0" t="0" r="r" b="b"/>
            <a:pathLst>
              <a:path w="20117" h="21600" fill="none" extrusionOk="0">
                <a:moveTo>
                  <a:pt x="0" y="0"/>
                </a:moveTo>
                <a:cubicBezTo>
                  <a:pt x="8894" y="0"/>
                  <a:pt x="16879" y="5451"/>
                  <a:pt x="20117" y="13735"/>
                </a:cubicBezTo>
              </a:path>
              <a:path w="20117" h="21600" stroke="0" extrusionOk="0">
                <a:moveTo>
                  <a:pt x="0" y="0"/>
                </a:moveTo>
                <a:cubicBezTo>
                  <a:pt x="8894" y="0"/>
                  <a:pt x="16879" y="5451"/>
                  <a:pt x="20117" y="13735"/>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 name="Arc 550">
            <a:extLst>
              <a:ext uri="{FF2B5EF4-FFF2-40B4-BE49-F238E27FC236}">
                <a16:creationId xmlns:a16="http://schemas.microsoft.com/office/drawing/2014/main" id="{BD757F70-6533-4AAD-AEB0-B9F633E6FB58}"/>
              </a:ext>
            </a:extLst>
          </p:cNvPr>
          <p:cNvSpPr>
            <a:spLocks/>
          </p:cNvSpPr>
          <p:nvPr/>
        </p:nvSpPr>
        <p:spPr bwMode="auto">
          <a:xfrm>
            <a:off x="3231472" y="1334173"/>
            <a:ext cx="565691" cy="293174"/>
          </a:xfrm>
          <a:custGeom>
            <a:avLst/>
            <a:gdLst>
              <a:gd name="T0" fmla="*/ 0 w 20575"/>
              <a:gd name="T1" fmla="*/ 0 h 21600"/>
              <a:gd name="T2" fmla="*/ 16677833 w 20575"/>
              <a:gd name="T3" fmla="*/ 3086047 h 21600"/>
              <a:gd name="T4" fmla="*/ 0 w 20575"/>
              <a:gd name="T5" fmla="*/ 4436511 h 21600"/>
              <a:gd name="T6" fmla="*/ 0 60000 65536"/>
              <a:gd name="T7" fmla="*/ 0 60000 65536"/>
              <a:gd name="T8" fmla="*/ 0 60000 65536"/>
            </a:gdLst>
            <a:ahLst/>
            <a:cxnLst>
              <a:cxn ang="T6">
                <a:pos x="T0" y="T1"/>
              </a:cxn>
              <a:cxn ang="T7">
                <a:pos x="T2" y="T3"/>
              </a:cxn>
              <a:cxn ang="T8">
                <a:pos x="T4" y="T5"/>
              </a:cxn>
            </a:cxnLst>
            <a:rect l="0" t="0" r="r" b="b"/>
            <a:pathLst>
              <a:path w="20575" h="21600" fill="none" extrusionOk="0">
                <a:moveTo>
                  <a:pt x="0" y="0"/>
                </a:moveTo>
                <a:cubicBezTo>
                  <a:pt x="9396" y="0"/>
                  <a:pt x="17714" y="6074"/>
                  <a:pt x="20574" y="15025"/>
                </a:cubicBezTo>
              </a:path>
              <a:path w="20575" h="21600" stroke="0" extrusionOk="0">
                <a:moveTo>
                  <a:pt x="0" y="0"/>
                </a:moveTo>
                <a:cubicBezTo>
                  <a:pt x="9396" y="0"/>
                  <a:pt x="17714" y="6074"/>
                  <a:pt x="20574" y="15025"/>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2" name="Group 553">
            <a:extLst>
              <a:ext uri="{FF2B5EF4-FFF2-40B4-BE49-F238E27FC236}">
                <a16:creationId xmlns:a16="http://schemas.microsoft.com/office/drawing/2014/main" id="{2602F88C-0ADD-4DF0-B72F-3C772902186F}"/>
              </a:ext>
            </a:extLst>
          </p:cNvPr>
          <p:cNvGrpSpPr>
            <a:grpSpLocks/>
          </p:cNvGrpSpPr>
          <p:nvPr/>
        </p:nvGrpSpPr>
        <p:grpSpPr bwMode="auto">
          <a:xfrm rot="5400000" flipV="1">
            <a:off x="1818537" y="1051112"/>
            <a:ext cx="306706" cy="502837"/>
            <a:chOff x="2820" y="264"/>
            <a:chExt cx="420" cy="1452"/>
          </a:xfrm>
        </p:grpSpPr>
        <p:sp>
          <p:nvSpPr>
            <p:cNvPr id="93" name="Line 554">
              <a:extLst>
                <a:ext uri="{FF2B5EF4-FFF2-40B4-BE49-F238E27FC236}">
                  <a16:creationId xmlns:a16="http://schemas.microsoft.com/office/drawing/2014/main" id="{9491C544-A768-455C-B350-6FCFC1C277B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4" name="Group 555">
              <a:extLst>
                <a:ext uri="{FF2B5EF4-FFF2-40B4-BE49-F238E27FC236}">
                  <a16:creationId xmlns:a16="http://schemas.microsoft.com/office/drawing/2014/main" id="{B1894FFD-1816-45DA-B67A-A5C05159B2AB}"/>
                </a:ext>
              </a:extLst>
            </p:cNvPr>
            <p:cNvGrpSpPr>
              <a:grpSpLocks/>
            </p:cNvGrpSpPr>
            <p:nvPr/>
          </p:nvGrpSpPr>
          <p:grpSpPr bwMode="auto">
            <a:xfrm>
              <a:off x="2940" y="264"/>
              <a:ext cx="300" cy="1452"/>
              <a:chOff x="2940" y="264"/>
              <a:chExt cx="300" cy="1452"/>
            </a:xfrm>
          </p:grpSpPr>
          <p:grpSp>
            <p:nvGrpSpPr>
              <p:cNvPr id="95" name="Group 556">
                <a:extLst>
                  <a:ext uri="{FF2B5EF4-FFF2-40B4-BE49-F238E27FC236}">
                    <a16:creationId xmlns:a16="http://schemas.microsoft.com/office/drawing/2014/main" id="{A3BAA30C-F5E9-4F1E-B5D5-90FD9F51E54A}"/>
                  </a:ext>
                </a:extLst>
              </p:cNvPr>
              <p:cNvGrpSpPr>
                <a:grpSpLocks/>
              </p:cNvGrpSpPr>
              <p:nvPr/>
            </p:nvGrpSpPr>
            <p:grpSpPr bwMode="auto">
              <a:xfrm>
                <a:off x="2940" y="264"/>
                <a:ext cx="252" cy="1368"/>
                <a:chOff x="3024" y="732"/>
                <a:chExt cx="252" cy="1368"/>
              </a:xfrm>
            </p:grpSpPr>
            <p:grpSp>
              <p:nvGrpSpPr>
                <p:cNvPr id="98" name="Group 557">
                  <a:extLst>
                    <a:ext uri="{FF2B5EF4-FFF2-40B4-BE49-F238E27FC236}">
                      <a16:creationId xmlns:a16="http://schemas.microsoft.com/office/drawing/2014/main" id="{8649CBB7-4650-4FF8-9532-AAE6EF9B4E60}"/>
                    </a:ext>
                  </a:extLst>
                </p:cNvPr>
                <p:cNvGrpSpPr>
                  <a:grpSpLocks/>
                </p:cNvGrpSpPr>
                <p:nvPr/>
              </p:nvGrpSpPr>
              <p:grpSpPr bwMode="auto">
                <a:xfrm>
                  <a:off x="3024" y="732"/>
                  <a:ext cx="252" cy="1368"/>
                  <a:chOff x="3168" y="1008"/>
                  <a:chExt cx="484" cy="2448"/>
                </a:xfrm>
              </p:grpSpPr>
              <p:grpSp>
                <p:nvGrpSpPr>
                  <p:cNvPr id="100" name="Group 558">
                    <a:extLst>
                      <a:ext uri="{FF2B5EF4-FFF2-40B4-BE49-F238E27FC236}">
                        <a16:creationId xmlns:a16="http://schemas.microsoft.com/office/drawing/2014/main" id="{AF181F01-5A90-4FFA-A8B3-9014F85CBE3B}"/>
                      </a:ext>
                    </a:extLst>
                  </p:cNvPr>
                  <p:cNvGrpSpPr>
                    <a:grpSpLocks/>
                  </p:cNvGrpSpPr>
                  <p:nvPr/>
                </p:nvGrpSpPr>
                <p:grpSpPr bwMode="auto">
                  <a:xfrm>
                    <a:off x="3168" y="1008"/>
                    <a:ext cx="484" cy="2448"/>
                    <a:chOff x="2256" y="864"/>
                    <a:chExt cx="532" cy="2448"/>
                  </a:xfrm>
                </p:grpSpPr>
                <p:sp>
                  <p:nvSpPr>
                    <p:cNvPr id="103" name="Freeform 559">
                      <a:extLst>
                        <a:ext uri="{FF2B5EF4-FFF2-40B4-BE49-F238E27FC236}">
                          <a16:creationId xmlns:a16="http://schemas.microsoft.com/office/drawing/2014/main" id="{DE94FCF5-6C7A-4825-9969-DAFB6057B5E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4" name="Freeform 560">
                      <a:extLst>
                        <a:ext uri="{FF2B5EF4-FFF2-40B4-BE49-F238E27FC236}">
                          <a16:creationId xmlns:a16="http://schemas.microsoft.com/office/drawing/2014/main" id="{5C4FD0E9-DAE4-4CC6-9844-9B0F78F490F2}"/>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1" name="Freeform 561">
                    <a:extLst>
                      <a:ext uri="{FF2B5EF4-FFF2-40B4-BE49-F238E27FC236}">
                        <a16:creationId xmlns:a16="http://schemas.microsoft.com/office/drawing/2014/main" id="{ABE45ED0-B776-49E4-9E19-DD090E887B9F}"/>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2" name="Freeform 562">
                    <a:extLst>
                      <a:ext uri="{FF2B5EF4-FFF2-40B4-BE49-F238E27FC236}">
                        <a16:creationId xmlns:a16="http://schemas.microsoft.com/office/drawing/2014/main" id="{5DB320C0-3AF9-4676-B36D-B2231267D224}"/>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9" name="Line 563">
                  <a:extLst>
                    <a:ext uri="{FF2B5EF4-FFF2-40B4-BE49-F238E27FC236}">
                      <a16:creationId xmlns:a16="http://schemas.microsoft.com/office/drawing/2014/main" id="{F80A1515-A611-4877-8E99-8C461027419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6" name="AutoShape 564">
                <a:extLst>
                  <a:ext uri="{FF2B5EF4-FFF2-40B4-BE49-F238E27FC236}">
                    <a16:creationId xmlns:a16="http://schemas.microsoft.com/office/drawing/2014/main" id="{6EFA62AA-6845-442E-97A6-A8393EF736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7" name="Line 565">
                <a:extLst>
                  <a:ext uri="{FF2B5EF4-FFF2-40B4-BE49-F238E27FC236}">
                    <a16:creationId xmlns:a16="http://schemas.microsoft.com/office/drawing/2014/main" id="{544F9064-D830-4F14-A41F-403AE0198FA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5" name="AutoShape 566">
            <a:extLst>
              <a:ext uri="{FF2B5EF4-FFF2-40B4-BE49-F238E27FC236}">
                <a16:creationId xmlns:a16="http://schemas.microsoft.com/office/drawing/2014/main" id="{5C8206AA-AF59-4154-A95B-67752AEE177C}"/>
              </a:ext>
            </a:extLst>
          </p:cNvPr>
          <p:cNvSpPr>
            <a:spLocks noChangeArrowheads="1"/>
          </p:cNvSpPr>
          <p:nvPr/>
        </p:nvSpPr>
        <p:spPr bwMode="auto">
          <a:xfrm flipV="1">
            <a:off x="2292179" y="1260932"/>
            <a:ext cx="478308" cy="178911"/>
          </a:xfrm>
          <a:prstGeom prst="rightArrow">
            <a:avLst>
              <a:gd name="adj1" fmla="val 50000"/>
              <a:gd name="adj2" fmla="val 65546"/>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06" name="Group 567">
            <a:extLst>
              <a:ext uri="{FF2B5EF4-FFF2-40B4-BE49-F238E27FC236}">
                <a16:creationId xmlns:a16="http://schemas.microsoft.com/office/drawing/2014/main" id="{A090DD02-2531-4B24-B676-57BEC8A62E16}"/>
              </a:ext>
            </a:extLst>
          </p:cNvPr>
          <p:cNvGrpSpPr>
            <a:grpSpLocks/>
          </p:cNvGrpSpPr>
          <p:nvPr/>
        </p:nvGrpSpPr>
        <p:grpSpPr bwMode="auto">
          <a:xfrm rot="16200000" flipH="1">
            <a:off x="7099032" y="1110907"/>
            <a:ext cx="308209" cy="502837"/>
            <a:chOff x="2820" y="264"/>
            <a:chExt cx="420" cy="1452"/>
          </a:xfrm>
        </p:grpSpPr>
        <p:sp>
          <p:nvSpPr>
            <p:cNvPr id="107" name="Line 568">
              <a:extLst>
                <a:ext uri="{FF2B5EF4-FFF2-40B4-BE49-F238E27FC236}">
                  <a16:creationId xmlns:a16="http://schemas.microsoft.com/office/drawing/2014/main" id="{C083106E-9840-4973-A587-407B95CF166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8" name="Group 569">
              <a:extLst>
                <a:ext uri="{FF2B5EF4-FFF2-40B4-BE49-F238E27FC236}">
                  <a16:creationId xmlns:a16="http://schemas.microsoft.com/office/drawing/2014/main" id="{EA1F3BB9-FDA0-4AB0-A7FD-924755EB259C}"/>
                </a:ext>
              </a:extLst>
            </p:cNvPr>
            <p:cNvGrpSpPr>
              <a:grpSpLocks/>
            </p:cNvGrpSpPr>
            <p:nvPr/>
          </p:nvGrpSpPr>
          <p:grpSpPr bwMode="auto">
            <a:xfrm>
              <a:off x="2940" y="264"/>
              <a:ext cx="300" cy="1452"/>
              <a:chOff x="2940" y="264"/>
              <a:chExt cx="300" cy="1452"/>
            </a:xfrm>
          </p:grpSpPr>
          <p:grpSp>
            <p:nvGrpSpPr>
              <p:cNvPr id="109" name="Group 570">
                <a:extLst>
                  <a:ext uri="{FF2B5EF4-FFF2-40B4-BE49-F238E27FC236}">
                    <a16:creationId xmlns:a16="http://schemas.microsoft.com/office/drawing/2014/main" id="{35B4360A-7EA2-4698-A3A7-884CAD3705C1}"/>
                  </a:ext>
                </a:extLst>
              </p:cNvPr>
              <p:cNvGrpSpPr>
                <a:grpSpLocks/>
              </p:cNvGrpSpPr>
              <p:nvPr/>
            </p:nvGrpSpPr>
            <p:grpSpPr bwMode="auto">
              <a:xfrm>
                <a:off x="2940" y="264"/>
                <a:ext cx="252" cy="1368"/>
                <a:chOff x="3024" y="732"/>
                <a:chExt cx="252" cy="1368"/>
              </a:xfrm>
            </p:grpSpPr>
            <p:grpSp>
              <p:nvGrpSpPr>
                <p:cNvPr id="112" name="Group 571">
                  <a:extLst>
                    <a:ext uri="{FF2B5EF4-FFF2-40B4-BE49-F238E27FC236}">
                      <a16:creationId xmlns:a16="http://schemas.microsoft.com/office/drawing/2014/main" id="{AFAE97D0-AD13-41C5-B03C-B343EE349CDB}"/>
                    </a:ext>
                  </a:extLst>
                </p:cNvPr>
                <p:cNvGrpSpPr>
                  <a:grpSpLocks/>
                </p:cNvGrpSpPr>
                <p:nvPr/>
              </p:nvGrpSpPr>
              <p:grpSpPr bwMode="auto">
                <a:xfrm>
                  <a:off x="3024" y="732"/>
                  <a:ext cx="252" cy="1368"/>
                  <a:chOff x="3168" y="1008"/>
                  <a:chExt cx="484" cy="2448"/>
                </a:xfrm>
              </p:grpSpPr>
              <p:grpSp>
                <p:nvGrpSpPr>
                  <p:cNvPr id="114" name="Group 572">
                    <a:extLst>
                      <a:ext uri="{FF2B5EF4-FFF2-40B4-BE49-F238E27FC236}">
                        <a16:creationId xmlns:a16="http://schemas.microsoft.com/office/drawing/2014/main" id="{5221A775-C884-4014-901F-4AB363AA5731}"/>
                      </a:ext>
                    </a:extLst>
                  </p:cNvPr>
                  <p:cNvGrpSpPr>
                    <a:grpSpLocks/>
                  </p:cNvGrpSpPr>
                  <p:nvPr/>
                </p:nvGrpSpPr>
                <p:grpSpPr bwMode="auto">
                  <a:xfrm>
                    <a:off x="3168" y="1008"/>
                    <a:ext cx="484" cy="2448"/>
                    <a:chOff x="2256" y="864"/>
                    <a:chExt cx="532" cy="2448"/>
                  </a:xfrm>
                </p:grpSpPr>
                <p:sp>
                  <p:nvSpPr>
                    <p:cNvPr id="117" name="Freeform 573">
                      <a:extLst>
                        <a:ext uri="{FF2B5EF4-FFF2-40B4-BE49-F238E27FC236}">
                          <a16:creationId xmlns:a16="http://schemas.microsoft.com/office/drawing/2014/main" id="{2C1FF290-75BD-49CB-86F6-9C003A3C1461}"/>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8" name="Freeform 574">
                      <a:extLst>
                        <a:ext uri="{FF2B5EF4-FFF2-40B4-BE49-F238E27FC236}">
                          <a16:creationId xmlns:a16="http://schemas.microsoft.com/office/drawing/2014/main" id="{038FAD54-2AE2-4B62-A032-A7763E1B284D}"/>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5" name="Freeform 575">
                    <a:extLst>
                      <a:ext uri="{FF2B5EF4-FFF2-40B4-BE49-F238E27FC236}">
                        <a16:creationId xmlns:a16="http://schemas.microsoft.com/office/drawing/2014/main" id="{46BB55EE-1259-46B0-B7E4-DC81182126B1}"/>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6" name="Freeform 576">
                    <a:extLst>
                      <a:ext uri="{FF2B5EF4-FFF2-40B4-BE49-F238E27FC236}">
                        <a16:creationId xmlns:a16="http://schemas.microsoft.com/office/drawing/2014/main" id="{42DC3733-AD13-4103-A1E5-0D5DABE5DAB2}"/>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3" name="Line 577">
                  <a:extLst>
                    <a:ext uri="{FF2B5EF4-FFF2-40B4-BE49-F238E27FC236}">
                      <a16:creationId xmlns:a16="http://schemas.microsoft.com/office/drawing/2014/main" id="{18DB8FF7-82D0-41DC-9AD8-D3FBD505439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0" name="AutoShape 578">
                <a:extLst>
                  <a:ext uri="{FF2B5EF4-FFF2-40B4-BE49-F238E27FC236}">
                    <a16:creationId xmlns:a16="http://schemas.microsoft.com/office/drawing/2014/main" id="{FF59EF07-8D33-41EE-A410-8E11B3FF46D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1" name="Line 579">
                <a:extLst>
                  <a:ext uri="{FF2B5EF4-FFF2-40B4-BE49-F238E27FC236}">
                    <a16:creationId xmlns:a16="http://schemas.microsoft.com/office/drawing/2014/main" id="{F43C6A27-F856-4F78-835B-D5B63326743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3" name="Line 594">
            <a:extLst>
              <a:ext uri="{FF2B5EF4-FFF2-40B4-BE49-F238E27FC236}">
                <a16:creationId xmlns:a16="http://schemas.microsoft.com/office/drawing/2014/main" id="{B34A51B7-210B-4A88-BD36-986B5343E266}"/>
              </a:ext>
            </a:extLst>
          </p:cNvPr>
          <p:cNvSpPr>
            <a:spLocks noChangeShapeType="1"/>
          </p:cNvSpPr>
          <p:nvPr/>
        </p:nvSpPr>
        <p:spPr bwMode="auto">
          <a:xfrm flipH="1" flipV="1">
            <a:off x="5169232" y="3532231"/>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 name="Line 595">
            <a:extLst>
              <a:ext uri="{FF2B5EF4-FFF2-40B4-BE49-F238E27FC236}">
                <a16:creationId xmlns:a16="http://schemas.microsoft.com/office/drawing/2014/main" id="{0A408934-88EC-4092-BAAD-743D31888095}"/>
              </a:ext>
            </a:extLst>
          </p:cNvPr>
          <p:cNvSpPr>
            <a:spLocks noChangeShapeType="1"/>
          </p:cNvSpPr>
          <p:nvPr/>
        </p:nvSpPr>
        <p:spPr bwMode="auto">
          <a:xfrm flipH="1" flipV="1">
            <a:off x="3643170" y="3544259"/>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9" name="Group 609">
            <a:extLst>
              <a:ext uri="{FF2B5EF4-FFF2-40B4-BE49-F238E27FC236}">
                <a16:creationId xmlns:a16="http://schemas.microsoft.com/office/drawing/2014/main" id="{9698BD12-6289-41F5-B6B9-FDED299B17BB}"/>
              </a:ext>
            </a:extLst>
          </p:cNvPr>
          <p:cNvGrpSpPr>
            <a:grpSpLocks/>
          </p:cNvGrpSpPr>
          <p:nvPr/>
        </p:nvGrpSpPr>
        <p:grpSpPr bwMode="auto">
          <a:xfrm rot="4548990" flipV="1">
            <a:off x="4850371" y="3786600"/>
            <a:ext cx="663025" cy="246820"/>
            <a:chOff x="4875" y="7237"/>
            <a:chExt cx="4230" cy="1883"/>
          </a:xfrm>
        </p:grpSpPr>
        <p:sp>
          <p:nvSpPr>
            <p:cNvPr id="150" name="Arc 610">
              <a:extLst>
                <a:ext uri="{FF2B5EF4-FFF2-40B4-BE49-F238E27FC236}">
                  <a16:creationId xmlns:a16="http://schemas.microsoft.com/office/drawing/2014/main" id="{5D01609B-08D1-485B-AF42-114101B07745}"/>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1" name="AutoShape 611">
              <a:extLst>
                <a:ext uri="{FF2B5EF4-FFF2-40B4-BE49-F238E27FC236}">
                  <a16:creationId xmlns:a16="http://schemas.microsoft.com/office/drawing/2014/main" id="{D5D6E30A-1DB6-4339-BB7F-A17FA05BB19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pic>
        <p:nvPicPr>
          <p:cNvPr id="179" name="Picture 616" descr="messerflugflieger2">
            <a:extLst>
              <a:ext uri="{FF2B5EF4-FFF2-40B4-BE49-F238E27FC236}">
                <a16:creationId xmlns:a16="http://schemas.microsoft.com/office/drawing/2014/main" id="{5A67DFD1-95AC-4BBE-8D53-EC3D542FC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0861">
            <a:off x="4627577" y="1250773"/>
            <a:ext cx="1114425"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r Verbinder 5">
            <a:extLst>
              <a:ext uri="{FF2B5EF4-FFF2-40B4-BE49-F238E27FC236}">
                <a16:creationId xmlns:a16="http://schemas.microsoft.com/office/drawing/2014/main" id="{08AE3995-18CF-4498-9E63-C89949C55A6F}"/>
              </a:ext>
            </a:extLst>
          </p:cNvPr>
          <p:cNvCxnSpPr/>
          <p:nvPr/>
        </p:nvCxnSpPr>
        <p:spPr bwMode="auto">
          <a:xfrm>
            <a:off x="5960280" y="1386821"/>
            <a:ext cx="5995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7" name="Picture 616" descr="messerflugflieger2">
            <a:extLst>
              <a:ext uri="{FF2B5EF4-FFF2-40B4-BE49-F238E27FC236}">
                <a16:creationId xmlns:a16="http://schemas.microsoft.com/office/drawing/2014/main" id="{40793BF2-179C-420F-B850-4C7DB225D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33043" y="818080"/>
            <a:ext cx="1114425"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0" name="Group 609">
            <a:extLst>
              <a:ext uri="{FF2B5EF4-FFF2-40B4-BE49-F238E27FC236}">
                <a16:creationId xmlns:a16="http://schemas.microsoft.com/office/drawing/2014/main" id="{035D9747-1AE8-4B42-A0B7-C9E94273CB5F}"/>
              </a:ext>
            </a:extLst>
          </p:cNvPr>
          <p:cNvGrpSpPr>
            <a:grpSpLocks/>
          </p:cNvGrpSpPr>
          <p:nvPr/>
        </p:nvGrpSpPr>
        <p:grpSpPr bwMode="auto">
          <a:xfrm rot="14078236" flipH="1" flipV="1">
            <a:off x="5837193" y="1226876"/>
            <a:ext cx="663025" cy="246820"/>
            <a:chOff x="4875" y="7237"/>
            <a:chExt cx="4230" cy="1883"/>
          </a:xfrm>
        </p:grpSpPr>
        <p:sp>
          <p:nvSpPr>
            <p:cNvPr id="181" name="Arc 610">
              <a:extLst>
                <a:ext uri="{FF2B5EF4-FFF2-40B4-BE49-F238E27FC236}">
                  <a16:creationId xmlns:a16="http://schemas.microsoft.com/office/drawing/2014/main" id="{84385EC3-B9A0-42B3-851B-6A761E685424}"/>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 name="AutoShape 611">
              <a:extLst>
                <a:ext uri="{FF2B5EF4-FFF2-40B4-BE49-F238E27FC236}">
                  <a16:creationId xmlns:a16="http://schemas.microsoft.com/office/drawing/2014/main" id="{44FDF71A-7471-46AA-A147-AAA43C9BC38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19" name="AutoShape 580">
            <a:extLst>
              <a:ext uri="{FF2B5EF4-FFF2-40B4-BE49-F238E27FC236}">
                <a16:creationId xmlns:a16="http://schemas.microsoft.com/office/drawing/2014/main" id="{E5E4CB18-68DA-4B2E-B13B-0B2F017AAB49}"/>
              </a:ext>
            </a:extLst>
          </p:cNvPr>
          <p:cNvSpPr>
            <a:spLocks noChangeArrowheads="1"/>
          </p:cNvSpPr>
          <p:nvPr/>
        </p:nvSpPr>
        <p:spPr bwMode="auto">
          <a:xfrm flipV="1">
            <a:off x="6456801" y="1288012"/>
            <a:ext cx="478308" cy="178911"/>
          </a:xfrm>
          <a:prstGeom prst="rightArrow">
            <a:avLst>
              <a:gd name="adj1" fmla="val 50000"/>
              <a:gd name="adj2" fmla="val 6554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83" name="Group 609">
            <a:extLst>
              <a:ext uri="{FF2B5EF4-FFF2-40B4-BE49-F238E27FC236}">
                <a16:creationId xmlns:a16="http://schemas.microsoft.com/office/drawing/2014/main" id="{1DCB9898-4ECB-443B-B45B-16A4A5522E2A}"/>
              </a:ext>
            </a:extLst>
          </p:cNvPr>
          <p:cNvGrpSpPr>
            <a:grpSpLocks/>
          </p:cNvGrpSpPr>
          <p:nvPr/>
        </p:nvGrpSpPr>
        <p:grpSpPr bwMode="auto">
          <a:xfrm rot="5107106" flipH="1" flipV="1">
            <a:off x="3861455" y="4117849"/>
            <a:ext cx="663025" cy="246820"/>
            <a:chOff x="4875" y="7237"/>
            <a:chExt cx="4230" cy="1883"/>
          </a:xfrm>
        </p:grpSpPr>
        <p:sp>
          <p:nvSpPr>
            <p:cNvPr id="184" name="Arc 610">
              <a:extLst>
                <a:ext uri="{FF2B5EF4-FFF2-40B4-BE49-F238E27FC236}">
                  <a16:creationId xmlns:a16="http://schemas.microsoft.com/office/drawing/2014/main" id="{BF77D5F5-B223-4470-B755-354A6865B4B1}"/>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611">
              <a:extLst>
                <a:ext uri="{FF2B5EF4-FFF2-40B4-BE49-F238E27FC236}">
                  <a16:creationId xmlns:a16="http://schemas.microsoft.com/office/drawing/2014/main" id="{7E854395-7C81-424D-AA11-2A82C507156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6" name="Line 595">
            <a:extLst>
              <a:ext uri="{FF2B5EF4-FFF2-40B4-BE49-F238E27FC236}">
                <a16:creationId xmlns:a16="http://schemas.microsoft.com/office/drawing/2014/main" id="{692D6A05-19EC-4601-A455-D3EE769D153C}"/>
              </a:ext>
            </a:extLst>
          </p:cNvPr>
          <p:cNvSpPr>
            <a:spLocks noChangeShapeType="1"/>
          </p:cNvSpPr>
          <p:nvPr/>
        </p:nvSpPr>
        <p:spPr bwMode="auto">
          <a:xfrm rot="16200000" flipH="1" flipV="1">
            <a:off x="4439001" y="4273082"/>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88" name="Picture 616" descr="messerflugflieger2">
            <a:extLst>
              <a:ext uri="{FF2B5EF4-FFF2-40B4-BE49-F238E27FC236}">
                <a16:creationId xmlns:a16="http://schemas.microsoft.com/office/drawing/2014/main" id="{993984F7-657C-44AF-BCA0-1D2154CFB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96906">
            <a:off x="3557620" y="1314688"/>
            <a:ext cx="1114425"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616" descr="messerflugflieger2">
            <a:extLst>
              <a:ext uri="{FF2B5EF4-FFF2-40B4-BE49-F238E27FC236}">
                <a16:creationId xmlns:a16="http://schemas.microsoft.com/office/drawing/2014/main" id="{6288C2DB-35A1-4778-8B01-140C8AD1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60363">
            <a:off x="4444911" y="2282777"/>
            <a:ext cx="1114425"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616" descr="messerflugflieger2">
            <a:extLst>
              <a:ext uri="{FF2B5EF4-FFF2-40B4-BE49-F238E27FC236}">
                <a16:creationId xmlns:a16="http://schemas.microsoft.com/office/drawing/2014/main" id="{9B6B575E-5180-4D81-868B-C20FFE20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0861">
            <a:off x="3573096" y="2287631"/>
            <a:ext cx="1114425"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1" name="Group 448">
            <a:extLst>
              <a:ext uri="{FF2B5EF4-FFF2-40B4-BE49-F238E27FC236}">
                <a16:creationId xmlns:a16="http://schemas.microsoft.com/office/drawing/2014/main" id="{06C805A2-34DE-4F0F-A880-4640DFC50DB0}"/>
              </a:ext>
            </a:extLst>
          </p:cNvPr>
          <p:cNvGrpSpPr>
            <a:grpSpLocks/>
          </p:cNvGrpSpPr>
          <p:nvPr/>
        </p:nvGrpSpPr>
        <p:grpSpPr bwMode="auto">
          <a:xfrm rot="10800000">
            <a:off x="4252480" y="3990954"/>
            <a:ext cx="709613" cy="608012"/>
            <a:chOff x="4545" y="394"/>
            <a:chExt cx="392" cy="361"/>
          </a:xfrm>
        </p:grpSpPr>
        <p:sp>
          <p:nvSpPr>
            <p:cNvPr id="192" name="AutoShape 449">
              <a:extLst>
                <a:ext uri="{FF2B5EF4-FFF2-40B4-BE49-F238E27FC236}">
                  <a16:creationId xmlns:a16="http://schemas.microsoft.com/office/drawing/2014/main" id="{0F227512-3185-4865-A2F4-45D2F3600C07}"/>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93" name="Freeform 450">
              <a:extLst>
                <a:ext uri="{FF2B5EF4-FFF2-40B4-BE49-F238E27FC236}">
                  <a16:creationId xmlns:a16="http://schemas.microsoft.com/office/drawing/2014/main" id="{0E4D0D8B-E2F7-4AD3-ABD0-4C88345C862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94" name="Freeform 451">
              <a:extLst>
                <a:ext uri="{FF2B5EF4-FFF2-40B4-BE49-F238E27FC236}">
                  <a16:creationId xmlns:a16="http://schemas.microsoft.com/office/drawing/2014/main" id="{348691FD-F5C9-4723-BDFD-EDD1E5954387}"/>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95" name="Freeform 452">
              <a:extLst>
                <a:ext uri="{FF2B5EF4-FFF2-40B4-BE49-F238E27FC236}">
                  <a16:creationId xmlns:a16="http://schemas.microsoft.com/office/drawing/2014/main" id="{A76E43F3-DB5E-4DB8-BC97-062C2B81EA1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96" name="Freeform 453">
              <a:extLst>
                <a:ext uri="{FF2B5EF4-FFF2-40B4-BE49-F238E27FC236}">
                  <a16:creationId xmlns:a16="http://schemas.microsoft.com/office/drawing/2014/main" id="{2F28138D-C37D-4629-852C-518219398FE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7" name="Freeform 454">
              <a:extLst>
                <a:ext uri="{FF2B5EF4-FFF2-40B4-BE49-F238E27FC236}">
                  <a16:creationId xmlns:a16="http://schemas.microsoft.com/office/drawing/2014/main" id="{A7BC089F-107C-416F-8DFC-37B6C3DD9BC3}"/>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8" name="Line 455">
              <a:extLst>
                <a:ext uri="{FF2B5EF4-FFF2-40B4-BE49-F238E27FC236}">
                  <a16:creationId xmlns:a16="http://schemas.microsoft.com/office/drawing/2014/main" id="{1EE125A7-0C68-471D-9855-DBB070504DC3}"/>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199" name="Text Box 615">
            <a:extLst>
              <a:ext uri="{FF2B5EF4-FFF2-40B4-BE49-F238E27FC236}">
                <a16:creationId xmlns:a16="http://schemas.microsoft.com/office/drawing/2014/main" id="{0834F683-00EB-411D-A882-63DD7FAEBB0B}"/>
              </a:ext>
            </a:extLst>
          </p:cNvPr>
          <p:cNvSpPr txBox="1">
            <a:spLocks noChangeArrowheads="1"/>
          </p:cNvSpPr>
          <p:nvPr/>
        </p:nvSpPr>
        <p:spPr bwMode="auto">
          <a:xfrm>
            <a:off x="5364592" y="4019479"/>
            <a:ext cx="220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½ </a:t>
            </a:r>
            <a:r>
              <a:rPr lang="fr-FR" sz="1600" b="1" noProof="0" dirty="0"/>
              <a:t>tonneau intégré</a:t>
            </a:r>
            <a:endParaRPr lang="de-DE" altLang="de-DE" sz="1600" b="1" dirty="0"/>
          </a:p>
        </p:txBody>
      </p:sp>
      <p:cxnSp>
        <p:nvCxnSpPr>
          <p:cNvPr id="8" name="Gerader Verbinder 7">
            <a:extLst>
              <a:ext uri="{FF2B5EF4-FFF2-40B4-BE49-F238E27FC236}">
                <a16:creationId xmlns:a16="http://schemas.microsoft.com/office/drawing/2014/main" id="{9F52EC78-29ED-4D60-BA4E-525FF734C287}"/>
              </a:ext>
            </a:extLst>
          </p:cNvPr>
          <p:cNvCxnSpPr>
            <a:cxnSpLocks/>
            <a:endCxn id="91" idx="0"/>
          </p:cNvCxnSpPr>
          <p:nvPr/>
        </p:nvCxnSpPr>
        <p:spPr bwMode="auto">
          <a:xfrm flipV="1">
            <a:off x="2734790" y="1334173"/>
            <a:ext cx="496682" cy="774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0" name="Group 609">
            <a:extLst>
              <a:ext uri="{FF2B5EF4-FFF2-40B4-BE49-F238E27FC236}">
                <a16:creationId xmlns:a16="http://schemas.microsoft.com/office/drawing/2014/main" id="{4E988C35-DA3F-493D-9424-5728F794C612}"/>
              </a:ext>
            </a:extLst>
          </p:cNvPr>
          <p:cNvGrpSpPr>
            <a:grpSpLocks/>
          </p:cNvGrpSpPr>
          <p:nvPr/>
        </p:nvGrpSpPr>
        <p:grpSpPr bwMode="auto">
          <a:xfrm rot="7521764" flipH="1">
            <a:off x="2342110" y="1251121"/>
            <a:ext cx="663025" cy="246820"/>
            <a:chOff x="4875" y="7237"/>
            <a:chExt cx="4230" cy="1883"/>
          </a:xfrm>
        </p:grpSpPr>
        <p:sp>
          <p:nvSpPr>
            <p:cNvPr id="201" name="Arc 610">
              <a:extLst>
                <a:ext uri="{FF2B5EF4-FFF2-40B4-BE49-F238E27FC236}">
                  <a16:creationId xmlns:a16="http://schemas.microsoft.com/office/drawing/2014/main" id="{62C239CE-081F-4FBD-A990-C9EE09BB4EE3}"/>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2" name="AutoShape 611">
              <a:extLst>
                <a:ext uri="{FF2B5EF4-FFF2-40B4-BE49-F238E27FC236}">
                  <a16:creationId xmlns:a16="http://schemas.microsoft.com/office/drawing/2014/main" id="{EF3FD575-7648-4CE1-9DBA-FD476FE784F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03" name="Text Box 615">
            <a:extLst>
              <a:ext uri="{FF2B5EF4-FFF2-40B4-BE49-F238E27FC236}">
                <a16:creationId xmlns:a16="http://schemas.microsoft.com/office/drawing/2014/main" id="{98661408-6A35-4E31-BA33-5D3C5993BFE4}"/>
              </a:ext>
            </a:extLst>
          </p:cNvPr>
          <p:cNvSpPr txBox="1">
            <a:spLocks noChangeArrowheads="1"/>
          </p:cNvSpPr>
          <p:nvPr/>
        </p:nvSpPr>
        <p:spPr bwMode="auto">
          <a:xfrm>
            <a:off x="5772647" y="1689300"/>
            <a:ext cx="1312547" cy="2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¼ </a:t>
            </a:r>
            <a:r>
              <a:rPr lang="fr-FR" sz="1600" b="1" noProof="0" dirty="0"/>
              <a:t>tonneau</a:t>
            </a:r>
            <a:endParaRPr lang="de-DE" altLang="de-DE" sz="1600" b="1" dirty="0"/>
          </a:p>
        </p:txBody>
      </p:sp>
      <p:sp>
        <p:nvSpPr>
          <p:cNvPr id="204" name="Text Box 615">
            <a:extLst>
              <a:ext uri="{FF2B5EF4-FFF2-40B4-BE49-F238E27FC236}">
                <a16:creationId xmlns:a16="http://schemas.microsoft.com/office/drawing/2014/main" id="{582FA78D-EC03-4214-8D7C-190A2826F55E}"/>
              </a:ext>
            </a:extLst>
          </p:cNvPr>
          <p:cNvSpPr txBox="1">
            <a:spLocks noChangeArrowheads="1"/>
          </p:cNvSpPr>
          <p:nvPr/>
        </p:nvSpPr>
        <p:spPr bwMode="auto">
          <a:xfrm>
            <a:off x="2233290" y="815851"/>
            <a:ext cx="1259920" cy="2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¼ </a:t>
            </a:r>
            <a:r>
              <a:rPr lang="fr-FR" sz="1600" b="1" noProof="0" dirty="0"/>
              <a:t>tonneau</a:t>
            </a:r>
            <a:endParaRPr lang="de-DE" altLang="de-DE" sz="1600" b="1" dirty="0"/>
          </a:p>
        </p:txBody>
      </p:sp>
      <p:pic>
        <p:nvPicPr>
          <p:cNvPr id="187" name="Picture 616" descr="messerflugflieger2">
            <a:extLst>
              <a:ext uri="{FF2B5EF4-FFF2-40B4-BE49-F238E27FC236}">
                <a16:creationId xmlns:a16="http://schemas.microsoft.com/office/drawing/2014/main" id="{199572CE-7DA3-4FB9-A9F1-731D83962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59320" y="717792"/>
            <a:ext cx="913850" cy="13192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linds(horizontal)">
                                      <p:cBhvr>
                                        <p:cTn id="7" dur="1000"/>
                                        <p:tgtEl>
                                          <p:spTgt spid="2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blinds(horizontal)">
                                      <p:cBhvr>
                                        <p:cTn id="10" dur="1000"/>
                                        <p:tgtEl>
                                          <p:spTgt spid="1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blinds(horizontal)">
                                      <p:cBhvr>
                                        <p:cTn id="13" dur="1000"/>
                                        <p:tgtEl>
                                          <p:spTgt spid="1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blinds(horizontal)">
                                      <p:cBhvr>
                                        <p:cTn id="16"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99" grpId="0"/>
      <p:bldP spid="203" grpId="0"/>
      <p:bldP spid="20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81"/>
          <p:cNvSpPr txBox="1">
            <a:spLocks noChangeArrowheads="1"/>
          </p:cNvSpPr>
          <p:nvPr/>
        </p:nvSpPr>
        <p:spPr bwMode="auto">
          <a:xfrm>
            <a:off x="1308848" y="29610"/>
            <a:ext cx="8067448" cy="695680"/>
          </a:xfrm>
          <a:prstGeom prst="rect">
            <a:avLst/>
          </a:prstGeom>
          <a:noFill/>
          <a:ln w="9525">
            <a:noFill/>
            <a:miter lim="800000"/>
            <a:headEnd/>
            <a:tailEnd/>
          </a:ln>
        </p:spPr>
        <p:txBody>
          <a:bodyPr wrap="square" lIns="79352" tIns="39676" rIns="79352" bIns="39676">
            <a:spAutoFit/>
          </a:bodyPr>
          <a:lstStyle/>
          <a:p>
            <a:r>
              <a:rPr lang="en-US" sz="2000" b="1" dirty="0"/>
              <a:t>F-27.13 </a:t>
            </a:r>
            <a:r>
              <a:rPr lang="fr-FR" sz="2000" b="1" dirty="0"/>
              <a:t>Balle de golf inversée avec quart de tonneau, demi-	tonneau intégré, demi-tonneau intégré, quart de tonneau.</a:t>
            </a:r>
            <a:endParaRPr lang="en-GB" altLang="de-DE" sz="2000" dirty="0"/>
          </a:p>
        </p:txBody>
      </p:sp>
      <p:sp>
        <p:nvSpPr>
          <p:cNvPr id="92163" name="Text Box 97"/>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dirty="0"/>
              <a:t>F-27.13.02</a:t>
            </a:r>
          </a:p>
        </p:txBody>
      </p:sp>
      <p:sp>
        <p:nvSpPr>
          <p:cNvPr id="92164" name="Line 182"/>
          <p:cNvSpPr>
            <a:spLocks noChangeShapeType="1"/>
          </p:cNvSpPr>
          <p:nvPr/>
        </p:nvSpPr>
        <p:spPr bwMode="auto">
          <a:xfrm flipV="1">
            <a:off x="3906838" y="5003800"/>
            <a:ext cx="1408112" cy="4763"/>
          </a:xfrm>
          <a:prstGeom prst="line">
            <a:avLst/>
          </a:prstGeom>
          <a:noFill/>
          <a:ln w="12700">
            <a:solidFill>
              <a:schemeClr val="tx1"/>
            </a:solidFill>
            <a:round/>
            <a:headEnd/>
            <a:tailEnd/>
          </a:ln>
        </p:spPr>
        <p:txBody>
          <a:bodyPr/>
          <a:lstStyle/>
          <a:p>
            <a:endParaRPr lang="de-DE"/>
          </a:p>
        </p:txBody>
      </p:sp>
      <p:sp>
        <p:nvSpPr>
          <p:cNvPr id="152" name="Text Box 615">
            <a:extLst>
              <a:ext uri="{FF2B5EF4-FFF2-40B4-BE49-F238E27FC236}">
                <a16:creationId xmlns:a16="http://schemas.microsoft.com/office/drawing/2014/main" id="{33B55D41-9E08-49E5-B87C-E6558339696B}"/>
              </a:ext>
            </a:extLst>
          </p:cNvPr>
          <p:cNvSpPr txBox="1">
            <a:spLocks noChangeArrowheads="1"/>
          </p:cNvSpPr>
          <p:nvPr/>
        </p:nvSpPr>
        <p:spPr bwMode="auto">
          <a:xfrm>
            <a:off x="2087166" y="4086861"/>
            <a:ext cx="220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½ </a:t>
            </a:r>
            <a:r>
              <a:rPr lang="fr-FR" sz="1600" b="1" noProof="0" dirty="0"/>
              <a:t>tonneau intégré</a:t>
            </a:r>
            <a:endParaRPr lang="de-DE" altLang="de-DE" sz="1600" b="1" dirty="0"/>
          </a:p>
        </p:txBody>
      </p:sp>
      <p:cxnSp>
        <p:nvCxnSpPr>
          <p:cNvPr id="3" name="Gerader Verbinder 2">
            <a:extLst>
              <a:ext uri="{FF2B5EF4-FFF2-40B4-BE49-F238E27FC236}">
                <a16:creationId xmlns:a16="http://schemas.microsoft.com/office/drawing/2014/main" id="{350278ED-4E0C-424B-BEEC-133624277DB5}"/>
              </a:ext>
            </a:extLst>
          </p:cNvPr>
          <p:cNvCxnSpPr>
            <a:cxnSpLocks/>
          </p:cNvCxnSpPr>
          <p:nvPr/>
        </p:nvCxnSpPr>
        <p:spPr bwMode="auto">
          <a:xfrm flipV="1">
            <a:off x="4559232" y="1170539"/>
            <a:ext cx="8031" cy="3396073"/>
          </a:xfrm>
          <a:prstGeom prst="line">
            <a:avLst/>
          </a:prstGeom>
          <a:solidFill>
            <a:schemeClr val="accent1"/>
          </a:solidFill>
          <a:ln w="9525"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Line 545">
            <a:extLst>
              <a:ext uri="{FF2B5EF4-FFF2-40B4-BE49-F238E27FC236}">
                <a16:creationId xmlns:a16="http://schemas.microsoft.com/office/drawing/2014/main" id="{BFE4BCB6-A4CE-4712-8B04-A813F876076B}"/>
              </a:ext>
            </a:extLst>
          </p:cNvPr>
          <p:cNvSpPr>
            <a:spLocks noChangeShapeType="1"/>
          </p:cNvSpPr>
          <p:nvPr/>
        </p:nvSpPr>
        <p:spPr bwMode="auto">
          <a:xfrm flipH="1">
            <a:off x="3919805" y="1573223"/>
            <a:ext cx="1485515" cy="14237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 name="Line 547">
            <a:extLst>
              <a:ext uri="{FF2B5EF4-FFF2-40B4-BE49-F238E27FC236}">
                <a16:creationId xmlns:a16="http://schemas.microsoft.com/office/drawing/2014/main" id="{963A6D9B-E698-47C2-8CCD-AA4A121E8530}"/>
              </a:ext>
            </a:extLst>
          </p:cNvPr>
          <p:cNvSpPr>
            <a:spLocks noChangeShapeType="1"/>
          </p:cNvSpPr>
          <p:nvPr/>
        </p:nvSpPr>
        <p:spPr bwMode="auto">
          <a:xfrm rot="16200000" flipH="1">
            <a:off x="3752765" y="1584604"/>
            <a:ext cx="1408742" cy="1313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9" name="Arc 548">
            <a:extLst>
              <a:ext uri="{FF2B5EF4-FFF2-40B4-BE49-F238E27FC236}">
                <a16:creationId xmlns:a16="http://schemas.microsoft.com/office/drawing/2014/main" id="{57BAB19A-3158-497C-857A-228B01E50806}"/>
              </a:ext>
            </a:extLst>
          </p:cNvPr>
          <p:cNvSpPr>
            <a:spLocks/>
          </p:cNvSpPr>
          <p:nvPr/>
        </p:nvSpPr>
        <p:spPr bwMode="auto">
          <a:xfrm flipH="1" flipV="1">
            <a:off x="3761903" y="2932350"/>
            <a:ext cx="1559100" cy="1362134"/>
          </a:xfrm>
          <a:custGeom>
            <a:avLst/>
            <a:gdLst>
              <a:gd name="T0" fmla="*/ 8396939 w 43200"/>
              <a:gd name="T1" fmla="*/ 56594303 h 36552"/>
              <a:gd name="T2" fmla="*/ 53158218 w 43200"/>
              <a:gd name="T3" fmla="*/ 55100153 h 36552"/>
              <a:gd name="T4" fmla="*/ 30168596 w 43200"/>
              <a:gd name="T5" fmla="*/ 33443789 h 36552"/>
              <a:gd name="T6" fmla="*/ 0 60000 65536"/>
              <a:gd name="T7" fmla="*/ 0 60000 65536"/>
              <a:gd name="T8" fmla="*/ 0 60000 65536"/>
            </a:gdLst>
            <a:ahLst/>
            <a:cxnLst>
              <a:cxn ang="T6">
                <a:pos x="T0" y="T1"/>
              </a:cxn>
              <a:cxn ang="T7">
                <a:pos x="T2" y="T3"/>
              </a:cxn>
              <a:cxn ang="T8">
                <a:pos x="T4" y="T5"/>
              </a:cxn>
            </a:cxnLst>
            <a:rect l="0" t="0" r="r" b="b"/>
            <a:pathLst>
              <a:path w="43200" h="36552" fill="none" extrusionOk="0">
                <a:moveTo>
                  <a:pt x="6011" y="36552"/>
                </a:moveTo>
                <a:cubicBezTo>
                  <a:pt x="2154" y="32530"/>
                  <a:pt x="0" y="27172"/>
                  <a:pt x="0" y="21600"/>
                </a:cubicBezTo>
                <a:cubicBezTo>
                  <a:pt x="0" y="9670"/>
                  <a:pt x="9670" y="0"/>
                  <a:pt x="21600" y="0"/>
                </a:cubicBezTo>
                <a:cubicBezTo>
                  <a:pt x="33529" y="0"/>
                  <a:pt x="43200" y="9670"/>
                  <a:pt x="43200" y="21600"/>
                </a:cubicBezTo>
                <a:cubicBezTo>
                  <a:pt x="43199" y="26724"/>
                  <a:pt x="41378" y="31681"/>
                  <a:pt x="38059" y="35586"/>
                </a:cubicBezTo>
              </a:path>
              <a:path w="43200" h="36552" stroke="0" extrusionOk="0">
                <a:moveTo>
                  <a:pt x="6011" y="36552"/>
                </a:moveTo>
                <a:cubicBezTo>
                  <a:pt x="2154" y="32530"/>
                  <a:pt x="0" y="27172"/>
                  <a:pt x="0" y="21600"/>
                </a:cubicBezTo>
                <a:cubicBezTo>
                  <a:pt x="0" y="9670"/>
                  <a:pt x="9670" y="0"/>
                  <a:pt x="21600" y="0"/>
                </a:cubicBezTo>
                <a:cubicBezTo>
                  <a:pt x="33529" y="0"/>
                  <a:pt x="43200" y="9670"/>
                  <a:pt x="43200" y="21600"/>
                </a:cubicBezTo>
                <a:cubicBezTo>
                  <a:pt x="43199" y="26724"/>
                  <a:pt x="41378" y="31681"/>
                  <a:pt x="38059" y="35586"/>
                </a:cubicBezTo>
                <a:lnTo>
                  <a:pt x="21600" y="21600"/>
                </a:lnTo>
                <a:lnTo>
                  <a:pt x="6011" y="3655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 name="Arc 549">
            <a:extLst>
              <a:ext uri="{FF2B5EF4-FFF2-40B4-BE49-F238E27FC236}">
                <a16:creationId xmlns:a16="http://schemas.microsoft.com/office/drawing/2014/main" id="{8E4685C3-3D6F-4D37-9F95-8E210C833333}"/>
              </a:ext>
            </a:extLst>
          </p:cNvPr>
          <p:cNvSpPr>
            <a:spLocks/>
          </p:cNvSpPr>
          <p:nvPr/>
        </p:nvSpPr>
        <p:spPr bwMode="auto">
          <a:xfrm flipH="1">
            <a:off x="5406853" y="1388298"/>
            <a:ext cx="553427" cy="291671"/>
          </a:xfrm>
          <a:custGeom>
            <a:avLst/>
            <a:gdLst>
              <a:gd name="T0" fmla="*/ 0 w 20117"/>
              <a:gd name="T1" fmla="*/ 0 h 21600"/>
              <a:gd name="T2" fmla="*/ 16325986 w 20117"/>
              <a:gd name="T3" fmla="*/ 2792435 h 21600"/>
              <a:gd name="T4" fmla="*/ 0 w 20117"/>
              <a:gd name="T5" fmla="*/ 4391139 h 21600"/>
              <a:gd name="T6" fmla="*/ 0 60000 65536"/>
              <a:gd name="T7" fmla="*/ 0 60000 65536"/>
              <a:gd name="T8" fmla="*/ 0 60000 65536"/>
            </a:gdLst>
            <a:ahLst/>
            <a:cxnLst>
              <a:cxn ang="T6">
                <a:pos x="T0" y="T1"/>
              </a:cxn>
              <a:cxn ang="T7">
                <a:pos x="T2" y="T3"/>
              </a:cxn>
              <a:cxn ang="T8">
                <a:pos x="T4" y="T5"/>
              </a:cxn>
            </a:cxnLst>
            <a:rect l="0" t="0" r="r" b="b"/>
            <a:pathLst>
              <a:path w="20117" h="21600" fill="none" extrusionOk="0">
                <a:moveTo>
                  <a:pt x="0" y="0"/>
                </a:moveTo>
                <a:cubicBezTo>
                  <a:pt x="8894" y="0"/>
                  <a:pt x="16879" y="5451"/>
                  <a:pt x="20117" y="13735"/>
                </a:cubicBezTo>
              </a:path>
              <a:path w="20117" h="21600" stroke="0" extrusionOk="0">
                <a:moveTo>
                  <a:pt x="0" y="0"/>
                </a:moveTo>
                <a:cubicBezTo>
                  <a:pt x="8894" y="0"/>
                  <a:pt x="16879" y="5451"/>
                  <a:pt x="20117" y="13735"/>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 name="Arc 550">
            <a:extLst>
              <a:ext uri="{FF2B5EF4-FFF2-40B4-BE49-F238E27FC236}">
                <a16:creationId xmlns:a16="http://schemas.microsoft.com/office/drawing/2014/main" id="{BD757F70-6533-4AAD-AEB0-B9F633E6FB58}"/>
              </a:ext>
            </a:extLst>
          </p:cNvPr>
          <p:cNvSpPr>
            <a:spLocks/>
          </p:cNvSpPr>
          <p:nvPr/>
        </p:nvSpPr>
        <p:spPr bwMode="auto">
          <a:xfrm>
            <a:off x="3231472" y="1334173"/>
            <a:ext cx="565691" cy="293174"/>
          </a:xfrm>
          <a:custGeom>
            <a:avLst/>
            <a:gdLst>
              <a:gd name="T0" fmla="*/ 0 w 20575"/>
              <a:gd name="T1" fmla="*/ 0 h 21600"/>
              <a:gd name="T2" fmla="*/ 16677833 w 20575"/>
              <a:gd name="T3" fmla="*/ 3086047 h 21600"/>
              <a:gd name="T4" fmla="*/ 0 w 20575"/>
              <a:gd name="T5" fmla="*/ 4436511 h 21600"/>
              <a:gd name="T6" fmla="*/ 0 60000 65536"/>
              <a:gd name="T7" fmla="*/ 0 60000 65536"/>
              <a:gd name="T8" fmla="*/ 0 60000 65536"/>
            </a:gdLst>
            <a:ahLst/>
            <a:cxnLst>
              <a:cxn ang="T6">
                <a:pos x="T0" y="T1"/>
              </a:cxn>
              <a:cxn ang="T7">
                <a:pos x="T2" y="T3"/>
              </a:cxn>
              <a:cxn ang="T8">
                <a:pos x="T4" y="T5"/>
              </a:cxn>
            </a:cxnLst>
            <a:rect l="0" t="0" r="r" b="b"/>
            <a:pathLst>
              <a:path w="20575" h="21600" fill="none" extrusionOk="0">
                <a:moveTo>
                  <a:pt x="0" y="0"/>
                </a:moveTo>
                <a:cubicBezTo>
                  <a:pt x="9396" y="0"/>
                  <a:pt x="17714" y="6074"/>
                  <a:pt x="20574" y="15025"/>
                </a:cubicBezTo>
              </a:path>
              <a:path w="20575" h="21600" stroke="0" extrusionOk="0">
                <a:moveTo>
                  <a:pt x="0" y="0"/>
                </a:moveTo>
                <a:cubicBezTo>
                  <a:pt x="9396" y="0"/>
                  <a:pt x="17714" y="6074"/>
                  <a:pt x="20574" y="15025"/>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2" name="Group 553">
            <a:extLst>
              <a:ext uri="{FF2B5EF4-FFF2-40B4-BE49-F238E27FC236}">
                <a16:creationId xmlns:a16="http://schemas.microsoft.com/office/drawing/2014/main" id="{2602F88C-0ADD-4DF0-B72F-3C772902186F}"/>
              </a:ext>
            </a:extLst>
          </p:cNvPr>
          <p:cNvGrpSpPr>
            <a:grpSpLocks/>
          </p:cNvGrpSpPr>
          <p:nvPr/>
        </p:nvGrpSpPr>
        <p:grpSpPr bwMode="auto">
          <a:xfrm rot="5400000" flipV="1">
            <a:off x="1818537" y="1051112"/>
            <a:ext cx="306706" cy="502837"/>
            <a:chOff x="2820" y="264"/>
            <a:chExt cx="420" cy="1452"/>
          </a:xfrm>
        </p:grpSpPr>
        <p:sp>
          <p:nvSpPr>
            <p:cNvPr id="93" name="Line 554">
              <a:extLst>
                <a:ext uri="{FF2B5EF4-FFF2-40B4-BE49-F238E27FC236}">
                  <a16:creationId xmlns:a16="http://schemas.microsoft.com/office/drawing/2014/main" id="{9491C544-A768-455C-B350-6FCFC1C277B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4" name="Group 555">
              <a:extLst>
                <a:ext uri="{FF2B5EF4-FFF2-40B4-BE49-F238E27FC236}">
                  <a16:creationId xmlns:a16="http://schemas.microsoft.com/office/drawing/2014/main" id="{B1894FFD-1816-45DA-B67A-A5C05159B2AB}"/>
                </a:ext>
              </a:extLst>
            </p:cNvPr>
            <p:cNvGrpSpPr>
              <a:grpSpLocks/>
            </p:cNvGrpSpPr>
            <p:nvPr/>
          </p:nvGrpSpPr>
          <p:grpSpPr bwMode="auto">
            <a:xfrm>
              <a:off x="2940" y="264"/>
              <a:ext cx="300" cy="1452"/>
              <a:chOff x="2940" y="264"/>
              <a:chExt cx="300" cy="1452"/>
            </a:xfrm>
          </p:grpSpPr>
          <p:grpSp>
            <p:nvGrpSpPr>
              <p:cNvPr id="95" name="Group 556">
                <a:extLst>
                  <a:ext uri="{FF2B5EF4-FFF2-40B4-BE49-F238E27FC236}">
                    <a16:creationId xmlns:a16="http://schemas.microsoft.com/office/drawing/2014/main" id="{A3BAA30C-F5E9-4F1E-B5D5-90FD9F51E54A}"/>
                  </a:ext>
                </a:extLst>
              </p:cNvPr>
              <p:cNvGrpSpPr>
                <a:grpSpLocks/>
              </p:cNvGrpSpPr>
              <p:nvPr/>
            </p:nvGrpSpPr>
            <p:grpSpPr bwMode="auto">
              <a:xfrm>
                <a:off x="2940" y="264"/>
                <a:ext cx="252" cy="1368"/>
                <a:chOff x="3024" y="732"/>
                <a:chExt cx="252" cy="1368"/>
              </a:xfrm>
            </p:grpSpPr>
            <p:grpSp>
              <p:nvGrpSpPr>
                <p:cNvPr id="98" name="Group 557">
                  <a:extLst>
                    <a:ext uri="{FF2B5EF4-FFF2-40B4-BE49-F238E27FC236}">
                      <a16:creationId xmlns:a16="http://schemas.microsoft.com/office/drawing/2014/main" id="{8649CBB7-4650-4FF8-9532-AAE6EF9B4E60}"/>
                    </a:ext>
                  </a:extLst>
                </p:cNvPr>
                <p:cNvGrpSpPr>
                  <a:grpSpLocks/>
                </p:cNvGrpSpPr>
                <p:nvPr/>
              </p:nvGrpSpPr>
              <p:grpSpPr bwMode="auto">
                <a:xfrm>
                  <a:off x="3024" y="732"/>
                  <a:ext cx="252" cy="1368"/>
                  <a:chOff x="3168" y="1008"/>
                  <a:chExt cx="484" cy="2448"/>
                </a:xfrm>
              </p:grpSpPr>
              <p:grpSp>
                <p:nvGrpSpPr>
                  <p:cNvPr id="100" name="Group 558">
                    <a:extLst>
                      <a:ext uri="{FF2B5EF4-FFF2-40B4-BE49-F238E27FC236}">
                        <a16:creationId xmlns:a16="http://schemas.microsoft.com/office/drawing/2014/main" id="{AF181F01-5A90-4FFA-A8B3-9014F85CBE3B}"/>
                      </a:ext>
                    </a:extLst>
                  </p:cNvPr>
                  <p:cNvGrpSpPr>
                    <a:grpSpLocks/>
                  </p:cNvGrpSpPr>
                  <p:nvPr/>
                </p:nvGrpSpPr>
                <p:grpSpPr bwMode="auto">
                  <a:xfrm>
                    <a:off x="3168" y="1008"/>
                    <a:ext cx="484" cy="2448"/>
                    <a:chOff x="2256" y="864"/>
                    <a:chExt cx="532" cy="2448"/>
                  </a:xfrm>
                </p:grpSpPr>
                <p:sp>
                  <p:nvSpPr>
                    <p:cNvPr id="103" name="Freeform 559">
                      <a:extLst>
                        <a:ext uri="{FF2B5EF4-FFF2-40B4-BE49-F238E27FC236}">
                          <a16:creationId xmlns:a16="http://schemas.microsoft.com/office/drawing/2014/main" id="{DE94FCF5-6C7A-4825-9969-DAFB6057B5E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4" name="Freeform 560">
                      <a:extLst>
                        <a:ext uri="{FF2B5EF4-FFF2-40B4-BE49-F238E27FC236}">
                          <a16:creationId xmlns:a16="http://schemas.microsoft.com/office/drawing/2014/main" id="{5C4FD0E9-DAE4-4CC6-9844-9B0F78F490F2}"/>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1" name="Freeform 561">
                    <a:extLst>
                      <a:ext uri="{FF2B5EF4-FFF2-40B4-BE49-F238E27FC236}">
                        <a16:creationId xmlns:a16="http://schemas.microsoft.com/office/drawing/2014/main" id="{ABE45ED0-B776-49E4-9E19-DD090E887B9F}"/>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2" name="Freeform 562">
                    <a:extLst>
                      <a:ext uri="{FF2B5EF4-FFF2-40B4-BE49-F238E27FC236}">
                        <a16:creationId xmlns:a16="http://schemas.microsoft.com/office/drawing/2014/main" id="{5DB320C0-3AF9-4676-B36D-B2231267D224}"/>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9" name="Line 563">
                  <a:extLst>
                    <a:ext uri="{FF2B5EF4-FFF2-40B4-BE49-F238E27FC236}">
                      <a16:creationId xmlns:a16="http://schemas.microsoft.com/office/drawing/2014/main" id="{F80A1515-A611-4877-8E99-8C461027419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6" name="AutoShape 564">
                <a:extLst>
                  <a:ext uri="{FF2B5EF4-FFF2-40B4-BE49-F238E27FC236}">
                    <a16:creationId xmlns:a16="http://schemas.microsoft.com/office/drawing/2014/main" id="{6EFA62AA-6845-442E-97A6-A8393EF736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7" name="Line 565">
                <a:extLst>
                  <a:ext uri="{FF2B5EF4-FFF2-40B4-BE49-F238E27FC236}">
                    <a16:creationId xmlns:a16="http://schemas.microsoft.com/office/drawing/2014/main" id="{544F9064-D830-4F14-A41F-403AE0198FA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5" name="AutoShape 566">
            <a:extLst>
              <a:ext uri="{FF2B5EF4-FFF2-40B4-BE49-F238E27FC236}">
                <a16:creationId xmlns:a16="http://schemas.microsoft.com/office/drawing/2014/main" id="{5C8206AA-AF59-4154-A95B-67752AEE177C}"/>
              </a:ext>
            </a:extLst>
          </p:cNvPr>
          <p:cNvSpPr>
            <a:spLocks noChangeArrowheads="1"/>
          </p:cNvSpPr>
          <p:nvPr/>
        </p:nvSpPr>
        <p:spPr bwMode="auto">
          <a:xfrm flipV="1">
            <a:off x="2292179" y="1260932"/>
            <a:ext cx="478308" cy="178911"/>
          </a:xfrm>
          <a:prstGeom prst="rightArrow">
            <a:avLst>
              <a:gd name="adj1" fmla="val 50000"/>
              <a:gd name="adj2" fmla="val 65546"/>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06" name="Group 567">
            <a:extLst>
              <a:ext uri="{FF2B5EF4-FFF2-40B4-BE49-F238E27FC236}">
                <a16:creationId xmlns:a16="http://schemas.microsoft.com/office/drawing/2014/main" id="{A090DD02-2531-4B24-B676-57BEC8A62E16}"/>
              </a:ext>
            </a:extLst>
          </p:cNvPr>
          <p:cNvGrpSpPr>
            <a:grpSpLocks/>
          </p:cNvGrpSpPr>
          <p:nvPr/>
        </p:nvGrpSpPr>
        <p:grpSpPr bwMode="auto">
          <a:xfrm rot="16200000" flipH="1">
            <a:off x="7099032" y="1110907"/>
            <a:ext cx="308209" cy="502837"/>
            <a:chOff x="2820" y="264"/>
            <a:chExt cx="420" cy="1452"/>
          </a:xfrm>
        </p:grpSpPr>
        <p:sp>
          <p:nvSpPr>
            <p:cNvPr id="107" name="Line 568">
              <a:extLst>
                <a:ext uri="{FF2B5EF4-FFF2-40B4-BE49-F238E27FC236}">
                  <a16:creationId xmlns:a16="http://schemas.microsoft.com/office/drawing/2014/main" id="{C083106E-9840-4973-A587-407B95CF166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8" name="Group 569">
              <a:extLst>
                <a:ext uri="{FF2B5EF4-FFF2-40B4-BE49-F238E27FC236}">
                  <a16:creationId xmlns:a16="http://schemas.microsoft.com/office/drawing/2014/main" id="{EA1F3BB9-FDA0-4AB0-A7FD-924755EB259C}"/>
                </a:ext>
              </a:extLst>
            </p:cNvPr>
            <p:cNvGrpSpPr>
              <a:grpSpLocks/>
            </p:cNvGrpSpPr>
            <p:nvPr/>
          </p:nvGrpSpPr>
          <p:grpSpPr bwMode="auto">
            <a:xfrm>
              <a:off x="2940" y="264"/>
              <a:ext cx="300" cy="1452"/>
              <a:chOff x="2940" y="264"/>
              <a:chExt cx="300" cy="1452"/>
            </a:xfrm>
          </p:grpSpPr>
          <p:grpSp>
            <p:nvGrpSpPr>
              <p:cNvPr id="109" name="Group 570">
                <a:extLst>
                  <a:ext uri="{FF2B5EF4-FFF2-40B4-BE49-F238E27FC236}">
                    <a16:creationId xmlns:a16="http://schemas.microsoft.com/office/drawing/2014/main" id="{35B4360A-7EA2-4698-A3A7-884CAD3705C1}"/>
                  </a:ext>
                </a:extLst>
              </p:cNvPr>
              <p:cNvGrpSpPr>
                <a:grpSpLocks/>
              </p:cNvGrpSpPr>
              <p:nvPr/>
            </p:nvGrpSpPr>
            <p:grpSpPr bwMode="auto">
              <a:xfrm>
                <a:off x="2940" y="264"/>
                <a:ext cx="252" cy="1368"/>
                <a:chOff x="3024" y="732"/>
                <a:chExt cx="252" cy="1368"/>
              </a:xfrm>
            </p:grpSpPr>
            <p:grpSp>
              <p:nvGrpSpPr>
                <p:cNvPr id="112" name="Group 571">
                  <a:extLst>
                    <a:ext uri="{FF2B5EF4-FFF2-40B4-BE49-F238E27FC236}">
                      <a16:creationId xmlns:a16="http://schemas.microsoft.com/office/drawing/2014/main" id="{AFAE97D0-AD13-41C5-B03C-B343EE349CDB}"/>
                    </a:ext>
                  </a:extLst>
                </p:cNvPr>
                <p:cNvGrpSpPr>
                  <a:grpSpLocks/>
                </p:cNvGrpSpPr>
                <p:nvPr/>
              </p:nvGrpSpPr>
              <p:grpSpPr bwMode="auto">
                <a:xfrm>
                  <a:off x="3024" y="732"/>
                  <a:ext cx="252" cy="1368"/>
                  <a:chOff x="3168" y="1008"/>
                  <a:chExt cx="484" cy="2448"/>
                </a:xfrm>
              </p:grpSpPr>
              <p:grpSp>
                <p:nvGrpSpPr>
                  <p:cNvPr id="114" name="Group 572">
                    <a:extLst>
                      <a:ext uri="{FF2B5EF4-FFF2-40B4-BE49-F238E27FC236}">
                        <a16:creationId xmlns:a16="http://schemas.microsoft.com/office/drawing/2014/main" id="{5221A775-C884-4014-901F-4AB363AA5731}"/>
                      </a:ext>
                    </a:extLst>
                  </p:cNvPr>
                  <p:cNvGrpSpPr>
                    <a:grpSpLocks/>
                  </p:cNvGrpSpPr>
                  <p:nvPr/>
                </p:nvGrpSpPr>
                <p:grpSpPr bwMode="auto">
                  <a:xfrm>
                    <a:off x="3168" y="1008"/>
                    <a:ext cx="484" cy="2448"/>
                    <a:chOff x="2256" y="864"/>
                    <a:chExt cx="532" cy="2448"/>
                  </a:xfrm>
                </p:grpSpPr>
                <p:sp>
                  <p:nvSpPr>
                    <p:cNvPr id="117" name="Freeform 573">
                      <a:extLst>
                        <a:ext uri="{FF2B5EF4-FFF2-40B4-BE49-F238E27FC236}">
                          <a16:creationId xmlns:a16="http://schemas.microsoft.com/office/drawing/2014/main" id="{2C1FF290-75BD-49CB-86F6-9C003A3C1461}"/>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8" name="Freeform 574">
                      <a:extLst>
                        <a:ext uri="{FF2B5EF4-FFF2-40B4-BE49-F238E27FC236}">
                          <a16:creationId xmlns:a16="http://schemas.microsoft.com/office/drawing/2014/main" id="{038FAD54-2AE2-4B62-A032-A7763E1B284D}"/>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5" name="Freeform 575">
                    <a:extLst>
                      <a:ext uri="{FF2B5EF4-FFF2-40B4-BE49-F238E27FC236}">
                        <a16:creationId xmlns:a16="http://schemas.microsoft.com/office/drawing/2014/main" id="{46BB55EE-1259-46B0-B7E4-DC81182126B1}"/>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6" name="Freeform 576">
                    <a:extLst>
                      <a:ext uri="{FF2B5EF4-FFF2-40B4-BE49-F238E27FC236}">
                        <a16:creationId xmlns:a16="http://schemas.microsoft.com/office/drawing/2014/main" id="{42DC3733-AD13-4103-A1E5-0D5DABE5DAB2}"/>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3" name="Line 577">
                  <a:extLst>
                    <a:ext uri="{FF2B5EF4-FFF2-40B4-BE49-F238E27FC236}">
                      <a16:creationId xmlns:a16="http://schemas.microsoft.com/office/drawing/2014/main" id="{18DB8FF7-82D0-41DC-9AD8-D3FBD505439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0" name="AutoShape 578">
                <a:extLst>
                  <a:ext uri="{FF2B5EF4-FFF2-40B4-BE49-F238E27FC236}">
                    <a16:creationId xmlns:a16="http://schemas.microsoft.com/office/drawing/2014/main" id="{FF59EF07-8D33-41EE-A410-8E11B3FF46D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1" name="Line 579">
                <a:extLst>
                  <a:ext uri="{FF2B5EF4-FFF2-40B4-BE49-F238E27FC236}">
                    <a16:creationId xmlns:a16="http://schemas.microsoft.com/office/drawing/2014/main" id="{F43C6A27-F856-4F78-835B-D5B63326743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3" name="Line 594">
            <a:extLst>
              <a:ext uri="{FF2B5EF4-FFF2-40B4-BE49-F238E27FC236}">
                <a16:creationId xmlns:a16="http://schemas.microsoft.com/office/drawing/2014/main" id="{B34A51B7-210B-4A88-BD36-986B5343E266}"/>
              </a:ext>
            </a:extLst>
          </p:cNvPr>
          <p:cNvSpPr>
            <a:spLocks noChangeShapeType="1"/>
          </p:cNvSpPr>
          <p:nvPr/>
        </p:nvSpPr>
        <p:spPr bwMode="auto">
          <a:xfrm flipH="1" flipV="1">
            <a:off x="5169232" y="3532231"/>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 name="Line 595">
            <a:extLst>
              <a:ext uri="{FF2B5EF4-FFF2-40B4-BE49-F238E27FC236}">
                <a16:creationId xmlns:a16="http://schemas.microsoft.com/office/drawing/2014/main" id="{0A408934-88EC-4092-BAAD-743D31888095}"/>
              </a:ext>
            </a:extLst>
          </p:cNvPr>
          <p:cNvSpPr>
            <a:spLocks noChangeShapeType="1"/>
          </p:cNvSpPr>
          <p:nvPr/>
        </p:nvSpPr>
        <p:spPr bwMode="auto">
          <a:xfrm flipH="1" flipV="1">
            <a:off x="3643170" y="3544259"/>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9" name="Group 609">
            <a:extLst>
              <a:ext uri="{FF2B5EF4-FFF2-40B4-BE49-F238E27FC236}">
                <a16:creationId xmlns:a16="http://schemas.microsoft.com/office/drawing/2014/main" id="{9698BD12-6289-41F5-B6B9-FDED299B17BB}"/>
              </a:ext>
            </a:extLst>
          </p:cNvPr>
          <p:cNvGrpSpPr>
            <a:grpSpLocks/>
          </p:cNvGrpSpPr>
          <p:nvPr/>
        </p:nvGrpSpPr>
        <p:grpSpPr bwMode="auto">
          <a:xfrm rot="4548990" flipV="1">
            <a:off x="4850371" y="3786600"/>
            <a:ext cx="663025" cy="246820"/>
            <a:chOff x="4875" y="7237"/>
            <a:chExt cx="4230" cy="1883"/>
          </a:xfrm>
        </p:grpSpPr>
        <p:sp>
          <p:nvSpPr>
            <p:cNvPr id="150" name="Arc 610">
              <a:extLst>
                <a:ext uri="{FF2B5EF4-FFF2-40B4-BE49-F238E27FC236}">
                  <a16:creationId xmlns:a16="http://schemas.microsoft.com/office/drawing/2014/main" id="{5D01609B-08D1-485B-AF42-114101B07745}"/>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1" name="AutoShape 611">
              <a:extLst>
                <a:ext uri="{FF2B5EF4-FFF2-40B4-BE49-F238E27FC236}">
                  <a16:creationId xmlns:a16="http://schemas.microsoft.com/office/drawing/2014/main" id="{D5D6E30A-1DB6-4339-BB7F-A17FA05BB19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cxnSp>
        <p:nvCxnSpPr>
          <p:cNvPr id="6" name="Gerader Verbinder 5">
            <a:extLst>
              <a:ext uri="{FF2B5EF4-FFF2-40B4-BE49-F238E27FC236}">
                <a16:creationId xmlns:a16="http://schemas.microsoft.com/office/drawing/2014/main" id="{08AE3995-18CF-4498-9E63-C89949C55A6F}"/>
              </a:ext>
            </a:extLst>
          </p:cNvPr>
          <p:cNvCxnSpPr/>
          <p:nvPr/>
        </p:nvCxnSpPr>
        <p:spPr bwMode="auto">
          <a:xfrm>
            <a:off x="5960280" y="1386821"/>
            <a:ext cx="5995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0" name="Group 609">
            <a:extLst>
              <a:ext uri="{FF2B5EF4-FFF2-40B4-BE49-F238E27FC236}">
                <a16:creationId xmlns:a16="http://schemas.microsoft.com/office/drawing/2014/main" id="{035D9747-1AE8-4B42-A0B7-C9E94273CB5F}"/>
              </a:ext>
            </a:extLst>
          </p:cNvPr>
          <p:cNvGrpSpPr>
            <a:grpSpLocks/>
          </p:cNvGrpSpPr>
          <p:nvPr/>
        </p:nvGrpSpPr>
        <p:grpSpPr bwMode="auto">
          <a:xfrm rot="14078236" flipH="1" flipV="1">
            <a:off x="5837193" y="1226876"/>
            <a:ext cx="663025" cy="246820"/>
            <a:chOff x="4875" y="7237"/>
            <a:chExt cx="4230" cy="1883"/>
          </a:xfrm>
        </p:grpSpPr>
        <p:sp>
          <p:nvSpPr>
            <p:cNvPr id="181" name="Arc 610">
              <a:extLst>
                <a:ext uri="{FF2B5EF4-FFF2-40B4-BE49-F238E27FC236}">
                  <a16:creationId xmlns:a16="http://schemas.microsoft.com/office/drawing/2014/main" id="{84385EC3-B9A0-42B3-851B-6A761E685424}"/>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 name="AutoShape 611">
              <a:extLst>
                <a:ext uri="{FF2B5EF4-FFF2-40B4-BE49-F238E27FC236}">
                  <a16:creationId xmlns:a16="http://schemas.microsoft.com/office/drawing/2014/main" id="{44FDF71A-7471-46AA-A147-AAA43C9BC38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19" name="AutoShape 580">
            <a:extLst>
              <a:ext uri="{FF2B5EF4-FFF2-40B4-BE49-F238E27FC236}">
                <a16:creationId xmlns:a16="http://schemas.microsoft.com/office/drawing/2014/main" id="{E5E4CB18-68DA-4B2E-B13B-0B2F017AAB49}"/>
              </a:ext>
            </a:extLst>
          </p:cNvPr>
          <p:cNvSpPr>
            <a:spLocks noChangeArrowheads="1"/>
          </p:cNvSpPr>
          <p:nvPr/>
        </p:nvSpPr>
        <p:spPr bwMode="auto">
          <a:xfrm flipV="1">
            <a:off x="6456801" y="1288012"/>
            <a:ext cx="478308" cy="178911"/>
          </a:xfrm>
          <a:prstGeom prst="rightArrow">
            <a:avLst>
              <a:gd name="adj1" fmla="val 50000"/>
              <a:gd name="adj2" fmla="val 6554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83" name="Group 609">
            <a:extLst>
              <a:ext uri="{FF2B5EF4-FFF2-40B4-BE49-F238E27FC236}">
                <a16:creationId xmlns:a16="http://schemas.microsoft.com/office/drawing/2014/main" id="{1DCB9898-4ECB-443B-B45B-16A4A5522E2A}"/>
              </a:ext>
            </a:extLst>
          </p:cNvPr>
          <p:cNvGrpSpPr>
            <a:grpSpLocks/>
          </p:cNvGrpSpPr>
          <p:nvPr/>
        </p:nvGrpSpPr>
        <p:grpSpPr bwMode="auto">
          <a:xfrm rot="5107106" flipH="1" flipV="1">
            <a:off x="3861455" y="4117849"/>
            <a:ext cx="663025" cy="246820"/>
            <a:chOff x="4875" y="7237"/>
            <a:chExt cx="4230" cy="1883"/>
          </a:xfrm>
        </p:grpSpPr>
        <p:sp>
          <p:nvSpPr>
            <p:cNvPr id="184" name="Arc 610">
              <a:extLst>
                <a:ext uri="{FF2B5EF4-FFF2-40B4-BE49-F238E27FC236}">
                  <a16:creationId xmlns:a16="http://schemas.microsoft.com/office/drawing/2014/main" id="{BF77D5F5-B223-4470-B755-354A6865B4B1}"/>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611">
              <a:extLst>
                <a:ext uri="{FF2B5EF4-FFF2-40B4-BE49-F238E27FC236}">
                  <a16:creationId xmlns:a16="http://schemas.microsoft.com/office/drawing/2014/main" id="{7E854395-7C81-424D-AA11-2A82C507156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6" name="Line 595">
            <a:extLst>
              <a:ext uri="{FF2B5EF4-FFF2-40B4-BE49-F238E27FC236}">
                <a16:creationId xmlns:a16="http://schemas.microsoft.com/office/drawing/2014/main" id="{692D6A05-19EC-4601-A455-D3EE769D153C}"/>
              </a:ext>
            </a:extLst>
          </p:cNvPr>
          <p:cNvSpPr>
            <a:spLocks noChangeShapeType="1"/>
          </p:cNvSpPr>
          <p:nvPr/>
        </p:nvSpPr>
        <p:spPr bwMode="auto">
          <a:xfrm rot="16200000" flipH="1" flipV="1">
            <a:off x="4439001" y="4273082"/>
            <a:ext cx="25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89" name="Picture 616" descr="messerflugflieger2">
            <a:extLst>
              <a:ext uri="{FF2B5EF4-FFF2-40B4-BE49-F238E27FC236}">
                <a16:creationId xmlns:a16="http://schemas.microsoft.com/office/drawing/2014/main" id="{6288C2DB-35A1-4778-8B01-140C8AD1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203385" y="2913304"/>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1" name="Group 448">
            <a:extLst>
              <a:ext uri="{FF2B5EF4-FFF2-40B4-BE49-F238E27FC236}">
                <a16:creationId xmlns:a16="http://schemas.microsoft.com/office/drawing/2014/main" id="{06C805A2-34DE-4F0F-A880-4640DFC50DB0}"/>
              </a:ext>
            </a:extLst>
          </p:cNvPr>
          <p:cNvGrpSpPr>
            <a:grpSpLocks/>
          </p:cNvGrpSpPr>
          <p:nvPr/>
        </p:nvGrpSpPr>
        <p:grpSpPr bwMode="auto">
          <a:xfrm rot="10800000">
            <a:off x="4247903" y="4280999"/>
            <a:ext cx="709613" cy="608012"/>
            <a:chOff x="4545" y="394"/>
            <a:chExt cx="392" cy="361"/>
          </a:xfrm>
        </p:grpSpPr>
        <p:sp>
          <p:nvSpPr>
            <p:cNvPr id="192" name="AutoShape 449">
              <a:extLst>
                <a:ext uri="{FF2B5EF4-FFF2-40B4-BE49-F238E27FC236}">
                  <a16:creationId xmlns:a16="http://schemas.microsoft.com/office/drawing/2014/main" id="{0F227512-3185-4865-A2F4-45D2F3600C07}"/>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93" name="Freeform 450">
              <a:extLst>
                <a:ext uri="{FF2B5EF4-FFF2-40B4-BE49-F238E27FC236}">
                  <a16:creationId xmlns:a16="http://schemas.microsoft.com/office/drawing/2014/main" id="{0E4D0D8B-E2F7-4AD3-ABD0-4C88345C862E}"/>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94" name="Freeform 451">
              <a:extLst>
                <a:ext uri="{FF2B5EF4-FFF2-40B4-BE49-F238E27FC236}">
                  <a16:creationId xmlns:a16="http://schemas.microsoft.com/office/drawing/2014/main" id="{348691FD-F5C9-4723-BDFD-EDD1E5954387}"/>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95" name="Freeform 452">
              <a:extLst>
                <a:ext uri="{FF2B5EF4-FFF2-40B4-BE49-F238E27FC236}">
                  <a16:creationId xmlns:a16="http://schemas.microsoft.com/office/drawing/2014/main" id="{A76E43F3-DB5E-4DB8-BC97-062C2B81EA1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96" name="Freeform 453">
              <a:extLst>
                <a:ext uri="{FF2B5EF4-FFF2-40B4-BE49-F238E27FC236}">
                  <a16:creationId xmlns:a16="http://schemas.microsoft.com/office/drawing/2014/main" id="{2F28138D-C37D-4629-852C-518219398FE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7" name="Freeform 454">
              <a:extLst>
                <a:ext uri="{FF2B5EF4-FFF2-40B4-BE49-F238E27FC236}">
                  <a16:creationId xmlns:a16="http://schemas.microsoft.com/office/drawing/2014/main" id="{A7BC089F-107C-416F-8DFC-37B6C3DD9BC3}"/>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8" name="Line 455">
              <a:extLst>
                <a:ext uri="{FF2B5EF4-FFF2-40B4-BE49-F238E27FC236}">
                  <a16:creationId xmlns:a16="http://schemas.microsoft.com/office/drawing/2014/main" id="{1EE125A7-0C68-471D-9855-DBB070504DC3}"/>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199" name="Text Box 615">
            <a:extLst>
              <a:ext uri="{FF2B5EF4-FFF2-40B4-BE49-F238E27FC236}">
                <a16:creationId xmlns:a16="http://schemas.microsoft.com/office/drawing/2014/main" id="{0834F683-00EB-411D-A882-63DD7FAEBB0B}"/>
              </a:ext>
            </a:extLst>
          </p:cNvPr>
          <p:cNvSpPr txBox="1">
            <a:spLocks noChangeArrowheads="1"/>
          </p:cNvSpPr>
          <p:nvPr/>
        </p:nvSpPr>
        <p:spPr bwMode="auto">
          <a:xfrm>
            <a:off x="5398007" y="3810034"/>
            <a:ext cx="220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½ </a:t>
            </a:r>
            <a:r>
              <a:rPr lang="fr-FR" sz="1600" b="1" noProof="0" dirty="0"/>
              <a:t>tonneau intégré</a:t>
            </a:r>
            <a:endParaRPr lang="de-DE" altLang="de-DE" sz="1600" b="1" dirty="0"/>
          </a:p>
        </p:txBody>
      </p:sp>
      <p:cxnSp>
        <p:nvCxnSpPr>
          <p:cNvPr id="8" name="Gerader Verbinder 7">
            <a:extLst>
              <a:ext uri="{FF2B5EF4-FFF2-40B4-BE49-F238E27FC236}">
                <a16:creationId xmlns:a16="http://schemas.microsoft.com/office/drawing/2014/main" id="{9F52EC78-29ED-4D60-BA4E-525FF734C287}"/>
              </a:ext>
            </a:extLst>
          </p:cNvPr>
          <p:cNvCxnSpPr>
            <a:cxnSpLocks/>
            <a:endCxn id="91" idx="0"/>
          </p:cNvCxnSpPr>
          <p:nvPr/>
        </p:nvCxnSpPr>
        <p:spPr bwMode="auto">
          <a:xfrm flipV="1">
            <a:off x="2734790" y="1334173"/>
            <a:ext cx="496682" cy="774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0" name="Group 609">
            <a:extLst>
              <a:ext uri="{FF2B5EF4-FFF2-40B4-BE49-F238E27FC236}">
                <a16:creationId xmlns:a16="http://schemas.microsoft.com/office/drawing/2014/main" id="{4E988C35-DA3F-493D-9424-5728F794C612}"/>
              </a:ext>
            </a:extLst>
          </p:cNvPr>
          <p:cNvGrpSpPr>
            <a:grpSpLocks/>
          </p:cNvGrpSpPr>
          <p:nvPr/>
        </p:nvGrpSpPr>
        <p:grpSpPr bwMode="auto">
          <a:xfrm rot="7521764" flipH="1">
            <a:off x="2342110" y="1251121"/>
            <a:ext cx="663025" cy="246820"/>
            <a:chOff x="4875" y="7237"/>
            <a:chExt cx="4230" cy="1883"/>
          </a:xfrm>
        </p:grpSpPr>
        <p:sp>
          <p:nvSpPr>
            <p:cNvPr id="201" name="Arc 610">
              <a:extLst>
                <a:ext uri="{FF2B5EF4-FFF2-40B4-BE49-F238E27FC236}">
                  <a16:creationId xmlns:a16="http://schemas.microsoft.com/office/drawing/2014/main" id="{62C239CE-081F-4FBD-A990-C9EE09BB4EE3}"/>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2" name="AutoShape 611">
              <a:extLst>
                <a:ext uri="{FF2B5EF4-FFF2-40B4-BE49-F238E27FC236}">
                  <a16:creationId xmlns:a16="http://schemas.microsoft.com/office/drawing/2014/main" id="{EF3FD575-7648-4CE1-9DBA-FD476FE784F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03" name="Text Box 615">
            <a:extLst>
              <a:ext uri="{FF2B5EF4-FFF2-40B4-BE49-F238E27FC236}">
                <a16:creationId xmlns:a16="http://schemas.microsoft.com/office/drawing/2014/main" id="{98661408-6A35-4E31-BA33-5D3C5993BFE4}"/>
              </a:ext>
            </a:extLst>
          </p:cNvPr>
          <p:cNvSpPr txBox="1">
            <a:spLocks noChangeArrowheads="1"/>
          </p:cNvSpPr>
          <p:nvPr/>
        </p:nvSpPr>
        <p:spPr bwMode="auto">
          <a:xfrm>
            <a:off x="6086151" y="1746221"/>
            <a:ext cx="746247" cy="2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¼ </a:t>
            </a:r>
          </a:p>
        </p:txBody>
      </p:sp>
      <p:sp>
        <p:nvSpPr>
          <p:cNvPr id="204" name="Text Box 615">
            <a:extLst>
              <a:ext uri="{FF2B5EF4-FFF2-40B4-BE49-F238E27FC236}">
                <a16:creationId xmlns:a16="http://schemas.microsoft.com/office/drawing/2014/main" id="{582FA78D-EC03-4214-8D7C-190A2826F55E}"/>
              </a:ext>
            </a:extLst>
          </p:cNvPr>
          <p:cNvSpPr txBox="1">
            <a:spLocks noChangeArrowheads="1"/>
          </p:cNvSpPr>
          <p:nvPr/>
        </p:nvSpPr>
        <p:spPr bwMode="auto">
          <a:xfrm>
            <a:off x="2580068" y="764505"/>
            <a:ext cx="746247" cy="2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de-DE" altLang="de-DE" sz="1600" b="1" dirty="0"/>
              <a:t>¼ </a:t>
            </a:r>
          </a:p>
        </p:txBody>
      </p:sp>
      <p:pic>
        <p:nvPicPr>
          <p:cNvPr id="187" name="Picture 616" descr="messerflugflieger2">
            <a:extLst>
              <a:ext uri="{FF2B5EF4-FFF2-40B4-BE49-F238E27FC236}">
                <a16:creationId xmlns:a16="http://schemas.microsoft.com/office/drawing/2014/main" id="{199572CE-7DA3-4FB9-A9F1-731D83962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19611">
            <a:off x="3709779" y="2121386"/>
            <a:ext cx="799214" cy="946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16" descr="messerflugflieger2">
            <a:extLst>
              <a:ext uri="{FF2B5EF4-FFF2-40B4-BE49-F238E27FC236}">
                <a16:creationId xmlns:a16="http://schemas.microsoft.com/office/drawing/2014/main" id="{8859937F-3E62-46B8-8096-2CDA81B72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884" y="2986085"/>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448">
            <a:extLst>
              <a:ext uri="{FF2B5EF4-FFF2-40B4-BE49-F238E27FC236}">
                <a16:creationId xmlns:a16="http://schemas.microsoft.com/office/drawing/2014/main" id="{9C2EB13E-C032-4F0B-B638-3F5372E2671E}"/>
              </a:ext>
            </a:extLst>
          </p:cNvPr>
          <p:cNvGrpSpPr>
            <a:grpSpLocks/>
          </p:cNvGrpSpPr>
          <p:nvPr/>
        </p:nvGrpSpPr>
        <p:grpSpPr bwMode="auto">
          <a:xfrm rot="5400000">
            <a:off x="4548408" y="3218336"/>
            <a:ext cx="709613" cy="608012"/>
            <a:chOff x="4545" y="394"/>
            <a:chExt cx="392" cy="361"/>
          </a:xfrm>
        </p:grpSpPr>
        <p:sp>
          <p:nvSpPr>
            <p:cNvPr id="77" name="AutoShape 449">
              <a:extLst>
                <a:ext uri="{FF2B5EF4-FFF2-40B4-BE49-F238E27FC236}">
                  <a16:creationId xmlns:a16="http://schemas.microsoft.com/office/drawing/2014/main" id="{41600437-F107-495A-8DA8-5D484405D1DA}"/>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78" name="Freeform 450">
              <a:extLst>
                <a:ext uri="{FF2B5EF4-FFF2-40B4-BE49-F238E27FC236}">
                  <a16:creationId xmlns:a16="http://schemas.microsoft.com/office/drawing/2014/main" id="{E3A57B89-1BEB-4219-9999-D6D38E1571E0}"/>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79" name="Freeform 451">
              <a:extLst>
                <a:ext uri="{FF2B5EF4-FFF2-40B4-BE49-F238E27FC236}">
                  <a16:creationId xmlns:a16="http://schemas.microsoft.com/office/drawing/2014/main" id="{24072653-BE2E-407E-BA6F-E41A2575D937}"/>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0" name="Freeform 452">
              <a:extLst>
                <a:ext uri="{FF2B5EF4-FFF2-40B4-BE49-F238E27FC236}">
                  <a16:creationId xmlns:a16="http://schemas.microsoft.com/office/drawing/2014/main" id="{564308EE-F340-43DD-8B84-E71AE4D24221}"/>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1" name="Freeform 453">
              <a:extLst>
                <a:ext uri="{FF2B5EF4-FFF2-40B4-BE49-F238E27FC236}">
                  <a16:creationId xmlns:a16="http://schemas.microsoft.com/office/drawing/2014/main" id="{524509F0-72DD-4A87-B116-B0DAE62ABD3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2" name="Freeform 454">
              <a:extLst>
                <a:ext uri="{FF2B5EF4-FFF2-40B4-BE49-F238E27FC236}">
                  <a16:creationId xmlns:a16="http://schemas.microsoft.com/office/drawing/2014/main" id="{1905D942-3786-40F3-852B-1BFBB21F10AA}"/>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3" name="Line 455">
              <a:extLst>
                <a:ext uri="{FF2B5EF4-FFF2-40B4-BE49-F238E27FC236}">
                  <a16:creationId xmlns:a16="http://schemas.microsoft.com/office/drawing/2014/main" id="{43010AA9-BC5B-46F9-A0F8-77F2FBA5428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84" name="Group 448">
            <a:extLst>
              <a:ext uri="{FF2B5EF4-FFF2-40B4-BE49-F238E27FC236}">
                <a16:creationId xmlns:a16="http://schemas.microsoft.com/office/drawing/2014/main" id="{1B846F13-E9A4-4C6F-BE41-DF57C4CFC998}"/>
              </a:ext>
            </a:extLst>
          </p:cNvPr>
          <p:cNvGrpSpPr>
            <a:grpSpLocks/>
          </p:cNvGrpSpPr>
          <p:nvPr/>
        </p:nvGrpSpPr>
        <p:grpSpPr bwMode="auto">
          <a:xfrm rot="16200000">
            <a:off x="3887637" y="3203702"/>
            <a:ext cx="709613" cy="608012"/>
            <a:chOff x="4545" y="394"/>
            <a:chExt cx="392" cy="361"/>
          </a:xfrm>
        </p:grpSpPr>
        <p:sp>
          <p:nvSpPr>
            <p:cNvPr id="85" name="AutoShape 449">
              <a:extLst>
                <a:ext uri="{FF2B5EF4-FFF2-40B4-BE49-F238E27FC236}">
                  <a16:creationId xmlns:a16="http://schemas.microsoft.com/office/drawing/2014/main" id="{28712253-2250-4F5B-A660-B33B64D92D0E}"/>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6" name="Freeform 450">
              <a:extLst>
                <a:ext uri="{FF2B5EF4-FFF2-40B4-BE49-F238E27FC236}">
                  <a16:creationId xmlns:a16="http://schemas.microsoft.com/office/drawing/2014/main" id="{0097E92B-325E-427F-BECE-F441010D5863}"/>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20" name="Freeform 451">
              <a:extLst>
                <a:ext uri="{FF2B5EF4-FFF2-40B4-BE49-F238E27FC236}">
                  <a16:creationId xmlns:a16="http://schemas.microsoft.com/office/drawing/2014/main" id="{772E951C-D2E3-48C1-B7DC-C48524F5C8FF}"/>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21" name="Freeform 452">
              <a:extLst>
                <a:ext uri="{FF2B5EF4-FFF2-40B4-BE49-F238E27FC236}">
                  <a16:creationId xmlns:a16="http://schemas.microsoft.com/office/drawing/2014/main" id="{348C3948-CE78-4B61-9938-364952A87B7F}"/>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22" name="Freeform 453">
              <a:extLst>
                <a:ext uri="{FF2B5EF4-FFF2-40B4-BE49-F238E27FC236}">
                  <a16:creationId xmlns:a16="http://schemas.microsoft.com/office/drawing/2014/main" id="{6D218E30-D04F-4507-A678-1303C668DD68}"/>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23" name="Freeform 454">
              <a:extLst>
                <a:ext uri="{FF2B5EF4-FFF2-40B4-BE49-F238E27FC236}">
                  <a16:creationId xmlns:a16="http://schemas.microsoft.com/office/drawing/2014/main" id="{E1F629F7-9391-4A3C-A330-748E70FFB450}"/>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24" name="Line 455">
              <a:extLst>
                <a:ext uri="{FF2B5EF4-FFF2-40B4-BE49-F238E27FC236}">
                  <a16:creationId xmlns:a16="http://schemas.microsoft.com/office/drawing/2014/main" id="{22CFFD00-A731-46BB-BC52-333AE40467E8}"/>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25" name="Picture 616" descr="messerflugflieger2">
            <a:extLst>
              <a:ext uri="{FF2B5EF4-FFF2-40B4-BE49-F238E27FC236}">
                <a16:creationId xmlns:a16="http://schemas.microsoft.com/office/drawing/2014/main" id="{3D7CB064-45EC-4DBA-8671-8D9F4454E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9059" y="696327"/>
            <a:ext cx="799214" cy="946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6" name="Group 448">
            <a:extLst>
              <a:ext uri="{FF2B5EF4-FFF2-40B4-BE49-F238E27FC236}">
                <a16:creationId xmlns:a16="http://schemas.microsoft.com/office/drawing/2014/main" id="{1B7CBDA5-C451-4033-B7DD-86750415F751}"/>
              </a:ext>
            </a:extLst>
          </p:cNvPr>
          <p:cNvGrpSpPr>
            <a:grpSpLocks/>
          </p:cNvGrpSpPr>
          <p:nvPr/>
        </p:nvGrpSpPr>
        <p:grpSpPr bwMode="auto">
          <a:xfrm>
            <a:off x="2858754" y="1362243"/>
            <a:ext cx="705865" cy="501262"/>
            <a:chOff x="4545" y="394"/>
            <a:chExt cx="392" cy="361"/>
          </a:xfrm>
        </p:grpSpPr>
        <p:sp>
          <p:nvSpPr>
            <p:cNvPr id="127" name="AutoShape 449">
              <a:extLst>
                <a:ext uri="{FF2B5EF4-FFF2-40B4-BE49-F238E27FC236}">
                  <a16:creationId xmlns:a16="http://schemas.microsoft.com/office/drawing/2014/main" id="{9E0AF6FA-8433-4540-A9A2-15FD17EB95E4}"/>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28" name="Freeform 450">
              <a:extLst>
                <a:ext uri="{FF2B5EF4-FFF2-40B4-BE49-F238E27FC236}">
                  <a16:creationId xmlns:a16="http://schemas.microsoft.com/office/drawing/2014/main" id="{5D7CD762-C441-41F1-BE96-CEC6A912A5C4}"/>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29" name="Freeform 451">
              <a:extLst>
                <a:ext uri="{FF2B5EF4-FFF2-40B4-BE49-F238E27FC236}">
                  <a16:creationId xmlns:a16="http://schemas.microsoft.com/office/drawing/2014/main" id="{ED43A9D6-FA2C-4F9B-A5C7-14DEF745ECC1}"/>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30" name="Freeform 452">
              <a:extLst>
                <a:ext uri="{FF2B5EF4-FFF2-40B4-BE49-F238E27FC236}">
                  <a16:creationId xmlns:a16="http://schemas.microsoft.com/office/drawing/2014/main" id="{56DDACAA-6D5F-4071-A7D1-58409093C6E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31" name="Freeform 453">
              <a:extLst>
                <a:ext uri="{FF2B5EF4-FFF2-40B4-BE49-F238E27FC236}">
                  <a16:creationId xmlns:a16="http://schemas.microsoft.com/office/drawing/2014/main" id="{9CB9375E-9232-40C1-A452-41AD97C83727}"/>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32" name="Freeform 454">
              <a:extLst>
                <a:ext uri="{FF2B5EF4-FFF2-40B4-BE49-F238E27FC236}">
                  <a16:creationId xmlns:a16="http://schemas.microsoft.com/office/drawing/2014/main" id="{F18DA617-5219-4072-934E-EDAA17990160}"/>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35" name="Line 455">
              <a:extLst>
                <a:ext uri="{FF2B5EF4-FFF2-40B4-BE49-F238E27FC236}">
                  <a16:creationId xmlns:a16="http://schemas.microsoft.com/office/drawing/2014/main" id="{9CC26494-D82E-4557-8B4B-1E57630C4FD1}"/>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36" name="Picture 616" descr="messerflugflieger2">
            <a:extLst>
              <a:ext uri="{FF2B5EF4-FFF2-40B4-BE49-F238E27FC236}">
                <a16:creationId xmlns:a16="http://schemas.microsoft.com/office/drawing/2014/main" id="{FD1A0C62-962F-405C-8A91-76F0B373D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75076" y="719524"/>
            <a:ext cx="799214" cy="946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8" name="Group 448">
            <a:extLst>
              <a:ext uri="{FF2B5EF4-FFF2-40B4-BE49-F238E27FC236}">
                <a16:creationId xmlns:a16="http://schemas.microsoft.com/office/drawing/2014/main" id="{39FA6CD1-776B-46F7-912A-6DDBE802FC9C}"/>
              </a:ext>
            </a:extLst>
          </p:cNvPr>
          <p:cNvGrpSpPr>
            <a:grpSpLocks/>
          </p:cNvGrpSpPr>
          <p:nvPr/>
        </p:nvGrpSpPr>
        <p:grpSpPr bwMode="auto">
          <a:xfrm>
            <a:off x="5636044" y="1376008"/>
            <a:ext cx="705865" cy="501262"/>
            <a:chOff x="4545" y="394"/>
            <a:chExt cx="392" cy="361"/>
          </a:xfrm>
        </p:grpSpPr>
        <p:sp>
          <p:nvSpPr>
            <p:cNvPr id="139" name="AutoShape 449">
              <a:extLst>
                <a:ext uri="{FF2B5EF4-FFF2-40B4-BE49-F238E27FC236}">
                  <a16:creationId xmlns:a16="http://schemas.microsoft.com/office/drawing/2014/main" id="{ABAE4052-1B63-407F-A804-4714F2A55E66}"/>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40" name="Freeform 450">
              <a:extLst>
                <a:ext uri="{FF2B5EF4-FFF2-40B4-BE49-F238E27FC236}">
                  <a16:creationId xmlns:a16="http://schemas.microsoft.com/office/drawing/2014/main" id="{F5540A8F-AADD-4407-84A2-CEAC73F69973}"/>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41" name="Freeform 451">
              <a:extLst>
                <a:ext uri="{FF2B5EF4-FFF2-40B4-BE49-F238E27FC236}">
                  <a16:creationId xmlns:a16="http://schemas.microsoft.com/office/drawing/2014/main" id="{762C7475-D21D-4DD0-9788-032371A8ED19}"/>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42" name="Freeform 452">
              <a:extLst>
                <a:ext uri="{FF2B5EF4-FFF2-40B4-BE49-F238E27FC236}">
                  <a16:creationId xmlns:a16="http://schemas.microsoft.com/office/drawing/2014/main" id="{9930C949-1F5E-44DA-9201-5306460B95C1}"/>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43" name="Freeform 453">
              <a:extLst>
                <a:ext uri="{FF2B5EF4-FFF2-40B4-BE49-F238E27FC236}">
                  <a16:creationId xmlns:a16="http://schemas.microsoft.com/office/drawing/2014/main" id="{E38F5709-8A35-40A3-B420-F8585D826F34}"/>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44" name="Freeform 454">
              <a:extLst>
                <a:ext uri="{FF2B5EF4-FFF2-40B4-BE49-F238E27FC236}">
                  <a16:creationId xmlns:a16="http://schemas.microsoft.com/office/drawing/2014/main" id="{DB5EB03B-67EA-4D07-9FE2-DD6A72975D7A}"/>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45" name="Line 455">
              <a:extLst>
                <a:ext uri="{FF2B5EF4-FFF2-40B4-BE49-F238E27FC236}">
                  <a16:creationId xmlns:a16="http://schemas.microsoft.com/office/drawing/2014/main" id="{02D843D3-CD21-4442-8F41-81C8E209B114}"/>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146" name="Group 448">
            <a:extLst>
              <a:ext uri="{FF2B5EF4-FFF2-40B4-BE49-F238E27FC236}">
                <a16:creationId xmlns:a16="http://schemas.microsoft.com/office/drawing/2014/main" id="{4A550DCD-EC44-4FFE-B144-F99EDD3788E4}"/>
              </a:ext>
            </a:extLst>
          </p:cNvPr>
          <p:cNvGrpSpPr>
            <a:grpSpLocks/>
          </p:cNvGrpSpPr>
          <p:nvPr/>
        </p:nvGrpSpPr>
        <p:grpSpPr bwMode="auto">
          <a:xfrm rot="19048491">
            <a:off x="4024433" y="2618531"/>
            <a:ext cx="705865" cy="501262"/>
            <a:chOff x="4545" y="394"/>
            <a:chExt cx="392" cy="361"/>
          </a:xfrm>
        </p:grpSpPr>
        <p:sp>
          <p:nvSpPr>
            <p:cNvPr id="147" name="AutoShape 449">
              <a:extLst>
                <a:ext uri="{FF2B5EF4-FFF2-40B4-BE49-F238E27FC236}">
                  <a16:creationId xmlns:a16="http://schemas.microsoft.com/office/drawing/2014/main" id="{0EC66B28-3844-433B-AB7E-642E0383A6A3}"/>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48" name="Freeform 450">
              <a:extLst>
                <a:ext uri="{FF2B5EF4-FFF2-40B4-BE49-F238E27FC236}">
                  <a16:creationId xmlns:a16="http://schemas.microsoft.com/office/drawing/2014/main" id="{524170DB-7A83-4A23-BF1A-6FB17B62C4AA}"/>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53" name="Freeform 451">
              <a:extLst>
                <a:ext uri="{FF2B5EF4-FFF2-40B4-BE49-F238E27FC236}">
                  <a16:creationId xmlns:a16="http://schemas.microsoft.com/office/drawing/2014/main" id="{6A5B7E94-C49C-48DB-B61A-CDAD8970D24D}"/>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54" name="Freeform 452">
              <a:extLst>
                <a:ext uri="{FF2B5EF4-FFF2-40B4-BE49-F238E27FC236}">
                  <a16:creationId xmlns:a16="http://schemas.microsoft.com/office/drawing/2014/main" id="{D0742D44-F8A1-4720-BA5A-7F4A0459D414}"/>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55" name="Freeform 453">
              <a:extLst>
                <a:ext uri="{FF2B5EF4-FFF2-40B4-BE49-F238E27FC236}">
                  <a16:creationId xmlns:a16="http://schemas.microsoft.com/office/drawing/2014/main" id="{1BC488F6-D6F8-448E-BAB4-A3BD82FA9E54}"/>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56" name="Freeform 454">
              <a:extLst>
                <a:ext uri="{FF2B5EF4-FFF2-40B4-BE49-F238E27FC236}">
                  <a16:creationId xmlns:a16="http://schemas.microsoft.com/office/drawing/2014/main" id="{780A364C-F6A1-4B5C-8087-CF7B6F296BCC}"/>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57" name="Line 455">
              <a:extLst>
                <a:ext uri="{FF2B5EF4-FFF2-40B4-BE49-F238E27FC236}">
                  <a16:creationId xmlns:a16="http://schemas.microsoft.com/office/drawing/2014/main" id="{06160327-83A1-475D-8A17-A1176ADAAC8B}"/>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58" name="Picture 616" descr="messerflugflieger2">
            <a:extLst>
              <a:ext uri="{FF2B5EF4-FFF2-40B4-BE49-F238E27FC236}">
                <a16:creationId xmlns:a16="http://schemas.microsoft.com/office/drawing/2014/main" id="{2B9D9C53-5E25-483E-A5EC-F31D6767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25468" flipV="1">
            <a:off x="3902508" y="1161241"/>
            <a:ext cx="799214" cy="946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9" name="Group 448">
            <a:extLst>
              <a:ext uri="{FF2B5EF4-FFF2-40B4-BE49-F238E27FC236}">
                <a16:creationId xmlns:a16="http://schemas.microsoft.com/office/drawing/2014/main" id="{65CFACEA-3928-4E28-9338-DEBE23BDF08B}"/>
              </a:ext>
            </a:extLst>
          </p:cNvPr>
          <p:cNvGrpSpPr>
            <a:grpSpLocks/>
          </p:cNvGrpSpPr>
          <p:nvPr/>
        </p:nvGrpSpPr>
        <p:grpSpPr bwMode="auto">
          <a:xfrm rot="2742562" flipV="1">
            <a:off x="3621192" y="1794309"/>
            <a:ext cx="644836" cy="501262"/>
            <a:chOff x="4545" y="394"/>
            <a:chExt cx="392" cy="361"/>
          </a:xfrm>
        </p:grpSpPr>
        <p:sp>
          <p:nvSpPr>
            <p:cNvPr id="160" name="AutoShape 449">
              <a:extLst>
                <a:ext uri="{FF2B5EF4-FFF2-40B4-BE49-F238E27FC236}">
                  <a16:creationId xmlns:a16="http://schemas.microsoft.com/office/drawing/2014/main" id="{319E7B7C-CE46-4721-ABB6-73AED6988052}"/>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61" name="Freeform 450">
              <a:extLst>
                <a:ext uri="{FF2B5EF4-FFF2-40B4-BE49-F238E27FC236}">
                  <a16:creationId xmlns:a16="http://schemas.microsoft.com/office/drawing/2014/main" id="{CB3A2850-5C10-4693-87FC-C61D082515FC}"/>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62" name="Freeform 451">
              <a:extLst>
                <a:ext uri="{FF2B5EF4-FFF2-40B4-BE49-F238E27FC236}">
                  <a16:creationId xmlns:a16="http://schemas.microsoft.com/office/drawing/2014/main" id="{6F4B1E12-DCF4-4641-840F-F3AFDCF1C9F2}"/>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63" name="Freeform 452">
              <a:extLst>
                <a:ext uri="{FF2B5EF4-FFF2-40B4-BE49-F238E27FC236}">
                  <a16:creationId xmlns:a16="http://schemas.microsoft.com/office/drawing/2014/main" id="{6077EFD3-5E79-41C6-AF17-CD201685EE67}"/>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64" name="Freeform 453">
              <a:extLst>
                <a:ext uri="{FF2B5EF4-FFF2-40B4-BE49-F238E27FC236}">
                  <a16:creationId xmlns:a16="http://schemas.microsoft.com/office/drawing/2014/main" id="{20739827-84DD-4C9E-855B-B35491770C3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65" name="Freeform 454">
              <a:extLst>
                <a:ext uri="{FF2B5EF4-FFF2-40B4-BE49-F238E27FC236}">
                  <a16:creationId xmlns:a16="http://schemas.microsoft.com/office/drawing/2014/main" id="{83B51094-2541-4B3A-941F-E718B6BFC867}"/>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66" name="Line 455">
              <a:extLst>
                <a:ext uri="{FF2B5EF4-FFF2-40B4-BE49-F238E27FC236}">
                  <a16:creationId xmlns:a16="http://schemas.microsoft.com/office/drawing/2014/main" id="{F79D54B5-CB26-46B0-A0DA-1F9A94AAE14C}"/>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167" name="Text Box 117">
            <a:extLst>
              <a:ext uri="{FF2B5EF4-FFF2-40B4-BE49-F238E27FC236}">
                <a16:creationId xmlns:a16="http://schemas.microsoft.com/office/drawing/2014/main" id="{C1A4D313-6E68-45F4-9B80-C35D40962F88}"/>
              </a:ext>
            </a:extLst>
          </p:cNvPr>
          <p:cNvSpPr txBox="1">
            <a:spLocks noChangeArrowheads="1"/>
          </p:cNvSpPr>
          <p:nvPr/>
        </p:nvSpPr>
        <p:spPr bwMode="auto">
          <a:xfrm>
            <a:off x="5979515" y="2829688"/>
            <a:ext cx="3396780" cy="830997"/>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Les ½ tonneaux sont intégrés sur la trajectoire circulaire des parties de boucle.</a:t>
            </a:r>
          </a:p>
        </p:txBody>
      </p:sp>
      <p:sp>
        <p:nvSpPr>
          <p:cNvPr id="168" name="Text Box 101">
            <a:extLst>
              <a:ext uri="{FF2B5EF4-FFF2-40B4-BE49-F238E27FC236}">
                <a16:creationId xmlns:a16="http://schemas.microsoft.com/office/drawing/2014/main" id="{AC3D08E7-865B-422A-AF71-E42465B6A080}"/>
              </a:ext>
            </a:extLst>
          </p:cNvPr>
          <p:cNvSpPr txBox="1">
            <a:spLocks noChangeArrowheads="1"/>
          </p:cNvSpPr>
          <p:nvPr/>
        </p:nvSpPr>
        <p:spPr bwMode="auto">
          <a:xfrm>
            <a:off x="25878" y="3260133"/>
            <a:ext cx="2984658" cy="338554"/>
          </a:xfrm>
          <a:prstGeom prst="rect">
            <a:avLst/>
          </a:prstGeom>
          <a:noFill/>
          <a:ln w="38100">
            <a:solidFill>
              <a:srgbClr val="FFFF00"/>
            </a:solidFill>
            <a:prstDash val="sysDot"/>
            <a:miter lim="800000"/>
            <a:headEnd/>
            <a:tailEnd/>
          </a:ln>
        </p:spPr>
        <p:txBody>
          <a:bodyPr wrap="square">
            <a:spAutoFit/>
          </a:bodyPr>
          <a:lstStyle/>
          <a:p>
            <a:pPr algn="ctr" eaLnBrk="0" hangingPunct="0">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69" name="Oval 386">
            <a:extLst>
              <a:ext uri="{FF2B5EF4-FFF2-40B4-BE49-F238E27FC236}">
                <a16:creationId xmlns:a16="http://schemas.microsoft.com/office/drawing/2014/main" id="{3C9612CC-BFAF-4AF1-8592-A3AE7542024F}"/>
              </a:ext>
            </a:extLst>
          </p:cNvPr>
          <p:cNvSpPr>
            <a:spLocks noChangeArrowheads="1"/>
          </p:cNvSpPr>
          <p:nvPr/>
        </p:nvSpPr>
        <p:spPr bwMode="auto">
          <a:xfrm>
            <a:off x="3789761" y="2707112"/>
            <a:ext cx="1515160" cy="1561254"/>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70" name="Oval 386">
            <a:extLst>
              <a:ext uri="{FF2B5EF4-FFF2-40B4-BE49-F238E27FC236}">
                <a16:creationId xmlns:a16="http://schemas.microsoft.com/office/drawing/2014/main" id="{2B852629-BB30-48BC-ADC0-D1BF089B25F0}"/>
              </a:ext>
            </a:extLst>
          </p:cNvPr>
          <p:cNvSpPr>
            <a:spLocks noChangeArrowheads="1"/>
          </p:cNvSpPr>
          <p:nvPr/>
        </p:nvSpPr>
        <p:spPr bwMode="auto">
          <a:xfrm>
            <a:off x="2540554" y="1349262"/>
            <a:ext cx="1515160" cy="1561254"/>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71" name="Oval 386">
            <a:extLst>
              <a:ext uri="{FF2B5EF4-FFF2-40B4-BE49-F238E27FC236}">
                <a16:creationId xmlns:a16="http://schemas.microsoft.com/office/drawing/2014/main" id="{8F7AD196-7512-4415-BC0D-5C6CCB22621A}"/>
              </a:ext>
            </a:extLst>
          </p:cNvPr>
          <p:cNvSpPr>
            <a:spLocks noChangeArrowheads="1"/>
          </p:cNvSpPr>
          <p:nvPr/>
        </p:nvSpPr>
        <p:spPr bwMode="auto">
          <a:xfrm>
            <a:off x="5155463" y="1428138"/>
            <a:ext cx="1515160" cy="1561254"/>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72" name="Text Box 117">
            <a:extLst>
              <a:ext uri="{FF2B5EF4-FFF2-40B4-BE49-F238E27FC236}">
                <a16:creationId xmlns:a16="http://schemas.microsoft.com/office/drawing/2014/main" id="{992DABD2-54A0-4638-BB64-AC0212F0AAE4}"/>
              </a:ext>
            </a:extLst>
          </p:cNvPr>
          <p:cNvSpPr txBox="1">
            <a:spLocks noChangeArrowheads="1"/>
          </p:cNvSpPr>
          <p:nvPr/>
        </p:nvSpPr>
        <p:spPr bwMode="auto">
          <a:xfrm>
            <a:off x="5398007" y="4102657"/>
            <a:ext cx="3351212" cy="584775"/>
          </a:xfrm>
          <a:prstGeom prst="rect">
            <a:avLst/>
          </a:prstGeom>
          <a:noFill/>
          <a:ln w="9525">
            <a:noFill/>
            <a:miter lim="800000"/>
            <a:headEnd/>
            <a:tailEnd/>
          </a:ln>
        </p:spPr>
        <p:txBody>
          <a:bodyPr>
            <a:spAutoFit/>
          </a:bodyPr>
          <a:lstStyle/>
          <a:p>
            <a:pPr eaLnBrk="0" hangingPunct="0">
              <a:spcBef>
                <a:spcPct val="50000"/>
              </a:spcBef>
            </a:pPr>
            <a:r>
              <a:rPr lang="fr-FR" sz="1600" b="1" noProof="0" dirty="0">
                <a:solidFill>
                  <a:srgbClr val="0000FF"/>
                </a:solidFill>
              </a:rPr>
              <a:t>Les ½ tonneaux intégrés doivent être en sens opposés.</a:t>
            </a:r>
          </a:p>
        </p:txBody>
      </p:sp>
      <p:sp>
        <p:nvSpPr>
          <p:cNvPr id="137" name="Text Box 117">
            <a:extLst>
              <a:ext uri="{FF2B5EF4-FFF2-40B4-BE49-F238E27FC236}">
                <a16:creationId xmlns:a16="http://schemas.microsoft.com/office/drawing/2014/main" id="{33DF5CE7-9478-4C91-8C6B-6E5C92E38314}"/>
              </a:ext>
            </a:extLst>
          </p:cNvPr>
          <p:cNvSpPr txBox="1">
            <a:spLocks noChangeArrowheads="1"/>
          </p:cNvSpPr>
          <p:nvPr/>
        </p:nvSpPr>
        <p:spPr bwMode="auto">
          <a:xfrm>
            <a:off x="96929" y="2123418"/>
            <a:ext cx="3558390" cy="584775"/>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Pendant le vol tranche, les ailes doivent être dans le plan vertical.</a:t>
            </a:r>
          </a:p>
        </p:txBody>
      </p:sp>
      <p:grpSp>
        <p:nvGrpSpPr>
          <p:cNvPr id="173" name="Group 179">
            <a:extLst>
              <a:ext uri="{FF2B5EF4-FFF2-40B4-BE49-F238E27FC236}">
                <a16:creationId xmlns:a16="http://schemas.microsoft.com/office/drawing/2014/main" id="{8D0DD7C5-7C7E-4037-9884-47933A982C80}"/>
              </a:ext>
            </a:extLst>
          </p:cNvPr>
          <p:cNvGrpSpPr>
            <a:grpSpLocks/>
          </p:cNvGrpSpPr>
          <p:nvPr/>
        </p:nvGrpSpPr>
        <p:grpSpPr bwMode="auto">
          <a:xfrm flipH="1">
            <a:off x="4809601" y="1789908"/>
            <a:ext cx="768350" cy="665163"/>
            <a:chOff x="2005" y="1984"/>
            <a:chExt cx="484" cy="419"/>
          </a:xfrm>
        </p:grpSpPr>
        <p:grpSp>
          <p:nvGrpSpPr>
            <p:cNvPr id="174" name="Group 177">
              <a:extLst>
                <a:ext uri="{FF2B5EF4-FFF2-40B4-BE49-F238E27FC236}">
                  <a16:creationId xmlns:a16="http://schemas.microsoft.com/office/drawing/2014/main" id="{D465B4B4-B290-409C-BFB0-869741E7BF8A}"/>
                </a:ext>
              </a:extLst>
            </p:cNvPr>
            <p:cNvGrpSpPr>
              <a:grpSpLocks/>
            </p:cNvGrpSpPr>
            <p:nvPr/>
          </p:nvGrpSpPr>
          <p:grpSpPr bwMode="auto">
            <a:xfrm>
              <a:off x="2005" y="1984"/>
              <a:ext cx="484" cy="419"/>
              <a:chOff x="2005" y="1984"/>
              <a:chExt cx="484" cy="419"/>
            </a:xfrm>
          </p:grpSpPr>
          <p:sp>
            <p:nvSpPr>
              <p:cNvPr id="176" name="Line 175">
                <a:extLst>
                  <a:ext uri="{FF2B5EF4-FFF2-40B4-BE49-F238E27FC236}">
                    <a16:creationId xmlns:a16="http://schemas.microsoft.com/office/drawing/2014/main" id="{31B78013-9D01-449A-B757-F1E6E295E8A1}"/>
                  </a:ext>
                </a:extLst>
              </p:cNvPr>
              <p:cNvSpPr>
                <a:spLocks noChangeShapeType="1"/>
              </p:cNvSpPr>
              <p:nvPr/>
            </p:nvSpPr>
            <p:spPr bwMode="auto">
              <a:xfrm>
                <a:off x="2005" y="2403"/>
                <a:ext cx="454" cy="0"/>
              </a:xfrm>
              <a:prstGeom prst="line">
                <a:avLst/>
              </a:prstGeom>
              <a:noFill/>
              <a:ln w="38100">
                <a:solidFill>
                  <a:srgbClr val="FF0000"/>
                </a:solidFill>
                <a:prstDash val="sysDot"/>
                <a:round/>
                <a:headEnd/>
                <a:tailEnd/>
              </a:ln>
            </p:spPr>
            <p:txBody>
              <a:bodyPr wrap="none" anchor="ctr"/>
              <a:lstStyle/>
              <a:p>
                <a:endParaRPr lang="de-DE"/>
              </a:p>
            </p:txBody>
          </p:sp>
          <p:sp>
            <p:nvSpPr>
              <p:cNvPr id="177" name="Line 176">
                <a:extLst>
                  <a:ext uri="{FF2B5EF4-FFF2-40B4-BE49-F238E27FC236}">
                    <a16:creationId xmlns:a16="http://schemas.microsoft.com/office/drawing/2014/main" id="{59F3F574-345A-446A-BF51-210B3536FA12}"/>
                  </a:ext>
                </a:extLst>
              </p:cNvPr>
              <p:cNvSpPr>
                <a:spLocks noChangeShapeType="1"/>
              </p:cNvSpPr>
              <p:nvPr/>
            </p:nvSpPr>
            <p:spPr bwMode="auto">
              <a:xfrm>
                <a:off x="2078" y="1984"/>
                <a:ext cx="411" cy="403"/>
              </a:xfrm>
              <a:prstGeom prst="line">
                <a:avLst/>
              </a:prstGeom>
              <a:noFill/>
              <a:ln w="38100">
                <a:solidFill>
                  <a:srgbClr val="FF0000"/>
                </a:solidFill>
                <a:prstDash val="sysDot"/>
                <a:round/>
                <a:headEnd/>
                <a:tailEnd/>
              </a:ln>
            </p:spPr>
            <p:txBody>
              <a:bodyPr wrap="none" anchor="ctr"/>
              <a:lstStyle/>
              <a:p>
                <a:endParaRPr lang="de-DE"/>
              </a:p>
            </p:txBody>
          </p:sp>
        </p:grpSp>
        <p:sp>
          <p:nvSpPr>
            <p:cNvPr id="175" name="Text Box 178">
              <a:extLst>
                <a:ext uri="{FF2B5EF4-FFF2-40B4-BE49-F238E27FC236}">
                  <a16:creationId xmlns:a16="http://schemas.microsoft.com/office/drawing/2014/main" id="{8A06796D-8398-4E84-9AC1-9F65D76D1BD3}"/>
                </a:ext>
              </a:extLst>
            </p:cNvPr>
            <p:cNvSpPr txBox="1">
              <a:spLocks noChangeArrowheads="1"/>
            </p:cNvSpPr>
            <p:nvPr/>
          </p:nvSpPr>
          <p:spPr bwMode="auto">
            <a:xfrm>
              <a:off x="2040" y="2200"/>
              <a:ext cx="272" cy="173"/>
            </a:xfrm>
            <a:prstGeom prst="rect">
              <a:avLst/>
            </a:prstGeom>
            <a:noFill/>
            <a:ln w="9525">
              <a:noFill/>
              <a:miter lim="800000"/>
              <a:headEnd/>
              <a:tailEnd/>
            </a:ln>
          </p:spPr>
          <p:txBody>
            <a:bodyPr>
              <a:spAutoFit/>
            </a:bodyPr>
            <a:lstStyle/>
            <a:p>
              <a:pPr algn="ctr" eaLnBrk="0" hangingPunct="0">
                <a:spcBef>
                  <a:spcPct val="50000"/>
                </a:spcBef>
              </a:pPr>
              <a:r>
                <a:rPr lang="de-DE" altLang="de-DE" sz="1200" b="1"/>
                <a:t>45°</a:t>
              </a:r>
            </a:p>
          </p:txBody>
        </p:sp>
      </p:grpSp>
      <p:sp>
        <p:nvSpPr>
          <p:cNvPr id="178" name="Oval 101">
            <a:extLst>
              <a:ext uri="{FF2B5EF4-FFF2-40B4-BE49-F238E27FC236}">
                <a16:creationId xmlns:a16="http://schemas.microsoft.com/office/drawing/2014/main" id="{32C2B637-39F1-4CF3-9B3C-4AE715A00B0D}"/>
              </a:ext>
            </a:extLst>
          </p:cNvPr>
          <p:cNvSpPr>
            <a:spLocks noChangeArrowheads="1"/>
          </p:cNvSpPr>
          <p:nvPr/>
        </p:nvSpPr>
        <p:spPr bwMode="auto">
          <a:xfrm>
            <a:off x="4477429" y="421383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79" name="Oval 101">
            <a:extLst>
              <a:ext uri="{FF2B5EF4-FFF2-40B4-BE49-F238E27FC236}">
                <a16:creationId xmlns:a16="http://schemas.microsoft.com/office/drawing/2014/main" id="{33B951A5-BEC4-41C9-AB19-D4C89020ABAA}"/>
              </a:ext>
            </a:extLst>
          </p:cNvPr>
          <p:cNvSpPr>
            <a:spLocks noChangeArrowheads="1"/>
          </p:cNvSpPr>
          <p:nvPr/>
        </p:nvSpPr>
        <p:spPr bwMode="auto">
          <a:xfrm>
            <a:off x="3665054" y="346188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88" name="Oval 101">
            <a:extLst>
              <a:ext uri="{FF2B5EF4-FFF2-40B4-BE49-F238E27FC236}">
                <a16:creationId xmlns:a16="http://schemas.microsoft.com/office/drawing/2014/main" id="{2D9DA893-FECE-454C-A03F-8865E1EF8D4A}"/>
              </a:ext>
            </a:extLst>
          </p:cNvPr>
          <p:cNvSpPr>
            <a:spLocks noChangeArrowheads="1"/>
          </p:cNvSpPr>
          <p:nvPr/>
        </p:nvSpPr>
        <p:spPr bwMode="auto">
          <a:xfrm>
            <a:off x="3916629" y="282975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90" name="Oval 101">
            <a:extLst>
              <a:ext uri="{FF2B5EF4-FFF2-40B4-BE49-F238E27FC236}">
                <a16:creationId xmlns:a16="http://schemas.microsoft.com/office/drawing/2014/main" id="{B5ECC586-3046-4856-884F-0551DDD353B0}"/>
              </a:ext>
            </a:extLst>
          </p:cNvPr>
          <p:cNvSpPr>
            <a:spLocks noChangeArrowheads="1"/>
          </p:cNvSpPr>
          <p:nvPr/>
        </p:nvSpPr>
        <p:spPr bwMode="auto">
          <a:xfrm>
            <a:off x="5024443" y="287319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5" name="Oval 101">
            <a:extLst>
              <a:ext uri="{FF2B5EF4-FFF2-40B4-BE49-F238E27FC236}">
                <a16:creationId xmlns:a16="http://schemas.microsoft.com/office/drawing/2014/main" id="{78019932-5418-4E67-A108-3E09F22C3CD7}"/>
              </a:ext>
            </a:extLst>
          </p:cNvPr>
          <p:cNvSpPr>
            <a:spLocks noChangeArrowheads="1"/>
          </p:cNvSpPr>
          <p:nvPr/>
        </p:nvSpPr>
        <p:spPr bwMode="auto">
          <a:xfrm>
            <a:off x="3694999" y="141381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6" name="Oval 101">
            <a:extLst>
              <a:ext uri="{FF2B5EF4-FFF2-40B4-BE49-F238E27FC236}">
                <a16:creationId xmlns:a16="http://schemas.microsoft.com/office/drawing/2014/main" id="{A8A5E3A3-A899-4725-BD27-97C9295AFCBF}"/>
              </a:ext>
            </a:extLst>
          </p:cNvPr>
          <p:cNvSpPr>
            <a:spLocks noChangeArrowheads="1"/>
          </p:cNvSpPr>
          <p:nvPr/>
        </p:nvSpPr>
        <p:spPr bwMode="auto">
          <a:xfrm>
            <a:off x="3171673" y="1250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7" name="Oval 101">
            <a:extLst>
              <a:ext uri="{FF2B5EF4-FFF2-40B4-BE49-F238E27FC236}">
                <a16:creationId xmlns:a16="http://schemas.microsoft.com/office/drawing/2014/main" id="{7E5A7307-A096-4975-9105-A569695EFB32}"/>
              </a:ext>
            </a:extLst>
          </p:cNvPr>
          <p:cNvSpPr>
            <a:spLocks noChangeArrowheads="1"/>
          </p:cNvSpPr>
          <p:nvPr/>
        </p:nvSpPr>
        <p:spPr bwMode="auto">
          <a:xfrm>
            <a:off x="2767510" y="122988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8" name="Oval 101">
            <a:extLst>
              <a:ext uri="{FF2B5EF4-FFF2-40B4-BE49-F238E27FC236}">
                <a16:creationId xmlns:a16="http://schemas.microsoft.com/office/drawing/2014/main" id="{06285438-DE6A-43CB-A98D-68F4A2B63236}"/>
              </a:ext>
            </a:extLst>
          </p:cNvPr>
          <p:cNvSpPr>
            <a:spLocks noChangeArrowheads="1"/>
          </p:cNvSpPr>
          <p:nvPr/>
        </p:nvSpPr>
        <p:spPr bwMode="auto">
          <a:xfrm>
            <a:off x="5828571" y="130296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9" name="Oval 101">
            <a:extLst>
              <a:ext uri="{FF2B5EF4-FFF2-40B4-BE49-F238E27FC236}">
                <a16:creationId xmlns:a16="http://schemas.microsoft.com/office/drawing/2014/main" id="{6687542A-C526-45EA-921F-D4B6DFEC6C5E}"/>
              </a:ext>
            </a:extLst>
          </p:cNvPr>
          <p:cNvSpPr>
            <a:spLocks noChangeArrowheads="1"/>
          </p:cNvSpPr>
          <p:nvPr/>
        </p:nvSpPr>
        <p:spPr bwMode="auto">
          <a:xfrm>
            <a:off x="5354238" y="144452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10" name="Oval 101">
            <a:extLst>
              <a:ext uri="{FF2B5EF4-FFF2-40B4-BE49-F238E27FC236}">
                <a16:creationId xmlns:a16="http://schemas.microsoft.com/office/drawing/2014/main" id="{61717454-6683-456C-A5F9-40CA07E6CC40}"/>
              </a:ext>
            </a:extLst>
          </p:cNvPr>
          <p:cNvSpPr>
            <a:spLocks noChangeArrowheads="1"/>
          </p:cNvSpPr>
          <p:nvPr/>
        </p:nvSpPr>
        <p:spPr bwMode="auto">
          <a:xfrm>
            <a:off x="5208793" y="342413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11" name="Oval 101">
            <a:extLst>
              <a:ext uri="{FF2B5EF4-FFF2-40B4-BE49-F238E27FC236}">
                <a16:creationId xmlns:a16="http://schemas.microsoft.com/office/drawing/2014/main" id="{C7661EDD-AFD8-4E38-B283-F1387C702411}"/>
              </a:ext>
            </a:extLst>
          </p:cNvPr>
          <p:cNvSpPr>
            <a:spLocks noChangeArrowheads="1"/>
          </p:cNvSpPr>
          <p:nvPr/>
        </p:nvSpPr>
        <p:spPr bwMode="auto">
          <a:xfrm>
            <a:off x="6277854" y="131180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415541479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linds(horizontal)">
                                      <p:cBhvr>
                                        <p:cTn id="7" dur="1000"/>
                                        <p:tgtEl>
                                          <p:spTgt spid="167"/>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blinds(horizontal)">
                                      <p:cBhvr>
                                        <p:cTn id="11" dur="1000"/>
                                        <p:tgtEl>
                                          <p:spTgt spid="137"/>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blinds(horizontal)">
                                      <p:cBhvr>
                                        <p:cTn id="15" dur="1000"/>
                                        <p:tgtEl>
                                          <p:spTgt spid="172"/>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blinds(horizontal)">
                                      <p:cBhvr>
                                        <p:cTn id="19" dur="1000"/>
                                        <p:tgtEl>
                                          <p:spTgt spid="168"/>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blinds(horizontal)">
                                      <p:cBhvr>
                                        <p:cTn id="23" dur="1000"/>
                                        <p:tgtEl>
                                          <p:spTgt spid="170"/>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blinds(horizontal)">
                                      <p:cBhvr>
                                        <p:cTn id="27" dur="1000"/>
                                        <p:tgtEl>
                                          <p:spTgt spid="169"/>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71"/>
                                        </p:tgtEl>
                                        <p:attrNameLst>
                                          <p:attrName>style.visibility</p:attrName>
                                        </p:attrNameLst>
                                      </p:cBhvr>
                                      <p:to>
                                        <p:strVal val="visible"/>
                                      </p:to>
                                    </p:set>
                                    <p:animEffect transition="in" filter="blinds(horizontal)">
                                      <p:cBhvr>
                                        <p:cTn id="31"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580C8A8-9ECE-40B8-A6DD-A8068DA822DF}"/>
              </a:ext>
            </a:extLst>
          </p:cNvPr>
          <p:cNvGrpSpPr/>
          <p:nvPr/>
        </p:nvGrpSpPr>
        <p:grpSpPr>
          <a:xfrm>
            <a:off x="5346329" y="1264889"/>
            <a:ext cx="2342533" cy="3212098"/>
            <a:chOff x="5376693" y="1413274"/>
            <a:chExt cx="2283275" cy="2962829"/>
          </a:xfrm>
        </p:grpSpPr>
        <p:sp>
          <p:nvSpPr>
            <p:cNvPr id="75" name="Line 47">
              <a:extLst>
                <a:ext uri="{FF2B5EF4-FFF2-40B4-BE49-F238E27FC236}">
                  <a16:creationId xmlns:a16="http://schemas.microsoft.com/office/drawing/2014/main" id="{CF7EF3A5-B518-4668-9337-DEA6EAC6BFFD}"/>
                </a:ext>
              </a:extLst>
            </p:cNvPr>
            <p:cNvSpPr>
              <a:spLocks noChangeShapeType="1"/>
            </p:cNvSpPr>
            <p:nvPr/>
          </p:nvSpPr>
          <p:spPr bwMode="auto">
            <a:xfrm rot="16200000">
              <a:off x="6517521" y="3215244"/>
              <a:ext cx="1071606" cy="9776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1" name="Line 46">
              <a:extLst>
                <a:ext uri="{FF2B5EF4-FFF2-40B4-BE49-F238E27FC236}">
                  <a16:creationId xmlns:a16="http://schemas.microsoft.com/office/drawing/2014/main" id="{8BB61C25-8BDB-4520-BF20-B74C2E883EE4}"/>
                </a:ext>
              </a:extLst>
            </p:cNvPr>
            <p:cNvSpPr>
              <a:spLocks noChangeShapeType="1"/>
            </p:cNvSpPr>
            <p:nvPr/>
          </p:nvSpPr>
          <p:spPr bwMode="auto">
            <a:xfrm>
              <a:off x="6469198" y="1519655"/>
              <a:ext cx="1065601" cy="9859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92" name="Group 49">
              <a:extLst>
                <a:ext uri="{FF2B5EF4-FFF2-40B4-BE49-F238E27FC236}">
                  <a16:creationId xmlns:a16="http://schemas.microsoft.com/office/drawing/2014/main" id="{8BB2214D-5A05-4AA8-B9A8-820D9980653A}"/>
                </a:ext>
              </a:extLst>
            </p:cNvPr>
            <p:cNvGrpSpPr>
              <a:grpSpLocks/>
            </p:cNvGrpSpPr>
            <p:nvPr/>
          </p:nvGrpSpPr>
          <p:grpSpPr bwMode="auto">
            <a:xfrm flipH="1">
              <a:off x="5376693" y="1413274"/>
              <a:ext cx="1122832" cy="278196"/>
              <a:chOff x="4688" y="1956"/>
              <a:chExt cx="1642" cy="403"/>
            </a:xfrm>
          </p:grpSpPr>
          <p:sp>
            <p:nvSpPr>
              <p:cNvPr id="93" name="Line 50">
                <a:extLst>
                  <a:ext uri="{FF2B5EF4-FFF2-40B4-BE49-F238E27FC236}">
                    <a16:creationId xmlns:a16="http://schemas.microsoft.com/office/drawing/2014/main" id="{773CB89B-53BE-4F1B-81DA-7735CA6BDCD8}"/>
                  </a:ext>
                </a:extLst>
              </p:cNvPr>
              <p:cNvSpPr>
                <a:spLocks noChangeShapeType="1"/>
              </p:cNvSpPr>
              <p:nvPr/>
            </p:nvSpPr>
            <p:spPr bwMode="auto">
              <a:xfrm>
                <a:off x="5175" y="1972"/>
                <a:ext cx="11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Arc 51">
                <a:extLst>
                  <a:ext uri="{FF2B5EF4-FFF2-40B4-BE49-F238E27FC236}">
                    <a16:creationId xmlns:a16="http://schemas.microsoft.com/office/drawing/2014/main" id="{A377BA3B-1004-4C76-BE07-738B77C6B01F}"/>
                  </a:ext>
                </a:extLst>
              </p:cNvPr>
              <p:cNvSpPr>
                <a:spLocks/>
              </p:cNvSpPr>
              <p:nvPr/>
            </p:nvSpPr>
            <p:spPr bwMode="auto">
              <a:xfrm rot="5732302" flipH="1">
                <a:off x="4750" y="1894"/>
                <a:ext cx="403" cy="527"/>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95" name="Line 53">
              <a:extLst>
                <a:ext uri="{FF2B5EF4-FFF2-40B4-BE49-F238E27FC236}">
                  <a16:creationId xmlns:a16="http://schemas.microsoft.com/office/drawing/2014/main" id="{56AE438C-70FD-49CA-BC37-4498DED5B899}"/>
                </a:ext>
              </a:extLst>
            </p:cNvPr>
            <p:cNvSpPr>
              <a:spLocks noChangeShapeType="1"/>
            </p:cNvSpPr>
            <p:nvPr/>
          </p:nvSpPr>
          <p:spPr bwMode="auto">
            <a:xfrm flipH="1" flipV="1">
              <a:off x="5445236" y="4358831"/>
              <a:ext cx="789812" cy="6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Arc 54">
              <a:extLst>
                <a:ext uri="{FF2B5EF4-FFF2-40B4-BE49-F238E27FC236}">
                  <a16:creationId xmlns:a16="http://schemas.microsoft.com/office/drawing/2014/main" id="{22A948B8-78E4-467C-97F7-E2598A5F13EA}"/>
                </a:ext>
              </a:extLst>
            </p:cNvPr>
            <p:cNvSpPr>
              <a:spLocks/>
            </p:cNvSpPr>
            <p:nvPr/>
          </p:nvSpPr>
          <p:spPr bwMode="auto">
            <a:xfrm rot="5732302" flipV="1">
              <a:off x="6248513" y="4056818"/>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Bogen 154">
              <a:extLst>
                <a:ext uri="{FF2B5EF4-FFF2-40B4-BE49-F238E27FC236}">
                  <a16:creationId xmlns:a16="http://schemas.microsoft.com/office/drawing/2014/main" id="{A342909B-E112-43D7-9C62-A317378A1A4E}"/>
                </a:ext>
              </a:extLst>
            </p:cNvPr>
            <p:cNvSpPr/>
            <p:nvPr/>
          </p:nvSpPr>
          <p:spPr bwMode="auto">
            <a:xfrm>
              <a:off x="7192962" y="2465417"/>
              <a:ext cx="467006" cy="754062"/>
            </a:xfrm>
            <a:prstGeom prst="arc">
              <a:avLst>
                <a:gd name="adj1" fmla="val 17365412"/>
                <a:gd name="adj2" fmla="val 420519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94210" name="Text Box 3"/>
          <p:cNvSpPr txBox="1">
            <a:spLocks noChangeArrowheads="1"/>
          </p:cNvSpPr>
          <p:nvPr/>
        </p:nvSpPr>
        <p:spPr bwMode="auto">
          <a:xfrm>
            <a:off x="7986713" y="6556375"/>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F-27.14.01</a:t>
            </a:r>
            <a:endParaRPr lang="de-DE" altLang="de-DE" dirty="0"/>
          </a:p>
        </p:txBody>
      </p:sp>
      <p:sp>
        <p:nvSpPr>
          <p:cNvPr id="94211" name="Text Box 99"/>
          <p:cNvSpPr txBox="1">
            <a:spLocks noChangeArrowheads="1"/>
          </p:cNvSpPr>
          <p:nvPr/>
        </p:nvSpPr>
        <p:spPr bwMode="auto">
          <a:xfrm>
            <a:off x="4022725" y="5046663"/>
            <a:ext cx="4860925" cy="1846659"/>
          </a:xfrm>
          <a:prstGeom prst="rect">
            <a:avLst/>
          </a:prstGeom>
          <a:solidFill>
            <a:schemeClr val="bg1"/>
          </a:solidFill>
          <a:ln w="9525">
            <a:noFill/>
            <a:miter lim="800000"/>
            <a:headEnd/>
            <a:tailEnd/>
          </a:ln>
        </p:spPr>
        <p:txBody>
          <a:bodyPr>
            <a:spAutoFit/>
          </a:bodyPr>
          <a:lstStyle/>
          <a:p>
            <a:pPr algn="ctr" defTabSz="793750" eaLnBrk="0" hangingPunct="0"/>
            <a:r>
              <a:rPr lang="fr-FR" sz="1600" b="1" noProof="0" dirty="0"/>
              <a:t>A partir d’un vol dos, le modèle exécute 1/8 de boucle tirée pour prendre une trajectoire descendante à 45°, exécute 1/4 de tonneau pour se retrouver en vol tranche, exécute 1/4 de boucle tranche pour prendre une trajectoire descendante à 45°, exécute 1/4 de tonneau, exécute 1/8 de boucle poussée, sortie dos</a:t>
            </a:r>
            <a:r>
              <a:rPr lang="fr-FR" noProof="0" dirty="0"/>
              <a:t>.</a:t>
            </a:r>
            <a:endParaRPr lang="fr-FR" sz="1600" b="1" noProof="0" dirty="0"/>
          </a:p>
        </p:txBody>
      </p:sp>
      <p:sp>
        <p:nvSpPr>
          <p:cNvPr id="73" name="Text Box 81">
            <a:extLst>
              <a:ext uri="{FF2B5EF4-FFF2-40B4-BE49-F238E27FC236}">
                <a16:creationId xmlns:a16="http://schemas.microsoft.com/office/drawing/2014/main" id="{7D612AA5-AE21-4BDC-A011-68F0D836AC75}"/>
              </a:ext>
            </a:extLst>
          </p:cNvPr>
          <p:cNvSpPr txBox="1">
            <a:spLocks noChangeArrowheads="1"/>
          </p:cNvSpPr>
          <p:nvPr/>
        </p:nvSpPr>
        <p:spPr bwMode="auto">
          <a:xfrm>
            <a:off x="1581190" y="185421"/>
            <a:ext cx="7618413" cy="695680"/>
          </a:xfrm>
          <a:prstGeom prst="rect">
            <a:avLst/>
          </a:prstGeom>
          <a:noFill/>
          <a:ln w="9525">
            <a:noFill/>
            <a:miter lim="800000"/>
            <a:headEnd/>
            <a:tailEnd/>
          </a:ln>
        </p:spPr>
        <p:txBody>
          <a:bodyPr lIns="79352" tIns="39676" rIns="79352" bIns="39676">
            <a:spAutoFit/>
          </a:bodyPr>
          <a:lstStyle/>
          <a:p>
            <a:pPr defTabSz="793750" eaLnBrk="0" hangingPunct="0"/>
            <a:r>
              <a:rPr lang="en-US" sz="2000" b="1" dirty="0"/>
              <a:t>F-27.14 </a:t>
            </a:r>
            <a:r>
              <a:rPr lang="fr-FR" sz="2000" b="1" noProof="0" dirty="0"/>
              <a:t>Demi carré diamant avec quart de tonneau, quart de 	  tonneau.</a:t>
            </a:r>
            <a:endParaRPr lang="en-GB" altLang="de-DE" sz="2000" dirty="0"/>
          </a:p>
        </p:txBody>
      </p:sp>
      <p:grpSp>
        <p:nvGrpSpPr>
          <p:cNvPr id="76" name="Group 185">
            <a:extLst>
              <a:ext uri="{FF2B5EF4-FFF2-40B4-BE49-F238E27FC236}">
                <a16:creationId xmlns:a16="http://schemas.microsoft.com/office/drawing/2014/main" id="{A18A7713-35B6-4893-8D79-568E643DEE67}"/>
              </a:ext>
            </a:extLst>
          </p:cNvPr>
          <p:cNvGrpSpPr>
            <a:grpSpLocks/>
          </p:cNvGrpSpPr>
          <p:nvPr/>
        </p:nvGrpSpPr>
        <p:grpSpPr bwMode="auto">
          <a:xfrm rot="2378541">
            <a:off x="6613391" y="3864758"/>
            <a:ext cx="311150" cy="490537"/>
            <a:chOff x="2820" y="264"/>
            <a:chExt cx="420" cy="1452"/>
          </a:xfrm>
        </p:grpSpPr>
        <p:sp>
          <p:nvSpPr>
            <p:cNvPr id="77" name="Line 186">
              <a:extLst>
                <a:ext uri="{FF2B5EF4-FFF2-40B4-BE49-F238E27FC236}">
                  <a16:creationId xmlns:a16="http://schemas.microsoft.com/office/drawing/2014/main" id="{D2B53129-194C-4BF8-A1A0-DCEECAF22AE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78" name="Group 187">
              <a:extLst>
                <a:ext uri="{FF2B5EF4-FFF2-40B4-BE49-F238E27FC236}">
                  <a16:creationId xmlns:a16="http://schemas.microsoft.com/office/drawing/2014/main" id="{1970E9F7-47CD-4726-8F87-7DA88C75019B}"/>
                </a:ext>
              </a:extLst>
            </p:cNvPr>
            <p:cNvGrpSpPr>
              <a:grpSpLocks/>
            </p:cNvGrpSpPr>
            <p:nvPr/>
          </p:nvGrpSpPr>
          <p:grpSpPr bwMode="auto">
            <a:xfrm>
              <a:off x="2940" y="264"/>
              <a:ext cx="300" cy="1452"/>
              <a:chOff x="2940" y="264"/>
              <a:chExt cx="300" cy="1452"/>
            </a:xfrm>
          </p:grpSpPr>
          <p:grpSp>
            <p:nvGrpSpPr>
              <p:cNvPr id="79" name="Group 188">
                <a:extLst>
                  <a:ext uri="{FF2B5EF4-FFF2-40B4-BE49-F238E27FC236}">
                    <a16:creationId xmlns:a16="http://schemas.microsoft.com/office/drawing/2014/main" id="{02B04D50-90AD-4792-BB01-E230F50EB5F2}"/>
                  </a:ext>
                </a:extLst>
              </p:cNvPr>
              <p:cNvGrpSpPr>
                <a:grpSpLocks/>
              </p:cNvGrpSpPr>
              <p:nvPr/>
            </p:nvGrpSpPr>
            <p:grpSpPr bwMode="auto">
              <a:xfrm>
                <a:off x="2940" y="264"/>
                <a:ext cx="252" cy="1368"/>
                <a:chOff x="3024" y="732"/>
                <a:chExt cx="252" cy="1368"/>
              </a:xfrm>
            </p:grpSpPr>
            <p:grpSp>
              <p:nvGrpSpPr>
                <p:cNvPr id="82" name="Group 189">
                  <a:extLst>
                    <a:ext uri="{FF2B5EF4-FFF2-40B4-BE49-F238E27FC236}">
                      <a16:creationId xmlns:a16="http://schemas.microsoft.com/office/drawing/2014/main" id="{4B5AAD2B-040D-4BDA-85E4-FE56213AD4D3}"/>
                    </a:ext>
                  </a:extLst>
                </p:cNvPr>
                <p:cNvGrpSpPr>
                  <a:grpSpLocks/>
                </p:cNvGrpSpPr>
                <p:nvPr/>
              </p:nvGrpSpPr>
              <p:grpSpPr bwMode="auto">
                <a:xfrm>
                  <a:off x="3024" y="732"/>
                  <a:ext cx="252" cy="1368"/>
                  <a:chOff x="3168" y="1008"/>
                  <a:chExt cx="484" cy="2448"/>
                </a:xfrm>
              </p:grpSpPr>
              <p:grpSp>
                <p:nvGrpSpPr>
                  <p:cNvPr id="84" name="Group 190">
                    <a:extLst>
                      <a:ext uri="{FF2B5EF4-FFF2-40B4-BE49-F238E27FC236}">
                        <a16:creationId xmlns:a16="http://schemas.microsoft.com/office/drawing/2014/main" id="{9E8A67C3-0580-48EE-8909-BFA60754DAEC}"/>
                      </a:ext>
                    </a:extLst>
                  </p:cNvPr>
                  <p:cNvGrpSpPr>
                    <a:grpSpLocks/>
                  </p:cNvGrpSpPr>
                  <p:nvPr/>
                </p:nvGrpSpPr>
                <p:grpSpPr bwMode="auto">
                  <a:xfrm>
                    <a:off x="3168" y="1008"/>
                    <a:ext cx="484" cy="2448"/>
                    <a:chOff x="2256" y="864"/>
                    <a:chExt cx="532" cy="2448"/>
                  </a:xfrm>
                </p:grpSpPr>
                <p:sp>
                  <p:nvSpPr>
                    <p:cNvPr id="87" name="Freeform 191">
                      <a:extLst>
                        <a:ext uri="{FF2B5EF4-FFF2-40B4-BE49-F238E27FC236}">
                          <a16:creationId xmlns:a16="http://schemas.microsoft.com/office/drawing/2014/main" id="{4061CACE-4A67-44DC-983E-04BF07F3A5E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 name="Freeform 192">
                      <a:extLst>
                        <a:ext uri="{FF2B5EF4-FFF2-40B4-BE49-F238E27FC236}">
                          <a16:creationId xmlns:a16="http://schemas.microsoft.com/office/drawing/2014/main" id="{49190236-9D70-4C04-9EE2-BB3096E7E88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5" name="Freeform 193">
                    <a:extLst>
                      <a:ext uri="{FF2B5EF4-FFF2-40B4-BE49-F238E27FC236}">
                        <a16:creationId xmlns:a16="http://schemas.microsoft.com/office/drawing/2014/main" id="{C0013C2F-F814-4CF9-B6D7-8C1502A19D0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 name="Freeform 194">
                    <a:extLst>
                      <a:ext uri="{FF2B5EF4-FFF2-40B4-BE49-F238E27FC236}">
                        <a16:creationId xmlns:a16="http://schemas.microsoft.com/office/drawing/2014/main" id="{88FC069A-A4E3-4B51-8F83-390A30765208}"/>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3" name="Line 195">
                  <a:extLst>
                    <a:ext uri="{FF2B5EF4-FFF2-40B4-BE49-F238E27FC236}">
                      <a16:creationId xmlns:a16="http://schemas.microsoft.com/office/drawing/2014/main" id="{FB27F483-8924-4579-AC20-AB5A2BBDEE2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0" name="AutoShape 196">
                <a:extLst>
                  <a:ext uri="{FF2B5EF4-FFF2-40B4-BE49-F238E27FC236}">
                    <a16:creationId xmlns:a16="http://schemas.microsoft.com/office/drawing/2014/main" id="{20833021-26BA-40DF-8E14-A4BBE8886AF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1" name="Line 197">
                <a:extLst>
                  <a:ext uri="{FF2B5EF4-FFF2-40B4-BE49-F238E27FC236}">
                    <a16:creationId xmlns:a16="http://schemas.microsoft.com/office/drawing/2014/main" id="{8D031284-D908-4AE8-A02F-A6841C4C103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89" name="Text Box 4">
            <a:extLst>
              <a:ext uri="{FF2B5EF4-FFF2-40B4-BE49-F238E27FC236}">
                <a16:creationId xmlns:a16="http://schemas.microsoft.com/office/drawing/2014/main" id="{75F05AF0-FBB4-4732-8A1E-C0D5A5E3B81F}"/>
              </a:ext>
            </a:extLst>
          </p:cNvPr>
          <p:cNvSpPr txBox="1">
            <a:spLocks noChangeArrowheads="1"/>
          </p:cNvSpPr>
          <p:nvPr/>
        </p:nvSpPr>
        <p:spPr bwMode="auto">
          <a:xfrm>
            <a:off x="6726103" y="1355680"/>
            <a:ext cx="20682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sp>
        <p:nvSpPr>
          <p:cNvPr id="90" name="Text Box 4">
            <a:extLst>
              <a:ext uri="{FF2B5EF4-FFF2-40B4-BE49-F238E27FC236}">
                <a16:creationId xmlns:a16="http://schemas.microsoft.com/office/drawing/2014/main" id="{FEE50DF4-56F6-4FD5-908F-A4F2F1C09BD2}"/>
              </a:ext>
            </a:extLst>
          </p:cNvPr>
          <p:cNvSpPr txBox="1">
            <a:spLocks noChangeArrowheads="1"/>
          </p:cNvSpPr>
          <p:nvPr/>
        </p:nvSpPr>
        <p:spPr bwMode="auto">
          <a:xfrm>
            <a:off x="6927196" y="3810707"/>
            <a:ext cx="19564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grpSp>
        <p:nvGrpSpPr>
          <p:cNvPr id="108" name="Group 70">
            <a:extLst>
              <a:ext uri="{FF2B5EF4-FFF2-40B4-BE49-F238E27FC236}">
                <a16:creationId xmlns:a16="http://schemas.microsoft.com/office/drawing/2014/main" id="{AF06F20C-A897-46FF-A167-7CF3288A5376}"/>
              </a:ext>
            </a:extLst>
          </p:cNvPr>
          <p:cNvGrpSpPr>
            <a:grpSpLocks/>
          </p:cNvGrpSpPr>
          <p:nvPr/>
        </p:nvGrpSpPr>
        <p:grpSpPr bwMode="auto">
          <a:xfrm rot="16177943" flipH="1" flipV="1">
            <a:off x="4927391" y="4212158"/>
            <a:ext cx="241500" cy="528251"/>
            <a:chOff x="2940" y="264"/>
            <a:chExt cx="300" cy="1452"/>
          </a:xfrm>
        </p:grpSpPr>
        <p:grpSp>
          <p:nvGrpSpPr>
            <p:cNvPr id="109" name="Group 71">
              <a:extLst>
                <a:ext uri="{FF2B5EF4-FFF2-40B4-BE49-F238E27FC236}">
                  <a16:creationId xmlns:a16="http://schemas.microsoft.com/office/drawing/2014/main" id="{8E36AF17-32D9-4C8E-90CE-C35372887720}"/>
                </a:ext>
              </a:extLst>
            </p:cNvPr>
            <p:cNvGrpSpPr>
              <a:grpSpLocks/>
            </p:cNvGrpSpPr>
            <p:nvPr/>
          </p:nvGrpSpPr>
          <p:grpSpPr bwMode="auto">
            <a:xfrm>
              <a:off x="2940" y="264"/>
              <a:ext cx="252" cy="1368"/>
              <a:chOff x="3024" y="732"/>
              <a:chExt cx="252" cy="1368"/>
            </a:xfrm>
          </p:grpSpPr>
          <p:grpSp>
            <p:nvGrpSpPr>
              <p:cNvPr id="112" name="Group 72">
                <a:extLst>
                  <a:ext uri="{FF2B5EF4-FFF2-40B4-BE49-F238E27FC236}">
                    <a16:creationId xmlns:a16="http://schemas.microsoft.com/office/drawing/2014/main" id="{BBC051C0-F2DA-4B2A-995E-6895F414A600}"/>
                  </a:ext>
                </a:extLst>
              </p:cNvPr>
              <p:cNvGrpSpPr>
                <a:grpSpLocks/>
              </p:cNvGrpSpPr>
              <p:nvPr/>
            </p:nvGrpSpPr>
            <p:grpSpPr bwMode="auto">
              <a:xfrm>
                <a:off x="3024" y="732"/>
                <a:ext cx="252" cy="1368"/>
                <a:chOff x="3168" y="1008"/>
                <a:chExt cx="484" cy="2448"/>
              </a:xfrm>
            </p:grpSpPr>
            <p:grpSp>
              <p:nvGrpSpPr>
                <p:cNvPr id="114" name="Group 73">
                  <a:extLst>
                    <a:ext uri="{FF2B5EF4-FFF2-40B4-BE49-F238E27FC236}">
                      <a16:creationId xmlns:a16="http://schemas.microsoft.com/office/drawing/2014/main" id="{5859D22D-9E3C-4B1B-9873-12423D63E9FF}"/>
                    </a:ext>
                  </a:extLst>
                </p:cNvPr>
                <p:cNvGrpSpPr>
                  <a:grpSpLocks/>
                </p:cNvGrpSpPr>
                <p:nvPr/>
              </p:nvGrpSpPr>
              <p:grpSpPr bwMode="auto">
                <a:xfrm>
                  <a:off x="3168" y="1008"/>
                  <a:ext cx="484" cy="2448"/>
                  <a:chOff x="2256" y="864"/>
                  <a:chExt cx="532" cy="2448"/>
                </a:xfrm>
              </p:grpSpPr>
              <p:sp>
                <p:nvSpPr>
                  <p:cNvPr id="118" name="Freeform 74">
                    <a:extLst>
                      <a:ext uri="{FF2B5EF4-FFF2-40B4-BE49-F238E27FC236}">
                        <a16:creationId xmlns:a16="http://schemas.microsoft.com/office/drawing/2014/main" id="{D8640276-BFC7-476A-9376-4573C16064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9" name="Freeform 75">
                    <a:extLst>
                      <a:ext uri="{FF2B5EF4-FFF2-40B4-BE49-F238E27FC236}">
                        <a16:creationId xmlns:a16="http://schemas.microsoft.com/office/drawing/2014/main" id="{C839B01F-C7D7-453D-9601-4E0DDF96A42A}"/>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5" name="Freeform 76">
                  <a:extLst>
                    <a:ext uri="{FF2B5EF4-FFF2-40B4-BE49-F238E27FC236}">
                      <a16:creationId xmlns:a16="http://schemas.microsoft.com/office/drawing/2014/main" id="{DF4F1F68-BC6D-45EF-9D8E-6FA5C8FC880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7" name="Freeform 77">
                  <a:extLst>
                    <a:ext uri="{FF2B5EF4-FFF2-40B4-BE49-F238E27FC236}">
                      <a16:creationId xmlns:a16="http://schemas.microsoft.com/office/drawing/2014/main" id="{0F8E97C6-A793-4E1C-96D3-0A8F02F03C04}"/>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3" name="Line 78">
                <a:extLst>
                  <a:ext uri="{FF2B5EF4-FFF2-40B4-BE49-F238E27FC236}">
                    <a16:creationId xmlns:a16="http://schemas.microsoft.com/office/drawing/2014/main" id="{D00C4C6B-8EF4-4BE6-8EAA-BE70821BA26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0" name="AutoShape 79">
              <a:extLst>
                <a:ext uri="{FF2B5EF4-FFF2-40B4-BE49-F238E27FC236}">
                  <a16:creationId xmlns:a16="http://schemas.microsoft.com/office/drawing/2014/main" id="{9C8767B3-B470-414F-8357-B64D3117E31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1" name="Line 80">
              <a:extLst>
                <a:ext uri="{FF2B5EF4-FFF2-40B4-BE49-F238E27FC236}">
                  <a16:creationId xmlns:a16="http://schemas.microsoft.com/office/drawing/2014/main" id="{5E804AD9-C04E-4404-8257-F85DA5D9532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0" name="AutoShape 81">
            <a:extLst>
              <a:ext uri="{FF2B5EF4-FFF2-40B4-BE49-F238E27FC236}">
                <a16:creationId xmlns:a16="http://schemas.microsoft.com/office/drawing/2014/main" id="{23F42E7F-3CBD-4E50-9F4A-01F1DBE27922}"/>
              </a:ext>
            </a:extLst>
          </p:cNvPr>
          <p:cNvSpPr>
            <a:spLocks noChangeArrowheads="1"/>
          </p:cNvSpPr>
          <p:nvPr/>
        </p:nvSpPr>
        <p:spPr bwMode="auto">
          <a:xfrm flipH="1">
            <a:off x="5416201" y="4379386"/>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21" name="AutoShape 82">
            <a:extLst>
              <a:ext uri="{FF2B5EF4-FFF2-40B4-BE49-F238E27FC236}">
                <a16:creationId xmlns:a16="http://schemas.microsoft.com/office/drawing/2014/main" id="{D4B05215-5BAD-43E8-896B-5123BC8800E2}"/>
              </a:ext>
            </a:extLst>
          </p:cNvPr>
          <p:cNvSpPr>
            <a:spLocks noChangeArrowheads="1"/>
          </p:cNvSpPr>
          <p:nvPr/>
        </p:nvSpPr>
        <p:spPr bwMode="auto">
          <a:xfrm>
            <a:off x="5321359" y="1169219"/>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22" name="Group 152">
            <a:extLst>
              <a:ext uri="{FF2B5EF4-FFF2-40B4-BE49-F238E27FC236}">
                <a16:creationId xmlns:a16="http://schemas.microsoft.com/office/drawing/2014/main" id="{889DBC52-5B1B-4E2B-AF21-08A0DE4321E4}"/>
              </a:ext>
            </a:extLst>
          </p:cNvPr>
          <p:cNvGrpSpPr>
            <a:grpSpLocks/>
          </p:cNvGrpSpPr>
          <p:nvPr/>
        </p:nvGrpSpPr>
        <p:grpSpPr bwMode="auto">
          <a:xfrm rot="11194728" flipH="1">
            <a:off x="6541361" y="1628918"/>
            <a:ext cx="714210" cy="312689"/>
            <a:chOff x="4875" y="7237"/>
            <a:chExt cx="4230" cy="1883"/>
          </a:xfrm>
        </p:grpSpPr>
        <p:sp>
          <p:nvSpPr>
            <p:cNvPr id="123" name="Arc 153">
              <a:extLst>
                <a:ext uri="{FF2B5EF4-FFF2-40B4-BE49-F238E27FC236}">
                  <a16:creationId xmlns:a16="http://schemas.microsoft.com/office/drawing/2014/main" id="{44BF41E7-18B1-41DB-B95A-B9A5C83E415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 name="AutoShape 154">
              <a:extLst>
                <a:ext uri="{FF2B5EF4-FFF2-40B4-BE49-F238E27FC236}">
                  <a16:creationId xmlns:a16="http://schemas.microsoft.com/office/drawing/2014/main" id="{29D306D1-D535-4DD8-B621-1C7BCE2A094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25" name="Group 152">
            <a:extLst>
              <a:ext uri="{FF2B5EF4-FFF2-40B4-BE49-F238E27FC236}">
                <a16:creationId xmlns:a16="http://schemas.microsoft.com/office/drawing/2014/main" id="{B51FEB0D-1941-4C7A-BCDF-124BCB20FECA}"/>
              </a:ext>
            </a:extLst>
          </p:cNvPr>
          <p:cNvGrpSpPr>
            <a:grpSpLocks/>
          </p:cNvGrpSpPr>
          <p:nvPr/>
        </p:nvGrpSpPr>
        <p:grpSpPr bwMode="auto">
          <a:xfrm rot="16200000" flipH="1">
            <a:off x="6831125" y="3503567"/>
            <a:ext cx="714210" cy="312689"/>
            <a:chOff x="4875" y="7237"/>
            <a:chExt cx="4230" cy="1883"/>
          </a:xfrm>
        </p:grpSpPr>
        <p:sp>
          <p:nvSpPr>
            <p:cNvPr id="127" name="Arc 153">
              <a:extLst>
                <a:ext uri="{FF2B5EF4-FFF2-40B4-BE49-F238E27FC236}">
                  <a16:creationId xmlns:a16="http://schemas.microsoft.com/office/drawing/2014/main" id="{630EF705-4DB3-42F1-BDFB-A53906FC669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AutoShape 154">
              <a:extLst>
                <a:ext uri="{FF2B5EF4-FFF2-40B4-BE49-F238E27FC236}">
                  <a16:creationId xmlns:a16="http://schemas.microsoft.com/office/drawing/2014/main" id="{E6D9D381-EB40-428E-8CF0-7ABE9E56CCE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29" name="Group 31">
            <a:extLst>
              <a:ext uri="{FF2B5EF4-FFF2-40B4-BE49-F238E27FC236}">
                <a16:creationId xmlns:a16="http://schemas.microsoft.com/office/drawing/2014/main" id="{2035898C-4A1E-41F4-AACB-F956588F7A87}"/>
              </a:ext>
            </a:extLst>
          </p:cNvPr>
          <p:cNvGrpSpPr>
            <a:grpSpLocks/>
          </p:cNvGrpSpPr>
          <p:nvPr/>
        </p:nvGrpSpPr>
        <p:grpSpPr bwMode="auto">
          <a:xfrm rot="5584608" flipV="1">
            <a:off x="4787038" y="1013259"/>
            <a:ext cx="311079" cy="490461"/>
            <a:chOff x="2820" y="264"/>
            <a:chExt cx="420" cy="1452"/>
          </a:xfrm>
        </p:grpSpPr>
        <p:sp>
          <p:nvSpPr>
            <p:cNvPr id="130" name="Line 32">
              <a:extLst>
                <a:ext uri="{FF2B5EF4-FFF2-40B4-BE49-F238E27FC236}">
                  <a16:creationId xmlns:a16="http://schemas.microsoft.com/office/drawing/2014/main" id="{D37D41C3-4680-47B0-B22C-635DFAEDA5A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1" name="Group 33">
              <a:extLst>
                <a:ext uri="{FF2B5EF4-FFF2-40B4-BE49-F238E27FC236}">
                  <a16:creationId xmlns:a16="http://schemas.microsoft.com/office/drawing/2014/main" id="{50C7EC2D-13BB-45F0-AF7D-00F324347721}"/>
                </a:ext>
              </a:extLst>
            </p:cNvPr>
            <p:cNvGrpSpPr>
              <a:grpSpLocks/>
            </p:cNvGrpSpPr>
            <p:nvPr/>
          </p:nvGrpSpPr>
          <p:grpSpPr bwMode="auto">
            <a:xfrm>
              <a:off x="2940" y="264"/>
              <a:ext cx="300" cy="1452"/>
              <a:chOff x="2940" y="264"/>
              <a:chExt cx="300" cy="1452"/>
            </a:xfrm>
          </p:grpSpPr>
          <p:grpSp>
            <p:nvGrpSpPr>
              <p:cNvPr id="132" name="Group 34">
                <a:extLst>
                  <a:ext uri="{FF2B5EF4-FFF2-40B4-BE49-F238E27FC236}">
                    <a16:creationId xmlns:a16="http://schemas.microsoft.com/office/drawing/2014/main" id="{AF61421D-535D-4F4E-8660-68858E3FF8DA}"/>
                  </a:ext>
                </a:extLst>
              </p:cNvPr>
              <p:cNvGrpSpPr>
                <a:grpSpLocks/>
              </p:cNvGrpSpPr>
              <p:nvPr/>
            </p:nvGrpSpPr>
            <p:grpSpPr bwMode="auto">
              <a:xfrm>
                <a:off x="2940" y="264"/>
                <a:ext cx="252" cy="1368"/>
                <a:chOff x="3024" y="732"/>
                <a:chExt cx="252" cy="1368"/>
              </a:xfrm>
            </p:grpSpPr>
            <p:grpSp>
              <p:nvGrpSpPr>
                <p:cNvPr id="135" name="Group 35">
                  <a:extLst>
                    <a:ext uri="{FF2B5EF4-FFF2-40B4-BE49-F238E27FC236}">
                      <a16:creationId xmlns:a16="http://schemas.microsoft.com/office/drawing/2014/main" id="{80103187-B6E5-4A68-A94F-D1EF055AE991}"/>
                    </a:ext>
                  </a:extLst>
                </p:cNvPr>
                <p:cNvGrpSpPr>
                  <a:grpSpLocks/>
                </p:cNvGrpSpPr>
                <p:nvPr/>
              </p:nvGrpSpPr>
              <p:grpSpPr bwMode="auto">
                <a:xfrm>
                  <a:off x="3024" y="732"/>
                  <a:ext cx="252" cy="1368"/>
                  <a:chOff x="3168" y="1008"/>
                  <a:chExt cx="484" cy="2448"/>
                </a:xfrm>
              </p:grpSpPr>
              <p:grpSp>
                <p:nvGrpSpPr>
                  <p:cNvPr id="137" name="Group 36">
                    <a:extLst>
                      <a:ext uri="{FF2B5EF4-FFF2-40B4-BE49-F238E27FC236}">
                        <a16:creationId xmlns:a16="http://schemas.microsoft.com/office/drawing/2014/main" id="{64FDC4FB-4980-4428-9EDF-1238326A3E1D}"/>
                      </a:ext>
                    </a:extLst>
                  </p:cNvPr>
                  <p:cNvGrpSpPr>
                    <a:grpSpLocks/>
                  </p:cNvGrpSpPr>
                  <p:nvPr/>
                </p:nvGrpSpPr>
                <p:grpSpPr bwMode="auto">
                  <a:xfrm>
                    <a:off x="3168" y="1008"/>
                    <a:ext cx="484" cy="2448"/>
                    <a:chOff x="2256" y="864"/>
                    <a:chExt cx="532" cy="2448"/>
                  </a:xfrm>
                </p:grpSpPr>
                <p:sp>
                  <p:nvSpPr>
                    <p:cNvPr id="140" name="Freeform 37">
                      <a:extLst>
                        <a:ext uri="{FF2B5EF4-FFF2-40B4-BE49-F238E27FC236}">
                          <a16:creationId xmlns:a16="http://schemas.microsoft.com/office/drawing/2014/main" id="{81C9C903-BD3B-4970-903A-28CD976C11E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1" name="Freeform 38">
                      <a:extLst>
                        <a:ext uri="{FF2B5EF4-FFF2-40B4-BE49-F238E27FC236}">
                          <a16:creationId xmlns:a16="http://schemas.microsoft.com/office/drawing/2014/main" id="{24CCC552-224E-41C4-9450-7EA4D2882AD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8" name="Freeform 39">
                    <a:extLst>
                      <a:ext uri="{FF2B5EF4-FFF2-40B4-BE49-F238E27FC236}">
                        <a16:creationId xmlns:a16="http://schemas.microsoft.com/office/drawing/2014/main" id="{4F161FB0-CFB2-4746-891C-4877AC238EB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9" name="Freeform 40">
                    <a:extLst>
                      <a:ext uri="{FF2B5EF4-FFF2-40B4-BE49-F238E27FC236}">
                        <a16:creationId xmlns:a16="http://schemas.microsoft.com/office/drawing/2014/main" id="{492A3029-C861-4E79-B123-BBF32A0FEFC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6" name="Line 41">
                  <a:extLst>
                    <a:ext uri="{FF2B5EF4-FFF2-40B4-BE49-F238E27FC236}">
                      <a16:creationId xmlns:a16="http://schemas.microsoft.com/office/drawing/2014/main" id="{DFABC476-2B7A-4458-8B93-6D5242BE04B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3" name="AutoShape 42">
                <a:extLst>
                  <a:ext uri="{FF2B5EF4-FFF2-40B4-BE49-F238E27FC236}">
                    <a16:creationId xmlns:a16="http://schemas.microsoft.com/office/drawing/2014/main" id="{FC181BE1-DE34-4FEC-AC89-ED8FD5AAF67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34" name="Line 43">
                <a:extLst>
                  <a:ext uri="{FF2B5EF4-FFF2-40B4-BE49-F238E27FC236}">
                    <a16:creationId xmlns:a16="http://schemas.microsoft.com/office/drawing/2014/main" id="{04A35869-768A-450A-8DCB-1F21B733420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6" name="Group 213">
            <a:extLst>
              <a:ext uri="{FF2B5EF4-FFF2-40B4-BE49-F238E27FC236}">
                <a16:creationId xmlns:a16="http://schemas.microsoft.com/office/drawing/2014/main" id="{05E89DAB-1FB1-499C-A4CD-768BCD98D2D1}"/>
              </a:ext>
            </a:extLst>
          </p:cNvPr>
          <p:cNvGrpSpPr>
            <a:grpSpLocks/>
          </p:cNvGrpSpPr>
          <p:nvPr/>
        </p:nvGrpSpPr>
        <p:grpSpPr bwMode="auto">
          <a:xfrm rot="19325190" flipH="1">
            <a:off x="6483207" y="1266586"/>
            <a:ext cx="311150" cy="490537"/>
            <a:chOff x="2820" y="264"/>
            <a:chExt cx="420" cy="1452"/>
          </a:xfrm>
        </p:grpSpPr>
        <p:sp>
          <p:nvSpPr>
            <p:cNvPr id="157" name="Line 214">
              <a:extLst>
                <a:ext uri="{FF2B5EF4-FFF2-40B4-BE49-F238E27FC236}">
                  <a16:creationId xmlns:a16="http://schemas.microsoft.com/office/drawing/2014/main" id="{516AA75E-FDB7-4FD6-AB53-E2FC71828A1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8" name="Group 215">
              <a:extLst>
                <a:ext uri="{FF2B5EF4-FFF2-40B4-BE49-F238E27FC236}">
                  <a16:creationId xmlns:a16="http://schemas.microsoft.com/office/drawing/2014/main" id="{28BB2234-E53B-4DC0-A43B-7026E1653727}"/>
                </a:ext>
              </a:extLst>
            </p:cNvPr>
            <p:cNvGrpSpPr>
              <a:grpSpLocks/>
            </p:cNvGrpSpPr>
            <p:nvPr/>
          </p:nvGrpSpPr>
          <p:grpSpPr bwMode="auto">
            <a:xfrm>
              <a:off x="2940" y="264"/>
              <a:ext cx="300" cy="1452"/>
              <a:chOff x="2940" y="264"/>
              <a:chExt cx="300" cy="1452"/>
            </a:xfrm>
          </p:grpSpPr>
          <p:grpSp>
            <p:nvGrpSpPr>
              <p:cNvPr id="159" name="Group 216">
                <a:extLst>
                  <a:ext uri="{FF2B5EF4-FFF2-40B4-BE49-F238E27FC236}">
                    <a16:creationId xmlns:a16="http://schemas.microsoft.com/office/drawing/2014/main" id="{9B1835A2-0D1F-4F24-830F-961E195478DC}"/>
                  </a:ext>
                </a:extLst>
              </p:cNvPr>
              <p:cNvGrpSpPr>
                <a:grpSpLocks/>
              </p:cNvGrpSpPr>
              <p:nvPr/>
            </p:nvGrpSpPr>
            <p:grpSpPr bwMode="auto">
              <a:xfrm>
                <a:off x="2940" y="264"/>
                <a:ext cx="252" cy="1368"/>
                <a:chOff x="3024" y="732"/>
                <a:chExt cx="252" cy="1368"/>
              </a:xfrm>
            </p:grpSpPr>
            <p:grpSp>
              <p:nvGrpSpPr>
                <p:cNvPr id="162" name="Group 217">
                  <a:extLst>
                    <a:ext uri="{FF2B5EF4-FFF2-40B4-BE49-F238E27FC236}">
                      <a16:creationId xmlns:a16="http://schemas.microsoft.com/office/drawing/2014/main" id="{5CD3F35F-C9D4-44DD-852A-9D6466720E8A}"/>
                    </a:ext>
                  </a:extLst>
                </p:cNvPr>
                <p:cNvGrpSpPr>
                  <a:grpSpLocks/>
                </p:cNvGrpSpPr>
                <p:nvPr/>
              </p:nvGrpSpPr>
              <p:grpSpPr bwMode="auto">
                <a:xfrm>
                  <a:off x="3024" y="732"/>
                  <a:ext cx="252" cy="1368"/>
                  <a:chOff x="3168" y="1008"/>
                  <a:chExt cx="484" cy="2448"/>
                </a:xfrm>
              </p:grpSpPr>
              <p:grpSp>
                <p:nvGrpSpPr>
                  <p:cNvPr id="164" name="Group 218">
                    <a:extLst>
                      <a:ext uri="{FF2B5EF4-FFF2-40B4-BE49-F238E27FC236}">
                        <a16:creationId xmlns:a16="http://schemas.microsoft.com/office/drawing/2014/main" id="{E7FC30B6-9FC5-46D1-9428-3B5C5A68BF6D}"/>
                      </a:ext>
                    </a:extLst>
                  </p:cNvPr>
                  <p:cNvGrpSpPr>
                    <a:grpSpLocks/>
                  </p:cNvGrpSpPr>
                  <p:nvPr/>
                </p:nvGrpSpPr>
                <p:grpSpPr bwMode="auto">
                  <a:xfrm>
                    <a:off x="3168" y="1008"/>
                    <a:ext cx="484" cy="2448"/>
                    <a:chOff x="2256" y="864"/>
                    <a:chExt cx="532" cy="2448"/>
                  </a:xfrm>
                </p:grpSpPr>
                <p:sp>
                  <p:nvSpPr>
                    <p:cNvPr id="167" name="Freeform 219">
                      <a:extLst>
                        <a:ext uri="{FF2B5EF4-FFF2-40B4-BE49-F238E27FC236}">
                          <a16:creationId xmlns:a16="http://schemas.microsoft.com/office/drawing/2014/main" id="{13BF9FB8-4644-40F7-BAA1-26686AA11755}"/>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8" name="Freeform 220">
                      <a:extLst>
                        <a:ext uri="{FF2B5EF4-FFF2-40B4-BE49-F238E27FC236}">
                          <a16:creationId xmlns:a16="http://schemas.microsoft.com/office/drawing/2014/main" id="{7982D030-8B28-4E48-8BFD-6FA0762CE0A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5" name="Freeform 221">
                    <a:extLst>
                      <a:ext uri="{FF2B5EF4-FFF2-40B4-BE49-F238E27FC236}">
                        <a16:creationId xmlns:a16="http://schemas.microsoft.com/office/drawing/2014/main" id="{F44221F9-FEB9-4167-9E31-AA5DCB2FD32C}"/>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6" name="Freeform 222">
                    <a:extLst>
                      <a:ext uri="{FF2B5EF4-FFF2-40B4-BE49-F238E27FC236}">
                        <a16:creationId xmlns:a16="http://schemas.microsoft.com/office/drawing/2014/main" id="{3C7FAA10-78B8-4107-81F5-9D13CD5C16A3}"/>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3" name="Line 223">
                  <a:extLst>
                    <a:ext uri="{FF2B5EF4-FFF2-40B4-BE49-F238E27FC236}">
                      <a16:creationId xmlns:a16="http://schemas.microsoft.com/office/drawing/2014/main" id="{CB178BC9-1134-4F41-A811-7C437DE5A6B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0" name="AutoShape 224">
                <a:extLst>
                  <a:ext uri="{FF2B5EF4-FFF2-40B4-BE49-F238E27FC236}">
                    <a16:creationId xmlns:a16="http://schemas.microsoft.com/office/drawing/2014/main" id="{992058FD-BEE0-4505-B3EF-8EAD7309948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1" name="Line 225">
                <a:extLst>
                  <a:ext uri="{FF2B5EF4-FFF2-40B4-BE49-F238E27FC236}">
                    <a16:creationId xmlns:a16="http://schemas.microsoft.com/office/drawing/2014/main" id="{BFA6A0C1-9D47-48A8-AC0A-F53530DECB1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170" name="Picture 616" descr="messerflugflieger2">
            <a:extLst>
              <a:ext uri="{FF2B5EF4-FFF2-40B4-BE49-F238E27FC236}">
                <a16:creationId xmlns:a16="http://schemas.microsoft.com/office/drawing/2014/main" id="{95BECAEE-74EB-49B9-B176-FDF72E506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23626">
            <a:off x="6789573" y="2812818"/>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blinds(horizontal)">
                                      <p:cBhvr>
                                        <p:cTn id="1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P spid="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580C8A8-9ECE-40B8-A6DD-A8068DA822DF}"/>
              </a:ext>
            </a:extLst>
          </p:cNvPr>
          <p:cNvGrpSpPr/>
          <p:nvPr/>
        </p:nvGrpSpPr>
        <p:grpSpPr>
          <a:xfrm>
            <a:off x="5346329" y="1264889"/>
            <a:ext cx="2342533" cy="3212098"/>
            <a:chOff x="5376693" y="1413274"/>
            <a:chExt cx="2283275" cy="2962829"/>
          </a:xfrm>
        </p:grpSpPr>
        <p:sp>
          <p:nvSpPr>
            <p:cNvPr id="75" name="Line 47">
              <a:extLst>
                <a:ext uri="{FF2B5EF4-FFF2-40B4-BE49-F238E27FC236}">
                  <a16:creationId xmlns:a16="http://schemas.microsoft.com/office/drawing/2014/main" id="{CF7EF3A5-B518-4668-9337-DEA6EAC6BFFD}"/>
                </a:ext>
              </a:extLst>
            </p:cNvPr>
            <p:cNvSpPr>
              <a:spLocks noChangeShapeType="1"/>
            </p:cNvSpPr>
            <p:nvPr/>
          </p:nvSpPr>
          <p:spPr bwMode="auto">
            <a:xfrm rot="16200000">
              <a:off x="6517521" y="3215244"/>
              <a:ext cx="1071606" cy="9776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1" name="Line 46">
              <a:extLst>
                <a:ext uri="{FF2B5EF4-FFF2-40B4-BE49-F238E27FC236}">
                  <a16:creationId xmlns:a16="http://schemas.microsoft.com/office/drawing/2014/main" id="{8BB61C25-8BDB-4520-BF20-B74C2E883EE4}"/>
                </a:ext>
              </a:extLst>
            </p:cNvPr>
            <p:cNvSpPr>
              <a:spLocks noChangeShapeType="1"/>
            </p:cNvSpPr>
            <p:nvPr/>
          </p:nvSpPr>
          <p:spPr bwMode="auto">
            <a:xfrm>
              <a:off x="6469198" y="1519655"/>
              <a:ext cx="1065601" cy="9859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92" name="Group 49">
              <a:extLst>
                <a:ext uri="{FF2B5EF4-FFF2-40B4-BE49-F238E27FC236}">
                  <a16:creationId xmlns:a16="http://schemas.microsoft.com/office/drawing/2014/main" id="{8BB2214D-5A05-4AA8-B9A8-820D9980653A}"/>
                </a:ext>
              </a:extLst>
            </p:cNvPr>
            <p:cNvGrpSpPr>
              <a:grpSpLocks/>
            </p:cNvGrpSpPr>
            <p:nvPr/>
          </p:nvGrpSpPr>
          <p:grpSpPr bwMode="auto">
            <a:xfrm flipH="1">
              <a:off x="5376693" y="1413274"/>
              <a:ext cx="1122832" cy="278196"/>
              <a:chOff x="4688" y="1956"/>
              <a:chExt cx="1642" cy="403"/>
            </a:xfrm>
          </p:grpSpPr>
          <p:sp>
            <p:nvSpPr>
              <p:cNvPr id="93" name="Line 50">
                <a:extLst>
                  <a:ext uri="{FF2B5EF4-FFF2-40B4-BE49-F238E27FC236}">
                    <a16:creationId xmlns:a16="http://schemas.microsoft.com/office/drawing/2014/main" id="{773CB89B-53BE-4F1B-81DA-7735CA6BDCD8}"/>
                  </a:ext>
                </a:extLst>
              </p:cNvPr>
              <p:cNvSpPr>
                <a:spLocks noChangeShapeType="1"/>
              </p:cNvSpPr>
              <p:nvPr/>
            </p:nvSpPr>
            <p:spPr bwMode="auto">
              <a:xfrm>
                <a:off x="5175" y="1972"/>
                <a:ext cx="11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Arc 51">
                <a:extLst>
                  <a:ext uri="{FF2B5EF4-FFF2-40B4-BE49-F238E27FC236}">
                    <a16:creationId xmlns:a16="http://schemas.microsoft.com/office/drawing/2014/main" id="{A377BA3B-1004-4C76-BE07-738B77C6B01F}"/>
                  </a:ext>
                </a:extLst>
              </p:cNvPr>
              <p:cNvSpPr>
                <a:spLocks/>
              </p:cNvSpPr>
              <p:nvPr/>
            </p:nvSpPr>
            <p:spPr bwMode="auto">
              <a:xfrm rot="5732302" flipH="1">
                <a:off x="4750" y="1894"/>
                <a:ext cx="403" cy="527"/>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95" name="Line 53">
              <a:extLst>
                <a:ext uri="{FF2B5EF4-FFF2-40B4-BE49-F238E27FC236}">
                  <a16:creationId xmlns:a16="http://schemas.microsoft.com/office/drawing/2014/main" id="{56AE438C-70FD-49CA-BC37-4498DED5B899}"/>
                </a:ext>
              </a:extLst>
            </p:cNvPr>
            <p:cNvSpPr>
              <a:spLocks noChangeShapeType="1"/>
            </p:cNvSpPr>
            <p:nvPr/>
          </p:nvSpPr>
          <p:spPr bwMode="auto">
            <a:xfrm flipH="1" flipV="1">
              <a:off x="5445236" y="4349460"/>
              <a:ext cx="789812" cy="6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Arc 54">
              <a:extLst>
                <a:ext uri="{FF2B5EF4-FFF2-40B4-BE49-F238E27FC236}">
                  <a16:creationId xmlns:a16="http://schemas.microsoft.com/office/drawing/2014/main" id="{22A948B8-78E4-467C-97F7-E2598A5F13EA}"/>
                </a:ext>
              </a:extLst>
            </p:cNvPr>
            <p:cNvSpPr>
              <a:spLocks/>
            </p:cNvSpPr>
            <p:nvPr/>
          </p:nvSpPr>
          <p:spPr bwMode="auto">
            <a:xfrm rot="5732302" flipV="1">
              <a:off x="6248513" y="4056818"/>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Bogen 154">
              <a:extLst>
                <a:ext uri="{FF2B5EF4-FFF2-40B4-BE49-F238E27FC236}">
                  <a16:creationId xmlns:a16="http://schemas.microsoft.com/office/drawing/2014/main" id="{A342909B-E112-43D7-9C62-A317378A1A4E}"/>
                </a:ext>
              </a:extLst>
            </p:cNvPr>
            <p:cNvSpPr/>
            <p:nvPr/>
          </p:nvSpPr>
          <p:spPr bwMode="auto">
            <a:xfrm>
              <a:off x="7192962" y="2465417"/>
              <a:ext cx="467006" cy="754062"/>
            </a:xfrm>
            <a:prstGeom prst="arc">
              <a:avLst>
                <a:gd name="adj1" fmla="val 17365412"/>
                <a:gd name="adj2" fmla="val 420519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94210" name="Text Box 3"/>
          <p:cNvSpPr txBox="1">
            <a:spLocks noChangeArrowheads="1"/>
          </p:cNvSpPr>
          <p:nvPr/>
        </p:nvSpPr>
        <p:spPr bwMode="auto">
          <a:xfrm>
            <a:off x="7986713" y="6556375"/>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F-27.14.02</a:t>
            </a:r>
            <a:endParaRPr lang="de-DE" altLang="de-DE" dirty="0"/>
          </a:p>
        </p:txBody>
      </p:sp>
      <p:sp>
        <p:nvSpPr>
          <p:cNvPr id="73" name="Text Box 81">
            <a:extLst>
              <a:ext uri="{FF2B5EF4-FFF2-40B4-BE49-F238E27FC236}">
                <a16:creationId xmlns:a16="http://schemas.microsoft.com/office/drawing/2014/main" id="{7D612AA5-AE21-4BDC-A011-68F0D836AC75}"/>
              </a:ext>
            </a:extLst>
          </p:cNvPr>
          <p:cNvSpPr txBox="1">
            <a:spLocks noChangeArrowheads="1"/>
          </p:cNvSpPr>
          <p:nvPr/>
        </p:nvSpPr>
        <p:spPr bwMode="auto">
          <a:xfrm>
            <a:off x="1581190" y="185421"/>
            <a:ext cx="7618413" cy="695680"/>
          </a:xfrm>
          <a:prstGeom prst="rect">
            <a:avLst/>
          </a:prstGeom>
          <a:noFill/>
          <a:ln w="9525">
            <a:noFill/>
            <a:miter lim="800000"/>
            <a:headEnd/>
            <a:tailEnd/>
          </a:ln>
        </p:spPr>
        <p:txBody>
          <a:bodyPr lIns="79352" tIns="39676" rIns="79352" bIns="39676">
            <a:spAutoFit/>
          </a:bodyPr>
          <a:lstStyle/>
          <a:p>
            <a:pPr defTabSz="793750" eaLnBrk="0" hangingPunct="0"/>
            <a:r>
              <a:rPr lang="en-US" sz="2000" b="1" dirty="0"/>
              <a:t>F-27.14 </a:t>
            </a:r>
            <a:r>
              <a:rPr lang="fr-FR" sz="2000" b="1" dirty="0"/>
              <a:t>Demi carré diamant avec quart de tonneau, quart de 	  tonneau.</a:t>
            </a:r>
            <a:endParaRPr lang="en-GB" altLang="de-DE" sz="2000" dirty="0"/>
          </a:p>
        </p:txBody>
      </p:sp>
      <p:sp>
        <p:nvSpPr>
          <p:cNvPr id="89" name="Text Box 4">
            <a:extLst>
              <a:ext uri="{FF2B5EF4-FFF2-40B4-BE49-F238E27FC236}">
                <a16:creationId xmlns:a16="http://schemas.microsoft.com/office/drawing/2014/main" id="{75F05AF0-FBB4-4732-8A1E-C0D5A5E3B81F}"/>
              </a:ext>
            </a:extLst>
          </p:cNvPr>
          <p:cNvSpPr txBox="1">
            <a:spLocks noChangeArrowheads="1"/>
          </p:cNvSpPr>
          <p:nvPr/>
        </p:nvSpPr>
        <p:spPr bwMode="auto">
          <a:xfrm>
            <a:off x="6978287" y="1289022"/>
            <a:ext cx="49660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sp>
        <p:nvSpPr>
          <p:cNvPr id="90" name="Text Box 4">
            <a:extLst>
              <a:ext uri="{FF2B5EF4-FFF2-40B4-BE49-F238E27FC236}">
                <a16:creationId xmlns:a16="http://schemas.microsoft.com/office/drawing/2014/main" id="{FEE50DF4-56F6-4FD5-908F-A4F2F1C09BD2}"/>
              </a:ext>
            </a:extLst>
          </p:cNvPr>
          <p:cNvSpPr txBox="1">
            <a:spLocks noChangeArrowheads="1"/>
          </p:cNvSpPr>
          <p:nvPr/>
        </p:nvSpPr>
        <p:spPr bwMode="auto">
          <a:xfrm>
            <a:off x="6807539" y="4031840"/>
            <a:ext cx="1162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grpSp>
        <p:nvGrpSpPr>
          <p:cNvPr id="108" name="Group 70">
            <a:extLst>
              <a:ext uri="{FF2B5EF4-FFF2-40B4-BE49-F238E27FC236}">
                <a16:creationId xmlns:a16="http://schemas.microsoft.com/office/drawing/2014/main" id="{AF06F20C-A897-46FF-A167-7CF3288A5376}"/>
              </a:ext>
            </a:extLst>
          </p:cNvPr>
          <p:cNvGrpSpPr>
            <a:grpSpLocks/>
          </p:cNvGrpSpPr>
          <p:nvPr/>
        </p:nvGrpSpPr>
        <p:grpSpPr bwMode="auto">
          <a:xfrm rot="16177943" flipH="1" flipV="1">
            <a:off x="4927391" y="4212158"/>
            <a:ext cx="241500" cy="528251"/>
            <a:chOff x="2940" y="264"/>
            <a:chExt cx="300" cy="1452"/>
          </a:xfrm>
        </p:grpSpPr>
        <p:grpSp>
          <p:nvGrpSpPr>
            <p:cNvPr id="109" name="Group 71">
              <a:extLst>
                <a:ext uri="{FF2B5EF4-FFF2-40B4-BE49-F238E27FC236}">
                  <a16:creationId xmlns:a16="http://schemas.microsoft.com/office/drawing/2014/main" id="{8E36AF17-32D9-4C8E-90CE-C35372887720}"/>
                </a:ext>
              </a:extLst>
            </p:cNvPr>
            <p:cNvGrpSpPr>
              <a:grpSpLocks/>
            </p:cNvGrpSpPr>
            <p:nvPr/>
          </p:nvGrpSpPr>
          <p:grpSpPr bwMode="auto">
            <a:xfrm>
              <a:off x="2940" y="264"/>
              <a:ext cx="252" cy="1368"/>
              <a:chOff x="3024" y="732"/>
              <a:chExt cx="252" cy="1368"/>
            </a:xfrm>
          </p:grpSpPr>
          <p:grpSp>
            <p:nvGrpSpPr>
              <p:cNvPr id="112" name="Group 72">
                <a:extLst>
                  <a:ext uri="{FF2B5EF4-FFF2-40B4-BE49-F238E27FC236}">
                    <a16:creationId xmlns:a16="http://schemas.microsoft.com/office/drawing/2014/main" id="{BBC051C0-F2DA-4B2A-995E-6895F414A600}"/>
                  </a:ext>
                </a:extLst>
              </p:cNvPr>
              <p:cNvGrpSpPr>
                <a:grpSpLocks/>
              </p:cNvGrpSpPr>
              <p:nvPr/>
            </p:nvGrpSpPr>
            <p:grpSpPr bwMode="auto">
              <a:xfrm>
                <a:off x="3024" y="732"/>
                <a:ext cx="252" cy="1368"/>
                <a:chOff x="3168" y="1008"/>
                <a:chExt cx="484" cy="2448"/>
              </a:xfrm>
            </p:grpSpPr>
            <p:grpSp>
              <p:nvGrpSpPr>
                <p:cNvPr id="114" name="Group 73">
                  <a:extLst>
                    <a:ext uri="{FF2B5EF4-FFF2-40B4-BE49-F238E27FC236}">
                      <a16:creationId xmlns:a16="http://schemas.microsoft.com/office/drawing/2014/main" id="{5859D22D-9E3C-4B1B-9873-12423D63E9FF}"/>
                    </a:ext>
                  </a:extLst>
                </p:cNvPr>
                <p:cNvGrpSpPr>
                  <a:grpSpLocks/>
                </p:cNvGrpSpPr>
                <p:nvPr/>
              </p:nvGrpSpPr>
              <p:grpSpPr bwMode="auto">
                <a:xfrm>
                  <a:off x="3168" y="1008"/>
                  <a:ext cx="484" cy="2448"/>
                  <a:chOff x="2256" y="864"/>
                  <a:chExt cx="532" cy="2448"/>
                </a:xfrm>
              </p:grpSpPr>
              <p:sp>
                <p:nvSpPr>
                  <p:cNvPr id="118" name="Freeform 74">
                    <a:extLst>
                      <a:ext uri="{FF2B5EF4-FFF2-40B4-BE49-F238E27FC236}">
                        <a16:creationId xmlns:a16="http://schemas.microsoft.com/office/drawing/2014/main" id="{D8640276-BFC7-476A-9376-4573C160647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9" name="Freeform 75">
                    <a:extLst>
                      <a:ext uri="{FF2B5EF4-FFF2-40B4-BE49-F238E27FC236}">
                        <a16:creationId xmlns:a16="http://schemas.microsoft.com/office/drawing/2014/main" id="{C839B01F-C7D7-453D-9601-4E0DDF96A42A}"/>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5" name="Freeform 76">
                  <a:extLst>
                    <a:ext uri="{FF2B5EF4-FFF2-40B4-BE49-F238E27FC236}">
                      <a16:creationId xmlns:a16="http://schemas.microsoft.com/office/drawing/2014/main" id="{DF4F1F68-BC6D-45EF-9D8E-6FA5C8FC880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7" name="Freeform 77">
                  <a:extLst>
                    <a:ext uri="{FF2B5EF4-FFF2-40B4-BE49-F238E27FC236}">
                      <a16:creationId xmlns:a16="http://schemas.microsoft.com/office/drawing/2014/main" id="{0F8E97C6-A793-4E1C-96D3-0A8F02F03C04}"/>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3" name="Line 78">
                <a:extLst>
                  <a:ext uri="{FF2B5EF4-FFF2-40B4-BE49-F238E27FC236}">
                    <a16:creationId xmlns:a16="http://schemas.microsoft.com/office/drawing/2014/main" id="{D00C4C6B-8EF4-4BE6-8EAA-BE70821BA26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0" name="AutoShape 79">
              <a:extLst>
                <a:ext uri="{FF2B5EF4-FFF2-40B4-BE49-F238E27FC236}">
                  <a16:creationId xmlns:a16="http://schemas.microsoft.com/office/drawing/2014/main" id="{9C8767B3-B470-414F-8357-B64D3117E31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1" name="Line 80">
              <a:extLst>
                <a:ext uri="{FF2B5EF4-FFF2-40B4-BE49-F238E27FC236}">
                  <a16:creationId xmlns:a16="http://schemas.microsoft.com/office/drawing/2014/main" id="{5E804AD9-C04E-4404-8257-F85DA5D9532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0" name="AutoShape 81">
            <a:extLst>
              <a:ext uri="{FF2B5EF4-FFF2-40B4-BE49-F238E27FC236}">
                <a16:creationId xmlns:a16="http://schemas.microsoft.com/office/drawing/2014/main" id="{23F42E7F-3CBD-4E50-9F4A-01F1DBE27922}"/>
              </a:ext>
            </a:extLst>
          </p:cNvPr>
          <p:cNvSpPr>
            <a:spLocks noChangeArrowheads="1"/>
          </p:cNvSpPr>
          <p:nvPr/>
        </p:nvSpPr>
        <p:spPr bwMode="auto">
          <a:xfrm flipH="1">
            <a:off x="5416201" y="4379386"/>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21" name="AutoShape 82">
            <a:extLst>
              <a:ext uri="{FF2B5EF4-FFF2-40B4-BE49-F238E27FC236}">
                <a16:creationId xmlns:a16="http://schemas.microsoft.com/office/drawing/2014/main" id="{D4B05215-5BAD-43E8-896B-5123BC8800E2}"/>
              </a:ext>
            </a:extLst>
          </p:cNvPr>
          <p:cNvSpPr>
            <a:spLocks noChangeArrowheads="1"/>
          </p:cNvSpPr>
          <p:nvPr/>
        </p:nvSpPr>
        <p:spPr bwMode="auto">
          <a:xfrm>
            <a:off x="5321359" y="1169219"/>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22" name="Group 152">
            <a:extLst>
              <a:ext uri="{FF2B5EF4-FFF2-40B4-BE49-F238E27FC236}">
                <a16:creationId xmlns:a16="http://schemas.microsoft.com/office/drawing/2014/main" id="{889DBC52-5B1B-4E2B-AF21-08A0DE4321E4}"/>
              </a:ext>
            </a:extLst>
          </p:cNvPr>
          <p:cNvGrpSpPr>
            <a:grpSpLocks/>
          </p:cNvGrpSpPr>
          <p:nvPr/>
        </p:nvGrpSpPr>
        <p:grpSpPr bwMode="auto">
          <a:xfrm rot="11194728" flipH="1">
            <a:off x="6560358" y="1599178"/>
            <a:ext cx="714210" cy="312689"/>
            <a:chOff x="4875" y="7237"/>
            <a:chExt cx="4230" cy="1883"/>
          </a:xfrm>
        </p:grpSpPr>
        <p:sp>
          <p:nvSpPr>
            <p:cNvPr id="123" name="Arc 153">
              <a:extLst>
                <a:ext uri="{FF2B5EF4-FFF2-40B4-BE49-F238E27FC236}">
                  <a16:creationId xmlns:a16="http://schemas.microsoft.com/office/drawing/2014/main" id="{44BF41E7-18B1-41DB-B95A-B9A5C83E415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 name="AutoShape 154">
              <a:extLst>
                <a:ext uri="{FF2B5EF4-FFF2-40B4-BE49-F238E27FC236}">
                  <a16:creationId xmlns:a16="http://schemas.microsoft.com/office/drawing/2014/main" id="{29D306D1-D535-4DD8-B621-1C7BCE2A094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25" name="Group 152">
            <a:extLst>
              <a:ext uri="{FF2B5EF4-FFF2-40B4-BE49-F238E27FC236}">
                <a16:creationId xmlns:a16="http://schemas.microsoft.com/office/drawing/2014/main" id="{B51FEB0D-1941-4C7A-BCDF-124BCB20FECA}"/>
              </a:ext>
            </a:extLst>
          </p:cNvPr>
          <p:cNvGrpSpPr>
            <a:grpSpLocks/>
          </p:cNvGrpSpPr>
          <p:nvPr/>
        </p:nvGrpSpPr>
        <p:grpSpPr bwMode="auto">
          <a:xfrm rot="16200000" flipH="1">
            <a:off x="6831125" y="3503567"/>
            <a:ext cx="714210" cy="312689"/>
            <a:chOff x="4875" y="7237"/>
            <a:chExt cx="4230" cy="1883"/>
          </a:xfrm>
        </p:grpSpPr>
        <p:sp>
          <p:nvSpPr>
            <p:cNvPr id="127" name="Arc 153">
              <a:extLst>
                <a:ext uri="{FF2B5EF4-FFF2-40B4-BE49-F238E27FC236}">
                  <a16:creationId xmlns:a16="http://schemas.microsoft.com/office/drawing/2014/main" id="{630EF705-4DB3-42F1-BDFB-A53906FC669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AutoShape 154">
              <a:extLst>
                <a:ext uri="{FF2B5EF4-FFF2-40B4-BE49-F238E27FC236}">
                  <a16:creationId xmlns:a16="http://schemas.microsoft.com/office/drawing/2014/main" id="{E6D9D381-EB40-428E-8CF0-7ABE9E56CCE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29" name="Group 31">
            <a:extLst>
              <a:ext uri="{FF2B5EF4-FFF2-40B4-BE49-F238E27FC236}">
                <a16:creationId xmlns:a16="http://schemas.microsoft.com/office/drawing/2014/main" id="{2035898C-4A1E-41F4-AACB-F956588F7A87}"/>
              </a:ext>
            </a:extLst>
          </p:cNvPr>
          <p:cNvGrpSpPr>
            <a:grpSpLocks/>
          </p:cNvGrpSpPr>
          <p:nvPr/>
        </p:nvGrpSpPr>
        <p:grpSpPr bwMode="auto">
          <a:xfrm rot="5584608" flipV="1">
            <a:off x="4787038" y="1013259"/>
            <a:ext cx="311079" cy="490461"/>
            <a:chOff x="2820" y="264"/>
            <a:chExt cx="420" cy="1452"/>
          </a:xfrm>
        </p:grpSpPr>
        <p:sp>
          <p:nvSpPr>
            <p:cNvPr id="130" name="Line 32">
              <a:extLst>
                <a:ext uri="{FF2B5EF4-FFF2-40B4-BE49-F238E27FC236}">
                  <a16:creationId xmlns:a16="http://schemas.microsoft.com/office/drawing/2014/main" id="{D37D41C3-4680-47B0-B22C-635DFAEDA5A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1" name="Group 33">
              <a:extLst>
                <a:ext uri="{FF2B5EF4-FFF2-40B4-BE49-F238E27FC236}">
                  <a16:creationId xmlns:a16="http://schemas.microsoft.com/office/drawing/2014/main" id="{50C7EC2D-13BB-45F0-AF7D-00F324347721}"/>
                </a:ext>
              </a:extLst>
            </p:cNvPr>
            <p:cNvGrpSpPr>
              <a:grpSpLocks/>
            </p:cNvGrpSpPr>
            <p:nvPr/>
          </p:nvGrpSpPr>
          <p:grpSpPr bwMode="auto">
            <a:xfrm>
              <a:off x="2940" y="264"/>
              <a:ext cx="300" cy="1452"/>
              <a:chOff x="2940" y="264"/>
              <a:chExt cx="300" cy="1452"/>
            </a:xfrm>
          </p:grpSpPr>
          <p:grpSp>
            <p:nvGrpSpPr>
              <p:cNvPr id="132" name="Group 34">
                <a:extLst>
                  <a:ext uri="{FF2B5EF4-FFF2-40B4-BE49-F238E27FC236}">
                    <a16:creationId xmlns:a16="http://schemas.microsoft.com/office/drawing/2014/main" id="{AF61421D-535D-4F4E-8660-68858E3FF8DA}"/>
                  </a:ext>
                </a:extLst>
              </p:cNvPr>
              <p:cNvGrpSpPr>
                <a:grpSpLocks/>
              </p:cNvGrpSpPr>
              <p:nvPr/>
            </p:nvGrpSpPr>
            <p:grpSpPr bwMode="auto">
              <a:xfrm>
                <a:off x="2940" y="264"/>
                <a:ext cx="252" cy="1368"/>
                <a:chOff x="3024" y="732"/>
                <a:chExt cx="252" cy="1368"/>
              </a:xfrm>
            </p:grpSpPr>
            <p:grpSp>
              <p:nvGrpSpPr>
                <p:cNvPr id="135" name="Group 35">
                  <a:extLst>
                    <a:ext uri="{FF2B5EF4-FFF2-40B4-BE49-F238E27FC236}">
                      <a16:creationId xmlns:a16="http://schemas.microsoft.com/office/drawing/2014/main" id="{80103187-B6E5-4A68-A94F-D1EF055AE991}"/>
                    </a:ext>
                  </a:extLst>
                </p:cNvPr>
                <p:cNvGrpSpPr>
                  <a:grpSpLocks/>
                </p:cNvGrpSpPr>
                <p:nvPr/>
              </p:nvGrpSpPr>
              <p:grpSpPr bwMode="auto">
                <a:xfrm>
                  <a:off x="3024" y="732"/>
                  <a:ext cx="252" cy="1368"/>
                  <a:chOff x="3168" y="1008"/>
                  <a:chExt cx="484" cy="2448"/>
                </a:xfrm>
              </p:grpSpPr>
              <p:grpSp>
                <p:nvGrpSpPr>
                  <p:cNvPr id="137" name="Group 36">
                    <a:extLst>
                      <a:ext uri="{FF2B5EF4-FFF2-40B4-BE49-F238E27FC236}">
                        <a16:creationId xmlns:a16="http://schemas.microsoft.com/office/drawing/2014/main" id="{64FDC4FB-4980-4428-9EDF-1238326A3E1D}"/>
                      </a:ext>
                    </a:extLst>
                  </p:cNvPr>
                  <p:cNvGrpSpPr>
                    <a:grpSpLocks/>
                  </p:cNvGrpSpPr>
                  <p:nvPr/>
                </p:nvGrpSpPr>
                <p:grpSpPr bwMode="auto">
                  <a:xfrm>
                    <a:off x="3168" y="1008"/>
                    <a:ext cx="484" cy="2448"/>
                    <a:chOff x="2256" y="864"/>
                    <a:chExt cx="532" cy="2448"/>
                  </a:xfrm>
                </p:grpSpPr>
                <p:sp>
                  <p:nvSpPr>
                    <p:cNvPr id="140" name="Freeform 37">
                      <a:extLst>
                        <a:ext uri="{FF2B5EF4-FFF2-40B4-BE49-F238E27FC236}">
                          <a16:creationId xmlns:a16="http://schemas.microsoft.com/office/drawing/2014/main" id="{81C9C903-BD3B-4970-903A-28CD976C11E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1" name="Freeform 38">
                      <a:extLst>
                        <a:ext uri="{FF2B5EF4-FFF2-40B4-BE49-F238E27FC236}">
                          <a16:creationId xmlns:a16="http://schemas.microsoft.com/office/drawing/2014/main" id="{24CCC552-224E-41C4-9450-7EA4D2882AD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8" name="Freeform 39">
                    <a:extLst>
                      <a:ext uri="{FF2B5EF4-FFF2-40B4-BE49-F238E27FC236}">
                        <a16:creationId xmlns:a16="http://schemas.microsoft.com/office/drawing/2014/main" id="{4F161FB0-CFB2-4746-891C-4877AC238EB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9" name="Freeform 40">
                    <a:extLst>
                      <a:ext uri="{FF2B5EF4-FFF2-40B4-BE49-F238E27FC236}">
                        <a16:creationId xmlns:a16="http://schemas.microsoft.com/office/drawing/2014/main" id="{492A3029-C861-4E79-B123-BBF32A0FEFC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6" name="Line 41">
                  <a:extLst>
                    <a:ext uri="{FF2B5EF4-FFF2-40B4-BE49-F238E27FC236}">
                      <a16:creationId xmlns:a16="http://schemas.microsoft.com/office/drawing/2014/main" id="{DFABC476-2B7A-4458-8B93-6D5242BE04B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3" name="AutoShape 42">
                <a:extLst>
                  <a:ext uri="{FF2B5EF4-FFF2-40B4-BE49-F238E27FC236}">
                    <a16:creationId xmlns:a16="http://schemas.microsoft.com/office/drawing/2014/main" id="{FC181BE1-DE34-4FEC-AC89-ED8FD5AAF67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34" name="Line 43">
                <a:extLst>
                  <a:ext uri="{FF2B5EF4-FFF2-40B4-BE49-F238E27FC236}">
                    <a16:creationId xmlns:a16="http://schemas.microsoft.com/office/drawing/2014/main" id="{04A35869-768A-450A-8DCB-1F21B733420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169" name="Picture 616" descr="messerflugflieger2">
            <a:extLst>
              <a:ext uri="{FF2B5EF4-FFF2-40B4-BE49-F238E27FC236}">
                <a16:creationId xmlns:a16="http://schemas.microsoft.com/office/drawing/2014/main" id="{24426D63-71A4-43E4-9746-669909D68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08629">
            <a:off x="6739044" y="1632001"/>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616" descr="messerflugflieger2">
            <a:extLst>
              <a:ext uri="{FF2B5EF4-FFF2-40B4-BE49-F238E27FC236}">
                <a16:creationId xmlns:a16="http://schemas.microsoft.com/office/drawing/2014/main" id="{95BECAEE-74EB-49B9-B176-FDF72E506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23626">
            <a:off x="6789572" y="2809091"/>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Oval 384">
            <a:extLst>
              <a:ext uri="{FF2B5EF4-FFF2-40B4-BE49-F238E27FC236}">
                <a16:creationId xmlns:a16="http://schemas.microsoft.com/office/drawing/2014/main" id="{F3F9FCFC-417D-4621-BB11-EC99ADC28452}"/>
              </a:ext>
            </a:extLst>
          </p:cNvPr>
          <p:cNvSpPr>
            <a:spLocks noChangeArrowheads="1"/>
          </p:cNvSpPr>
          <p:nvPr/>
        </p:nvSpPr>
        <p:spPr bwMode="auto">
          <a:xfrm>
            <a:off x="5761042" y="3562560"/>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98" name="Oval 385">
            <a:extLst>
              <a:ext uri="{FF2B5EF4-FFF2-40B4-BE49-F238E27FC236}">
                <a16:creationId xmlns:a16="http://schemas.microsoft.com/office/drawing/2014/main" id="{7E3CBF90-6E7E-4C06-AF3E-A5D3E57555D7}"/>
              </a:ext>
            </a:extLst>
          </p:cNvPr>
          <p:cNvSpPr>
            <a:spLocks noChangeArrowheads="1"/>
          </p:cNvSpPr>
          <p:nvPr/>
        </p:nvSpPr>
        <p:spPr bwMode="auto">
          <a:xfrm>
            <a:off x="5734900" y="1295670"/>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99" name="Oval 386">
            <a:extLst>
              <a:ext uri="{FF2B5EF4-FFF2-40B4-BE49-F238E27FC236}">
                <a16:creationId xmlns:a16="http://schemas.microsoft.com/office/drawing/2014/main" id="{B0BDF277-E951-4BF7-BEC0-462CED7C52B9}"/>
              </a:ext>
            </a:extLst>
          </p:cNvPr>
          <p:cNvSpPr>
            <a:spLocks noChangeArrowheads="1"/>
          </p:cNvSpPr>
          <p:nvPr/>
        </p:nvSpPr>
        <p:spPr bwMode="auto">
          <a:xfrm>
            <a:off x="6785964" y="2396541"/>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0" name="Text Box 100">
            <a:extLst>
              <a:ext uri="{FF2B5EF4-FFF2-40B4-BE49-F238E27FC236}">
                <a16:creationId xmlns:a16="http://schemas.microsoft.com/office/drawing/2014/main" id="{64E87AB2-A98B-4632-858F-A8B74B3B449A}"/>
              </a:ext>
            </a:extLst>
          </p:cNvPr>
          <p:cNvSpPr txBox="1">
            <a:spLocks noChangeArrowheads="1"/>
          </p:cNvSpPr>
          <p:nvPr/>
        </p:nvSpPr>
        <p:spPr bwMode="auto">
          <a:xfrm>
            <a:off x="646113" y="1834769"/>
            <a:ext cx="4577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¼ tonneau au milieu des lignes droites.</a:t>
            </a:r>
          </a:p>
        </p:txBody>
      </p:sp>
      <p:sp>
        <p:nvSpPr>
          <p:cNvPr id="101" name="Text Box 101">
            <a:extLst>
              <a:ext uri="{FF2B5EF4-FFF2-40B4-BE49-F238E27FC236}">
                <a16:creationId xmlns:a16="http://schemas.microsoft.com/office/drawing/2014/main" id="{2A9DB313-B9B8-4551-A652-EB98BBC29E8D}"/>
              </a:ext>
            </a:extLst>
          </p:cNvPr>
          <p:cNvSpPr txBox="1">
            <a:spLocks noChangeArrowheads="1"/>
          </p:cNvSpPr>
          <p:nvPr/>
        </p:nvSpPr>
        <p:spPr bwMode="auto">
          <a:xfrm>
            <a:off x="1156447" y="3354376"/>
            <a:ext cx="3096669"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02" name="Oval 74">
            <a:extLst>
              <a:ext uri="{FF2B5EF4-FFF2-40B4-BE49-F238E27FC236}">
                <a16:creationId xmlns:a16="http://schemas.microsoft.com/office/drawing/2014/main" id="{6B2EF01F-38AE-41BE-A395-E46645F6E8C9}"/>
              </a:ext>
            </a:extLst>
          </p:cNvPr>
          <p:cNvSpPr>
            <a:spLocks noChangeArrowheads="1"/>
          </p:cNvSpPr>
          <p:nvPr/>
        </p:nvSpPr>
        <p:spPr bwMode="auto">
          <a:xfrm>
            <a:off x="6107991" y="435307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3" name="Text Box 117">
            <a:extLst>
              <a:ext uri="{FF2B5EF4-FFF2-40B4-BE49-F238E27FC236}">
                <a16:creationId xmlns:a16="http://schemas.microsoft.com/office/drawing/2014/main" id="{A176B655-3346-4820-914F-12DB23702DA1}"/>
              </a:ext>
            </a:extLst>
          </p:cNvPr>
          <p:cNvSpPr txBox="1">
            <a:spLocks noChangeArrowheads="1"/>
          </p:cNvSpPr>
          <p:nvPr/>
        </p:nvSpPr>
        <p:spPr bwMode="auto">
          <a:xfrm>
            <a:off x="677032" y="2324701"/>
            <a:ext cx="3576083" cy="584775"/>
          </a:xfrm>
          <a:prstGeom prst="rect">
            <a:avLst/>
          </a:prstGeom>
          <a:noFill/>
          <a:ln w="9525">
            <a:noFill/>
            <a:miter lim="800000"/>
            <a:headEnd/>
            <a:tailEnd/>
          </a:ln>
        </p:spPr>
        <p:txBody>
          <a:bodyPr wrap="square">
            <a:spAutoFit/>
          </a:bodyPr>
          <a:lstStyle/>
          <a:p>
            <a:pPr eaLnBrk="0" hangingPunct="0">
              <a:spcBef>
                <a:spcPct val="50000"/>
              </a:spcBef>
            </a:pPr>
            <a:r>
              <a:rPr lang="fr-FR" sz="1600" b="1" dirty="0">
                <a:solidFill>
                  <a:srgbClr val="0000FF"/>
                </a:solidFill>
              </a:rPr>
              <a:t>Pendant le vol tranche, les ailes doivent être dans le plan vertical.</a:t>
            </a:r>
          </a:p>
        </p:txBody>
      </p:sp>
      <p:sp>
        <p:nvSpPr>
          <p:cNvPr id="104" name="Oval 74">
            <a:extLst>
              <a:ext uri="{FF2B5EF4-FFF2-40B4-BE49-F238E27FC236}">
                <a16:creationId xmlns:a16="http://schemas.microsoft.com/office/drawing/2014/main" id="{5F46AD95-E75D-4A3E-8A48-74D5097BB927}"/>
              </a:ext>
            </a:extLst>
          </p:cNvPr>
          <p:cNvSpPr>
            <a:spLocks noChangeArrowheads="1"/>
          </p:cNvSpPr>
          <p:nvPr/>
        </p:nvSpPr>
        <p:spPr bwMode="auto">
          <a:xfrm>
            <a:off x="6950343" y="183983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5" name="Oval 74">
            <a:extLst>
              <a:ext uri="{FF2B5EF4-FFF2-40B4-BE49-F238E27FC236}">
                <a16:creationId xmlns:a16="http://schemas.microsoft.com/office/drawing/2014/main" id="{CD36F7B0-120C-497C-B1F7-B5878ADDDF86}"/>
              </a:ext>
            </a:extLst>
          </p:cNvPr>
          <p:cNvSpPr>
            <a:spLocks noChangeArrowheads="1"/>
          </p:cNvSpPr>
          <p:nvPr/>
        </p:nvSpPr>
        <p:spPr bwMode="auto">
          <a:xfrm>
            <a:off x="7474887" y="2384271"/>
            <a:ext cx="144265" cy="174903"/>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6" name="Oval 74">
            <a:extLst>
              <a:ext uri="{FF2B5EF4-FFF2-40B4-BE49-F238E27FC236}">
                <a16:creationId xmlns:a16="http://schemas.microsoft.com/office/drawing/2014/main" id="{7DE86B35-EF06-4B5C-B116-A6418999E4A1}"/>
              </a:ext>
            </a:extLst>
          </p:cNvPr>
          <p:cNvSpPr>
            <a:spLocks noChangeArrowheads="1"/>
          </p:cNvSpPr>
          <p:nvPr/>
        </p:nvSpPr>
        <p:spPr bwMode="auto">
          <a:xfrm>
            <a:off x="7440370" y="311002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7" name="Oval 74">
            <a:extLst>
              <a:ext uri="{FF2B5EF4-FFF2-40B4-BE49-F238E27FC236}">
                <a16:creationId xmlns:a16="http://schemas.microsoft.com/office/drawing/2014/main" id="{E53A6CB3-A41D-4B53-BCBA-D3A7DDE0A842}"/>
              </a:ext>
            </a:extLst>
          </p:cNvPr>
          <p:cNvSpPr>
            <a:spLocks noChangeArrowheads="1"/>
          </p:cNvSpPr>
          <p:nvPr/>
        </p:nvSpPr>
        <p:spPr bwMode="auto">
          <a:xfrm>
            <a:off x="6950343" y="366924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6" name="Oval 74">
            <a:extLst>
              <a:ext uri="{FF2B5EF4-FFF2-40B4-BE49-F238E27FC236}">
                <a16:creationId xmlns:a16="http://schemas.microsoft.com/office/drawing/2014/main" id="{75EF990A-2AAD-4BE1-AE3E-7F29FC66CEDF}"/>
              </a:ext>
            </a:extLst>
          </p:cNvPr>
          <p:cNvSpPr>
            <a:spLocks noChangeArrowheads="1"/>
          </p:cNvSpPr>
          <p:nvPr/>
        </p:nvSpPr>
        <p:spPr bwMode="auto">
          <a:xfrm>
            <a:off x="6499489" y="421070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6" name="Oval 74">
            <a:extLst>
              <a:ext uri="{FF2B5EF4-FFF2-40B4-BE49-F238E27FC236}">
                <a16:creationId xmlns:a16="http://schemas.microsoft.com/office/drawing/2014/main" id="{3D9B9B61-2174-43E3-9CCF-58A7F2D27206}"/>
              </a:ext>
            </a:extLst>
          </p:cNvPr>
          <p:cNvSpPr>
            <a:spLocks noChangeArrowheads="1"/>
          </p:cNvSpPr>
          <p:nvPr/>
        </p:nvSpPr>
        <p:spPr bwMode="auto">
          <a:xfrm>
            <a:off x="6135958" y="119003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42" name="Oval 74">
            <a:extLst>
              <a:ext uri="{FF2B5EF4-FFF2-40B4-BE49-F238E27FC236}">
                <a16:creationId xmlns:a16="http://schemas.microsoft.com/office/drawing/2014/main" id="{D2AFACAA-910F-44EE-93BB-B6BA9417CBFB}"/>
              </a:ext>
            </a:extLst>
          </p:cNvPr>
          <p:cNvSpPr>
            <a:spLocks noChangeArrowheads="1"/>
          </p:cNvSpPr>
          <p:nvPr/>
        </p:nvSpPr>
        <p:spPr bwMode="auto">
          <a:xfrm>
            <a:off x="6429444" y="132495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308140589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linds(horizontal)">
                                      <p:cBhvr>
                                        <p:cTn id="11" dur="1000"/>
                                        <p:tgtEl>
                                          <p:spTgt spid="103"/>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1000"/>
                                        <p:tgtEl>
                                          <p:spTgt spid="101"/>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linds(horizontal)">
                                      <p:cBhvr>
                                        <p:cTn id="19" dur="2000"/>
                                        <p:tgtEl>
                                          <p:spTgt spid="98"/>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blinds(horizontal)">
                                      <p:cBhvr>
                                        <p:cTn id="23" dur="1000"/>
                                        <p:tgtEl>
                                          <p:spTgt spid="99"/>
                                        </p:tgtEl>
                                      </p:cBhvr>
                                    </p:animEffect>
                                  </p:childTnLst>
                                </p:cTn>
                              </p:par>
                            </p:childTnLst>
                          </p:cTn>
                        </p:par>
                        <p:par>
                          <p:cTn id="24" fill="hold">
                            <p:stCondLst>
                              <p:cond delay="5500"/>
                            </p:stCondLst>
                            <p:childTnLst>
                              <p:par>
                                <p:cTn id="25" presetID="3" presetClass="entr" presetSubtype="1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linds(horizontal)">
                                      <p:cBhvr>
                                        <p:cTn id="2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utoUpdateAnimBg="0"/>
      <p:bldP spid="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55"/>
          <p:cNvSpPr txBox="1">
            <a:spLocks noChangeArrowheads="1"/>
          </p:cNvSpPr>
          <p:nvPr/>
        </p:nvSpPr>
        <p:spPr bwMode="auto">
          <a:xfrm>
            <a:off x="7986713" y="65278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F-27.15.01</a:t>
            </a:r>
            <a:endParaRPr lang="de-DE" altLang="de-DE" dirty="0"/>
          </a:p>
        </p:txBody>
      </p:sp>
      <p:sp>
        <p:nvSpPr>
          <p:cNvPr id="96258" name="Text Box 209"/>
          <p:cNvSpPr txBox="1">
            <a:spLocks noChangeArrowheads="1"/>
          </p:cNvSpPr>
          <p:nvPr/>
        </p:nvSpPr>
        <p:spPr bwMode="auto">
          <a:xfrm>
            <a:off x="327025" y="5434013"/>
            <a:ext cx="8505825" cy="830997"/>
          </a:xfrm>
          <a:prstGeom prst="rect">
            <a:avLst/>
          </a:prstGeom>
          <a:solidFill>
            <a:schemeClr val="bg1"/>
          </a:solidFill>
          <a:ln w="9525">
            <a:noFill/>
            <a:miter lim="800000"/>
            <a:headEnd/>
            <a:tailEnd/>
          </a:ln>
        </p:spPr>
        <p:txBody>
          <a:bodyPr>
            <a:spAutoFit/>
          </a:bodyPr>
          <a:lstStyle/>
          <a:p>
            <a:pPr algn="ctr" defTabSz="793750" eaLnBrk="0" hangingPunct="0"/>
            <a:r>
              <a:rPr lang="fr-FR" sz="1600" b="1" noProof="0" dirty="0"/>
              <a:t>A partir d’un vol dos, le modèle exécute 3/4 de tonneau pour se mettre en vol tranche soutenu, exécute un tonneau et demi déclenché pour se mettre à nouveau en vol tranche soutenu, exécute 3/4 de tonneau, sortie en vol dos.</a:t>
            </a:r>
          </a:p>
        </p:txBody>
      </p:sp>
      <p:sp>
        <p:nvSpPr>
          <p:cNvPr id="96259" name="Rectangle 143"/>
          <p:cNvSpPr>
            <a:spLocks noChangeArrowheads="1"/>
          </p:cNvSpPr>
          <p:nvPr/>
        </p:nvSpPr>
        <p:spPr bwMode="auto">
          <a:xfrm>
            <a:off x="1666875" y="122307"/>
            <a:ext cx="6994222" cy="707886"/>
          </a:xfrm>
          <a:prstGeom prst="rect">
            <a:avLst/>
          </a:prstGeom>
          <a:noFill/>
          <a:ln w="9525">
            <a:noFill/>
            <a:miter lim="800000"/>
            <a:headEnd/>
            <a:tailEnd/>
          </a:ln>
        </p:spPr>
        <p:txBody>
          <a:bodyPr wrap="none" anchor="ctr">
            <a:spAutoFit/>
          </a:bodyPr>
          <a:lstStyle/>
          <a:p>
            <a:pPr eaLnBrk="0" hangingPunct="0">
              <a:tabLst>
                <a:tab pos="449263" algn="l"/>
              </a:tabLst>
            </a:pPr>
            <a:r>
              <a:rPr lang="en-GB" sz="2000" b="1" dirty="0">
                <a:cs typeface="Times New Roman" pitchFamily="18" charset="0"/>
              </a:rPr>
              <a:t>F-27.15 </a:t>
            </a:r>
            <a:r>
              <a:rPr lang="fr-FR" sz="2000" b="1" noProof="0" dirty="0">
                <a:cs typeface="Times New Roman" pitchFamily="18" charset="0"/>
              </a:rPr>
              <a:t>Combinaison de tonneaux avec 3/4 de tonneau, </a:t>
            </a:r>
            <a:br>
              <a:rPr lang="fr-FR" sz="2000" b="1" noProof="0" dirty="0">
                <a:cs typeface="Times New Roman" pitchFamily="18" charset="0"/>
              </a:rPr>
            </a:br>
            <a:r>
              <a:rPr lang="fr-FR" sz="2000" b="1" noProof="0" dirty="0">
                <a:cs typeface="Times New Roman" pitchFamily="18" charset="0"/>
              </a:rPr>
              <a:t>		un tonneau et demi déclenché, 3/4 de tonneau.</a:t>
            </a:r>
            <a:endParaRPr lang="en-US" altLang="de-DE" sz="2000" b="1" dirty="0"/>
          </a:p>
        </p:txBody>
      </p:sp>
      <p:grpSp>
        <p:nvGrpSpPr>
          <p:cNvPr id="81" name="Gruppieren 80">
            <a:extLst>
              <a:ext uri="{FF2B5EF4-FFF2-40B4-BE49-F238E27FC236}">
                <a16:creationId xmlns:a16="http://schemas.microsoft.com/office/drawing/2014/main" id="{3DCA4069-AF5A-4B29-833F-B1F586176B3E}"/>
              </a:ext>
            </a:extLst>
          </p:cNvPr>
          <p:cNvGrpSpPr/>
          <p:nvPr/>
        </p:nvGrpSpPr>
        <p:grpSpPr bwMode="auto">
          <a:xfrm rot="16200000">
            <a:off x="4532827" y="3661123"/>
            <a:ext cx="197248" cy="284703"/>
            <a:chOff x="3809833" y="830042"/>
            <a:chExt cx="77339" cy="106474"/>
          </a:xfrm>
          <a:solidFill>
            <a:schemeClr val="tx1"/>
          </a:solidFill>
        </p:grpSpPr>
        <p:sp>
          <p:nvSpPr>
            <p:cNvPr id="95" name="AutoShape 44">
              <a:extLst>
                <a:ext uri="{FF2B5EF4-FFF2-40B4-BE49-F238E27FC236}">
                  <a16:creationId xmlns:a16="http://schemas.microsoft.com/office/drawing/2014/main" id="{902EE474-99D4-4B1F-9992-02B197A452C1}"/>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6" name="Line 45">
              <a:extLst>
                <a:ext uri="{FF2B5EF4-FFF2-40B4-BE49-F238E27FC236}">
                  <a16:creationId xmlns:a16="http://schemas.microsoft.com/office/drawing/2014/main" id="{4434FEC7-A1B4-4766-8318-631BCBF6DF7C}"/>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82" name="Gruppieren 81">
            <a:extLst>
              <a:ext uri="{FF2B5EF4-FFF2-40B4-BE49-F238E27FC236}">
                <a16:creationId xmlns:a16="http://schemas.microsoft.com/office/drawing/2014/main" id="{FE1DE36C-3445-4205-939F-0FAF9A96070E}"/>
              </a:ext>
            </a:extLst>
          </p:cNvPr>
          <p:cNvGrpSpPr/>
          <p:nvPr/>
        </p:nvGrpSpPr>
        <p:grpSpPr bwMode="auto">
          <a:xfrm rot="16200000">
            <a:off x="4290796" y="3674472"/>
            <a:ext cx="142765" cy="219583"/>
            <a:chOff x="3809833" y="830042"/>
            <a:chExt cx="77339" cy="106474"/>
          </a:xfrm>
          <a:solidFill>
            <a:schemeClr val="tx1"/>
          </a:solidFill>
        </p:grpSpPr>
        <p:sp>
          <p:nvSpPr>
            <p:cNvPr id="93" name="AutoShape 44">
              <a:extLst>
                <a:ext uri="{FF2B5EF4-FFF2-40B4-BE49-F238E27FC236}">
                  <a16:creationId xmlns:a16="http://schemas.microsoft.com/office/drawing/2014/main" id="{1882626A-6797-4DB2-A81D-EFEC28FAE35D}"/>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4" name="Line 45">
              <a:extLst>
                <a:ext uri="{FF2B5EF4-FFF2-40B4-BE49-F238E27FC236}">
                  <a16:creationId xmlns:a16="http://schemas.microsoft.com/office/drawing/2014/main" id="{1B8C7840-E692-428A-A21E-60608A078B18}"/>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83" name="Gerader Verbinder 82">
            <a:extLst>
              <a:ext uri="{FF2B5EF4-FFF2-40B4-BE49-F238E27FC236}">
                <a16:creationId xmlns:a16="http://schemas.microsoft.com/office/drawing/2014/main" id="{291AB31C-1070-4B53-8BC5-65E9E4958F75}"/>
              </a:ext>
            </a:extLst>
          </p:cNvPr>
          <p:cNvCxnSpPr>
            <a:cxnSpLocks/>
          </p:cNvCxnSpPr>
          <p:nvPr/>
        </p:nvCxnSpPr>
        <p:spPr bwMode="auto">
          <a:xfrm flipH="1">
            <a:off x="4270429" y="3670892"/>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feld 428">
            <a:extLst>
              <a:ext uri="{FF2B5EF4-FFF2-40B4-BE49-F238E27FC236}">
                <a16:creationId xmlns:a16="http://schemas.microsoft.com/office/drawing/2014/main" id="{C5966065-3226-427F-81B6-72DA42DA2B3A}"/>
              </a:ext>
            </a:extLst>
          </p:cNvPr>
          <p:cNvSpPr txBox="1">
            <a:spLocks noChangeArrowheads="1"/>
          </p:cNvSpPr>
          <p:nvPr/>
        </p:nvSpPr>
        <p:spPr bwMode="auto">
          <a:xfrm flipH="1">
            <a:off x="4120462" y="3952777"/>
            <a:ext cx="1457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600" dirty="0"/>
              <a:t>(          )</a:t>
            </a:r>
          </a:p>
        </p:txBody>
      </p:sp>
      <p:sp>
        <p:nvSpPr>
          <p:cNvPr id="101" name="Line 243">
            <a:extLst>
              <a:ext uri="{FF2B5EF4-FFF2-40B4-BE49-F238E27FC236}">
                <a16:creationId xmlns:a16="http://schemas.microsoft.com/office/drawing/2014/main" id="{91F6E533-1DF7-4814-A3DB-1806AD5D6DAD}"/>
              </a:ext>
            </a:extLst>
          </p:cNvPr>
          <p:cNvSpPr>
            <a:spLocks noChangeShapeType="1"/>
          </p:cNvSpPr>
          <p:nvPr/>
        </p:nvSpPr>
        <p:spPr bwMode="auto">
          <a:xfrm flipH="1">
            <a:off x="2182813" y="3843874"/>
            <a:ext cx="4330700" cy="0"/>
          </a:xfrm>
          <a:prstGeom prst="line">
            <a:avLst/>
          </a:prstGeom>
          <a:noFill/>
          <a:ln w="9525">
            <a:solidFill>
              <a:schemeClr val="tx1"/>
            </a:solidFill>
            <a:round/>
            <a:headEnd/>
            <a:tailEnd/>
          </a:ln>
        </p:spPr>
        <p:txBody>
          <a:bodyPr/>
          <a:lstStyle/>
          <a:p>
            <a:endParaRPr lang="de-DE" dirty="0"/>
          </a:p>
        </p:txBody>
      </p:sp>
      <p:grpSp>
        <p:nvGrpSpPr>
          <p:cNvPr id="102" name="Group 247">
            <a:extLst>
              <a:ext uri="{FF2B5EF4-FFF2-40B4-BE49-F238E27FC236}">
                <a16:creationId xmlns:a16="http://schemas.microsoft.com/office/drawing/2014/main" id="{83747679-82DE-40FB-B9C3-E9B912232A72}"/>
              </a:ext>
            </a:extLst>
          </p:cNvPr>
          <p:cNvGrpSpPr>
            <a:grpSpLocks/>
          </p:cNvGrpSpPr>
          <p:nvPr/>
        </p:nvGrpSpPr>
        <p:grpSpPr bwMode="auto">
          <a:xfrm rot="-5599387" flipH="1" flipV="1">
            <a:off x="6366669" y="3598605"/>
            <a:ext cx="311150" cy="490538"/>
            <a:chOff x="2820" y="264"/>
            <a:chExt cx="420" cy="1452"/>
          </a:xfrm>
        </p:grpSpPr>
        <p:sp>
          <p:nvSpPr>
            <p:cNvPr id="103" name="Line 248">
              <a:extLst>
                <a:ext uri="{FF2B5EF4-FFF2-40B4-BE49-F238E27FC236}">
                  <a16:creationId xmlns:a16="http://schemas.microsoft.com/office/drawing/2014/main" id="{EE700595-B7DA-44ED-9EA3-5AB42C2F9717}"/>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05" name="Group 249">
              <a:extLst>
                <a:ext uri="{FF2B5EF4-FFF2-40B4-BE49-F238E27FC236}">
                  <a16:creationId xmlns:a16="http://schemas.microsoft.com/office/drawing/2014/main" id="{91C23360-5876-4770-9BF3-5D0FE490E1F3}"/>
                </a:ext>
              </a:extLst>
            </p:cNvPr>
            <p:cNvGrpSpPr>
              <a:grpSpLocks/>
            </p:cNvGrpSpPr>
            <p:nvPr/>
          </p:nvGrpSpPr>
          <p:grpSpPr bwMode="auto">
            <a:xfrm>
              <a:off x="2940" y="264"/>
              <a:ext cx="300" cy="1452"/>
              <a:chOff x="2940" y="264"/>
              <a:chExt cx="300" cy="1452"/>
            </a:xfrm>
          </p:grpSpPr>
          <p:grpSp>
            <p:nvGrpSpPr>
              <p:cNvPr id="106" name="Group 250">
                <a:extLst>
                  <a:ext uri="{FF2B5EF4-FFF2-40B4-BE49-F238E27FC236}">
                    <a16:creationId xmlns:a16="http://schemas.microsoft.com/office/drawing/2014/main" id="{F533D4CC-8D9D-4F98-A6FD-3AF66354DD11}"/>
                  </a:ext>
                </a:extLst>
              </p:cNvPr>
              <p:cNvGrpSpPr>
                <a:grpSpLocks/>
              </p:cNvGrpSpPr>
              <p:nvPr/>
            </p:nvGrpSpPr>
            <p:grpSpPr bwMode="auto">
              <a:xfrm>
                <a:off x="2940" y="264"/>
                <a:ext cx="252" cy="1368"/>
                <a:chOff x="3024" y="732"/>
                <a:chExt cx="252" cy="1368"/>
              </a:xfrm>
            </p:grpSpPr>
            <p:grpSp>
              <p:nvGrpSpPr>
                <p:cNvPr id="109" name="Group 251">
                  <a:extLst>
                    <a:ext uri="{FF2B5EF4-FFF2-40B4-BE49-F238E27FC236}">
                      <a16:creationId xmlns:a16="http://schemas.microsoft.com/office/drawing/2014/main" id="{4403841D-4504-4B34-812A-A42B806D9DF3}"/>
                    </a:ext>
                  </a:extLst>
                </p:cNvPr>
                <p:cNvGrpSpPr>
                  <a:grpSpLocks/>
                </p:cNvGrpSpPr>
                <p:nvPr/>
              </p:nvGrpSpPr>
              <p:grpSpPr bwMode="auto">
                <a:xfrm>
                  <a:off x="3024" y="732"/>
                  <a:ext cx="252" cy="1368"/>
                  <a:chOff x="3168" y="1008"/>
                  <a:chExt cx="484" cy="2448"/>
                </a:xfrm>
              </p:grpSpPr>
              <p:grpSp>
                <p:nvGrpSpPr>
                  <p:cNvPr id="111" name="Group 252">
                    <a:extLst>
                      <a:ext uri="{FF2B5EF4-FFF2-40B4-BE49-F238E27FC236}">
                        <a16:creationId xmlns:a16="http://schemas.microsoft.com/office/drawing/2014/main" id="{42F837F0-83D3-4912-AE23-E2ADD378E76B}"/>
                      </a:ext>
                    </a:extLst>
                  </p:cNvPr>
                  <p:cNvGrpSpPr>
                    <a:grpSpLocks/>
                  </p:cNvGrpSpPr>
                  <p:nvPr/>
                </p:nvGrpSpPr>
                <p:grpSpPr bwMode="auto">
                  <a:xfrm>
                    <a:off x="3168" y="1008"/>
                    <a:ext cx="484" cy="2448"/>
                    <a:chOff x="2256" y="864"/>
                    <a:chExt cx="532" cy="2448"/>
                  </a:xfrm>
                </p:grpSpPr>
                <p:sp>
                  <p:nvSpPr>
                    <p:cNvPr id="114" name="Freeform 253">
                      <a:extLst>
                        <a:ext uri="{FF2B5EF4-FFF2-40B4-BE49-F238E27FC236}">
                          <a16:creationId xmlns:a16="http://schemas.microsoft.com/office/drawing/2014/main" id="{8CE42DCF-342C-4F76-BA84-6BF2A95375DE}"/>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5" name="Freeform 254">
                      <a:extLst>
                        <a:ext uri="{FF2B5EF4-FFF2-40B4-BE49-F238E27FC236}">
                          <a16:creationId xmlns:a16="http://schemas.microsoft.com/office/drawing/2014/main" id="{EAAB9D9C-8D6A-4FDC-A5C4-F3A04F86B985}"/>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2" name="Freeform 255">
                    <a:extLst>
                      <a:ext uri="{FF2B5EF4-FFF2-40B4-BE49-F238E27FC236}">
                        <a16:creationId xmlns:a16="http://schemas.microsoft.com/office/drawing/2014/main" id="{A44163DB-F0AF-4118-BA57-D9720428B21C}"/>
                      </a:ext>
                    </a:extLst>
                  </p:cNvPr>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3" name="Freeform 256">
                    <a:extLst>
                      <a:ext uri="{FF2B5EF4-FFF2-40B4-BE49-F238E27FC236}">
                        <a16:creationId xmlns:a16="http://schemas.microsoft.com/office/drawing/2014/main" id="{5A2BAEC4-09BC-401E-8F53-1F652F2D33F8}"/>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0" name="Line 257">
                  <a:extLst>
                    <a:ext uri="{FF2B5EF4-FFF2-40B4-BE49-F238E27FC236}">
                      <a16:creationId xmlns:a16="http://schemas.microsoft.com/office/drawing/2014/main" id="{3F3D43B6-5DC7-469C-B886-D6B9A6D0B86B}"/>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07" name="AutoShape 258">
                <a:extLst>
                  <a:ext uri="{FF2B5EF4-FFF2-40B4-BE49-F238E27FC236}">
                    <a16:creationId xmlns:a16="http://schemas.microsoft.com/office/drawing/2014/main" id="{4122572C-BE37-4A7A-8183-573317D5093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08" name="Line 259">
                <a:extLst>
                  <a:ext uri="{FF2B5EF4-FFF2-40B4-BE49-F238E27FC236}">
                    <a16:creationId xmlns:a16="http://schemas.microsoft.com/office/drawing/2014/main" id="{6A92A510-38E7-4EA7-80BC-8458554ACC78}"/>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16" name="AutoShape 263">
            <a:extLst>
              <a:ext uri="{FF2B5EF4-FFF2-40B4-BE49-F238E27FC236}">
                <a16:creationId xmlns:a16="http://schemas.microsoft.com/office/drawing/2014/main" id="{BE665DB4-59EF-436D-BC79-572A2CA15180}"/>
              </a:ext>
            </a:extLst>
          </p:cNvPr>
          <p:cNvSpPr>
            <a:spLocks noChangeArrowheads="1"/>
          </p:cNvSpPr>
          <p:nvPr/>
        </p:nvSpPr>
        <p:spPr bwMode="auto">
          <a:xfrm rot="10800000">
            <a:off x="5653088" y="3739099"/>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17" name="Group 264">
            <a:extLst>
              <a:ext uri="{FF2B5EF4-FFF2-40B4-BE49-F238E27FC236}">
                <a16:creationId xmlns:a16="http://schemas.microsoft.com/office/drawing/2014/main" id="{08D0D279-0543-42AF-AC5C-66DDEEC3EAB2}"/>
              </a:ext>
            </a:extLst>
          </p:cNvPr>
          <p:cNvGrpSpPr>
            <a:grpSpLocks/>
          </p:cNvGrpSpPr>
          <p:nvPr/>
        </p:nvGrpSpPr>
        <p:grpSpPr bwMode="auto">
          <a:xfrm rot="-5400000" flipH="1" flipV="1">
            <a:off x="2996407" y="3587493"/>
            <a:ext cx="311150" cy="490537"/>
            <a:chOff x="2820" y="264"/>
            <a:chExt cx="420" cy="1452"/>
          </a:xfrm>
        </p:grpSpPr>
        <p:sp>
          <p:nvSpPr>
            <p:cNvPr id="118" name="Line 265">
              <a:extLst>
                <a:ext uri="{FF2B5EF4-FFF2-40B4-BE49-F238E27FC236}">
                  <a16:creationId xmlns:a16="http://schemas.microsoft.com/office/drawing/2014/main" id="{8FC26D14-195D-4577-9B61-3E3AB48DB6E4}"/>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19" name="Group 266">
              <a:extLst>
                <a:ext uri="{FF2B5EF4-FFF2-40B4-BE49-F238E27FC236}">
                  <a16:creationId xmlns:a16="http://schemas.microsoft.com/office/drawing/2014/main" id="{D8B82D13-07FB-4A0E-970C-E49198CFA13E}"/>
                </a:ext>
              </a:extLst>
            </p:cNvPr>
            <p:cNvGrpSpPr>
              <a:grpSpLocks/>
            </p:cNvGrpSpPr>
            <p:nvPr/>
          </p:nvGrpSpPr>
          <p:grpSpPr bwMode="auto">
            <a:xfrm>
              <a:off x="2940" y="264"/>
              <a:ext cx="300" cy="1452"/>
              <a:chOff x="2940" y="264"/>
              <a:chExt cx="300" cy="1452"/>
            </a:xfrm>
          </p:grpSpPr>
          <p:grpSp>
            <p:nvGrpSpPr>
              <p:cNvPr id="120" name="Group 267">
                <a:extLst>
                  <a:ext uri="{FF2B5EF4-FFF2-40B4-BE49-F238E27FC236}">
                    <a16:creationId xmlns:a16="http://schemas.microsoft.com/office/drawing/2014/main" id="{CFA3F27C-9A30-4042-8169-8F22EAEC64C6}"/>
                  </a:ext>
                </a:extLst>
              </p:cNvPr>
              <p:cNvGrpSpPr>
                <a:grpSpLocks/>
              </p:cNvGrpSpPr>
              <p:nvPr/>
            </p:nvGrpSpPr>
            <p:grpSpPr bwMode="auto">
              <a:xfrm>
                <a:off x="2940" y="264"/>
                <a:ext cx="252" cy="1368"/>
                <a:chOff x="3024" y="732"/>
                <a:chExt cx="252" cy="1368"/>
              </a:xfrm>
            </p:grpSpPr>
            <p:grpSp>
              <p:nvGrpSpPr>
                <p:cNvPr id="123" name="Group 268">
                  <a:extLst>
                    <a:ext uri="{FF2B5EF4-FFF2-40B4-BE49-F238E27FC236}">
                      <a16:creationId xmlns:a16="http://schemas.microsoft.com/office/drawing/2014/main" id="{49257EC1-671E-4205-92E8-30279B2AD56E}"/>
                    </a:ext>
                  </a:extLst>
                </p:cNvPr>
                <p:cNvGrpSpPr>
                  <a:grpSpLocks/>
                </p:cNvGrpSpPr>
                <p:nvPr/>
              </p:nvGrpSpPr>
              <p:grpSpPr bwMode="auto">
                <a:xfrm>
                  <a:off x="3024" y="732"/>
                  <a:ext cx="252" cy="1368"/>
                  <a:chOff x="3168" y="1008"/>
                  <a:chExt cx="484" cy="2448"/>
                </a:xfrm>
              </p:grpSpPr>
              <p:grpSp>
                <p:nvGrpSpPr>
                  <p:cNvPr id="125" name="Group 269">
                    <a:extLst>
                      <a:ext uri="{FF2B5EF4-FFF2-40B4-BE49-F238E27FC236}">
                        <a16:creationId xmlns:a16="http://schemas.microsoft.com/office/drawing/2014/main" id="{C18496A4-88F7-43EC-8BA4-9971701B3BAD}"/>
                      </a:ext>
                    </a:extLst>
                  </p:cNvPr>
                  <p:cNvGrpSpPr>
                    <a:grpSpLocks/>
                  </p:cNvGrpSpPr>
                  <p:nvPr/>
                </p:nvGrpSpPr>
                <p:grpSpPr bwMode="auto">
                  <a:xfrm>
                    <a:off x="3168" y="1008"/>
                    <a:ext cx="484" cy="2448"/>
                    <a:chOff x="2256" y="864"/>
                    <a:chExt cx="532" cy="2448"/>
                  </a:xfrm>
                </p:grpSpPr>
                <p:sp>
                  <p:nvSpPr>
                    <p:cNvPr id="128" name="Freeform 270">
                      <a:extLst>
                        <a:ext uri="{FF2B5EF4-FFF2-40B4-BE49-F238E27FC236}">
                          <a16:creationId xmlns:a16="http://schemas.microsoft.com/office/drawing/2014/main" id="{1A1D41B2-043B-4D5D-BA4E-D503B43DEDF2}"/>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271">
                      <a:extLst>
                        <a:ext uri="{FF2B5EF4-FFF2-40B4-BE49-F238E27FC236}">
                          <a16:creationId xmlns:a16="http://schemas.microsoft.com/office/drawing/2014/main" id="{955A714D-E629-4B41-B3CD-BA99AEBC1B97}"/>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272">
                    <a:extLst>
                      <a:ext uri="{FF2B5EF4-FFF2-40B4-BE49-F238E27FC236}">
                        <a16:creationId xmlns:a16="http://schemas.microsoft.com/office/drawing/2014/main" id="{9ED06F5A-4980-4E1B-BE45-401B3BF09EB7}"/>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273">
                    <a:extLst>
                      <a:ext uri="{FF2B5EF4-FFF2-40B4-BE49-F238E27FC236}">
                        <a16:creationId xmlns:a16="http://schemas.microsoft.com/office/drawing/2014/main" id="{B4EF2AB3-F87F-4040-9794-2B7506D4523E}"/>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274">
                  <a:extLst>
                    <a:ext uri="{FF2B5EF4-FFF2-40B4-BE49-F238E27FC236}">
                      <a16:creationId xmlns:a16="http://schemas.microsoft.com/office/drawing/2014/main" id="{E16D27E3-FD16-4A08-9EBB-ED5C49E6A1C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21" name="AutoShape 275">
                <a:extLst>
                  <a:ext uri="{FF2B5EF4-FFF2-40B4-BE49-F238E27FC236}">
                    <a16:creationId xmlns:a16="http://schemas.microsoft.com/office/drawing/2014/main" id="{71FB2B1D-6423-4985-843E-63BBB026A32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22" name="Line 276">
                <a:extLst>
                  <a:ext uri="{FF2B5EF4-FFF2-40B4-BE49-F238E27FC236}">
                    <a16:creationId xmlns:a16="http://schemas.microsoft.com/office/drawing/2014/main" id="{02AF70E6-C2D8-41FC-BB49-7E60A3971D6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30" name="AutoShape 242">
            <a:extLst>
              <a:ext uri="{FF2B5EF4-FFF2-40B4-BE49-F238E27FC236}">
                <a16:creationId xmlns:a16="http://schemas.microsoft.com/office/drawing/2014/main" id="{EE1A1AD0-D060-4DB4-9300-1DF858882ACE}"/>
              </a:ext>
            </a:extLst>
          </p:cNvPr>
          <p:cNvSpPr>
            <a:spLocks noChangeArrowheads="1"/>
          </p:cNvSpPr>
          <p:nvPr/>
        </p:nvSpPr>
        <p:spPr bwMode="auto">
          <a:xfrm flipH="1">
            <a:off x="2265363" y="3750212"/>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134" name="Text Box 239">
            <a:extLst>
              <a:ext uri="{FF2B5EF4-FFF2-40B4-BE49-F238E27FC236}">
                <a16:creationId xmlns:a16="http://schemas.microsoft.com/office/drawing/2014/main" id="{D5EAD9B9-09D8-4827-97A3-F516013A69C2}"/>
              </a:ext>
            </a:extLst>
          </p:cNvPr>
          <p:cNvSpPr txBox="1">
            <a:spLocks noChangeArrowheads="1"/>
          </p:cNvSpPr>
          <p:nvPr/>
        </p:nvSpPr>
        <p:spPr bwMode="auto">
          <a:xfrm>
            <a:off x="3136202" y="3184253"/>
            <a:ext cx="1363966"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¾ </a:t>
            </a:r>
            <a:r>
              <a:rPr lang="fr-FR" sz="1600" b="1" noProof="0" dirty="0"/>
              <a:t>tonneau</a:t>
            </a:r>
            <a:endParaRPr lang="de-DE" altLang="de-DE" sz="1600" b="1" dirty="0"/>
          </a:p>
        </p:txBody>
      </p:sp>
      <p:sp>
        <p:nvSpPr>
          <p:cNvPr id="139" name="Text Box 239">
            <a:extLst>
              <a:ext uri="{FF2B5EF4-FFF2-40B4-BE49-F238E27FC236}">
                <a16:creationId xmlns:a16="http://schemas.microsoft.com/office/drawing/2014/main" id="{CE6ECC1F-8317-43BE-B0AB-A14A1A560E89}"/>
              </a:ext>
            </a:extLst>
          </p:cNvPr>
          <p:cNvSpPr txBox="1">
            <a:spLocks noChangeArrowheads="1"/>
          </p:cNvSpPr>
          <p:nvPr/>
        </p:nvSpPr>
        <p:spPr bwMode="auto">
          <a:xfrm>
            <a:off x="4872429" y="3184253"/>
            <a:ext cx="1659871"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¾ </a:t>
            </a:r>
            <a:r>
              <a:rPr lang="fr-FR" sz="1600" b="1" noProof="0" dirty="0"/>
              <a:t>tonneau</a:t>
            </a:r>
            <a:endParaRPr lang="de-DE" altLang="de-DE" sz="1600" b="1" dirty="0"/>
          </a:p>
        </p:txBody>
      </p:sp>
      <p:grpSp>
        <p:nvGrpSpPr>
          <p:cNvPr id="3" name="Gruppieren 2">
            <a:extLst>
              <a:ext uri="{FF2B5EF4-FFF2-40B4-BE49-F238E27FC236}">
                <a16:creationId xmlns:a16="http://schemas.microsoft.com/office/drawing/2014/main" id="{E71B0FE7-D347-4CA2-ACA7-CC19CED14FDB}"/>
              </a:ext>
            </a:extLst>
          </p:cNvPr>
          <p:cNvGrpSpPr/>
          <p:nvPr/>
        </p:nvGrpSpPr>
        <p:grpSpPr>
          <a:xfrm>
            <a:off x="4325936" y="3986515"/>
            <a:ext cx="490374" cy="249335"/>
            <a:chOff x="4325936" y="3986515"/>
            <a:chExt cx="490374" cy="249335"/>
          </a:xfrm>
        </p:grpSpPr>
        <p:grpSp>
          <p:nvGrpSpPr>
            <p:cNvPr id="85" name="Gruppieren 84">
              <a:extLst>
                <a:ext uri="{FF2B5EF4-FFF2-40B4-BE49-F238E27FC236}">
                  <a16:creationId xmlns:a16="http://schemas.microsoft.com/office/drawing/2014/main" id="{0DF2AF6F-9715-4AFB-AFA5-7FBA4AF2E24E}"/>
                </a:ext>
              </a:extLst>
            </p:cNvPr>
            <p:cNvGrpSpPr/>
            <p:nvPr/>
          </p:nvGrpSpPr>
          <p:grpSpPr bwMode="auto">
            <a:xfrm rot="16200000">
              <a:off x="4579211" y="3998751"/>
              <a:ext cx="200044" cy="274154"/>
              <a:chOff x="3809833" y="830042"/>
              <a:chExt cx="77339" cy="106474"/>
            </a:xfrm>
            <a:pattFill prst="pct5">
              <a:fgClr>
                <a:schemeClr val="bg1"/>
              </a:fgClr>
              <a:bgClr>
                <a:schemeClr val="bg1"/>
              </a:bgClr>
            </a:pattFill>
          </p:grpSpPr>
          <p:sp>
            <p:nvSpPr>
              <p:cNvPr id="89" name="AutoShape 44">
                <a:extLst>
                  <a:ext uri="{FF2B5EF4-FFF2-40B4-BE49-F238E27FC236}">
                    <a16:creationId xmlns:a16="http://schemas.microsoft.com/office/drawing/2014/main" id="{AAB31DB5-6A59-444A-9328-F4355783D0B7}"/>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0" name="Line 45">
                <a:extLst>
                  <a:ext uri="{FF2B5EF4-FFF2-40B4-BE49-F238E27FC236}">
                    <a16:creationId xmlns:a16="http://schemas.microsoft.com/office/drawing/2014/main" id="{B7E49F71-4E75-4B2C-A393-7C98367083C9}"/>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84" name="Gruppieren 83">
              <a:extLst>
                <a:ext uri="{FF2B5EF4-FFF2-40B4-BE49-F238E27FC236}">
                  <a16:creationId xmlns:a16="http://schemas.microsoft.com/office/drawing/2014/main" id="{826EC474-8434-4A21-BF97-A62FC7ED5539}"/>
                </a:ext>
              </a:extLst>
            </p:cNvPr>
            <p:cNvGrpSpPr/>
            <p:nvPr/>
          </p:nvGrpSpPr>
          <p:grpSpPr bwMode="auto">
            <a:xfrm rot="16200000">
              <a:off x="4367825" y="4002339"/>
              <a:ext cx="124738" cy="191779"/>
              <a:chOff x="3809833" y="830042"/>
              <a:chExt cx="77339" cy="106474"/>
            </a:xfrm>
            <a:pattFill prst="pct5">
              <a:fgClr>
                <a:schemeClr val="bg1"/>
              </a:fgClr>
              <a:bgClr>
                <a:schemeClr val="bg1"/>
              </a:bgClr>
            </a:pattFill>
          </p:grpSpPr>
          <p:sp>
            <p:nvSpPr>
              <p:cNvPr id="91" name="AutoShape 44">
                <a:extLst>
                  <a:ext uri="{FF2B5EF4-FFF2-40B4-BE49-F238E27FC236}">
                    <a16:creationId xmlns:a16="http://schemas.microsoft.com/office/drawing/2014/main" id="{1F53E928-6FFE-412D-B8CB-07464CC444E3}"/>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2" name="Line 45">
                <a:extLst>
                  <a:ext uri="{FF2B5EF4-FFF2-40B4-BE49-F238E27FC236}">
                    <a16:creationId xmlns:a16="http://schemas.microsoft.com/office/drawing/2014/main" id="{4ADC03D2-0B28-4A49-BC86-38814B0013EB}"/>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86" name="Gerader Verbinder 85">
              <a:extLst>
                <a:ext uri="{FF2B5EF4-FFF2-40B4-BE49-F238E27FC236}">
                  <a16:creationId xmlns:a16="http://schemas.microsoft.com/office/drawing/2014/main" id="{670FF198-9512-49F6-916B-78477E2BA1A9}"/>
                </a:ext>
              </a:extLst>
            </p:cNvPr>
            <p:cNvCxnSpPr>
              <a:cxnSpLocks/>
            </p:cNvCxnSpPr>
            <p:nvPr/>
          </p:nvCxnSpPr>
          <p:spPr bwMode="auto">
            <a:xfrm flipH="1">
              <a:off x="4325936" y="3986515"/>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Text Box 239">
            <a:extLst>
              <a:ext uri="{FF2B5EF4-FFF2-40B4-BE49-F238E27FC236}">
                <a16:creationId xmlns:a16="http://schemas.microsoft.com/office/drawing/2014/main" id="{A92118FD-4A07-41C7-BF4A-3E85A13E7573}"/>
              </a:ext>
            </a:extLst>
          </p:cNvPr>
          <p:cNvSpPr txBox="1">
            <a:spLocks noChangeArrowheads="1"/>
          </p:cNvSpPr>
          <p:nvPr/>
        </p:nvSpPr>
        <p:spPr bwMode="auto">
          <a:xfrm>
            <a:off x="3427295" y="4752572"/>
            <a:ext cx="1841735"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1 ½ </a:t>
            </a:r>
            <a:r>
              <a:rPr lang="de-DE" altLang="de-DE" sz="1600" b="1" dirty="0" err="1"/>
              <a:t>snap</a:t>
            </a:r>
            <a:r>
              <a:rPr lang="de-DE" altLang="de-DE" sz="1600" b="1" dirty="0"/>
              <a:t> roll</a:t>
            </a:r>
          </a:p>
        </p:txBody>
      </p:sp>
      <p:grpSp>
        <p:nvGrpSpPr>
          <p:cNvPr id="150" name="Group 152">
            <a:extLst>
              <a:ext uri="{FF2B5EF4-FFF2-40B4-BE49-F238E27FC236}">
                <a16:creationId xmlns:a16="http://schemas.microsoft.com/office/drawing/2014/main" id="{B6263ED0-FD3F-4A9E-B826-BCCD2720C090}"/>
              </a:ext>
            </a:extLst>
          </p:cNvPr>
          <p:cNvGrpSpPr>
            <a:grpSpLocks/>
          </p:cNvGrpSpPr>
          <p:nvPr/>
        </p:nvGrpSpPr>
        <p:grpSpPr bwMode="auto">
          <a:xfrm rot="13297414">
            <a:off x="5312007" y="3671026"/>
            <a:ext cx="714210" cy="312689"/>
            <a:chOff x="4875" y="7237"/>
            <a:chExt cx="4230" cy="1883"/>
          </a:xfrm>
        </p:grpSpPr>
        <p:sp>
          <p:nvSpPr>
            <p:cNvPr id="151" name="Arc 153">
              <a:extLst>
                <a:ext uri="{FF2B5EF4-FFF2-40B4-BE49-F238E27FC236}">
                  <a16:creationId xmlns:a16="http://schemas.microsoft.com/office/drawing/2014/main" id="{17489AE7-6B21-4167-AFE4-348AA3B9485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2" name="AutoShape 154">
              <a:extLst>
                <a:ext uri="{FF2B5EF4-FFF2-40B4-BE49-F238E27FC236}">
                  <a16:creationId xmlns:a16="http://schemas.microsoft.com/office/drawing/2014/main" id="{C0CEAB26-A368-4652-8309-68253316577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53" name="Group 152">
            <a:extLst>
              <a:ext uri="{FF2B5EF4-FFF2-40B4-BE49-F238E27FC236}">
                <a16:creationId xmlns:a16="http://schemas.microsoft.com/office/drawing/2014/main" id="{D3892F7D-E7F9-4F45-AC9F-3BB3DFA3A118}"/>
              </a:ext>
            </a:extLst>
          </p:cNvPr>
          <p:cNvGrpSpPr>
            <a:grpSpLocks/>
          </p:cNvGrpSpPr>
          <p:nvPr/>
        </p:nvGrpSpPr>
        <p:grpSpPr bwMode="auto">
          <a:xfrm rot="13297414">
            <a:off x="3456609" y="3679785"/>
            <a:ext cx="714210" cy="312689"/>
            <a:chOff x="4875" y="7237"/>
            <a:chExt cx="4230" cy="1883"/>
          </a:xfrm>
        </p:grpSpPr>
        <p:sp>
          <p:nvSpPr>
            <p:cNvPr id="154" name="Arc 153">
              <a:extLst>
                <a:ext uri="{FF2B5EF4-FFF2-40B4-BE49-F238E27FC236}">
                  <a16:creationId xmlns:a16="http://schemas.microsoft.com/office/drawing/2014/main" id="{201CCCCD-EB83-4326-8B94-5E2FE6A995A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AutoShape 154">
              <a:extLst>
                <a:ext uri="{FF2B5EF4-FFF2-40B4-BE49-F238E27FC236}">
                  <a16:creationId xmlns:a16="http://schemas.microsoft.com/office/drawing/2014/main" id="{C27423F0-550D-4E4D-9F9C-47064E8278A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56" name="Group 448">
            <a:extLst>
              <a:ext uri="{FF2B5EF4-FFF2-40B4-BE49-F238E27FC236}">
                <a16:creationId xmlns:a16="http://schemas.microsoft.com/office/drawing/2014/main" id="{BAC172E6-E52F-4493-A085-A2E166F28E4C}"/>
              </a:ext>
            </a:extLst>
          </p:cNvPr>
          <p:cNvGrpSpPr>
            <a:grpSpLocks/>
          </p:cNvGrpSpPr>
          <p:nvPr/>
        </p:nvGrpSpPr>
        <p:grpSpPr bwMode="auto">
          <a:xfrm rot="10800000">
            <a:off x="4709260" y="3554331"/>
            <a:ext cx="709613" cy="608012"/>
            <a:chOff x="4545" y="394"/>
            <a:chExt cx="392" cy="361"/>
          </a:xfrm>
        </p:grpSpPr>
        <p:sp>
          <p:nvSpPr>
            <p:cNvPr id="157" name="AutoShape 449">
              <a:extLst>
                <a:ext uri="{FF2B5EF4-FFF2-40B4-BE49-F238E27FC236}">
                  <a16:creationId xmlns:a16="http://schemas.microsoft.com/office/drawing/2014/main" id="{A640A4D5-C421-456C-8435-A7CB0F265781}"/>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58" name="Freeform 450">
              <a:extLst>
                <a:ext uri="{FF2B5EF4-FFF2-40B4-BE49-F238E27FC236}">
                  <a16:creationId xmlns:a16="http://schemas.microsoft.com/office/drawing/2014/main" id="{E1025582-F0F8-4876-A611-D7713F7FE16B}"/>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59" name="Freeform 451">
              <a:extLst>
                <a:ext uri="{FF2B5EF4-FFF2-40B4-BE49-F238E27FC236}">
                  <a16:creationId xmlns:a16="http://schemas.microsoft.com/office/drawing/2014/main" id="{C1329364-1776-48B4-BE25-7917DFA78574}"/>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60" name="Freeform 452">
              <a:extLst>
                <a:ext uri="{FF2B5EF4-FFF2-40B4-BE49-F238E27FC236}">
                  <a16:creationId xmlns:a16="http://schemas.microsoft.com/office/drawing/2014/main" id="{AA092916-C454-44BC-A35E-271144F3B1C9}"/>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61" name="Freeform 453">
              <a:extLst>
                <a:ext uri="{FF2B5EF4-FFF2-40B4-BE49-F238E27FC236}">
                  <a16:creationId xmlns:a16="http://schemas.microsoft.com/office/drawing/2014/main" id="{939DEA28-F676-4D5D-8743-41760DF287DC}"/>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62" name="Freeform 454">
              <a:extLst>
                <a:ext uri="{FF2B5EF4-FFF2-40B4-BE49-F238E27FC236}">
                  <a16:creationId xmlns:a16="http://schemas.microsoft.com/office/drawing/2014/main" id="{59DBAD28-FF43-4E9F-AFB4-91A42E6AE6C5}"/>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63" name="Line 455">
              <a:extLst>
                <a:ext uri="{FF2B5EF4-FFF2-40B4-BE49-F238E27FC236}">
                  <a16:creationId xmlns:a16="http://schemas.microsoft.com/office/drawing/2014/main" id="{F99AE2A2-15D6-450F-8973-D40499E08DFD}"/>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66" name="Picture 616" descr="messerflugflieger2">
            <a:extLst>
              <a:ext uri="{FF2B5EF4-FFF2-40B4-BE49-F238E27FC236}">
                <a16:creationId xmlns:a16="http://schemas.microsoft.com/office/drawing/2014/main" id="{49A0E8CA-F069-4230-8A80-9F1CD4787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458697" y="3222787"/>
            <a:ext cx="1036313" cy="10991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linds(horizontal)">
                                      <p:cBhvr>
                                        <p:cTn id="7" dur="1000"/>
                                        <p:tgtEl>
                                          <p:spTgt spid="13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blinds(horizontal)">
                                      <p:cBhvr>
                                        <p:cTn id="11"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55"/>
          <p:cNvSpPr txBox="1">
            <a:spLocks noChangeArrowheads="1"/>
          </p:cNvSpPr>
          <p:nvPr/>
        </p:nvSpPr>
        <p:spPr bwMode="auto">
          <a:xfrm>
            <a:off x="7986713" y="65278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F-27.15.02</a:t>
            </a:r>
            <a:endParaRPr lang="de-DE" altLang="de-DE" dirty="0"/>
          </a:p>
        </p:txBody>
      </p:sp>
      <p:sp>
        <p:nvSpPr>
          <p:cNvPr id="96259" name="Rectangle 143"/>
          <p:cNvSpPr>
            <a:spLocks noChangeArrowheads="1"/>
          </p:cNvSpPr>
          <p:nvPr/>
        </p:nvSpPr>
        <p:spPr bwMode="auto">
          <a:xfrm>
            <a:off x="1666875" y="122307"/>
            <a:ext cx="6994222" cy="707886"/>
          </a:xfrm>
          <a:prstGeom prst="rect">
            <a:avLst/>
          </a:prstGeom>
          <a:noFill/>
          <a:ln w="9525">
            <a:noFill/>
            <a:miter lim="800000"/>
            <a:headEnd/>
            <a:tailEnd/>
          </a:ln>
        </p:spPr>
        <p:txBody>
          <a:bodyPr wrap="none" anchor="ctr">
            <a:spAutoFit/>
          </a:bodyPr>
          <a:lstStyle/>
          <a:p>
            <a:pPr eaLnBrk="0" hangingPunct="0">
              <a:tabLst>
                <a:tab pos="449263" algn="l"/>
              </a:tabLst>
            </a:pPr>
            <a:r>
              <a:rPr lang="en-GB" sz="2000" b="1" dirty="0">
                <a:cs typeface="Times New Roman" pitchFamily="18" charset="0"/>
              </a:rPr>
              <a:t>F-27.15 </a:t>
            </a:r>
            <a:r>
              <a:rPr lang="fr-FR" sz="2000" b="1" dirty="0">
                <a:cs typeface="Times New Roman" pitchFamily="18" charset="0"/>
              </a:rPr>
              <a:t>Combinaison de tonneaux avec 3/4 de tonneau, </a:t>
            </a:r>
            <a:br>
              <a:rPr lang="fr-FR" sz="2000" b="1" dirty="0">
                <a:cs typeface="Times New Roman" pitchFamily="18" charset="0"/>
              </a:rPr>
            </a:br>
            <a:r>
              <a:rPr lang="fr-FR" sz="2000" b="1" dirty="0">
                <a:cs typeface="Times New Roman" pitchFamily="18" charset="0"/>
              </a:rPr>
              <a:t>		un tonneau et demi déclenché, 3/4 de tonneau.</a:t>
            </a:r>
            <a:endParaRPr lang="en-US" altLang="de-DE" sz="2000" b="1" dirty="0"/>
          </a:p>
        </p:txBody>
      </p:sp>
      <p:grpSp>
        <p:nvGrpSpPr>
          <p:cNvPr id="81" name="Gruppieren 80">
            <a:extLst>
              <a:ext uri="{FF2B5EF4-FFF2-40B4-BE49-F238E27FC236}">
                <a16:creationId xmlns:a16="http://schemas.microsoft.com/office/drawing/2014/main" id="{3DCA4069-AF5A-4B29-833F-B1F586176B3E}"/>
              </a:ext>
            </a:extLst>
          </p:cNvPr>
          <p:cNvGrpSpPr/>
          <p:nvPr/>
        </p:nvGrpSpPr>
        <p:grpSpPr bwMode="auto">
          <a:xfrm rot="16200000">
            <a:off x="4532827" y="3661123"/>
            <a:ext cx="197248" cy="284703"/>
            <a:chOff x="3809833" y="830042"/>
            <a:chExt cx="77339" cy="106474"/>
          </a:xfrm>
          <a:solidFill>
            <a:schemeClr val="tx1"/>
          </a:solidFill>
        </p:grpSpPr>
        <p:sp>
          <p:nvSpPr>
            <p:cNvPr id="95" name="AutoShape 44">
              <a:extLst>
                <a:ext uri="{FF2B5EF4-FFF2-40B4-BE49-F238E27FC236}">
                  <a16:creationId xmlns:a16="http://schemas.microsoft.com/office/drawing/2014/main" id="{902EE474-99D4-4B1F-9992-02B197A452C1}"/>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6" name="Line 45">
              <a:extLst>
                <a:ext uri="{FF2B5EF4-FFF2-40B4-BE49-F238E27FC236}">
                  <a16:creationId xmlns:a16="http://schemas.microsoft.com/office/drawing/2014/main" id="{4434FEC7-A1B4-4766-8318-631BCBF6DF7C}"/>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82" name="Gruppieren 81">
            <a:extLst>
              <a:ext uri="{FF2B5EF4-FFF2-40B4-BE49-F238E27FC236}">
                <a16:creationId xmlns:a16="http://schemas.microsoft.com/office/drawing/2014/main" id="{FE1DE36C-3445-4205-939F-0FAF9A96070E}"/>
              </a:ext>
            </a:extLst>
          </p:cNvPr>
          <p:cNvGrpSpPr/>
          <p:nvPr/>
        </p:nvGrpSpPr>
        <p:grpSpPr bwMode="auto">
          <a:xfrm rot="16200000">
            <a:off x="4290796" y="3674472"/>
            <a:ext cx="142765" cy="219583"/>
            <a:chOff x="3809833" y="830042"/>
            <a:chExt cx="77339" cy="106474"/>
          </a:xfrm>
          <a:solidFill>
            <a:schemeClr val="tx1"/>
          </a:solidFill>
        </p:grpSpPr>
        <p:sp>
          <p:nvSpPr>
            <p:cNvPr id="93" name="AutoShape 44">
              <a:extLst>
                <a:ext uri="{FF2B5EF4-FFF2-40B4-BE49-F238E27FC236}">
                  <a16:creationId xmlns:a16="http://schemas.microsoft.com/office/drawing/2014/main" id="{1882626A-6797-4DB2-A81D-EFEC28FAE35D}"/>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4" name="Line 45">
              <a:extLst>
                <a:ext uri="{FF2B5EF4-FFF2-40B4-BE49-F238E27FC236}">
                  <a16:creationId xmlns:a16="http://schemas.microsoft.com/office/drawing/2014/main" id="{1B8C7840-E692-428A-A21E-60608A078B18}"/>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83" name="Gerader Verbinder 82">
            <a:extLst>
              <a:ext uri="{FF2B5EF4-FFF2-40B4-BE49-F238E27FC236}">
                <a16:creationId xmlns:a16="http://schemas.microsoft.com/office/drawing/2014/main" id="{291AB31C-1070-4B53-8BC5-65E9E4958F75}"/>
              </a:ext>
            </a:extLst>
          </p:cNvPr>
          <p:cNvCxnSpPr>
            <a:cxnSpLocks/>
          </p:cNvCxnSpPr>
          <p:nvPr/>
        </p:nvCxnSpPr>
        <p:spPr bwMode="auto">
          <a:xfrm flipH="1">
            <a:off x="4270429" y="3670892"/>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uppieren 83">
            <a:extLst>
              <a:ext uri="{FF2B5EF4-FFF2-40B4-BE49-F238E27FC236}">
                <a16:creationId xmlns:a16="http://schemas.microsoft.com/office/drawing/2014/main" id="{826EC474-8434-4A21-BF97-A62FC7ED5539}"/>
              </a:ext>
            </a:extLst>
          </p:cNvPr>
          <p:cNvGrpSpPr/>
          <p:nvPr/>
        </p:nvGrpSpPr>
        <p:grpSpPr bwMode="auto">
          <a:xfrm rot="16200000">
            <a:off x="4323731" y="4002339"/>
            <a:ext cx="124738" cy="191779"/>
            <a:chOff x="3809833" y="830042"/>
            <a:chExt cx="77339" cy="106474"/>
          </a:xfrm>
          <a:pattFill prst="pct5">
            <a:fgClr>
              <a:schemeClr val="bg1"/>
            </a:fgClr>
            <a:bgClr>
              <a:schemeClr val="bg1"/>
            </a:bgClr>
          </a:pattFill>
        </p:grpSpPr>
        <p:sp>
          <p:nvSpPr>
            <p:cNvPr id="91" name="AutoShape 44">
              <a:extLst>
                <a:ext uri="{FF2B5EF4-FFF2-40B4-BE49-F238E27FC236}">
                  <a16:creationId xmlns:a16="http://schemas.microsoft.com/office/drawing/2014/main" id="{1F53E928-6FFE-412D-B8CB-07464CC444E3}"/>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2" name="Line 45">
              <a:extLst>
                <a:ext uri="{FF2B5EF4-FFF2-40B4-BE49-F238E27FC236}">
                  <a16:creationId xmlns:a16="http://schemas.microsoft.com/office/drawing/2014/main" id="{4ADC03D2-0B28-4A49-BC86-38814B0013EB}"/>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85" name="Gruppieren 84">
            <a:extLst>
              <a:ext uri="{FF2B5EF4-FFF2-40B4-BE49-F238E27FC236}">
                <a16:creationId xmlns:a16="http://schemas.microsoft.com/office/drawing/2014/main" id="{0DF2AF6F-9715-4AFB-AFA5-7FBA4AF2E24E}"/>
              </a:ext>
            </a:extLst>
          </p:cNvPr>
          <p:cNvGrpSpPr/>
          <p:nvPr/>
        </p:nvGrpSpPr>
        <p:grpSpPr bwMode="auto">
          <a:xfrm rot="16200000">
            <a:off x="4559610" y="3998751"/>
            <a:ext cx="200044" cy="274154"/>
            <a:chOff x="3809833" y="830042"/>
            <a:chExt cx="77339" cy="106474"/>
          </a:xfrm>
          <a:pattFill prst="pct5">
            <a:fgClr>
              <a:schemeClr val="bg1"/>
            </a:fgClr>
            <a:bgClr>
              <a:schemeClr val="bg1"/>
            </a:bgClr>
          </a:pattFill>
        </p:grpSpPr>
        <p:sp>
          <p:nvSpPr>
            <p:cNvPr id="89" name="AutoShape 44">
              <a:extLst>
                <a:ext uri="{FF2B5EF4-FFF2-40B4-BE49-F238E27FC236}">
                  <a16:creationId xmlns:a16="http://schemas.microsoft.com/office/drawing/2014/main" id="{AAB31DB5-6A59-444A-9328-F4355783D0B7}"/>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90" name="Line 45">
              <a:extLst>
                <a:ext uri="{FF2B5EF4-FFF2-40B4-BE49-F238E27FC236}">
                  <a16:creationId xmlns:a16="http://schemas.microsoft.com/office/drawing/2014/main" id="{B7E49F71-4E75-4B2C-A393-7C98367083C9}"/>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86" name="Gerader Verbinder 85">
            <a:extLst>
              <a:ext uri="{FF2B5EF4-FFF2-40B4-BE49-F238E27FC236}">
                <a16:creationId xmlns:a16="http://schemas.microsoft.com/office/drawing/2014/main" id="{670FF198-9512-49F6-916B-78477E2BA1A9}"/>
              </a:ext>
            </a:extLst>
          </p:cNvPr>
          <p:cNvCxnSpPr>
            <a:cxnSpLocks/>
          </p:cNvCxnSpPr>
          <p:nvPr/>
        </p:nvCxnSpPr>
        <p:spPr bwMode="auto">
          <a:xfrm flipH="1">
            <a:off x="4290309" y="3994982"/>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feld 428">
            <a:extLst>
              <a:ext uri="{FF2B5EF4-FFF2-40B4-BE49-F238E27FC236}">
                <a16:creationId xmlns:a16="http://schemas.microsoft.com/office/drawing/2014/main" id="{C5966065-3226-427F-81B6-72DA42DA2B3A}"/>
              </a:ext>
            </a:extLst>
          </p:cNvPr>
          <p:cNvSpPr txBox="1">
            <a:spLocks noChangeArrowheads="1"/>
          </p:cNvSpPr>
          <p:nvPr/>
        </p:nvSpPr>
        <p:spPr bwMode="auto">
          <a:xfrm flipH="1">
            <a:off x="4098874" y="3938674"/>
            <a:ext cx="1457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600" dirty="0"/>
              <a:t>(          )</a:t>
            </a:r>
          </a:p>
        </p:txBody>
      </p:sp>
      <p:sp>
        <p:nvSpPr>
          <p:cNvPr id="101" name="Line 243">
            <a:extLst>
              <a:ext uri="{FF2B5EF4-FFF2-40B4-BE49-F238E27FC236}">
                <a16:creationId xmlns:a16="http://schemas.microsoft.com/office/drawing/2014/main" id="{91F6E533-1DF7-4814-A3DB-1806AD5D6DAD}"/>
              </a:ext>
            </a:extLst>
          </p:cNvPr>
          <p:cNvSpPr>
            <a:spLocks noChangeShapeType="1"/>
          </p:cNvSpPr>
          <p:nvPr/>
        </p:nvSpPr>
        <p:spPr bwMode="auto">
          <a:xfrm flipH="1">
            <a:off x="2182813" y="3843874"/>
            <a:ext cx="4330700" cy="0"/>
          </a:xfrm>
          <a:prstGeom prst="line">
            <a:avLst/>
          </a:prstGeom>
          <a:noFill/>
          <a:ln w="9525">
            <a:solidFill>
              <a:schemeClr val="tx1"/>
            </a:solidFill>
            <a:round/>
            <a:headEnd/>
            <a:tailEnd/>
          </a:ln>
        </p:spPr>
        <p:txBody>
          <a:bodyPr/>
          <a:lstStyle/>
          <a:p>
            <a:endParaRPr lang="de-DE"/>
          </a:p>
        </p:txBody>
      </p:sp>
      <p:grpSp>
        <p:nvGrpSpPr>
          <p:cNvPr id="102" name="Group 247">
            <a:extLst>
              <a:ext uri="{FF2B5EF4-FFF2-40B4-BE49-F238E27FC236}">
                <a16:creationId xmlns:a16="http://schemas.microsoft.com/office/drawing/2014/main" id="{83747679-82DE-40FB-B9C3-E9B912232A72}"/>
              </a:ext>
            </a:extLst>
          </p:cNvPr>
          <p:cNvGrpSpPr>
            <a:grpSpLocks/>
          </p:cNvGrpSpPr>
          <p:nvPr/>
        </p:nvGrpSpPr>
        <p:grpSpPr bwMode="auto">
          <a:xfrm rot="-5599387" flipH="1" flipV="1">
            <a:off x="6366669" y="3598605"/>
            <a:ext cx="311150" cy="490538"/>
            <a:chOff x="2820" y="264"/>
            <a:chExt cx="420" cy="1452"/>
          </a:xfrm>
        </p:grpSpPr>
        <p:sp>
          <p:nvSpPr>
            <p:cNvPr id="103" name="Line 248">
              <a:extLst>
                <a:ext uri="{FF2B5EF4-FFF2-40B4-BE49-F238E27FC236}">
                  <a16:creationId xmlns:a16="http://schemas.microsoft.com/office/drawing/2014/main" id="{EE700595-B7DA-44ED-9EA3-5AB42C2F9717}"/>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05" name="Group 249">
              <a:extLst>
                <a:ext uri="{FF2B5EF4-FFF2-40B4-BE49-F238E27FC236}">
                  <a16:creationId xmlns:a16="http://schemas.microsoft.com/office/drawing/2014/main" id="{91C23360-5876-4770-9BF3-5D0FE490E1F3}"/>
                </a:ext>
              </a:extLst>
            </p:cNvPr>
            <p:cNvGrpSpPr>
              <a:grpSpLocks/>
            </p:cNvGrpSpPr>
            <p:nvPr/>
          </p:nvGrpSpPr>
          <p:grpSpPr bwMode="auto">
            <a:xfrm>
              <a:off x="2940" y="264"/>
              <a:ext cx="300" cy="1452"/>
              <a:chOff x="2940" y="264"/>
              <a:chExt cx="300" cy="1452"/>
            </a:xfrm>
          </p:grpSpPr>
          <p:grpSp>
            <p:nvGrpSpPr>
              <p:cNvPr id="106" name="Group 250">
                <a:extLst>
                  <a:ext uri="{FF2B5EF4-FFF2-40B4-BE49-F238E27FC236}">
                    <a16:creationId xmlns:a16="http://schemas.microsoft.com/office/drawing/2014/main" id="{F533D4CC-8D9D-4F98-A6FD-3AF66354DD11}"/>
                  </a:ext>
                </a:extLst>
              </p:cNvPr>
              <p:cNvGrpSpPr>
                <a:grpSpLocks/>
              </p:cNvGrpSpPr>
              <p:nvPr/>
            </p:nvGrpSpPr>
            <p:grpSpPr bwMode="auto">
              <a:xfrm>
                <a:off x="2940" y="264"/>
                <a:ext cx="252" cy="1368"/>
                <a:chOff x="3024" y="732"/>
                <a:chExt cx="252" cy="1368"/>
              </a:xfrm>
            </p:grpSpPr>
            <p:grpSp>
              <p:nvGrpSpPr>
                <p:cNvPr id="109" name="Group 251">
                  <a:extLst>
                    <a:ext uri="{FF2B5EF4-FFF2-40B4-BE49-F238E27FC236}">
                      <a16:creationId xmlns:a16="http://schemas.microsoft.com/office/drawing/2014/main" id="{4403841D-4504-4B34-812A-A42B806D9DF3}"/>
                    </a:ext>
                  </a:extLst>
                </p:cNvPr>
                <p:cNvGrpSpPr>
                  <a:grpSpLocks/>
                </p:cNvGrpSpPr>
                <p:nvPr/>
              </p:nvGrpSpPr>
              <p:grpSpPr bwMode="auto">
                <a:xfrm>
                  <a:off x="3024" y="732"/>
                  <a:ext cx="252" cy="1368"/>
                  <a:chOff x="3168" y="1008"/>
                  <a:chExt cx="484" cy="2448"/>
                </a:xfrm>
              </p:grpSpPr>
              <p:grpSp>
                <p:nvGrpSpPr>
                  <p:cNvPr id="111" name="Group 252">
                    <a:extLst>
                      <a:ext uri="{FF2B5EF4-FFF2-40B4-BE49-F238E27FC236}">
                        <a16:creationId xmlns:a16="http://schemas.microsoft.com/office/drawing/2014/main" id="{42F837F0-83D3-4912-AE23-E2ADD378E76B}"/>
                      </a:ext>
                    </a:extLst>
                  </p:cNvPr>
                  <p:cNvGrpSpPr>
                    <a:grpSpLocks/>
                  </p:cNvGrpSpPr>
                  <p:nvPr/>
                </p:nvGrpSpPr>
                <p:grpSpPr bwMode="auto">
                  <a:xfrm>
                    <a:off x="3168" y="1008"/>
                    <a:ext cx="484" cy="2448"/>
                    <a:chOff x="2256" y="864"/>
                    <a:chExt cx="532" cy="2448"/>
                  </a:xfrm>
                </p:grpSpPr>
                <p:sp>
                  <p:nvSpPr>
                    <p:cNvPr id="114" name="Freeform 253">
                      <a:extLst>
                        <a:ext uri="{FF2B5EF4-FFF2-40B4-BE49-F238E27FC236}">
                          <a16:creationId xmlns:a16="http://schemas.microsoft.com/office/drawing/2014/main" id="{8CE42DCF-342C-4F76-BA84-6BF2A95375DE}"/>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5" name="Freeform 254">
                      <a:extLst>
                        <a:ext uri="{FF2B5EF4-FFF2-40B4-BE49-F238E27FC236}">
                          <a16:creationId xmlns:a16="http://schemas.microsoft.com/office/drawing/2014/main" id="{EAAB9D9C-8D6A-4FDC-A5C4-F3A04F86B985}"/>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2" name="Freeform 255">
                    <a:extLst>
                      <a:ext uri="{FF2B5EF4-FFF2-40B4-BE49-F238E27FC236}">
                        <a16:creationId xmlns:a16="http://schemas.microsoft.com/office/drawing/2014/main" id="{A44163DB-F0AF-4118-BA57-D9720428B21C}"/>
                      </a:ext>
                    </a:extLst>
                  </p:cNvPr>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3" name="Freeform 256">
                    <a:extLst>
                      <a:ext uri="{FF2B5EF4-FFF2-40B4-BE49-F238E27FC236}">
                        <a16:creationId xmlns:a16="http://schemas.microsoft.com/office/drawing/2014/main" id="{5A2BAEC4-09BC-401E-8F53-1F652F2D33F8}"/>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0" name="Line 257">
                  <a:extLst>
                    <a:ext uri="{FF2B5EF4-FFF2-40B4-BE49-F238E27FC236}">
                      <a16:creationId xmlns:a16="http://schemas.microsoft.com/office/drawing/2014/main" id="{3F3D43B6-5DC7-469C-B886-D6B9A6D0B86B}"/>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07" name="AutoShape 258">
                <a:extLst>
                  <a:ext uri="{FF2B5EF4-FFF2-40B4-BE49-F238E27FC236}">
                    <a16:creationId xmlns:a16="http://schemas.microsoft.com/office/drawing/2014/main" id="{4122572C-BE37-4A7A-8183-573317D5093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08" name="Line 259">
                <a:extLst>
                  <a:ext uri="{FF2B5EF4-FFF2-40B4-BE49-F238E27FC236}">
                    <a16:creationId xmlns:a16="http://schemas.microsoft.com/office/drawing/2014/main" id="{6A92A510-38E7-4EA7-80BC-8458554ACC78}"/>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16" name="AutoShape 263">
            <a:extLst>
              <a:ext uri="{FF2B5EF4-FFF2-40B4-BE49-F238E27FC236}">
                <a16:creationId xmlns:a16="http://schemas.microsoft.com/office/drawing/2014/main" id="{BE665DB4-59EF-436D-BC79-572A2CA15180}"/>
              </a:ext>
            </a:extLst>
          </p:cNvPr>
          <p:cNvSpPr>
            <a:spLocks noChangeArrowheads="1"/>
          </p:cNvSpPr>
          <p:nvPr/>
        </p:nvSpPr>
        <p:spPr bwMode="auto">
          <a:xfrm rot="10800000">
            <a:off x="5653088" y="3739099"/>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17" name="Group 264">
            <a:extLst>
              <a:ext uri="{FF2B5EF4-FFF2-40B4-BE49-F238E27FC236}">
                <a16:creationId xmlns:a16="http://schemas.microsoft.com/office/drawing/2014/main" id="{08D0D279-0543-42AF-AC5C-66DDEEC3EAB2}"/>
              </a:ext>
            </a:extLst>
          </p:cNvPr>
          <p:cNvGrpSpPr>
            <a:grpSpLocks/>
          </p:cNvGrpSpPr>
          <p:nvPr/>
        </p:nvGrpSpPr>
        <p:grpSpPr bwMode="auto">
          <a:xfrm rot="-5400000" flipH="1" flipV="1">
            <a:off x="2996407" y="3587493"/>
            <a:ext cx="311150" cy="490537"/>
            <a:chOff x="2820" y="264"/>
            <a:chExt cx="420" cy="1452"/>
          </a:xfrm>
        </p:grpSpPr>
        <p:sp>
          <p:nvSpPr>
            <p:cNvPr id="118" name="Line 265">
              <a:extLst>
                <a:ext uri="{FF2B5EF4-FFF2-40B4-BE49-F238E27FC236}">
                  <a16:creationId xmlns:a16="http://schemas.microsoft.com/office/drawing/2014/main" id="{8FC26D14-195D-4577-9B61-3E3AB48DB6E4}"/>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19" name="Group 266">
              <a:extLst>
                <a:ext uri="{FF2B5EF4-FFF2-40B4-BE49-F238E27FC236}">
                  <a16:creationId xmlns:a16="http://schemas.microsoft.com/office/drawing/2014/main" id="{D8B82D13-07FB-4A0E-970C-E49198CFA13E}"/>
                </a:ext>
              </a:extLst>
            </p:cNvPr>
            <p:cNvGrpSpPr>
              <a:grpSpLocks/>
            </p:cNvGrpSpPr>
            <p:nvPr/>
          </p:nvGrpSpPr>
          <p:grpSpPr bwMode="auto">
            <a:xfrm>
              <a:off x="2940" y="264"/>
              <a:ext cx="300" cy="1452"/>
              <a:chOff x="2940" y="264"/>
              <a:chExt cx="300" cy="1452"/>
            </a:xfrm>
          </p:grpSpPr>
          <p:grpSp>
            <p:nvGrpSpPr>
              <p:cNvPr id="120" name="Group 267">
                <a:extLst>
                  <a:ext uri="{FF2B5EF4-FFF2-40B4-BE49-F238E27FC236}">
                    <a16:creationId xmlns:a16="http://schemas.microsoft.com/office/drawing/2014/main" id="{CFA3F27C-9A30-4042-8169-8F22EAEC64C6}"/>
                  </a:ext>
                </a:extLst>
              </p:cNvPr>
              <p:cNvGrpSpPr>
                <a:grpSpLocks/>
              </p:cNvGrpSpPr>
              <p:nvPr/>
            </p:nvGrpSpPr>
            <p:grpSpPr bwMode="auto">
              <a:xfrm>
                <a:off x="2940" y="264"/>
                <a:ext cx="252" cy="1368"/>
                <a:chOff x="3024" y="732"/>
                <a:chExt cx="252" cy="1368"/>
              </a:xfrm>
            </p:grpSpPr>
            <p:grpSp>
              <p:nvGrpSpPr>
                <p:cNvPr id="123" name="Group 268">
                  <a:extLst>
                    <a:ext uri="{FF2B5EF4-FFF2-40B4-BE49-F238E27FC236}">
                      <a16:creationId xmlns:a16="http://schemas.microsoft.com/office/drawing/2014/main" id="{49257EC1-671E-4205-92E8-30279B2AD56E}"/>
                    </a:ext>
                  </a:extLst>
                </p:cNvPr>
                <p:cNvGrpSpPr>
                  <a:grpSpLocks/>
                </p:cNvGrpSpPr>
                <p:nvPr/>
              </p:nvGrpSpPr>
              <p:grpSpPr bwMode="auto">
                <a:xfrm>
                  <a:off x="3024" y="732"/>
                  <a:ext cx="252" cy="1368"/>
                  <a:chOff x="3168" y="1008"/>
                  <a:chExt cx="484" cy="2448"/>
                </a:xfrm>
              </p:grpSpPr>
              <p:grpSp>
                <p:nvGrpSpPr>
                  <p:cNvPr id="125" name="Group 269">
                    <a:extLst>
                      <a:ext uri="{FF2B5EF4-FFF2-40B4-BE49-F238E27FC236}">
                        <a16:creationId xmlns:a16="http://schemas.microsoft.com/office/drawing/2014/main" id="{C18496A4-88F7-43EC-8BA4-9971701B3BAD}"/>
                      </a:ext>
                    </a:extLst>
                  </p:cNvPr>
                  <p:cNvGrpSpPr>
                    <a:grpSpLocks/>
                  </p:cNvGrpSpPr>
                  <p:nvPr/>
                </p:nvGrpSpPr>
                <p:grpSpPr bwMode="auto">
                  <a:xfrm>
                    <a:off x="3168" y="1008"/>
                    <a:ext cx="484" cy="2448"/>
                    <a:chOff x="2256" y="864"/>
                    <a:chExt cx="532" cy="2448"/>
                  </a:xfrm>
                </p:grpSpPr>
                <p:sp>
                  <p:nvSpPr>
                    <p:cNvPr id="128" name="Freeform 270">
                      <a:extLst>
                        <a:ext uri="{FF2B5EF4-FFF2-40B4-BE49-F238E27FC236}">
                          <a16:creationId xmlns:a16="http://schemas.microsoft.com/office/drawing/2014/main" id="{1A1D41B2-043B-4D5D-BA4E-D503B43DEDF2}"/>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9" name="Freeform 271">
                      <a:extLst>
                        <a:ext uri="{FF2B5EF4-FFF2-40B4-BE49-F238E27FC236}">
                          <a16:creationId xmlns:a16="http://schemas.microsoft.com/office/drawing/2014/main" id="{955A714D-E629-4B41-B3CD-BA99AEBC1B97}"/>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6" name="Freeform 272">
                    <a:extLst>
                      <a:ext uri="{FF2B5EF4-FFF2-40B4-BE49-F238E27FC236}">
                        <a16:creationId xmlns:a16="http://schemas.microsoft.com/office/drawing/2014/main" id="{9ED06F5A-4980-4E1B-BE45-401B3BF09EB7}"/>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273">
                    <a:extLst>
                      <a:ext uri="{FF2B5EF4-FFF2-40B4-BE49-F238E27FC236}">
                        <a16:creationId xmlns:a16="http://schemas.microsoft.com/office/drawing/2014/main" id="{B4EF2AB3-F87F-4040-9794-2B7506D4523E}"/>
                      </a:ext>
                    </a:extLst>
                  </p:cNvPr>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4" name="Line 274">
                  <a:extLst>
                    <a:ext uri="{FF2B5EF4-FFF2-40B4-BE49-F238E27FC236}">
                      <a16:creationId xmlns:a16="http://schemas.microsoft.com/office/drawing/2014/main" id="{E16D27E3-FD16-4A08-9EBB-ED5C49E6A1C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21" name="AutoShape 275">
                <a:extLst>
                  <a:ext uri="{FF2B5EF4-FFF2-40B4-BE49-F238E27FC236}">
                    <a16:creationId xmlns:a16="http://schemas.microsoft.com/office/drawing/2014/main" id="{71FB2B1D-6423-4985-843E-63BBB026A32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22" name="Line 276">
                <a:extLst>
                  <a:ext uri="{FF2B5EF4-FFF2-40B4-BE49-F238E27FC236}">
                    <a16:creationId xmlns:a16="http://schemas.microsoft.com/office/drawing/2014/main" id="{02AF70E6-C2D8-41FC-BB49-7E60A3971D6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30" name="AutoShape 242">
            <a:extLst>
              <a:ext uri="{FF2B5EF4-FFF2-40B4-BE49-F238E27FC236}">
                <a16:creationId xmlns:a16="http://schemas.microsoft.com/office/drawing/2014/main" id="{EE1A1AD0-D060-4DB4-9300-1DF858882ACE}"/>
              </a:ext>
            </a:extLst>
          </p:cNvPr>
          <p:cNvSpPr>
            <a:spLocks noChangeArrowheads="1"/>
          </p:cNvSpPr>
          <p:nvPr/>
        </p:nvSpPr>
        <p:spPr bwMode="auto">
          <a:xfrm flipH="1">
            <a:off x="2265363" y="3750212"/>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134" name="Text Box 239">
            <a:extLst>
              <a:ext uri="{FF2B5EF4-FFF2-40B4-BE49-F238E27FC236}">
                <a16:creationId xmlns:a16="http://schemas.microsoft.com/office/drawing/2014/main" id="{D5EAD9B9-09D8-4827-97A3-F516013A69C2}"/>
              </a:ext>
            </a:extLst>
          </p:cNvPr>
          <p:cNvSpPr txBox="1">
            <a:spLocks noChangeArrowheads="1"/>
          </p:cNvSpPr>
          <p:nvPr/>
        </p:nvSpPr>
        <p:spPr bwMode="auto">
          <a:xfrm>
            <a:off x="3108379" y="3166834"/>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¾ </a:t>
            </a:r>
          </a:p>
        </p:txBody>
      </p:sp>
      <p:sp>
        <p:nvSpPr>
          <p:cNvPr id="139" name="Text Box 239">
            <a:extLst>
              <a:ext uri="{FF2B5EF4-FFF2-40B4-BE49-F238E27FC236}">
                <a16:creationId xmlns:a16="http://schemas.microsoft.com/office/drawing/2014/main" id="{CE6ECC1F-8317-43BE-B0AB-A14A1A560E89}"/>
              </a:ext>
            </a:extLst>
          </p:cNvPr>
          <p:cNvSpPr txBox="1">
            <a:spLocks noChangeArrowheads="1"/>
          </p:cNvSpPr>
          <p:nvPr/>
        </p:nvSpPr>
        <p:spPr bwMode="auto">
          <a:xfrm>
            <a:off x="4872430" y="3165122"/>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¾</a:t>
            </a:r>
          </a:p>
        </p:txBody>
      </p:sp>
      <p:sp>
        <p:nvSpPr>
          <p:cNvPr id="141" name="Text Box 239">
            <a:extLst>
              <a:ext uri="{FF2B5EF4-FFF2-40B4-BE49-F238E27FC236}">
                <a16:creationId xmlns:a16="http://schemas.microsoft.com/office/drawing/2014/main" id="{A92118FD-4A07-41C7-BF4A-3E85A13E7573}"/>
              </a:ext>
            </a:extLst>
          </p:cNvPr>
          <p:cNvSpPr txBox="1">
            <a:spLocks noChangeArrowheads="1"/>
          </p:cNvSpPr>
          <p:nvPr/>
        </p:nvSpPr>
        <p:spPr bwMode="auto">
          <a:xfrm>
            <a:off x="3696638" y="4222534"/>
            <a:ext cx="1841735"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1 ½</a:t>
            </a:r>
          </a:p>
        </p:txBody>
      </p:sp>
      <p:grpSp>
        <p:nvGrpSpPr>
          <p:cNvPr id="150" name="Group 152">
            <a:extLst>
              <a:ext uri="{FF2B5EF4-FFF2-40B4-BE49-F238E27FC236}">
                <a16:creationId xmlns:a16="http://schemas.microsoft.com/office/drawing/2014/main" id="{B6263ED0-FD3F-4A9E-B826-BCCD2720C090}"/>
              </a:ext>
            </a:extLst>
          </p:cNvPr>
          <p:cNvGrpSpPr>
            <a:grpSpLocks/>
          </p:cNvGrpSpPr>
          <p:nvPr/>
        </p:nvGrpSpPr>
        <p:grpSpPr bwMode="auto">
          <a:xfrm rot="13297414">
            <a:off x="5312007" y="3671026"/>
            <a:ext cx="714210" cy="312689"/>
            <a:chOff x="4875" y="7237"/>
            <a:chExt cx="4230" cy="1883"/>
          </a:xfrm>
        </p:grpSpPr>
        <p:sp>
          <p:nvSpPr>
            <p:cNvPr id="151" name="Arc 153">
              <a:extLst>
                <a:ext uri="{FF2B5EF4-FFF2-40B4-BE49-F238E27FC236}">
                  <a16:creationId xmlns:a16="http://schemas.microsoft.com/office/drawing/2014/main" id="{17489AE7-6B21-4167-AFE4-348AA3B9485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2" name="AutoShape 154">
              <a:extLst>
                <a:ext uri="{FF2B5EF4-FFF2-40B4-BE49-F238E27FC236}">
                  <a16:creationId xmlns:a16="http://schemas.microsoft.com/office/drawing/2014/main" id="{C0CEAB26-A368-4652-8309-68253316577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53" name="Group 152">
            <a:extLst>
              <a:ext uri="{FF2B5EF4-FFF2-40B4-BE49-F238E27FC236}">
                <a16:creationId xmlns:a16="http://schemas.microsoft.com/office/drawing/2014/main" id="{D3892F7D-E7F9-4F45-AC9F-3BB3DFA3A118}"/>
              </a:ext>
            </a:extLst>
          </p:cNvPr>
          <p:cNvGrpSpPr>
            <a:grpSpLocks/>
          </p:cNvGrpSpPr>
          <p:nvPr/>
        </p:nvGrpSpPr>
        <p:grpSpPr bwMode="auto">
          <a:xfrm rot="13297414">
            <a:off x="3456609" y="3679785"/>
            <a:ext cx="714210" cy="312689"/>
            <a:chOff x="4875" y="7237"/>
            <a:chExt cx="4230" cy="1883"/>
          </a:xfrm>
        </p:grpSpPr>
        <p:sp>
          <p:nvSpPr>
            <p:cNvPr id="154" name="Arc 153">
              <a:extLst>
                <a:ext uri="{FF2B5EF4-FFF2-40B4-BE49-F238E27FC236}">
                  <a16:creationId xmlns:a16="http://schemas.microsoft.com/office/drawing/2014/main" id="{201CCCCD-EB83-4326-8B94-5E2FE6A995A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AutoShape 154">
              <a:extLst>
                <a:ext uri="{FF2B5EF4-FFF2-40B4-BE49-F238E27FC236}">
                  <a16:creationId xmlns:a16="http://schemas.microsoft.com/office/drawing/2014/main" id="{C27423F0-550D-4E4D-9F9C-47064E8278A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56" name="Group 448">
            <a:extLst>
              <a:ext uri="{FF2B5EF4-FFF2-40B4-BE49-F238E27FC236}">
                <a16:creationId xmlns:a16="http://schemas.microsoft.com/office/drawing/2014/main" id="{BAC172E6-E52F-4493-A085-A2E166F28E4C}"/>
              </a:ext>
            </a:extLst>
          </p:cNvPr>
          <p:cNvGrpSpPr>
            <a:grpSpLocks/>
          </p:cNvGrpSpPr>
          <p:nvPr/>
        </p:nvGrpSpPr>
        <p:grpSpPr bwMode="auto">
          <a:xfrm rot="10800000">
            <a:off x="4863902" y="3642471"/>
            <a:ext cx="3213297" cy="650118"/>
            <a:chOff x="3159" y="299"/>
            <a:chExt cx="1671" cy="386"/>
          </a:xfrm>
        </p:grpSpPr>
        <p:sp>
          <p:nvSpPr>
            <p:cNvPr id="157" name="AutoShape 449">
              <a:extLst>
                <a:ext uri="{FF2B5EF4-FFF2-40B4-BE49-F238E27FC236}">
                  <a16:creationId xmlns:a16="http://schemas.microsoft.com/office/drawing/2014/main" id="{A640A4D5-C421-456C-8435-A7CB0F265781}"/>
                </a:ext>
              </a:extLst>
            </p:cNvPr>
            <p:cNvSpPr>
              <a:spLocks noChangeAspect="1" noChangeArrowheads="1" noTextEdit="1"/>
            </p:cNvSpPr>
            <p:nvPr/>
          </p:nvSpPr>
          <p:spPr bwMode="auto">
            <a:xfrm rot="16200000">
              <a:off x="3174" y="284"/>
              <a:ext cx="361" cy="392"/>
            </a:xfrm>
            <a:prstGeom prst="rect">
              <a:avLst/>
            </a:prstGeom>
            <a:noFill/>
            <a:ln w="9525">
              <a:noFill/>
              <a:miter lim="800000"/>
              <a:headEnd/>
              <a:tailEnd/>
            </a:ln>
          </p:spPr>
          <p:txBody>
            <a:bodyPr/>
            <a:lstStyle/>
            <a:p>
              <a:endParaRPr lang="de-DE"/>
            </a:p>
          </p:txBody>
        </p:sp>
        <p:sp>
          <p:nvSpPr>
            <p:cNvPr id="158" name="Freeform 450">
              <a:extLst>
                <a:ext uri="{FF2B5EF4-FFF2-40B4-BE49-F238E27FC236}">
                  <a16:creationId xmlns:a16="http://schemas.microsoft.com/office/drawing/2014/main" id="{E1025582-F0F8-4876-A611-D7713F7FE16B}"/>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59" name="Freeform 451">
              <a:extLst>
                <a:ext uri="{FF2B5EF4-FFF2-40B4-BE49-F238E27FC236}">
                  <a16:creationId xmlns:a16="http://schemas.microsoft.com/office/drawing/2014/main" id="{C1329364-1776-48B4-BE25-7917DFA78574}"/>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60" name="Freeform 452">
              <a:extLst>
                <a:ext uri="{FF2B5EF4-FFF2-40B4-BE49-F238E27FC236}">
                  <a16:creationId xmlns:a16="http://schemas.microsoft.com/office/drawing/2014/main" id="{AA092916-C454-44BC-A35E-271144F3B1C9}"/>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61" name="Freeform 453">
              <a:extLst>
                <a:ext uri="{FF2B5EF4-FFF2-40B4-BE49-F238E27FC236}">
                  <a16:creationId xmlns:a16="http://schemas.microsoft.com/office/drawing/2014/main" id="{939DEA28-F676-4D5D-8743-41760DF287DC}"/>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62" name="Freeform 454">
              <a:extLst>
                <a:ext uri="{FF2B5EF4-FFF2-40B4-BE49-F238E27FC236}">
                  <a16:creationId xmlns:a16="http://schemas.microsoft.com/office/drawing/2014/main" id="{59DBAD28-FF43-4E9F-AFB4-91A42E6AE6C5}"/>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63" name="Line 455">
              <a:extLst>
                <a:ext uri="{FF2B5EF4-FFF2-40B4-BE49-F238E27FC236}">
                  <a16:creationId xmlns:a16="http://schemas.microsoft.com/office/drawing/2014/main" id="{F99AE2A2-15D6-450F-8973-D40499E08DFD}"/>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66" name="Picture 616" descr="messerflugflieger2">
            <a:extLst>
              <a:ext uri="{FF2B5EF4-FFF2-40B4-BE49-F238E27FC236}">
                <a16:creationId xmlns:a16="http://schemas.microsoft.com/office/drawing/2014/main" id="{49A0E8CA-F069-4230-8A80-9F1CD4787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488779" y="3183798"/>
            <a:ext cx="1001113" cy="11850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 Box 117">
            <a:extLst>
              <a:ext uri="{FF2B5EF4-FFF2-40B4-BE49-F238E27FC236}">
                <a16:creationId xmlns:a16="http://schemas.microsoft.com/office/drawing/2014/main" id="{041AAB68-EFEC-4B1B-9BEE-EC1A20622A0D}"/>
              </a:ext>
            </a:extLst>
          </p:cNvPr>
          <p:cNvSpPr txBox="1">
            <a:spLocks noChangeArrowheads="1"/>
          </p:cNvSpPr>
          <p:nvPr/>
        </p:nvSpPr>
        <p:spPr bwMode="auto">
          <a:xfrm>
            <a:off x="677032" y="2324701"/>
            <a:ext cx="3542921" cy="584775"/>
          </a:xfrm>
          <a:prstGeom prst="rect">
            <a:avLst/>
          </a:prstGeom>
          <a:noFill/>
          <a:ln w="9525">
            <a:noFill/>
            <a:miter lim="800000"/>
            <a:headEnd/>
            <a:tailEnd/>
          </a:ln>
        </p:spPr>
        <p:txBody>
          <a:bodyPr wrap="square">
            <a:spAutoFit/>
          </a:bodyPr>
          <a:lstStyle/>
          <a:p>
            <a:pPr algn="ctr" eaLnBrk="0" hangingPunct="0">
              <a:spcBef>
                <a:spcPct val="50000"/>
              </a:spcBef>
            </a:pPr>
            <a:r>
              <a:rPr lang="fr-FR" sz="1600" b="1" dirty="0">
                <a:solidFill>
                  <a:srgbClr val="0000FF"/>
                </a:solidFill>
              </a:rPr>
              <a:t>Pendant le vol tranche, les ailes doivent être dans le plan vertical.</a:t>
            </a:r>
          </a:p>
        </p:txBody>
      </p:sp>
      <p:sp>
        <p:nvSpPr>
          <p:cNvPr id="68" name="Text Box 117">
            <a:extLst>
              <a:ext uri="{FF2B5EF4-FFF2-40B4-BE49-F238E27FC236}">
                <a16:creationId xmlns:a16="http://schemas.microsoft.com/office/drawing/2014/main" id="{840EFE35-5C56-47D1-AA53-BD47B73382BE}"/>
              </a:ext>
            </a:extLst>
          </p:cNvPr>
          <p:cNvSpPr txBox="1">
            <a:spLocks noChangeArrowheads="1"/>
          </p:cNvSpPr>
          <p:nvPr/>
        </p:nvSpPr>
        <p:spPr bwMode="auto">
          <a:xfrm>
            <a:off x="677033" y="1497160"/>
            <a:ext cx="3351212" cy="584775"/>
          </a:xfrm>
          <a:prstGeom prst="rect">
            <a:avLst/>
          </a:prstGeom>
          <a:noFill/>
          <a:ln w="9525">
            <a:noFill/>
            <a:miter lim="800000"/>
            <a:headEnd/>
            <a:tailEnd/>
          </a:ln>
        </p:spPr>
        <p:txBody>
          <a:bodyPr>
            <a:spAutoFit/>
          </a:bodyPr>
          <a:lstStyle/>
          <a:p>
            <a:pPr algn="ctr" eaLnBrk="0" hangingPunct="0">
              <a:spcBef>
                <a:spcPct val="50000"/>
              </a:spcBef>
            </a:pPr>
            <a:r>
              <a:rPr lang="fr-FR" sz="1600" b="1" noProof="0" dirty="0">
                <a:solidFill>
                  <a:srgbClr val="0000FF"/>
                </a:solidFill>
              </a:rPr>
              <a:t>Les lignes droites en vol tranche doivent être de même longueur.</a:t>
            </a:r>
          </a:p>
        </p:txBody>
      </p:sp>
      <p:sp>
        <p:nvSpPr>
          <p:cNvPr id="69" name="Text Box 117">
            <a:extLst>
              <a:ext uri="{FF2B5EF4-FFF2-40B4-BE49-F238E27FC236}">
                <a16:creationId xmlns:a16="http://schemas.microsoft.com/office/drawing/2014/main" id="{4503CA21-E28D-4E0B-A77B-FBC59D507127}"/>
              </a:ext>
            </a:extLst>
          </p:cNvPr>
          <p:cNvSpPr txBox="1">
            <a:spLocks noChangeArrowheads="1"/>
          </p:cNvSpPr>
          <p:nvPr/>
        </p:nvSpPr>
        <p:spPr bwMode="auto">
          <a:xfrm>
            <a:off x="4851067" y="1121953"/>
            <a:ext cx="3615900" cy="584775"/>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Le un et demi-tonneau déclenché doit être centré.</a:t>
            </a:r>
          </a:p>
        </p:txBody>
      </p:sp>
      <p:sp>
        <p:nvSpPr>
          <p:cNvPr id="70" name="Text Box 41">
            <a:extLst>
              <a:ext uri="{FF2B5EF4-FFF2-40B4-BE49-F238E27FC236}">
                <a16:creationId xmlns:a16="http://schemas.microsoft.com/office/drawing/2014/main" id="{F6C999E2-719C-4120-B555-6D5BE5309A2D}"/>
              </a:ext>
            </a:extLst>
          </p:cNvPr>
          <p:cNvSpPr txBox="1">
            <a:spLocks noChangeArrowheads="1"/>
          </p:cNvSpPr>
          <p:nvPr/>
        </p:nvSpPr>
        <p:spPr bwMode="auto">
          <a:xfrm>
            <a:off x="4849214" y="2356038"/>
            <a:ext cx="3808035" cy="830997"/>
          </a:xfrm>
          <a:prstGeom prst="rect">
            <a:avLst/>
          </a:prstGeom>
          <a:noFill/>
          <a:ln w="9525">
            <a:noFill/>
            <a:miter lim="800000"/>
            <a:headEnd/>
            <a:tailEnd/>
          </a:ln>
        </p:spPr>
        <p:txBody>
          <a:bodyPr wrap="square">
            <a:spAutoFit/>
          </a:bodyPr>
          <a:lstStyle/>
          <a:p>
            <a:pPr algn="ctr" eaLnBrk="0" hangingPunct="0">
              <a:spcBef>
                <a:spcPct val="50000"/>
              </a:spcBef>
            </a:pPr>
            <a:r>
              <a:rPr lang="fr-FR" sz="1600" b="1" dirty="0">
                <a:solidFill>
                  <a:srgbClr val="0000FF"/>
                </a:solidFill>
              </a:rPr>
              <a:t>Si le déclenché est un tonneau barriqué ou un tonneau aux ailerons:</a:t>
            </a:r>
            <a:br>
              <a:rPr lang="fr-FR" sz="1600" b="1" dirty="0">
                <a:solidFill>
                  <a:srgbClr val="0000FF"/>
                </a:solidFill>
              </a:rPr>
            </a:br>
            <a:r>
              <a:rPr lang="fr-FR" sz="1600" b="1" dirty="0">
                <a:solidFill>
                  <a:srgbClr val="FF3300"/>
                </a:solidFill>
              </a:rPr>
              <a:t>Sévère pénalité &gt; 5 pts.</a:t>
            </a:r>
          </a:p>
        </p:txBody>
      </p:sp>
      <p:sp>
        <p:nvSpPr>
          <p:cNvPr id="71" name="Text Box 40">
            <a:extLst>
              <a:ext uri="{FF2B5EF4-FFF2-40B4-BE49-F238E27FC236}">
                <a16:creationId xmlns:a16="http://schemas.microsoft.com/office/drawing/2014/main" id="{E397EF2C-0AE5-48D7-B3A7-D4E51A3F3501}"/>
              </a:ext>
            </a:extLst>
          </p:cNvPr>
          <p:cNvSpPr txBox="1">
            <a:spLocks noChangeArrowheads="1"/>
          </p:cNvSpPr>
          <p:nvPr/>
        </p:nvSpPr>
        <p:spPr bwMode="auto">
          <a:xfrm>
            <a:off x="4824221" y="1719891"/>
            <a:ext cx="2777850" cy="584775"/>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Le déclenché peut être positif ou négatif.</a:t>
            </a:r>
          </a:p>
        </p:txBody>
      </p:sp>
      <p:sp>
        <p:nvSpPr>
          <p:cNvPr id="72" name="Oval 74">
            <a:extLst>
              <a:ext uri="{FF2B5EF4-FFF2-40B4-BE49-F238E27FC236}">
                <a16:creationId xmlns:a16="http://schemas.microsoft.com/office/drawing/2014/main" id="{B2BDE78D-EE09-4A95-932E-0068C3CBB502}"/>
              </a:ext>
            </a:extLst>
          </p:cNvPr>
          <p:cNvSpPr>
            <a:spLocks noChangeArrowheads="1"/>
          </p:cNvSpPr>
          <p:nvPr/>
        </p:nvSpPr>
        <p:spPr bwMode="auto">
          <a:xfrm>
            <a:off x="3488634" y="376608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3" name="Oval 74">
            <a:extLst>
              <a:ext uri="{FF2B5EF4-FFF2-40B4-BE49-F238E27FC236}">
                <a16:creationId xmlns:a16="http://schemas.microsoft.com/office/drawing/2014/main" id="{A5A689D8-B489-4F7E-8B50-914FDBF880D1}"/>
              </a:ext>
            </a:extLst>
          </p:cNvPr>
          <p:cNvSpPr>
            <a:spLocks noChangeArrowheads="1"/>
          </p:cNvSpPr>
          <p:nvPr/>
        </p:nvSpPr>
        <p:spPr bwMode="auto">
          <a:xfrm>
            <a:off x="5349228" y="376608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4" name="Oval 74">
            <a:extLst>
              <a:ext uri="{FF2B5EF4-FFF2-40B4-BE49-F238E27FC236}">
                <a16:creationId xmlns:a16="http://schemas.microsoft.com/office/drawing/2014/main" id="{B43DBDBF-A104-4D09-993E-6461D723724E}"/>
              </a:ext>
            </a:extLst>
          </p:cNvPr>
          <p:cNvSpPr>
            <a:spLocks noChangeArrowheads="1"/>
          </p:cNvSpPr>
          <p:nvPr/>
        </p:nvSpPr>
        <p:spPr bwMode="auto">
          <a:xfrm>
            <a:off x="4401840" y="3766086"/>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81680438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1000"/>
                                        <p:tgtEl>
                                          <p:spTgt spid="68"/>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linds(horizontal)">
                                      <p:cBhvr>
                                        <p:cTn id="11" dur="1000"/>
                                        <p:tgtEl>
                                          <p:spTgt spid="67"/>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linds(horizontal)">
                                      <p:cBhvr>
                                        <p:cTn id="15" dur="1000"/>
                                        <p:tgtEl>
                                          <p:spTgt spid="69"/>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horizontal)">
                                      <p:cBhvr>
                                        <p:cTn id="19" dur="1000"/>
                                        <p:tgtEl>
                                          <p:spTgt spid="71"/>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linds(horizontal)">
                                      <p:cBhvr>
                                        <p:cTn id="2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01"/>
          <p:cNvSpPr txBox="1">
            <a:spLocks noChangeArrowheads="1"/>
          </p:cNvSpPr>
          <p:nvPr/>
        </p:nvSpPr>
        <p:spPr bwMode="auto">
          <a:xfrm>
            <a:off x="522288" y="66167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F-27.16.01</a:t>
            </a:r>
            <a:endParaRPr lang="de-DE" altLang="de-DE" dirty="0"/>
          </a:p>
        </p:txBody>
      </p:sp>
      <p:sp>
        <p:nvSpPr>
          <p:cNvPr id="98306" name="Text Box 207"/>
          <p:cNvSpPr txBox="1">
            <a:spLocks noChangeArrowheads="1"/>
          </p:cNvSpPr>
          <p:nvPr/>
        </p:nvSpPr>
        <p:spPr bwMode="auto">
          <a:xfrm>
            <a:off x="1428750" y="4797425"/>
            <a:ext cx="4473575" cy="1323439"/>
          </a:xfrm>
          <a:prstGeom prst="rect">
            <a:avLst/>
          </a:prstGeom>
          <a:solidFill>
            <a:schemeClr val="bg1"/>
          </a:solidFill>
          <a:ln w="9525">
            <a:noFill/>
            <a:miter lim="800000"/>
            <a:headEnd/>
            <a:tailEnd/>
          </a:ln>
        </p:spPr>
        <p:txBody>
          <a:bodyPr>
            <a:spAutoFit/>
          </a:bodyPr>
          <a:lstStyle/>
          <a:p>
            <a:pPr algn="ctr" defTabSz="793750" eaLnBrk="0" hangingPunct="0"/>
            <a:r>
              <a:rPr lang="fr-FR" sz="1600" b="1" noProof="0" dirty="0"/>
              <a:t>A partir d’un vol dos, le modèle exécute un quart de boucle poussée pour prendre une trajectoire verticale ascendante, exécute un tonneau et demi déclenché, exécute un quart de boucle tirée, sortie en vol dos.</a:t>
            </a:r>
          </a:p>
        </p:txBody>
      </p:sp>
      <p:sp>
        <p:nvSpPr>
          <p:cNvPr id="98307" name="Rectangle 132"/>
          <p:cNvSpPr>
            <a:spLocks noChangeArrowheads="1"/>
          </p:cNvSpPr>
          <p:nvPr/>
        </p:nvSpPr>
        <p:spPr bwMode="auto">
          <a:xfrm>
            <a:off x="1290922" y="117445"/>
            <a:ext cx="8104082" cy="400110"/>
          </a:xfrm>
          <a:prstGeom prst="rect">
            <a:avLst/>
          </a:prstGeom>
          <a:noFill/>
          <a:ln w="9525">
            <a:noFill/>
            <a:miter lim="800000"/>
            <a:headEnd/>
            <a:tailEnd/>
          </a:ln>
        </p:spPr>
        <p:txBody>
          <a:bodyPr wrap="square" anchor="ctr">
            <a:spAutoFit/>
          </a:bodyPr>
          <a:lstStyle/>
          <a:p>
            <a:r>
              <a:rPr lang="fr-FR" sz="2000" b="1" noProof="0" dirty="0"/>
              <a:t>F-27.16 Demi-boucle carrée avec un tonneau et demi déclenché</a:t>
            </a:r>
            <a:r>
              <a:rPr lang="en-US" sz="2000" b="1" dirty="0"/>
              <a:t>. </a:t>
            </a:r>
            <a:endParaRPr lang="de-DE" sz="2000" dirty="0"/>
          </a:p>
        </p:txBody>
      </p:sp>
      <p:sp>
        <p:nvSpPr>
          <p:cNvPr id="49" name="Line 546">
            <a:extLst>
              <a:ext uri="{FF2B5EF4-FFF2-40B4-BE49-F238E27FC236}">
                <a16:creationId xmlns:a16="http://schemas.microsoft.com/office/drawing/2014/main" id="{0AEFEEAF-C364-46E1-8902-1569C07BEEB0}"/>
              </a:ext>
            </a:extLst>
          </p:cNvPr>
          <p:cNvSpPr>
            <a:spLocks noChangeShapeType="1"/>
          </p:cNvSpPr>
          <p:nvPr/>
        </p:nvSpPr>
        <p:spPr bwMode="auto">
          <a:xfrm>
            <a:off x="1589087" y="1673225"/>
            <a:ext cx="14288" cy="1739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 name="Arc 547">
            <a:extLst>
              <a:ext uri="{FF2B5EF4-FFF2-40B4-BE49-F238E27FC236}">
                <a16:creationId xmlns:a16="http://schemas.microsoft.com/office/drawing/2014/main" id="{29214226-3BF5-48CC-8B13-C0F58ADA42C2}"/>
              </a:ext>
            </a:extLst>
          </p:cNvPr>
          <p:cNvSpPr>
            <a:spLocks/>
          </p:cNvSpPr>
          <p:nvPr/>
        </p:nvSpPr>
        <p:spPr bwMode="auto">
          <a:xfrm flipH="1" flipV="1">
            <a:off x="1600200" y="34147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 name="Line 548">
            <a:extLst>
              <a:ext uri="{FF2B5EF4-FFF2-40B4-BE49-F238E27FC236}">
                <a16:creationId xmlns:a16="http://schemas.microsoft.com/office/drawing/2014/main" id="{A6438780-46C3-4BD8-B8E7-051A1232EB25}"/>
              </a:ext>
            </a:extLst>
          </p:cNvPr>
          <p:cNvSpPr>
            <a:spLocks noChangeShapeType="1"/>
          </p:cNvSpPr>
          <p:nvPr/>
        </p:nvSpPr>
        <p:spPr bwMode="auto">
          <a:xfrm>
            <a:off x="2260600" y="4100513"/>
            <a:ext cx="949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Arc 550">
            <a:extLst>
              <a:ext uri="{FF2B5EF4-FFF2-40B4-BE49-F238E27FC236}">
                <a16:creationId xmlns:a16="http://schemas.microsoft.com/office/drawing/2014/main" id="{563670EA-E6C7-4346-A96C-E74C20260681}"/>
              </a:ext>
            </a:extLst>
          </p:cNvPr>
          <p:cNvSpPr>
            <a:spLocks/>
          </p:cNvSpPr>
          <p:nvPr/>
        </p:nvSpPr>
        <p:spPr bwMode="auto">
          <a:xfrm rot="5400000" flipH="1" flipV="1">
            <a:off x="1611312" y="10064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Lst>
            <a:ahLst/>
            <a:cxnLst>
              <a:cxn ang="T6">
                <a:pos x="T0" y="T1"/>
              </a:cxn>
              <a:cxn ang="T7">
                <a:pos x="T2" y="T3"/>
              </a:cxn>
              <a:cxn ang="T8">
                <a:pos x="T4" y="T5"/>
              </a:cxn>
            </a:cxnLst>
            <a:rect l="0" t="0" r="r" b="b"/>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 name="Line 551">
            <a:extLst>
              <a:ext uri="{FF2B5EF4-FFF2-40B4-BE49-F238E27FC236}">
                <a16:creationId xmlns:a16="http://schemas.microsoft.com/office/drawing/2014/main" id="{3374DE47-4C96-4B3A-A12D-40A4F2FFFAEE}"/>
              </a:ext>
            </a:extLst>
          </p:cNvPr>
          <p:cNvSpPr>
            <a:spLocks noChangeShapeType="1"/>
          </p:cNvSpPr>
          <p:nvPr/>
        </p:nvSpPr>
        <p:spPr bwMode="auto">
          <a:xfrm>
            <a:off x="2278062" y="1019175"/>
            <a:ext cx="822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4" name="Group 552">
            <a:extLst>
              <a:ext uri="{FF2B5EF4-FFF2-40B4-BE49-F238E27FC236}">
                <a16:creationId xmlns:a16="http://schemas.microsoft.com/office/drawing/2014/main" id="{2DE04962-CBD0-4936-A6F9-1E0E7B41E6EE}"/>
              </a:ext>
            </a:extLst>
          </p:cNvPr>
          <p:cNvGrpSpPr>
            <a:grpSpLocks/>
          </p:cNvGrpSpPr>
          <p:nvPr/>
        </p:nvGrpSpPr>
        <p:grpSpPr bwMode="auto">
          <a:xfrm rot="16200000" flipH="1" flipV="1">
            <a:off x="3508411" y="3828257"/>
            <a:ext cx="311150" cy="490537"/>
            <a:chOff x="2820" y="264"/>
            <a:chExt cx="420" cy="1452"/>
          </a:xfrm>
        </p:grpSpPr>
        <p:sp>
          <p:nvSpPr>
            <p:cNvPr id="55" name="Line 553">
              <a:extLst>
                <a:ext uri="{FF2B5EF4-FFF2-40B4-BE49-F238E27FC236}">
                  <a16:creationId xmlns:a16="http://schemas.microsoft.com/office/drawing/2014/main" id="{C3E386BF-16F9-4821-B3A2-1D59891D534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6" name="Group 554">
              <a:extLst>
                <a:ext uri="{FF2B5EF4-FFF2-40B4-BE49-F238E27FC236}">
                  <a16:creationId xmlns:a16="http://schemas.microsoft.com/office/drawing/2014/main" id="{0AABD3BA-AC0E-4B3B-9FC4-0ECD0240B0CD}"/>
                </a:ext>
              </a:extLst>
            </p:cNvPr>
            <p:cNvGrpSpPr>
              <a:grpSpLocks/>
            </p:cNvGrpSpPr>
            <p:nvPr/>
          </p:nvGrpSpPr>
          <p:grpSpPr bwMode="auto">
            <a:xfrm>
              <a:off x="2940" y="264"/>
              <a:ext cx="300" cy="1452"/>
              <a:chOff x="2940" y="264"/>
              <a:chExt cx="300" cy="1452"/>
            </a:xfrm>
          </p:grpSpPr>
          <p:grpSp>
            <p:nvGrpSpPr>
              <p:cNvPr id="57" name="Group 555">
                <a:extLst>
                  <a:ext uri="{FF2B5EF4-FFF2-40B4-BE49-F238E27FC236}">
                    <a16:creationId xmlns:a16="http://schemas.microsoft.com/office/drawing/2014/main" id="{C7F068C7-5D23-4DFF-B84B-F21C2E248B37}"/>
                  </a:ext>
                </a:extLst>
              </p:cNvPr>
              <p:cNvGrpSpPr>
                <a:grpSpLocks/>
              </p:cNvGrpSpPr>
              <p:nvPr/>
            </p:nvGrpSpPr>
            <p:grpSpPr bwMode="auto">
              <a:xfrm>
                <a:off x="2940" y="264"/>
                <a:ext cx="252" cy="1368"/>
                <a:chOff x="3024" y="732"/>
                <a:chExt cx="252" cy="1368"/>
              </a:xfrm>
            </p:grpSpPr>
            <p:grpSp>
              <p:nvGrpSpPr>
                <p:cNvPr id="60" name="Group 556">
                  <a:extLst>
                    <a:ext uri="{FF2B5EF4-FFF2-40B4-BE49-F238E27FC236}">
                      <a16:creationId xmlns:a16="http://schemas.microsoft.com/office/drawing/2014/main" id="{A5AF20FE-067A-4793-A9D7-5216443F531B}"/>
                    </a:ext>
                  </a:extLst>
                </p:cNvPr>
                <p:cNvGrpSpPr>
                  <a:grpSpLocks/>
                </p:cNvGrpSpPr>
                <p:nvPr/>
              </p:nvGrpSpPr>
              <p:grpSpPr bwMode="auto">
                <a:xfrm>
                  <a:off x="3024" y="732"/>
                  <a:ext cx="252" cy="1368"/>
                  <a:chOff x="3168" y="1008"/>
                  <a:chExt cx="484" cy="2448"/>
                </a:xfrm>
              </p:grpSpPr>
              <p:grpSp>
                <p:nvGrpSpPr>
                  <p:cNvPr id="62" name="Group 557">
                    <a:extLst>
                      <a:ext uri="{FF2B5EF4-FFF2-40B4-BE49-F238E27FC236}">
                        <a16:creationId xmlns:a16="http://schemas.microsoft.com/office/drawing/2014/main" id="{BDE5AF81-5E9F-402B-AA82-C6EB33E0CE49}"/>
                      </a:ext>
                    </a:extLst>
                  </p:cNvPr>
                  <p:cNvGrpSpPr>
                    <a:grpSpLocks/>
                  </p:cNvGrpSpPr>
                  <p:nvPr/>
                </p:nvGrpSpPr>
                <p:grpSpPr bwMode="auto">
                  <a:xfrm>
                    <a:off x="3168" y="1008"/>
                    <a:ext cx="484" cy="2448"/>
                    <a:chOff x="2256" y="864"/>
                    <a:chExt cx="532" cy="2448"/>
                  </a:xfrm>
                </p:grpSpPr>
                <p:sp>
                  <p:nvSpPr>
                    <p:cNvPr id="65" name="Freeform 558">
                      <a:extLst>
                        <a:ext uri="{FF2B5EF4-FFF2-40B4-BE49-F238E27FC236}">
                          <a16:creationId xmlns:a16="http://schemas.microsoft.com/office/drawing/2014/main" id="{E5FC62C1-4EDC-4A76-8E06-0234F3538F3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6" name="Freeform 559">
                      <a:extLst>
                        <a:ext uri="{FF2B5EF4-FFF2-40B4-BE49-F238E27FC236}">
                          <a16:creationId xmlns:a16="http://schemas.microsoft.com/office/drawing/2014/main" id="{DB46A3B1-9EC7-4833-950D-C472CC0CC38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3" name="Freeform 560">
                    <a:extLst>
                      <a:ext uri="{FF2B5EF4-FFF2-40B4-BE49-F238E27FC236}">
                        <a16:creationId xmlns:a16="http://schemas.microsoft.com/office/drawing/2014/main" id="{F7FE7E6A-4350-4935-8AA8-4AD87AC6140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4" name="Freeform 561">
                    <a:extLst>
                      <a:ext uri="{FF2B5EF4-FFF2-40B4-BE49-F238E27FC236}">
                        <a16:creationId xmlns:a16="http://schemas.microsoft.com/office/drawing/2014/main" id="{058090E8-03B1-4B93-AB21-749E373FAE6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1" name="Line 562">
                  <a:extLst>
                    <a:ext uri="{FF2B5EF4-FFF2-40B4-BE49-F238E27FC236}">
                      <a16:creationId xmlns:a16="http://schemas.microsoft.com/office/drawing/2014/main" id="{ED2BAD33-41DF-47DA-9488-63E0EA11F0D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8" name="AutoShape 563">
                <a:extLst>
                  <a:ext uri="{FF2B5EF4-FFF2-40B4-BE49-F238E27FC236}">
                    <a16:creationId xmlns:a16="http://schemas.microsoft.com/office/drawing/2014/main" id="{8DA69AFE-D847-409F-B177-B33C4E7826A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9" name="Line 564">
                <a:extLst>
                  <a:ext uri="{FF2B5EF4-FFF2-40B4-BE49-F238E27FC236}">
                    <a16:creationId xmlns:a16="http://schemas.microsoft.com/office/drawing/2014/main" id="{891B87A2-F069-4858-AB55-24D2C32909F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67" name="Group 565">
            <a:extLst>
              <a:ext uri="{FF2B5EF4-FFF2-40B4-BE49-F238E27FC236}">
                <a16:creationId xmlns:a16="http://schemas.microsoft.com/office/drawing/2014/main" id="{44F18EC2-BBA7-4CB2-941D-665A6D44A37B}"/>
              </a:ext>
            </a:extLst>
          </p:cNvPr>
          <p:cNvGrpSpPr>
            <a:grpSpLocks/>
          </p:cNvGrpSpPr>
          <p:nvPr/>
        </p:nvGrpSpPr>
        <p:grpSpPr bwMode="auto">
          <a:xfrm rot="10969603" flipH="1">
            <a:off x="1425207" y="1647178"/>
            <a:ext cx="311150" cy="490537"/>
            <a:chOff x="2820" y="264"/>
            <a:chExt cx="420" cy="1452"/>
          </a:xfrm>
        </p:grpSpPr>
        <p:sp>
          <p:nvSpPr>
            <p:cNvPr id="68" name="Line 566">
              <a:extLst>
                <a:ext uri="{FF2B5EF4-FFF2-40B4-BE49-F238E27FC236}">
                  <a16:creationId xmlns:a16="http://schemas.microsoft.com/office/drawing/2014/main" id="{2D70CFB0-C3EA-472C-BE9C-B06531B8DB8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9" name="Group 567">
              <a:extLst>
                <a:ext uri="{FF2B5EF4-FFF2-40B4-BE49-F238E27FC236}">
                  <a16:creationId xmlns:a16="http://schemas.microsoft.com/office/drawing/2014/main" id="{9727075D-F588-49B1-A861-05A69711D89C}"/>
                </a:ext>
              </a:extLst>
            </p:cNvPr>
            <p:cNvGrpSpPr>
              <a:grpSpLocks/>
            </p:cNvGrpSpPr>
            <p:nvPr/>
          </p:nvGrpSpPr>
          <p:grpSpPr bwMode="auto">
            <a:xfrm>
              <a:off x="2940" y="264"/>
              <a:ext cx="300" cy="1452"/>
              <a:chOff x="2940" y="264"/>
              <a:chExt cx="300" cy="1452"/>
            </a:xfrm>
          </p:grpSpPr>
          <p:grpSp>
            <p:nvGrpSpPr>
              <p:cNvPr id="70" name="Group 568">
                <a:extLst>
                  <a:ext uri="{FF2B5EF4-FFF2-40B4-BE49-F238E27FC236}">
                    <a16:creationId xmlns:a16="http://schemas.microsoft.com/office/drawing/2014/main" id="{B7006902-FE0F-4B61-AD8C-1A7817AC8704}"/>
                  </a:ext>
                </a:extLst>
              </p:cNvPr>
              <p:cNvGrpSpPr>
                <a:grpSpLocks/>
              </p:cNvGrpSpPr>
              <p:nvPr/>
            </p:nvGrpSpPr>
            <p:grpSpPr bwMode="auto">
              <a:xfrm>
                <a:off x="2940" y="264"/>
                <a:ext cx="252" cy="1368"/>
                <a:chOff x="3024" y="732"/>
                <a:chExt cx="252" cy="1368"/>
              </a:xfrm>
            </p:grpSpPr>
            <p:grpSp>
              <p:nvGrpSpPr>
                <p:cNvPr id="73" name="Group 569">
                  <a:extLst>
                    <a:ext uri="{FF2B5EF4-FFF2-40B4-BE49-F238E27FC236}">
                      <a16:creationId xmlns:a16="http://schemas.microsoft.com/office/drawing/2014/main" id="{E931AE6B-C023-4FE2-890E-7C77BB6715D7}"/>
                    </a:ext>
                  </a:extLst>
                </p:cNvPr>
                <p:cNvGrpSpPr>
                  <a:grpSpLocks/>
                </p:cNvGrpSpPr>
                <p:nvPr/>
              </p:nvGrpSpPr>
              <p:grpSpPr bwMode="auto">
                <a:xfrm>
                  <a:off x="3024" y="732"/>
                  <a:ext cx="252" cy="1368"/>
                  <a:chOff x="3168" y="1008"/>
                  <a:chExt cx="484" cy="2448"/>
                </a:xfrm>
              </p:grpSpPr>
              <p:grpSp>
                <p:nvGrpSpPr>
                  <p:cNvPr id="75" name="Group 570">
                    <a:extLst>
                      <a:ext uri="{FF2B5EF4-FFF2-40B4-BE49-F238E27FC236}">
                        <a16:creationId xmlns:a16="http://schemas.microsoft.com/office/drawing/2014/main" id="{4A4E0C93-ABF9-457B-AA7E-224E66D6C3F8}"/>
                      </a:ext>
                    </a:extLst>
                  </p:cNvPr>
                  <p:cNvGrpSpPr>
                    <a:grpSpLocks/>
                  </p:cNvGrpSpPr>
                  <p:nvPr/>
                </p:nvGrpSpPr>
                <p:grpSpPr bwMode="auto">
                  <a:xfrm>
                    <a:off x="3168" y="1008"/>
                    <a:ext cx="484" cy="2448"/>
                    <a:chOff x="2256" y="864"/>
                    <a:chExt cx="532" cy="2448"/>
                  </a:xfrm>
                </p:grpSpPr>
                <p:sp>
                  <p:nvSpPr>
                    <p:cNvPr id="78" name="Freeform 571">
                      <a:extLst>
                        <a:ext uri="{FF2B5EF4-FFF2-40B4-BE49-F238E27FC236}">
                          <a16:creationId xmlns:a16="http://schemas.microsoft.com/office/drawing/2014/main" id="{5AF9E9A2-83A4-4587-8A25-83B2E8E76A2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9" name="Freeform 572">
                      <a:extLst>
                        <a:ext uri="{FF2B5EF4-FFF2-40B4-BE49-F238E27FC236}">
                          <a16:creationId xmlns:a16="http://schemas.microsoft.com/office/drawing/2014/main" id="{058172F8-F7BA-400C-9A4F-02534709A72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6" name="Freeform 573">
                    <a:extLst>
                      <a:ext uri="{FF2B5EF4-FFF2-40B4-BE49-F238E27FC236}">
                        <a16:creationId xmlns:a16="http://schemas.microsoft.com/office/drawing/2014/main" id="{8AB0C7B7-6E1B-4951-BF10-10F3B24FA58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 name="Freeform 574">
                    <a:extLst>
                      <a:ext uri="{FF2B5EF4-FFF2-40B4-BE49-F238E27FC236}">
                        <a16:creationId xmlns:a16="http://schemas.microsoft.com/office/drawing/2014/main" id="{D3CD9517-0866-42A1-9AC6-0399278D011B}"/>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4" name="Line 575">
                  <a:extLst>
                    <a:ext uri="{FF2B5EF4-FFF2-40B4-BE49-F238E27FC236}">
                      <a16:creationId xmlns:a16="http://schemas.microsoft.com/office/drawing/2014/main" id="{AEEDBFD1-0E8E-4C17-9932-E5217E3D770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1" name="AutoShape 576">
                <a:extLst>
                  <a:ext uri="{FF2B5EF4-FFF2-40B4-BE49-F238E27FC236}">
                    <a16:creationId xmlns:a16="http://schemas.microsoft.com/office/drawing/2014/main" id="{7C2D69B3-1CEB-4DF0-8972-65C3E2F1B9F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2" name="Line 577">
                <a:extLst>
                  <a:ext uri="{FF2B5EF4-FFF2-40B4-BE49-F238E27FC236}">
                    <a16:creationId xmlns:a16="http://schemas.microsoft.com/office/drawing/2014/main" id="{82E421AE-9D1D-4884-A9D0-29B056CF24D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0" name="Group 591">
            <a:extLst>
              <a:ext uri="{FF2B5EF4-FFF2-40B4-BE49-F238E27FC236}">
                <a16:creationId xmlns:a16="http://schemas.microsoft.com/office/drawing/2014/main" id="{034BE3B6-54DC-4616-9AA7-395734AD3CBC}"/>
              </a:ext>
            </a:extLst>
          </p:cNvPr>
          <p:cNvGrpSpPr>
            <a:grpSpLocks/>
          </p:cNvGrpSpPr>
          <p:nvPr/>
        </p:nvGrpSpPr>
        <p:grpSpPr bwMode="auto">
          <a:xfrm rot="10800000">
            <a:off x="1447800" y="3026965"/>
            <a:ext cx="311150" cy="490538"/>
            <a:chOff x="2820" y="264"/>
            <a:chExt cx="420" cy="1452"/>
          </a:xfrm>
        </p:grpSpPr>
        <p:sp>
          <p:nvSpPr>
            <p:cNvPr id="81" name="Line 592">
              <a:extLst>
                <a:ext uri="{FF2B5EF4-FFF2-40B4-BE49-F238E27FC236}">
                  <a16:creationId xmlns:a16="http://schemas.microsoft.com/office/drawing/2014/main" id="{62FE0E0B-BE17-44EF-AC80-822321C756B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2" name="Group 593">
              <a:extLst>
                <a:ext uri="{FF2B5EF4-FFF2-40B4-BE49-F238E27FC236}">
                  <a16:creationId xmlns:a16="http://schemas.microsoft.com/office/drawing/2014/main" id="{8EAAF442-3086-49C8-8D3D-3D287922D0B4}"/>
                </a:ext>
              </a:extLst>
            </p:cNvPr>
            <p:cNvGrpSpPr>
              <a:grpSpLocks/>
            </p:cNvGrpSpPr>
            <p:nvPr/>
          </p:nvGrpSpPr>
          <p:grpSpPr bwMode="auto">
            <a:xfrm>
              <a:off x="2940" y="264"/>
              <a:ext cx="300" cy="1452"/>
              <a:chOff x="2940" y="264"/>
              <a:chExt cx="300" cy="1452"/>
            </a:xfrm>
          </p:grpSpPr>
          <p:grpSp>
            <p:nvGrpSpPr>
              <p:cNvPr id="83" name="Group 594">
                <a:extLst>
                  <a:ext uri="{FF2B5EF4-FFF2-40B4-BE49-F238E27FC236}">
                    <a16:creationId xmlns:a16="http://schemas.microsoft.com/office/drawing/2014/main" id="{522B31F6-FD56-4118-9044-01FFA861CBA6}"/>
                  </a:ext>
                </a:extLst>
              </p:cNvPr>
              <p:cNvGrpSpPr>
                <a:grpSpLocks/>
              </p:cNvGrpSpPr>
              <p:nvPr/>
            </p:nvGrpSpPr>
            <p:grpSpPr bwMode="auto">
              <a:xfrm>
                <a:off x="2940" y="264"/>
                <a:ext cx="252" cy="1368"/>
                <a:chOff x="3024" y="732"/>
                <a:chExt cx="252" cy="1368"/>
              </a:xfrm>
            </p:grpSpPr>
            <p:grpSp>
              <p:nvGrpSpPr>
                <p:cNvPr id="86" name="Group 595">
                  <a:extLst>
                    <a:ext uri="{FF2B5EF4-FFF2-40B4-BE49-F238E27FC236}">
                      <a16:creationId xmlns:a16="http://schemas.microsoft.com/office/drawing/2014/main" id="{4D7C5C09-E9D6-4BE5-89BA-141E1D15EA7F}"/>
                    </a:ext>
                  </a:extLst>
                </p:cNvPr>
                <p:cNvGrpSpPr>
                  <a:grpSpLocks/>
                </p:cNvGrpSpPr>
                <p:nvPr/>
              </p:nvGrpSpPr>
              <p:grpSpPr bwMode="auto">
                <a:xfrm>
                  <a:off x="3024" y="732"/>
                  <a:ext cx="252" cy="1368"/>
                  <a:chOff x="3168" y="1008"/>
                  <a:chExt cx="484" cy="2448"/>
                </a:xfrm>
              </p:grpSpPr>
              <p:grpSp>
                <p:nvGrpSpPr>
                  <p:cNvPr id="88" name="Group 596">
                    <a:extLst>
                      <a:ext uri="{FF2B5EF4-FFF2-40B4-BE49-F238E27FC236}">
                        <a16:creationId xmlns:a16="http://schemas.microsoft.com/office/drawing/2014/main" id="{9C7CD38B-8AB6-4AD5-B0CB-43EC49E578A0}"/>
                      </a:ext>
                    </a:extLst>
                  </p:cNvPr>
                  <p:cNvGrpSpPr>
                    <a:grpSpLocks/>
                  </p:cNvGrpSpPr>
                  <p:nvPr/>
                </p:nvGrpSpPr>
                <p:grpSpPr bwMode="auto">
                  <a:xfrm>
                    <a:off x="3168" y="1008"/>
                    <a:ext cx="484" cy="2448"/>
                    <a:chOff x="2256" y="864"/>
                    <a:chExt cx="532" cy="2448"/>
                  </a:xfrm>
                </p:grpSpPr>
                <p:sp>
                  <p:nvSpPr>
                    <p:cNvPr id="91" name="Freeform 597">
                      <a:extLst>
                        <a:ext uri="{FF2B5EF4-FFF2-40B4-BE49-F238E27FC236}">
                          <a16:creationId xmlns:a16="http://schemas.microsoft.com/office/drawing/2014/main" id="{0756F191-159D-48C2-99C1-1F9FCAB6C51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2" name="Freeform 598">
                      <a:extLst>
                        <a:ext uri="{FF2B5EF4-FFF2-40B4-BE49-F238E27FC236}">
                          <a16:creationId xmlns:a16="http://schemas.microsoft.com/office/drawing/2014/main" id="{4DC4BB65-DB65-4F0E-96CC-D6BA36C94D7E}"/>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9" name="Freeform 599">
                    <a:extLst>
                      <a:ext uri="{FF2B5EF4-FFF2-40B4-BE49-F238E27FC236}">
                        <a16:creationId xmlns:a16="http://schemas.microsoft.com/office/drawing/2014/main" id="{BCDF5E66-94CF-45AD-853E-60AE9E255F6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 name="Freeform 600">
                    <a:extLst>
                      <a:ext uri="{FF2B5EF4-FFF2-40B4-BE49-F238E27FC236}">
                        <a16:creationId xmlns:a16="http://schemas.microsoft.com/office/drawing/2014/main" id="{EC5E0C63-CE28-4544-9B43-D2D5F94EF1BD}"/>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7" name="Line 601">
                  <a:extLst>
                    <a:ext uri="{FF2B5EF4-FFF2-40B4-BE49-F238E27FC236}">
                      <a16:creationId xmlns:a16="http://schemas.microsoft.com/office/drawing/2014/main" id="{88F74E76-4069-4200-BC7F-6AFD588A325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4" name="AutoShape 602">
                <a:extLst>
                  <a:ext uri="{FF2B5EF4-FFF2-40B4-BE49-F238E27FC236}">
                    <a16:creationId xmlns:a16="http://schemas.microsoft.com/office/drawing/2014/main" id="{67D7751E-3C84-4E51-A910-D084E1852EC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5" name="Line 603">
                <a:extLst>
                  <a:ext uri="{FF2B5EF4-FFF2-40B4-BE49-F238E27FC236}">
                    <a16:creationId xmlns:a16="http://schemas.microsoft.com/office/drawing/2014/main" id="{C53EBFCC-4C4A-412B-BF86-75D82F630C3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93" name="AutoShape 604">
            <a:extLst>
              <a:ext uri="{FF2B5EF4-FFF2-40B4-BE49-F238E27FC236}">
                <a16:creationId xmlns:a16="http://schemas.microsoft.com/office/drawing/2014/main" id="{27DC9F81-316D-493B-95FA-921E0053E8FB}"/>
              </a:ext>
            </a:extLst>
          </p:cNvPr>
          <p:cNvSpPr>
            <a:spLocks noChangeArrowheads="1"/>
          </p:cNvSpPr>
          <p:nvPr/>
        </p:nvSpPr>
        <p:spPr bwMode="auto">
          <a:xfrm rot="10800000" flipH="1">
            <a:off x="2978150" y="94615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4" name="AutoShape 605">
            <a:extLst>
              <a:ext uri="{FF2B5EF4-FFF2-40B4-BE49-F238E27FC236}">
                <a16:creationId xmlns:a16="http://schemas.microsoft.com/office/drawing/2014/main" id="{FC177CDE-D423-4958-B89E-7F58787D298B}"/>
              </a:ext>
            </a:extLst>
          </p:cNvPr>
          <p:cNvSpPr>
            <a:spLocks noChangeArrowheads="1"/>
          </p:cNvSpPr>
          <p:nvPr/>
        </p:nvSpPr>
        <p:spPr bwMode="auto">
          <a:xfrm rot="10800000">
            <a:off x="2787650" y="39830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95" name="Group 609">
            <a:extLst>
              <a:ext uri="{FF2B5EF4-FFF2-40B4-BE49-F238E27FC236}">
                <a16:creationId xmlns:a16="http://schemas.microsoft.com/office/drawing/2014/main" id="{50E95A39-F222-4F7F-9DFB-7630C7B11F8E}"/>
              </a:ext>
            </a:extLst>
          </p:cNvPr>
          <p:cNvGrpSpPr>
            <a:grpSpLocks/>
          </p:cNvGrpSpPr>
          <p:nvPr/>
        </p:nvGrpSpPr>
        <p:grpSpPr bwMode="auto">
          <a:xfrm rot="5400000" flipV="1">
            <a:off x="2537618" y="769144"/>
            <a:ext cx="311150" cy="490537"/>
            <a:chOff x="2820" y="264"/>
            <a:chExt cx="420" cy="1452"/>
          </a:xfrm>
        </p:grpSpPr>
        <p:sp>
          <p:nvSpPr>
            <p:cNvPr id="96" name="Line 610">
              <a:extLst>
                <a:ext uri="{FF2B5EF4-FFF2-40B4-BE49-F238E27FC236}">
                  <a16:creationId xmlns:a16="http://schemas.microsoft.com/office/drawing/2014/main" id="{587EADD1-8196-4459-A777-9C8048FE953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7" name="Group 611">
              <a:extLst>
                <a:ext uri="{FF2B5EF4-FFF2-40B4-BE49-F238E27FC236}">
                  <a16:creationId xmlns:a16="http://schemas.microsoft.com/office/drawing/2014/main" id="{FB36E870-F0D9-4EF5-8C3A-08C77E710C54}"/>
                </a:ext>
              </a:extLst>
            </p:cNvPr>
            <p:cNvGrpSpPr>
              <a:grpSpLocks/>
            </p:cNvGrpSpPr>
            <p:nvPr/>
          </p:nvGrpSpPr>
          <p:grpSpPr bwMode="auto">
            <a:xfrm>
              <a:off x="2940" y="264"/>
              <a:ext cx="300" cy="1452"/>
              <a:chOff x="2940" y="264"/>
              <a:chExt cx="300" cy="1452"/>
            </a:xfrm>
          </p:grpSpPr>
          <p:grpSp>
            <p:nvGrpSpPr>
              <p:cNvPr id="98" name="Group 612">
                <a:extLst>
                  <a:ext uri="{FF2B5EF4-FFF2-40B4-BE49-F238E27FC236}">
                    <a16:creationId xmlns:a16="http://schemas.microsoft.com/office/drawing/2014/main" id="{A20D49B9-C94D-4F08-9F16-469B1D7F6292}"/>
                  </a:ext>
                </a:extLst>
              </p:cNvPr>
              <p:cNvGrpSpPr>
                <a:grpSpLocks/>
              </p:cNvGrpSpPr>
              <p:nvPr/>
            </p:nvGrpSpPr>
            <p:grpSpPr bwMode="auto">
              <a:xfrm>
                <a:off x="2940" y="264"/>
                <a:ext cx="252" cy="1368"/>
                <a:chOff x="3024" y="732"/>
                <a:chExt cx="252" cy="1368"/>
              </a:xfrm>
            </p:grpSpPr>
            <p:grpSp>
              <p:nvGrpSpPr>
                <p:cNvPr id="101" name="Group 613">
                  <a:extLst>
                    <a:ext uri="{FF2B5EF4-FFF2-40B4-BE49-F238E27FC236}">
                      <a16:creationId xmlns:a16="http://schemas.microsoft.com/office/drawing/2014/main" id="{8A1A4D65-52A7-42E5-BA55-780577422730}"/>
                    </a:ext>
                  </a:extLst>
                </p:cNvPr>
                <p:cNvGrpSpPr>
                  <a:grpSpLocks/>
                </p:cNvGrpSpPr>
                <p:nvPr/>
              </p:nvGrpSpPr>
              <p:grpSpPr bwMode="auto">
                <a:xfrm>
                  <a:off x="3024" y="732"/>
                  <a:ext cx="252" cy="1368"/>
                  <a:chOff x="3168" y="1008"/>
                  <a:chExt cx="484" cy="2448"/>
                </a:xfrm>
              </p:grpSpPr>
              <p:grpSp>
                <p:nvGrpSpPr>
                  <p:cNvPr id="104" name="Group 614">
                    <a:extLst>
                      <a:ext uri="{FF2B5EF4-FFF2-40B4-BE49-F238E27FC236}">
                        <a16:creationId xmlns:a16="http://schemas.microsoft.com/office/drawing/2014/main" id="{C8E21107-6E4B-4E8A-866E-44BA9A49D2FD}"/>
                      </a:ext>
                    </a:extLst>
                  </p:cNvPr>
                  <p:cNvGrpSpPr>
                    <a:grpSpLocks/>
                  </p:cNvGrpSpPr>
                  <p:nvPr/>
                </p:nvGrpSpPr>
                <p:grpSpPr bwMode="auto">
                  <a:xfrm>
                    <a:off x="3168" y="1008"/>
                    <a:ext cx="484" cy="2448"/>
                    <a:chOff x="2256" y="864"/>
                    <a:chExt cx="532" cy="2448"/>
                  </a:xfrm>
                </p:grpSpPr>
                <p:sp>
                  <p:nvSpPr>
                    <p:cNvPr id="107" name="Freeform 615">
                      <a:extLst>
                        <a:ext uri="{FF2B5EF4-FFF2-40B4-BE49-F238E27FC236}">
                          <a16:creationId xmlns:a16="http://schemas.microsoft.com/office/drawing/2014/main" id="{4427B094-9E1C-43A5-BEF3-D1E3D8E990A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8" name="Freeform 616">
                      <a:extLst>
                        <a:ext uri="{FF2B5EF4-FFF2-40B4-BE49-F238E27FC236}">
                          <a16:creationId xmlns:a16="http://schemas.microsoft.com/office/drawing/2014/main" id="{7338C522-7F1D-4D4A-B948-8E63D6783E02}"/>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5" name="Freeform 617">
                    <a:extLst>
                      <a:ext uri="{FF2B5EF4-FFF2-40B4-BE49-F238E27FC236}">
                        <a16:creationId xmlns:a16="http://schemas.microsoft.com/office/drawing/2014/main" id="{483B9199-1D1D-49EF-B126-04F1625BB2E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6" name="Freeform 618">
                    <a:extLst>
                      <a:ext uri="{FF2B5EF4-FFF2-40B4-BE49-F238E27FC236}">
                        <a16:creationId xmlns:a16="http://schemas.microsoft.com/office/drawing/2014/main" id="{C9EDD9DD-93B6-4D71-9DB2-23AAD5296129}"/>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3" name="Line 619">
                  <a:extLst>
                    <a:ext uri="{FF2B5EF4-FFF2-40B4-BE49-F238E27FC236}">
                      <a16:creationId xmlns:a16="http://schemas.microsoft.com/office/drawing/2014/main" id="{43196883-2079-40D1-9873-965F93C401C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9" name="AutoShape 620">
                <a:extLst>
                  <a:ext uri="{FF2B5EF4-FFF2-40B4-BE49-F238E27FC236}">
                    <a16:creationId xmlns:a16="http://schemas.microsoft.com/office/drawing/2014/main" id="{3586B42A-1B16-4340-9C3E-AD4B4E62E45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0" name="Line 621">
                <a:extLst>
                  <a:ext uri="{FF2B5EF4-FFF2-40B4-BE49-F238E27FC236}">
                    <a16:creationId xmlns:a16="http://schemas.microsoft.com/office/drawing/2014/main" id="{55B93A42-F1C3-4D19-8279-9925FF93B06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9" name="Text Box 780">
            <a:extLst>
              <a:ext uri="{FF2B5EF4-FFF2-40B4-BE49-F238E27FC236}">
                <a16:creationId xmlns:a16="http://schemas.microsoft.com/office/drawing/2014/main" id="{B4FD272B-B306-44A6-BA52-82360C312EE2}"/>
              </a:ext>
            </a:extLst>
          </p:cNvPr>
          <p:cNvSpPr txBox="1">
            <a:spLocks noChangeArrowheads="1"/>
          </p:cNvSpPr>
          <p:nvPr/>
        </p:nvSpPr>
        <p:spPr bwMode="auto">
          <a:xfrm>
            <a:off x="2118052" y="2379127"/>
            <a:ext cx="2451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1 ½ </a:t>
            </a:r>
            <a:r>
              <a:rPr lang="fr-FR" sz="1600" b="1" noProof="0" dirty="0"/>
              <a:t>tonneau déclenché</a:t>
            </a:r>
            <a:endParaRPr lang="de-DE" altLang="de-DE" sz="1600" b="1" dirty="0"/>
          </a:p>
        </p:txBody>
      </p:sp>
      <p:grpSp>
        <p:nvGrpSpPr>
          <p:cNvPr id="120" name="Gruppieren 119">
            <a:extLst>
              <a:ext uri="{FF2B5EF4-FFF2-40B4-BE49-F238E27FC236}">
                <a16:creationId xmlns:a16="http://schemas.microsoft.com/office/drawing/2014/main" id="{E0272267-9780-4178-BB56-52E075C5E369}"/>
              </a:ext>
            </a:extLst>
          </p:cNvPr>
          <p:cNvGrpSpPr/>
          <p:nvPr/>
        </p:nvGrpSpPr>
        <p:grpSpPr>
          <a:xfrm rot="5400000">
            <a:off x="1749915" y="2411234"/>
            <a:ext cx="490374" cy="249335"/>
            <a:chOff x="4325936" y="3986515"/>
            <a:chExt cx="490374" cy="249335"/>
          </a:xfrm>
        </p:grpSpPr>
        <p:grpSp>
          <p:nvGrpSpPr>
            <p:cNvPr id="121" name="Gruppieren 120">
              <a:extLst>
                <a:ext uri="{FF2B5EF4-FFF2-40B4-BE49-F238E27FC236}">
                  <a16:creationId xmlns:a16="http://schemas.microsoft.com/office/drawing/2014/main" id="{4CF16794-C78D-430F-A77F-8ECB01E6BCD6}"/>
                </a:ext>
              </a:extLst>
            </p:cNvPr>
            <p:cNvGrpSpPr/>
            <p:nvPr/>
          </p:nvGrpSpPr>
          <p:grpSpPr bwMode="auto">
            <a:xfrm rot="16200000">
              <a:off x="4579211" y="3998751"/>
              <a:ext cx="200044" cy="274154"/>
              <a:chOff x="3809833" y="830042"/>
              <a:chExt cx="77339" cy="106474"/>
            </a:xfrm>
            <a:pattFill prst="pct5">
              <a:fgClr>
                <a:schemeClr val="bg1"/>
              </a:fgClr>
              <a:bgClr>
                <a:schemeClr val="bg1"/>
              </a:bgClr>
            </a:pattFill>
          </p:grpSpPr>
          <p:sp>
            <p:nvSpPr>
              <p:cNvPr id="126" name="AutoShape 44">
                <a:extLst>
                  <a:ext uri="{FF2B5EF4-FFF2-40B4-BE49-F238E27FC236}">
                    <a16:creationId xmlns:a16="http://schemas.microsoft.com/office/drawing/2014/main" id="{629095BD-A79B-4705-B9BF-DEE015A3DA9F}"/>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27" name="Line 45">
                <a:extLst>
                  <a:ext uri="{FF2B5EF4-FFF2-40B4-BE49-F238E27FC236}">
                    <a16:creationId xmlns:a16="http://schemas.microsoft.com/office/drawing/2014/main" id="{7F2A28B3-023B-42C3-B4EF-06B810495132}"/>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122" name="Gruppieren 121">
              <a:extLst>
                <a:ext uri="{FF2B5EF4-FFF2-40B4-BE49-F238E27FC236}">
                  <a16:creationId xmlns:a16="http://schemas.microsoft.com/office/drawing/2014/main" id="{1501B403-CC10-45E8-B046-D8ABB3D2A9CE}"/>
                </a:ext>
              </a:extLst>
            </p:cNvPr>
            <p:cNvGrpSpPr/>
            <p:nvPr/>
          </p:nvGrpSpPr>
          <p:grpSpPr bwMode="auto">
            <a:xfrm rot="16200000">
              <a:off x="4367825" y="4002339"/>
              <a:ext cx="124738" cy="191779"/>
              <a:chOff x="3809833" y="830042"/>
              <a:chExt cx="77339" cy="106474"/>
            </a:xfrm>
            <a:pattFill prst="pct5">
              <a:fgClr>
                <a:schemeClr val="bg1"/>
              </a:fgClr>
              <a:bgClr>
                <a:schemeClr val="bg1"/>
              </a:bgClr>
            </a:pattFill>
          </p:grpSpPr>
          <p:sp>
            <p:nvSpPr>
              <p:cNvPr id="124" name="AutoShape 44">
                <a:extLst>
                  <a:ext uri="{FF2B5EF4-FFF2-40B4-BE49-F238E27FC236}">
                    <a16:creationId xmlns:a16="http://schemas.microsoft.com/office/drawing/2014/main" id="{818226BF-165D-4180-BF4E-517C92F67B03}"/>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25" name="Line 45">
                <a:extLst>
                  <a:ext uri="{FF2B5EF4-FFF2-40B4-BE49-F238E27FC236}">
                    <a16:creationId xmlns:a16="http://schemas.microsoft.com/office/drawing/2014/main" id="{52BF1B27-0373-4A60-85F2-9FE7045B0DFA}"/>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123" name="Gerader Verbinder 122">
              <a:extLst>
                <a:ext uri="{FF2B5EF4-FFF2-40B4-BE49-F238E27FC236}">
                  <a16:creationId xmlns:a16="http://schemas.microsoft.com/office/drawing/2014/main" id="{6579CD57-3E65-4527-867A-DE522D8D7F0C}"/>
                </a:ext>
              </a:extLst>
            </p:cNvPr>
            <p:cNvCxnSpPr>
              <a:cxnSpLocks/>
            </p:cNvCxnSpPr>
            <p:nvPr/>
          </p:nvCxnSpPr>
          <p:spPr bwMode="auto">
            <a:xfrm flipH="1">
              <a:off x="4325936" y="3986515"/>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uppieren 2">
            <a:extLst>
              <a:ext uri="{FF2B5EF4-FFF2-40B4-BE49-F238E27FC236}">
                <a16:creationId xmlns:a16="http://schemas.microsoft.com/office/drawing/2014/main" id="{61324A9B-F460-447F-9D97-4F0AB2D7F29C}"/>
              </a:ext>
            </a:extLst>
          </p:cNvPr>
          <p:cNvGrpSpPr/>
          <p:nvPr/>
        </p:nvGrpSpPr>
        <p:grpSpPr>
          <a:xfrm flipH="1">
            <a:off x="1511365" y="2290714"/>
            <a:ext cx="255596" cy="486856"/>
            <a:chOff x="4094066" y="2839941"/>
            <a:chExt cx="255596" cy="486856"/>
          </a:xfrm>
        </p:grpSpPr>
        <p:grpSp>
          <p:nvGrpSpPr>
            <p:cNvPr id="129" name="Gruppieren 128">
              <a:extLst>
                <a:ext uri="{FF2B5EF4-FFF2-40B4-BE49-F238E27FC236}">
                  <a16:creationId xmlns:a16="http://schemas.microsoft.com/office/drawing/2014/main" id="{1D8D25EE-2FB2-4D4E-A436-F8DF6B9928ED}"/>
                </a:ext>
              </a:extLst>
            </p:cNvPr>
            <p:cNvGrpSpPr/>
            <p:nvPr/>
          </p:nvGrpSpPr>
          <p:grpSpPr bwMode="auto">
            <a:xfrm flipH="1">
              <a:off x="4149618" y="3052643"/>
              <a:ext cx="200044" cy="274154"/>
              <a:chOff x="3809833" y="830042"/>
              <a:chExt cx="77339" cy="106474"/>
            </a:xfrm>
            <a:solidFill>
              <a:schemeClr val="tx1"/>
            </a:solidFill>
          </p:grpSpPr>
          <p:sp>
            <p:nvSpPr>
              <p:cNvPr id="134" name="AutoShape 44">
                <a:extLst>
                  <a:ext uri="{FF2B5EF4-FFF2-40B4-BE49-F238E27FC236}">
                    <a16:creationId xmlns:a16="http://schemas.microsoft.com/office/drawing/2014/main" id="{954433B0-915E-4F06-BA2B-E7AB3775FFD6}"/>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35" name="Line 45">
                <a:extLst>
                  <a:ext uri="{FF2B5EF4-FFF2-40B4-BE49-F238E27FC236}">
                    <a16:creationId xmlns:a16="http://schemas.microsoft.com/office/drawing/2014/main" id="{55DEE86F-0816-42E1-B150-B10BFB758CBD}"/>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130" name="Gruppieren 129">
              <a:extLst>
                <a:ext uri="{FF2B5EF4-FFF2-40B4-BE49-F238E27FC236}">
                  <a16:creationId xmlns:a16="http://schemas.microsoft.com/office/drawing/2014/main" id="{73C7FBA0-6FB1-4E5B-A6E7-945CFBD426C2}"/>
                </a:ext>
              </a:extLst>
            </p:cNvPr>
            <p:cNvGrpSpPr/>
            <p:nvPr/>
          </p:nvGrpSpPr>
          <p:grpSpPr bwMode="auto">
            <a:xfrm flipH="1">
              <a:off x="4143410" y="2848310"/>
              <a:ext cx="124738" cy="191779"/>
              <a:chOff x="3809833" y="830042"/>
              <a:chExt cx="77339" cy="106474"/>
            </a:xfrm>
            <a:pattFill prst="pct5">
              <a:fgClr>
                <a:schemeClr val="bg1"/>
              </a:fgClr>
              <a:bgClr>
                <a:schemeClr val="tx1"/>
              </a:bgClr>
            </a:pattFill>
          </p:grpSpPr>
          <p:sp>
            <p:nvSpPr>
              <p:cNvPr id="132" name="AutoShape 44">
                <a:extLst>
                  <a:ext uri="{FF2B5EF4-FFF2-40B4-BE49-F238E27FC236}">
                    <a16:creationId xmlns:a16="http://schemas.microsoft.com/office/drawing/2014/main" id="{5C4585EF-85BA-4C56-B8D4-71E933AB5505}"/>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33" name="Line 45">
                <a:extLst>
                  <a:ext uri="{FF2B5EF4-FFF2-40B4-BE49-F238E27FC236}">
                    <a16:creationId xmlns:a16="http://schemas.microsoft.com/office/drawing/2014/main" id="{8FB58BF8-F82E-4C02-8298-FD549828B947}"/>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131" name="Gerader Verbinder 130">
              <a:extLst>
                <a:ext uri="{FF2B5EF4-FFF2-40B4-BE49-F238E27FC236}">
                  <a16:creationId xmlns:a16="http://schemas.microsoft.com/office/drawing/2014/main" id="{1674B284-9460-48DD-BEA8-97EE8F6B9A5A}"/>
                </a:ext>
              </a:extLst>
            </p:cNvPr>
            <p:cNvCxnSpPr>
              <a:cxnSpLocks/>
            </p:cNvCxnSpPr>
            <p:nvPr/>
          </p:nvCxnSpPr>
          <p:spPr bwMode="auto">
            <a:xfrm rot="16200000">
              <a:off x="3880010" y="3053997"/>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Textfeld 428">
            <a:extLst>
              <a:ext uri="{FF2B5EF4-FFF2-40B4-BE49-F238E27FC236}">
                <a16:creationId xmlns:a16="http://schemas.microsoft.com/office/drawing/2014/main" id="{E6F3D7DD-3566-4ACF-83E1-D475A1F09530}"/>
              </a:ext>
            </a:extLst>
          </p:cNvPr>
          <p:cNvSpPr txBox="1">
            <a:spLocks noChangeArrowheads="1"/>
          </p:cNvSpPr>
          <p:nvPr/>
        </p:nvSpPr>
        <p:spPr bwMode="auto">
          <a:xfrm rot="16200000" flipH="1">
            <a:off x="1230951" y="2072272"/>
            <a:ext cx="1457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600" dirty="0"/>
              <a:t>(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01"/>
          <p:cNvSpPr txBox="1">
            <a:spLocks noChangeArrowheads="1"/>
          </p:cNvSpPr>
          <p:nvPr/>
        </p:nvSpPr>
        <p:spPr bwMode="auto">
          <a:xfrm>
            <a:off x="522288" y="6616700"/>
            <a:ext cx="939800" cy="240066"/>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F-27.16.02</a:t>
            </a:r>
            <a:endParaRPr lang="de-DE" altLang="de-DE" dirty="0"/>
          </a:p>
        </p:txBody>
      </p:sp>
      <p:sp>
        <p:nvSpPr>
          <p:cNvPr id="98307" name="Rectangle 132"/>
          <p:cNvSpPr>
            <a:spLocks noChangeArrowheads="1"/>
          </p:cNvSpPr>
          <p:nvPr/>
        </p:nvSpPr>
        <p:spPr bwMode="auto">
          <a:xfrm>
            <a:off x="1308847" y="117445"/>
            <a:ext cx="7987551" cy="400110"/>
          </a:xfrm>
          <a:prstGeom prst="rect">
            <a:avLst/>
          </a:prstGeom>
          <a:noFill/>
          <a:ln w="9525">
            <a:noFill/>
            <a:miter lim="800000"/>
            <a:headEnd/>
            <a:tailEnd/>
          </a:ln>
        </p:spPr>
        <p:txBody>
          <a:bodyPr wrap="square" anchor="ctr">
            <a:spAutoFit/>
          </a:bodyPr>
          <a:lstStyle/>
          <a:p>
            <a:r>
              <a:rPr lang="en-US" sz="2000" b="1" dirty="0"/>
              <a:t>F-27.16 </a:t>
            </a:r>
            <a:r>
              <a:rPr lang="fr-FR" sz="2000" b="1" dirty="0"/>
              <a:t>Demi-boucle carrée avec un tonneau et demi déclenché</a:t>
            </a:r>
            <a:r>
              <a:rPr lang="en-US" sz="2000" b="1" dirty="0"/>
              <a:t>.</a:t>
            </a:r>
            <a:endParaRPr lang="de-DE" sz="2000" dirty="0"/>
          </a:p>
        </p:txBody>
      </p:sp>
      <p:sp>
        <p:nvSpPr>
          <p:cNvPr id="49" name="Line 546">
            <a:extLst>
              <a:ext uri="{FF2B5EF4-FFF2-40B4-BE49-F238E27FC236}">
                <a16:creationId xmlns:a16="http://schemas.microsoft.com/office/drawing/2014/main" id="{0AEFEEAF-C364-46E1-8902-1569C07BEEB0}"/>
              </a:ext>
            </a:extLst>
          </p:cNvPr>
          <p:cNvSpPr>
            <a:spLocks noChangeShapeType="1"/>
          </p:cNvSpPr>
          <p:nvPr/>
        </p:nvSpPr>
        <p:spPr bwMode="auto">
          <a:xfrm>
            <a:off x="1589087" y="1673225"/>
            <a:ext cx="14288" cy="1739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 name="Arc 547">
            <a:extLst>
              <a:ext uri="{FF2B5EF4-FFF2-40B4-BE49-F238E27FC236}">
                <a16:creationId xmlns:a16="http://schemas.microsoft.com/office/drawing/2014/main" id="{29214226-3BF5-48CC-8B13-C0F58ADA42C2}"/>
              </a:ext>
            </a:extLst>
          </p:cNvPr>
          <p:cNvSpPr>
            <a:spLocks/>
          </p:cNvSpPr>
          <p:nvPr/>
        </p:nvSpPr>
        <p:spPr bwMode="auto">
          <a:xfrm flipH="1" flipV="1">
            <a:off x="1600200" y="34147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 name="Line 548">
            <a:extLst>
              <a:ext uri="{FF2B5EF4-FFF2-40B4-BE49-F238E27FC236}">
                <a16:creationId xmlns:a16="http://schemas.microsoft.com/office/drawing/2014/main" id="{A6438780-46C3-4BD8-B8E7-051A1232EB25}"/>
              </a:ext>
            </a:extLst>
          </p:cNvPr>
          <p:cNvSpPr>
            <a:spLocks noChangeShapeType="1"/>
          </p:cNvSpPr>
          <p:nvPr/>
        </p:nvSpPr>
        <p:spPr bwMode="auto">
          <a:xfrm>
            <a:off x="2260600" y="4100513"/>
            <a:ext cx="949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Arc 550">
            <a:extLst>
              <a:ext uri="{FF2B5EF4-FFF2-40B4-BE49-F238E27FC236}">
                <a16:creationId xmlns:a16="http://schemas.microsoft.com/office/drawing/2014/main" id="{563670EA-E6C7-4346-A96C-E74C20260681}"/>
              </a:ext>
            </a:extLst>
          </p:cNvPr>
          <p:cNvSpPr>
            <a:spLocks/>
          </p:cNvSpPr>
          <p:nvPr/>
        </p:nvSpPr>
        <p:spPr bwMode="auto">
          <a:xfrm rot="5400000" flipH="1" flipV="1">
            <a:off x="1611312" y="10064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Lst>
            <a:ahLst/>
            <a:cxnLst>
              <a:cxn ang="T6">
                <a:pos x="T0" y="T1"/>
              </a:cxn>
              <a:cxn ang="T7">
                <a:pos x="T2" y="T3"/>
              </a:cxn>
              <a:cxn ang="T8">
                <a:pos x="T4" y="T5"/>
              </a:cxn>
            </a:cxnLst>
            <a:rect l="0" t="0" r="r" b="b"/>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 name="Line 551">
            <a:extLst>
              <a:ext uri="{FF2B5EF4-FFF2-40B4-BE49-F238E27FC236}">
                <a16:creationId xmlns:a16="http://schemas.microsoft.com/office/drawing/2014/main" id="{3374DE47-4C96-4B3A-A12D-40A4F2FFFAEE}"/>
              </a:ext>
            </a:extLst>
          </p:cNvPr>
          <p:cNvSpPr>
            <a:spLocks noChangeShapeType="1"/>
          </p:cNvSpPr>
          <p:nvPr/>
        </p:nvSpPr>
        <p:spPr bwMode="auto">
          <a:xfrm>
            <a:off x="2278062" y="1019175"/>
            <a:ext cx="822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4" name="Group 552">
            <a:extLst>
              <a:ext uri="{FF2B5EF4-FFF2-40B4-BE49-F238E27FC236}">
                <a16:creationId xmlns:a16="http://schemas.microsoft.com/office/drawing/2014/main" id="{2DE04962-CBD0-4936-A6F9-1E0E7B41E6EE}"/>
              </a:ext>
            </a:extLst>
          </p:cNvPr>
          <p:cNvGrpSpPr>
            <a:grpSpLocks/>
          </p:cNvGrpSpPr>
          <p:nvPr/>
        </p:nvGrpSpPr>
        <p:grpSpPr bwMode="auto">
          <a:xfrm rot="16200000" flipH="1" flipV="1">
            <a:off x="3508411" y="3828257"/>
            <a:ext cx="311150" cy="490537"/>
            <a:chOff x="2820" y="264"/>
            <a:chExt cx="420" cy="1452"/>
          </a:xfrm>
        </p:grpSpPr>
        <p:sp>
          <p:nvSpPr>
            <p:cNvPr id="55" name="Line 553">
              <a:extLst>
                <a:ext uri="{FF2B5EF4-FFF2-40B4-BE49-F238E27FC236}">
                  <a16:creationId xmlns:a16="http://schemas.microsoft.com/office/drawing/2014/main" id="{C3E386BF-16F9-4821-B3A2-1D59891D534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6" name="Group 554">
              <a:extLst>
                <a:ext uri="{FF2B5EF4-FFF2-40B4-BE49-F238E27FC236}">
                  <a16:creationId xmlns:a16="http://schemas.microsoft.com/office/drawing/2014/main" id="{0AABD3BA-AC0E-4B3B-9FC4-0ECD0240B0CD}"/>
                </a:ext>
              </a:extLst>
            </p:cNvPr>
            <p:cNvGrpSpPr>
              <a:grpSpLocks/>
            </p:cNvGrpSpPr>
            <p:nvPr/>
          </p:nvGrpSpPr>
          <p:grpSpPr bwMode="auto">
            <a:xfrm>
              <a:off x="2940" y="264"/>
              <a:ext cx="300" cy="1452"/>
              <a:chOff x="2940" y="264"/>
              <a:chExt cx="300" cy="1452"/>
            </a:xfrm>
          </p:grpSpPr>
          <p:grpSp>
            <p:nvGrpSpPr>
              <p:cNvPr id="57" name="Group 555">
                <a:extLst>
                  <a:ext uri="{FF2B5EF4-FFF2-40B4-BE49-F238E27FC236}">
                    <a16:creationId xmlns:a16="http://schemas.microsoft.com/office/drawing/2014/main" id="{C7F068C7-5D23-4DFF-B84B-F21C2E248B37}"/>
                  </a:ext>
                </a:extLst>
              </p:cNvPr>
              <p:cNvGrpSpPr>
                <a:grpSpLocks/>
              </p:cNvGrpSpPr>
              <p:nvPr/>
            </p:nvGrpSpPr>
            <p:grpSpPr bwMode="auto">
              <a:xfrm>
                <a:off x="2940" y="264"/>
                <a:ext cx="252" cy="1368"/>
                <a:chOff x="3024" y="732"/>
                <a:chExt cx="252" cy="1368"/>
              </a:xfrm>
            </p:grpSpPr>
            <p:grpSp>
              <p:nvGrpSpPr>
                <p:cNvPr id="60" name="Group 556">
                  <a:extLst>
                    <a:ext uri="{FF2B5EF4-FFF2-40B4-BE49-F238E27FC236}">
                      <a16:creationId xmlns:a16="http://schemas.microsoft.com/office/drawing/2014/main" id="{A5AF20FE-067A-4793-A9D7-5216443F531B}"/>
                    </a:ext>
                  </a:extLst>
                </p:cNvPr>
                <p:cNvGrpSpPr>
                  <a:grpSpLocks/>
                </p:cNvGrpSpPr>
                <p:nvPr/>
              </p:nvGrpSpPr>
              <p:grpSpPr bwMode="auto">
                <a:xfrm>
                  <a:off x="3024" y="732"/>
                  <a:ext cx="252" cy="1368"/>
                  <a:chOff x="3168" y="1008"/>
                  <a:chExt cx="484" cy="2448"/>
                </a:xfrm>
              </p:grpSpPr>
              <p:grpSp>
                <p:nvGrpSpPr>
                  <p:cNvPr id="62" name="Group 557">
                    <a:extLst>
                      <a:ext uri="{FF2B5EF4-FFF2-40B4-BE49-F238E27FC236}">
                        <a16:creationId xmlns:a16="http://schemas.microsoft.com/office/drawing/2014/main" id="{BDE5AF81-5E9F-402B-AA82-C6EB33E0CE49}"/>
                      </a:ext>
                    </a:extLst>
                  </p:cNvPr>
                  <p:cNvGrpSpPr>
                    <a:grpSpLocks/>
                  </p:cNvGrpSpPr>
                  <p:nvPr/>
                </p:nvGrpSpPr>
                <p:grpSpPr bwMode="auto">
                  <a:xfrm>
                    <a:off x="3168" y="1008"/>
                    <a:ext cx="484" cy="2448"/>
                    <a:chOff x="2256" y="864"/>
                    <a:chExt cx="532" cy="2448"/>
                  </a:xfrm>
                </p:grpSpPr>
                <p:sp>
                  <p:nvSpPr>
                    <p:cNvPr id="65" name="Freeform 558">
                      <a:extLst>
                        <a:ext uri="{FF2B5EF4-FFF2-40B4-BE49-F238E27FC236}">
                          <a16:creationId xmlns:a16="http://schemas.microsoft.com/office/drawing/2014/main" id="{E5FC62C1-4EDC-4A76-8E06-0234F3538F3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6" name="Freeform 559">
                      <a:extLst>
                        <a:ext uri="{FF2B5EF4-FFF2-40B4-BE49-F238E27FC236}">
                          <a16:creationId xmlns:a16="http://schemas.microsoft.com/office/drawing/2014/main" id="{DB46A3B1-9EC7-4833-950D-C472CC0CC38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3" name="Freeform 560">
                    <a:extLst>
                      <a:ext uri="{FF2B5EF4-FFF2-40B4-BE49-F238E27FC236}">
                        <a16:creationId xmlns:a16="http://schemas.microsoft.com/office/drawing/2014/main" id="{F7FE7E6A-4350-4935-8AA8-4AD87AC6140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4" name="Freeform 561">
                    <a:extLst>
                      <a:ext uri="{FF2B5EF4-FFF2-40B4-BE49-F238E27FC236}">
                        <a16:creationId xmlns:a16="http://schemas.microsoft.com/office/drawing/2014/main" id="{058090E8-03B1-4B93-AB21-749E373FAE6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1" name="Line 562">
                  <a:extLst>
                    <a:ext uri="{FF2B5EF4-FFF2-40B4-BE49-F238E27FC236}">
                      <a16:creationId xmlns:a16="http://schemas.microsoft.com/office/drawing/2014/main" id="{ED2BAD33-41DF-47DA-9488-63E0EA11F0D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8" name="AutoShape 563">
                <a:extLst>
                  <a:ext uri="{FF2B5EF4-FFF2-40B4-BE49-F238E27FC236}">
                    <a16:creationId xmlns:a16="http://schemas.microsoft.com/office/drawing/2014/main" id="{8DA69AFE-D847-409F-B177-B33C4E7826A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9" name="Line 564">
                <a:extLst>
                  <a:ext uri="{FF2B5EF4-FFF2-40B4-BE49-F238E27FC236}">
                    <a16:creationId xmlns:a16="http://schemas.microsoft.com/office/drawing/2014/main" id="{891B87A2-F069-4858-AB55-24D2C32909F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93" name="AutoShape 604">
            <a:extLst>
              <a:ext uri="{FF2B5EF4-FFF2-40B4-BE49-F238E27FC236}">
                <a16:creationId xmlns:a16="http://schemas.microsoft.com/office/drawing/2014/main" id="{27DC9F81-316D-493B-95FA-921E0053E8FB}"/>
              </a:ext>
            </a:extLst>
          </p:cNvPr>
          <p:cNvSpPr>
            <a:spLocks noChangeArrowheads="1"/>
          </p:cNvSpPr>
          <p:nvPr/>
        </p:nvSpPr>
        <p:spPr bwMode="auto">
          <a:xfrm rot="10800000" flipH="1">
            <a:off x="2978150" y="94615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4" name="AutoShape 605">
            <a:extLst>
              <a:ext uri="{FF2B5EF4-FFF2-40B4-BE49-F238E27FC236}">
                <a16:creationId xmlns:a16="http://schemas.microsoft.com/office/drawing/2014/main" id="{FC177CDE-D423-4958-B89E-7F58787D298B}"/>
              </a:ext>
            </a:extLst>
          </p:cNvPr>
          <p:cNvSpPr>
            <a:spLocks noChangeArrowheads="1"/>
          </p:cNvSpPr>
          <p:nvPr/>
        </p:nvSpPr>
        <p:spPr bwMode="auto">
          <a:xfrm rot="10800000">
            <a:off x="2787650" y="39830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95" name="Group 609">
            <a:extLst>
              <a:ext uri="{FF2B5EF4-FFF2-40B4-BE49-F238E27FC236}">
                <a16:creationId xmlns:a16="http://schemas.microsoft.com/office/drawing/2014/main" id="{50E95A39-F222-4F7F-9DFB-7630C7B11F8E}"/>
              </a:ext>
            </a:extLst>
          </p:cNvPr>
          <p:cNvGrpSpPr>
            <a:grpSpLocks/>
          </p:cNvGrpSpPr>
          <p:nvPr/>
        </p:nvGrpSpPr>
        <p:grpSpPr bwMode="auto">
          <a:xfrm rot="5400000" flipV="1">
            <a:off x="2537618" y="769144"/>
            <a:ext cx="311150" cy="490537"/>
            <a:chOff x="2820" y="264"/>
            <a:chExt cx="420" cy="1452"/>
          </a:xfrm>
        </p:grpSpPr>
        <p:sp>
          <p:nvSpPr>
            <p:cNvPr id="96" name="Line 610">
              <a:extLst>
                <a:ext uri="{FF2B5EF4-FFF2-40B4-BE49-F238E27FC236}">
                  <a16:creationId xmlns:a16="http://schemas.microsoft.com/office/drawing/2014/main" id="{587EADD1-8196-4459-A777-9C8048FE953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7" name="Group 611">
              <a:extLst>
                <a:ext uri="{FF2B5EF4-FFF2-40B4-BE49-F238E27FC236}">
                  <a16:creationId xmlns:a16="http://schemas.microsoft.com/office/drawing/2014/main" id="{FB36E870-F0D9-4EF5-8C3A-08C77E710C54}"/>
                </a:ext>
              </a:extLst>
            </p:cNvPr>
            <p:cNvGrpSpPr>
              <a:grpSpLocks/>
            </p:cNvGrpSpPr>
            <p:nvPr/>
          </p:nvGrpSpPr>
          <p:grpSpPr bwMode="auto">
            <a:xfrm>
              <a:off x="2940" y="264"/>
              <a:ext cx="300" cy="1452"/>
              <a:chOff x="2940" y="264"/>
              <a:chExt cx="300" cy="1452"/>
            </a:xfrm>
          </p:grpSpPr>
          <p:grpSp>
            <p:nvGrpSpPr>
              <p:cNvPr id="98" name="Group 612">
                <a:extLst>
                  <a:ext uri="{FF2B5EF4-FFF2-40B4-BE49-F238E27FC236}">
                    <a16:creationId xmlns:a16="http://schemas.microsoft.com/office/drawing/2014/main" id="{A20D49B9-C94D-4F08-9F16-469B1D7F6292}"/>
                  </a:ext>
                </a:extLst>
              </p:cNvPr>
              <p:cNvGrpSpPr>
                <a:grpSpLocks/>
              </p:cNvGrpSpPr>
              <p:nvPr/>
            </p:nvGrpSpPr>
            <p:grpSpPr bwMode="auto">
              <a:xfrm>
                <a:off x="2940" y="264"/>
                <a:ext cx="252" cy="1368"/>
                <a:chOff x="3024" y="732"/>
                <a:chExt cx="252" cy="1368"/>
              </a:xfrm>
            </p:grpSpPr>
            <p:grpSp>
              <p:nvGrpSpPr>
                <p:cNvPr id="101" name="Group 613">
                  <a:extLst>
                    <a:ext uri="{FF2B5EF4-FFF2-40B4-BE49-F238E27FC236}">
                      <a16:creationId xmlns:a16="http://schemas.microsoft.com/office/drawing/2014/main" id="{8A1A4D65-52A7-42E5-BA55-780577422730}"/>
                    </a:ext>
                  </a:extLst>
                </p:cNvPr>
                <p:cNvGrpSpPr>
                  <a:grpSpLocks/>
                </p:cNvGrpSpPr>
                <p:nvPr/>
              </p:nvGrpSpPr>
              <p:grpSpPr bwMode="auto">
                <a:xfrm>
                  <a:off x="3024" y="732"/>
                  <a:ext cx="252" cy="1368"/>
                  <a:chOff x="3168" y="1008"/>
                  <a:chExt cx="484" cy="2448"/>
                </a:xfrm>
              </p:grpSpPr>
              <p:grpSp>
                <p:nvGrpSpPr>
                  <p:cNvPr id="104" name="Group 614">
                    <a:extLst>
                      <a:ext uri="{FF2B5EF4-FFF2-40B4-BE49-F238E27FC236}">
                        <a16:creationId xmlns:a16="http://schemas.microsoft.com/office/drawing/2014/main" id="{C8E21107-6E4B-4E8A-866E-44BA9A49D2FD}"/>
                      </a:ext>
                    </a:extLst>
                  </p:cNvPr>
                  <p:cNvGrpSpPr>
                    <a:grpSpLocks/>
                  </p:cNvGrpSpPr>
                  <p:nvPr/>
                </p:nvGrpSpPr>
                <p:grpSpPr bwMode="auto">
                  <a:xfrm>
                    <a:off x="3168" y="1008"/>
                    <a:ext cx="484" cy="2448"/>
                    <a:chOff x="2256" y="864"/>
                    <a:chExt cx="532" cy="2448"/>
                  </a:xfrm>
                </p:grpSpPr>
                <p:sp>
                  <p:nvSpPr>
                    <p:cNvPr id="107" name="Freeform 615">
                      <a:extLst>
                        <a:ext uri="{FF2B5EF4-FFF2-40B4-BE49-F238E27FC236}">
                          <a16:creationId xmlns:a16="http://schemas.microsoft.com/office/drawing/2014/main" id="{4427B094-9E1C-43A5-BEF3-D1E3D8E990A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8" name="Freeform 616">
                      <a:extLst>
                        <a:ext uri="{FF2B5EF4-FFF2-40B4-BE49-F238E27FC236}">
                          <a16:creationId xmlns:a16="http://schemas.microsoft.com/office/drawing/2014/main" id="{7338C522-7F1D-4D4A-B948-8E63D6783E02}"/>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5" name="Freeform 617">
                    <a:extLst>
                      <a:ext uri="{FF2B5EF4-FFF2-40B4-BE49-F238E27FC236}">
                        <a16:creationId xmlns:a16="http://schemas.microsoft.com/office/drawing/2014/main" id="{483B9199-1D1D-49EF-B126-04F1625BB2E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6" name="Freeform 618">
                    <a:extLst>
                      <a:ext uri="{FF2B5EF4-FFF2-40B4-BE49-F238E27FC236}">
                        <a16:creationId xmlns:a16="http://schemas.microsoft.com/office/drawing/2014/main" id="{C9EDD9DD-93B6-4D71-9DB2-23AAD5296129}"/>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3" name="Line 619">
                  <a:extLst>
                    <a:ext uri="{FF2B5EF4-FFF2-40B4-BE49-F238E27FC236}">
                      <a16:creationId xmlns:a16="http://schemas.microsoft.com/office/drawing/2014/main" id="{43196883-2079-40D1-9873-965F93C401C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9" name="AutoShape 620">
                <a:extLst>
                  <a:ext uri="{FF2B5EF4-FFF2-40B4-BE49-F238E27FC236}">
                    <a16:creationId xmlns:a16="http://schemas.microsoft.com/office/drawing/2014/main" id="{3586B42A-1B16-4340-9C3E-AD4B4E62E45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0" name="Line 621">
                <a:extLst>
                  <a:ext uri="{FF2B5EF4-FFF2-40B4-BE49-F238E27FC236}">
                    <a16:creationId xmlns:a16="http://schemas.microsoft.com/office/drawing/2014/main" id="{55B93A42-F1C3-4D19-8279-9925FF93B06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9" name="Text Box 780">
            <a:extLst>
              <a:ext uri="{FF2B5EF4-FFF2-40B4-BE49-F238E27FC236}">
                <a16:creationId xmlns:a16="http://schemas.microsoft.com/office/drawing/2014/main" id="{B4FD272B-B306-44A6-BA52-82360C312EE2}"/>
              </a:ext>
            </a:extLst>
          </p:cNvPr>
          <p:cNvSpPr txBox="1">
            <a:spLocks noChangeArrowheads="1"/>
          </p:cNvSpPr>
          <p:nvPr/>
        </p:nvSpPr>
        <p:spPr bwMode="auto">
          <a:xfrm>
            <a:off x="2118053" y="2379127"/>
            <a:ext cx="15364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1 ½</a:t>
            </a:r>
          </a:p>
        </p:txBody>
      </p:sp>
      <p:grpSp>
        <p:nvGrpSpPr>
          <p:cNvPr id="120" name="Gruppieren 119">
            <a:extLst>
              <a:ext uri="{FF2B5EF4-FFF2-40B4-BE49-F238E27FC236}">
                <a16:creationId xmlns:a16="http://schemas.microsoft.com/office/drawing/2014/main" id="{E0272267-9780-4178-BB56-52E075C5E369}"/>
              </a:ext>
            </a:extLst>
          </p:cNvPr>
          <p:cNvGrpSpPr/>
          <p:nvPr/>
        </p:nvGrpSpPr>
        <p:grpSpPr>
          <a:xfrm rot="5400000">
            <a:off x="1749915" y="2411234"/>
            <a:ext cx="490374" cy="249335"/>
            <a:chOff x="4325936" y="3986515"/>
            <a:chExt cx="490374" cy="249335"/>
          </a:xfrm>
        </p:grpSpPr>
        <p:grpSp>
          <p:nvGrpSpPr>
            <p:cNvPr id="121" name="Gruppieren 120">
              <a:extLst>
                <a:ext uri="{FF2B5EF4-FFF2-40B4-BE49-F238E27FC236}">
                  <a16:creationId xmlns:a16="http://schemas.microsoft.com/office/drawing/2014/main" id="{4CF16794-C78D-430F-A77F-8ECB01E6BCD6}"/>
                </a:ext>
              </a:extLst>
            </p:cNvPr>
            <p:cNvGrpSpPr/>
            <p:nvPr/>
          </p:nvGrpSpPr>
          <p:grpSpPr bwMode="auto">
            <a:xfrm rot="16200000">
              <a:off x="4579211" y="3998751"/>
              <a:ext cx="200044" cy="274154"/>
              <a:chOff x="3809833" y="830042"/>
              <a:chExt cx="77339" cy="106474"/>
            </a:xfrm>
            <a:pattFill prst="pct5">
              <a:fgClr>
                <a:schemeClr val="bg1"/>
              </a:fgClr>
              <a:bgClr>
                <a:schemeClr val="bg1"/>
              </a:bgClr>
            </a:pattFill>
          </p:grpSpPr>
          <p:sp>
            <p:nvSpPr>
              <p:cNvPr id="126" name="AutoShape 44">
                <a:extLst>
                  <a:ext uri="{FF2B5EF4-FFF2-40B4-BE49-F238E27FC236}">
                    <a16:creationId xmlns:a16="http://schemas.microsoft.com/office/drawing/2014/main" id="{629095BD-A79B-4705-B9BF-DEE015A3DA9F}"/>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27" name="Line 45">
                <a:extLst>
                  <a:ext uri="{FF2B5EF4-FFF2-40B4-BE49-F238E27FC236}">
                    <a16:creationId xmlns:a16="http://schemas.microsoft.com/office/drawing/2014/main" id="{7F2A28B3-023B-42C3-B4EF-06B810495132}"/>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122" name="Gruppieren 121">
              <a:extLst>
                <a:ext uri="{FF2B5EF4-FFF2-40B4-BE49-F238E27FC236}">
                  <a16:creationId xmlns:a16="http://schemas.microsoft.com/office/drawing/2014/main" id="{1501B403-CC10-45E8-B046-D8ABB3D2A9CE}"/>
                </a:ext>
              </a:extLst>
            </p:cNvPr>
            <p:cNvGrpSpPr/>
            <p:nvPr/>
          </p:nvGrpSpPr>
          <p:grpSpPr bwMode="auto">
            <a:xfrm rot="16200000">
              <a:off x="4367825" y="4002339"/>
              <a:ext cx="124738" cy="191779"/>
              <a:chOff x="3809833" y="830042"/>
              <a:chExt cx="77339" cy="106474"/>
            </a:xfrm>
            <a:pattFill prst="pct5">
              <a:fgClr>
                <a:schemeClr val="bg1"/>
              </a:fgClr>
              <a:bgClr>
                <a:schemeClr val="bg1"/>
              </a:bgClr>
            </a:pattFill>
          </p:grpSpPr>
          <p:sp>
            <p:nvSpPr>
              <p:cNvPr id="124" name="AutoShape 44">
                <a:extLst>
                  <a:ext uri="{FF2B5EF4-FFF2-40B4-BE49-F238E27FC236}">
                    <a16:creationId xmlns:a16="http://schemas.microsoft.com/office/drawing/2014/main" id="{818226BF-165D-4180-BF4E-517C92F67B03}"/>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25" name="Line 45">
                <a:extLst>
                  <a:ext uri="{FF2B5EF4-FFF2-40B4-BE49-F238E27FC236}">
                    <a16:creationId xmlns:a16="http://schemas.microsoft.com/office/drawing/2014/main" id="{52BF1B27-0373-4A60-85F2-9FE7045B0DFA}"/>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123" name="Gerader Verbinder 122">
              <a:extLst>
                <a:ext uri="{FF2B5EF4-FFF2-40B4-BE49-F238E27FC236}">
                  <a16:creationId xmlns:a16="http://schemas.microsoft.com/office/drawing/2014/main" id="{6579CD57-3E65-4527-867A-DE522D8D7F0C}"/>
                </a:ext>
              </a:extLst>
            </p:cNvPr>
            <p:cNvCxnSpPr>
              <a:cxnSpLocks/>
            </p:cNvCxnSpPr>
            <p:nvPr/>
          </p:nvCxnSpPr>
          <p:spPr bwMode="auto">
            <a:xfrm flipH="1">
              <a:off x="4325936" y="3986515"/>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uppieren 2">
            <a:extLst>
              <a:ext uri="{FF2B5EF4-FFF2-40B4-BE49-F238E27FC236}">
                <a16:creationId xmlns:a16="http://schemas.microsoft.com/office/drawing/2014/main" id="{61324A9B-F460-447F-9D97-4F0AB2D7F29C}"/>
              </a:ext>
            </a:extLst>
          </p:cNvPr>
          <p:cNvGrpSpPr/>
          <p:nvPr/>
        </p:nvGrpSpPr>
        <p:grpSpPr>
          <a:xfrm flipH="1">
            <a:off x="1511365" y="2290714"/>
            <a:ext cx="255596" cy="486856"/>
            <a:chOff x="4094066" y="2839941"/>
            <a:chExt cx="255596" cy="486856"/>
          </a:xfrm>
        </p:grpSpPr>
        <p:grpSp>
          <p:nvGrpSpPr>
            <p:cNvPr id="129" name="Gruppieren 128">
              <a:extLst>
                <a:ext uri="{FF2B5EF4-FFF2-40B4-BE49-F238E27FC236}">
                  <a16:creationId xmlns:a16="http://schemas.microsoft.com/office/drawing/2014/main" id="{1D8D25EE-2FB2-4D4E-A436-F8DF6B9928ED}"/>
                </a:ext>
              </a:extLst>
            </p:cNvPr>
            <p:cNvGrpSpPr/>
            <p:nvPr/>
          </p:nvGrpSpPr>
          <p:grpSpPr bwMode="auto">
            <a:xfrm flipH="1">
              <a:off x="4149618" y="3052643"/>
              <a:ext cx="200044" cy="274154"/>
              <a:chOff x="3809833" y="830042"/>
              <a:chExt cx="77339" cy="106474"/>
            </a:xfrm>
            <a:solidFill>
              <a:schemeClr val="tx1"/>
            </a:solidFill>
          </p:grpSpPr>
          <p:sp>
            <p:nvSpPr>
              <p:cNvPr id="134" name="AutoShape 44">
                <a:extLst>
                  <a:ext uri="{FF2B5EF4-FFF2-40B4-BE49-F238E27FC236}">
                    <a16:creationId xmlns:a16="http://schemas.microsoft.com/office/drawing/2014/main" id="{954433B0-915E-4F06-BA2B-E7AB3775FFD6}"/>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35" name="Line 45">
                <a:extLst>
                  <a:ext uri="{FF2B5EF4-FFF2-40B4-BE49-F238E27FC236}">
                    <a16:creationId xmlns:a16="http://schemas.microsoft.com/office/drawing/2014/main" id="{55DEE86F-0816-42E1-B150-B10BFB758CBD}"/>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grpSp>
          <p:nvGrpSpPr>
            <p:cNvPr id="130" name="Gruppieren 129">
              <a:extLst>
                <a:ext uri="{FF2B5EF4-FFF2-40B4-BE49-F238E27FC236}">
                  <a16:creationId xmlns:a16="http://schemas.microsoft.com/office/drawing/2014/main" id="{73C7FBA0-6FB1-4E5B-A6E7-945CFBD426C2}"/>
                </a:ext>
              </a:extLst>
            </p:cNvPr>
            <p:cNvGrpSpPr/>
            <p:nvPr/>
          </p:nvGrpSpPr>
          <p:grpSpPr bwMode="auto">
            <a:xfrm flipH="1">
              <a:off x="4143410" y="2848310"/>
              <a:ext cx="124738" cy="191779"/>
              <a:chOff x="3809833" y="830042"/>
              <a:chExt cx="77339" cy="106474"/>
            </a:xfrm>
            <a:pattFill prst="pct5">
              <a:fgClr>
                <a:schemeClr val="bg1"/>
              </a:fgClr>
              <a:bgClr>
                <a:schemeClr val="tx1"/>
              </a:bgClr>
            </a:pattFill>
          </p:grpSpPr>
          <p:sp>
            <p:nvSpPr>
              <p:cNvPr id="132" name="AutoShape 44">
                <a:extLst>
                  <a:ext uri="{FF2B5EF4-FFF2-40B4-BE49-F238E27FC236}">
                    <a16:creationId xmlns:a16="http://schemas.microsoft.com/office/drawing/2014/main" id="{5C4585EF-85BA-4C56-B8D4-71E933AB5505}"/>
                  </a:ext>
                </a:extLst>
              </p:cNvPr>
              <p:cNvSpPr>
                <a:spLocks noChangeArrowheads="1"/>
              </p:cNvSpPr>
              <p:nvPr/>
            </p:nvSpPr>
            <p:spPr bwMode="auto">
              <a:xfrm rot="5381329">
                <a:off x="3796413" y="847796"/>
                <a:ext cx="102140" cy="75300"/>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endParaRPr lang="de-DE" altLang="de-DE" sz="1800"/>
              </a:p>
            </p:txBody>
          </p:sp>
          <p:sp>
            <p:nvSpPr>
              <p:cNvPr id="133" name="Line 45">
                <a:extLst>
                  <a:ext uri="{FF2B5EF4-FFF2-40B4-BE49-F238E27FC236}">
                    <a16:creationId xmlns:a16="http://schemas.microsoft.com/office/drawing/2014/main" id="{8FB58BF8-F82E-4C02-8298-FD549828B947}"/>
                  </a:ext>
                </a:extLst>
              </p:cNvPr>
              <p:cNvSpPr>
                <a:spLocks noChangeShapeType="1"/>
              </p:cNvSpPr>
              <p:nvPr/>
            </p:nvSpPr>
            <p:spPr bwMode="auto">
              <a:xfrm rot="5381329">
                <a:off x="3858667" y="858547"/>
                <a:ext cx="57009"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a:defRPr/>
                </a:pPr>
                <a:endParaRPr lang="de-DE"/>
              </a:p>
            </p:txBody>
          </p:sp>
        </p:grpSp>
        <p:cxnSp>
          <p:nvCxnSpPr>
            <p:cNvPr id="131" name="Gerader Verbinder 130">
              <a:extLst>
                <a:ext uri="{FF2B5EF4-FFF2-40B4-BE49-F238E27FC236}">
                  <a16:creationId xmlns:a16="http://schemas.microsoft.com/office/drawing/2014/main" id="{1674B284-9460-48DD-BEA8-97EE8F6B9A5A}"/>
                </a:ext>
              </a:extLst>
            </p:cNvPr>
            <p:cNvCxnSpPr>
              <a:cxnSpLocks/>
            </p:cNvCxnSpPr>
            <p:nvPr/>
          </p:nvCxnSpPr>
          <p:spPr bwMode="auto">
            <a:xfrm rot="16200000">
              <a:off x="3880010" y="3053997"/>
              <a:ext cx="428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Textfeld 428">
            <a:extLst>
              <a:ext uri="{FF2B5EF4-FFF2-40B4-BE49-F238E27FC236}">
                <a16:creationId xmlns:a16="http://schemas.microsoft.com/office/drawing/2014/main" id="{E6F3D7DD-3566-4ACF-83E1-D475A1F09530}"/>
              </a:ext>
            </a:extLst>
          </p:cNvPr>
          <p:cNvSpPr txBox="1">
            <a:spLocks noChangeArrowheads="1"/>
          </p:cNvSpPr>
          <p:nvPr/>
        </p:nvSpPr>
        <p:spPr bwMode="auto">
          <a:xfrm rot="16200000" flipH="1">
            <a:off x="1230951" y="2072272"/>
            <a:ext cx="1457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600" dirty="0"/>
              <a:t>(          )</a:t>
            </a:r>
          </a:p>
        </p:txBody>
      </p:sp>
      <p:sp>
        <p:nvSpPr>
          <p:cNvPr id="102" name="Text Box 89">
            <a:extLst>
              <a:ext uri="{FF2B5EF4-FFF2-40B4-BE49-F238E27FC236}">
                <a16:creationId xmlns:a16="http://schemas.microsoft.com/office/drawing/2014/main" id="{4B5A5F3C-CE8D-45EA-8BC3-FDCC0946D750}"/>
              </a:ext>
            </a:extLst>
          </p:cNvPr>
          <p:cNvSpPr txBox="1">
            <a:spLocks noChangeArrowheads="1"/>
          </p:cNvSpPr>
          <p:nvPr/>
        </p:nvSpPr>
        <p:spPr bwMode="auto">
          <a:xfrm>
            <a:off x="3909542" y="2221660"/>
            <a:ext cx="2898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Le 1 ½ tonneau déclenché au milieu de la ligne droite.</a:t>
            </a:r>
          </a:p>
        </p:txBody>
      </p:sp>
      <p:sp>
        <p:nvSpPr>
          <p:cNvPr id="110" name="Text Box 91">
            <a:extLst>
              <a:ext uri="{FF2B5EF4-FFF2-40B4-BE49-F238E27FC236}">
                <a16:creationId xmlns:a16="http://schemas.microsoft.com/office/drawing/2014/main" id="{B8094F2D-3050-4A6D-94D7-9A48D6B28412}"/>
              </a:ext>
            </a:extLst>
          </p:cNvPr>
          <p:cNvSpPr txBox="1">
            <a:spLocks noChangeArrowheads="1"/>
          </p:cNvSpPr>
          <p:nvPr/>
        </p:nvSpPr>
        <p:spPr bwMode="auto">
          <a:xfrm>
            <a:off x="4070114" y="3220085"/>
            <a:ext cx="3325767" cy="338138"/>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p>
        </p:txBody>
      </p:sp>
      <p:sp>
        <p:nvSpPr>
          <p:cNvPr id="111" name="Oval 93">
            <a:extLst>
              <a:ext uri="{FF2B5EF4-FFF2-40B4-BE49-F238E27FC236}">
                <a16:creationId xmlns:a16="http://schemas.microsoft.com/office/drawing/2014/main" id="{A26113D3-DA71-4602-87D0-28C7BC309D0A}"/>
              </a:ext>
            </a:extLst>
          </p:cNvPr>
          <p:cNvSpPr>
            <a:spLocks noChangeArrowheads="1"/>
          </p:cNvSpPr>
          <p:nvPr/>
        </p:nvSpPr>
        <p:spPr bwMode="auto">
          <a:xfrm flipH="1">
            <a:off x="1616979" y="1062045"/>
            <a:ext cx="1228725" cy="1196975"/>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2" name="Oval 93">
            <a:extLst>
              <a:ext uri="{FF2B5EF4-FFF2-40B4-BE49-F238E27FC236}">
                <a16:creationId xmlns:a16="http://schemas.microsoft.com/office/drawing/2014/main" id="{3E537DF7-9EAC-4ABA-A0B8-2275BA461954}"/>
              </a:ext>
            </a:extLst>
          </p:cNvPr>
          <p:cNvSpPr>
            <a:spLocks noChangeArrowheads="1"/>
          </p:cNvSpPr>
          <p:nvPr/>
        </p:nvSpPr>
        <p:spPr bwMode="auto">
          <a:xfrm flipH="1">
            <a:off x="1663377" y="2885430"/>
            <a:ext cx="1228725" cy="1196975"/>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3" name="Oval 74">
            <a:extLst>
              <a:ext uri="{FF2B5EF4-FFF2-40B4-BE49-F238E27FC236}">
                <a16:creationId xmlns:a16="http://schemas.microsoft.com/office/drawing/2014/main" id="{32470477-4C91-4B63-9851-AB55AD906B3B}"/>
              </a:ext>
            </a:extLst>
          </p:cNvPr>
          <p:cNvSpPr>
            <a:spLocks noChangeArrowheads="1"/>
          </p:cNvSpPr>
          <p:nvPr/>
        </p:nvSpPr>
        <p:spPr bwMode="auto">
          <a:xfrm>
            <a:off x="2176192" y="95503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4" name="Oval 74">
            <a:extLst>
              <a:ext uri="{FF2B5EF4-FFF2-40B4-BE49-F238E27FC236}">
                <a16:creationId xmlns:a16="http://schemas.microsoft.com/office/drawing/2014/main" id="{15972CB6-A195-4915-972F-59ABC72BCDFC}"/>
              </a:ext>
            </a:extLst>
          </p:cNvPr>
          <p:cNvSpPr>
            <a:spLocks noChangeArrowheads="1"/>
          </p:cNvSpPr>
          <p:nvPr/>
        </p:nvSpPr>
        <p:spPr bwMode="auto">
          <a:xfrm>
            <a:off x="1498277" y="149011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5" name="Oval 74">
            <a:extLst>
              <a:ext uri="{FF2B5EF4-FFF2-40B4-BE49-F238E27FC236}">
                <a16:creationId xmlns:a16="http://schemas.microsoft.com/office/drawing/2014/main" id="{459CAFF6-8BB4-4971-8F9B-DDC6BC7C9B93}"/>
              </a:ext>
            </a:extLst>
          </p:cNvPr>
          <p:cNvSpPr>
            <a:spLocks noChangeArrowheads="1"/>
          </p:cNvSpPr>
          <p:nvPr/>
        </p:nvSpPr>
        <p:spPr bwMode="auto">
          <a:xfrm>
            <a:off x="1515921" y="24542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6" name="Oval 74">
            <a:extLst>
              <a:ext uri="{FF2B5EF4-FFF2-40B4-BE49-F238E27FC236}">
                <a16:creationId xmlns:a16="http://schemas.microsoft.com/office/drawing/2014/main" id="{742A56C1-1DCA-47F6-916C-B9DAC845B124}"/>
              </a:ext>
            </a:extLst>
          </p:cNvPr>
          <p:cNvSpPr>
            <a:spLocks noChangeArrowheads="1"/>
          </p:cNvSpPr>
          <p:nvPr/>
        </p:nvSpPr>
        <p:spPr bwMode="auto">
          <a:xfrm>
            <a:off x="1520825" y="343598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17" name="Oval 74">
            <a:extLst>
              <a:ext uri="{FF2B5EF4-FFF2-40B4-BE49-F238E27FC236}">
                <a16:creationId xmlns:a16="http://schemas.microsoft.com/office/drawing/2014/main" id="{4BD78386-BC41-4420-89F5-BD3D64217533}"/>
              </a:ext>
            </a:extLst>
          </p:cNvPr>
          <p:cNvSpPr>
            <a:spLocks noChangeArrowheads="1"/>
          </p:cNvSpPr>
          <p:nvPr/>
        </p:nvSpPr>
        <p:spPr bwMode="auto">
          <a:xfrm>
            <a:off x="2217272" y="401574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Tree>
    <p:extLst>
      <p:ext uri="{BB962C8B-B14F-4D97-AF65-F5344CB8AC3E}">
        <p14:creationId xmlns:p14="http://schemas.microsoft.com/office/powerpoint/2010/main" val="249554086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500"/>
                                        <p:tgtEl>
                                          <p:spTgt spid="10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linds(horizontal)">
                                      <p:cBhvr>
                                        <p:cTn id="11" dur="1000"/>
                                        <p:tgtEl>
                                          <p:spTgt spid="10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blinds(horizontal)">
                                      <p:cBhvr>
                                        <p:cTn id="15" dur="1000"/>
                                        <p:tgtEl>
                                          <p:spTgt spid="110"/>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blinds(horizontal)">
                                      <p:cBhvr>
                                        <p:cTn id="19" dur="1000"/>
                                        <p:tgtEl>
                                          <p:spTgt spid="112"/>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blinds(horizontal)">
                                      <p:cBhvr>
                                        <p:cTn id="23"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2" grpId="0"/>
      <p:bldP spid="1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6">
            <a:extLst>
              <a:ext uri="{FF2B5EF4-FFF2-40B4-BE49-F238E27FC236}">
                <a16:creationId xmlns:a16="http://schemas.microsoft.com/office/drawing/2014/main" id="{63F35A2B-FCAF-4FF1-947B-6E077E4A4C35}"/>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19" name="Text Box 169">
            <a:extLst>
              <a:ext uri="{FF2B5EF4-FFF2-40B4-BE49-F238E27FC236}">
                <a16:creationId xmlns:a16="http://schemas.microsoft.com/office/drawing/2014/main" id="{E443456C-7F96-4975-8BF9-D8C7D0756B5D}"/>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de-DE" sz="1400" b="1">
                <a:solidFill>
                  <a:srgbClr val="02369E"/>
                </a:solidFill>
              </a:rPr>
              <a:t>120</a:t>
            </a:r>
            <a:r>
              <a:rPr lang="en-GB" altLang="de-DE" sz="1400" b="1" baseline="30000">
                <a:solidFill>
                  <a:srgbClr val="02369E"/>
                </a:solidFill>
              </a:rPr>
              <a:t>0</a:t>
            </a:r>
            <a:endParaRPr lang="en-GB" altLang="de-DE" sz="1400" b="1">
              <a:solidFill>
                <a:srgbClr val="02369E"/>
              </a:solidFill>
            </a:endParaRPr>
          </a:p>
        </p:txBody>
      </p:sp>
      <p:sp>
        <p:nvSpPr>
          <p:cNvPr id="9220" name="Text Box 176">
            <a:extLst>
              <a:ext uri="{FF2B5EF4-FFF2-40B4-BE49-F238E27FC236}">
                <a16:creationId xmlns:a16="http://schemas.microsoft.com/office/drawing/2014/main" id="{9AE3862A-F38C-4669-B03A-9914C8D0A0EF}"/>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9221" name="Rectangle 220">
            <a:extLst>
              <a:ext uri="{FF2B5EF4-FFF2-40B4-BE49-F238E27FC236}">
                <a16:creationId xmlns:a16="http://schemas.microsoft.com/office/drawing/2014/main" id="{100AF14A-16E9-43FE-B331-D339B7F9182A}"/>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22" name="Line 222">
            <a:extLst>
              <a:ext uri="{FF2B5EF4-FFF2-40B4-BE49-F238E27FC236}">
                <a16:creationId xmlns:a16="http://schemas.microsoft.com/office/drawing/2014/main" id="{83816437-03AB-4D88-AD01-6BB947D4DDDB}"/>
              </a:ext>
            </a:extLst>
          </p:cNvPr>
          <p:cNvSpPr>
            <a:spLocks noChangeShapeType="1"/>
          </p:cNvSpPr>
          <p:nvPr/>
        </p:nvSpPr>
        <p:spPr bwMode="auto">
          <a:xfrm>
            <a:off x="228600" y="51562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23" name="Text Box 223">
            <a:extLst>
              <a:ext uri="{FF2B5EF4-FFF2-40B4-BE49-F238E27FC236}">
                <a16:creationId xmlns:a16="http://schemas.microsoft.com/office/drawing/2014/main" id="{F3238F61-0984-45F2-A0FF-408D3CDDD2D0}"/>
              </a:ext>
            </a:extLst>
          </p:cNvPr>
          <p:cNvSpPr txBox="1">
            <a:spLocks noChangeArrowheads="1"/>
          </p:cNvSpPr>
          <p:nvPr/>
        </p:nvSpPr>
        <p:spPr bwMode="auto">
          <a:xfrm>
            <a:off x="3973290" y="5607512"/>
            <a:ext cx="1654620"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fr-FR" altLang="de-DE" sz="1400" b="1" dirty="0">
                <a:solidFill>
                  <a:srgbClr val="CC3300"/>
                </a:solidFill>
              </a:rPr>
              <a:t>Ligne de sécurité</a:t>
            </a:r>
          </a:p>
        </p:txBody>
      </p:sp>
      <p:graphicFrame>
        <p:nvGraphicFramePr>
          <p:cNvPr id="9224" name="Object 224">
            <a:extLst>
              <a:ext uri="{FF2B5EF4-FFF2-40B4-BE49-F238E27FC236}">
                <a16:creationId xmlns:a16="http://schemas.microsoft.com/office/drawing/2014/main" id="{EC52FBB4-3588-42CF-9FFF-B61ACE06AB5F}"/>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9224" name="Object 224">
                        <a:extLst>
                          <a:ext uri="{FF2B5EF4-FFF2-40B4-BE49-F238E27FC236}">
                            <a16:creationId xmlns:a16="http://schemas.microsoft.com/office/drawing/2014/main" id="{EC52FBB4-3588-42CF-9FFF-B61ACE06A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225">
            <a:extLst>
              <a:ext uri="{FF2B5EF4-FFF2-40B4-BE49-F238E27FC236}">
                <a16:creationId xmlns:a16="http://schemas.microsoft.com/office/drawing/2014/main" id="{9790DDC0-4F04-4E06-92C2-096C462485D6}"/>
              </a:ext>
            </a:extLst>
          </p:cNvPr>
          <p:cNvSpPr txBox="1">
            <a:spLocks noChangeArrowheads="1"/>
          </p:cNvSpPr>
          <p:nvPr/>
        </p:nvSpPr>
        <p:spPr bwMode="auto">
          <a:xfrm>
            <a:off x="5465763" y="16891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de-DE" sz="2400" b="1" dirty="0">
                <a:solidFill>
                  <a:srgbClr val="02369E"/>
                </a:solidFill>
              </a:rPr>
              <a:t>vent</a:t>
            </a:r>
          </a:p>
        </p:txBody>
      </p:sp>
      <p:sp>
        <p:nvSpPr>
          <p:cNvPr id="9226" name="Text Box 227">
            <a:extLst>
              <a:ext uri="{FF2B5EF4-FFF2-40B4-BE49-F238E27FC236}">
                <a16:creationId xmlns:a16="http://schemas.microsoft.com/office/drawing/2014/main" id="{41A2D070-5AD6-4E7A-975F-893DF392D203}"/>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9227" name="Group 229">
            <a:extLst>
              <a:ext uri="{FF2B5EF4-FFF2-40B4-BE49-F238E27FC236}">
                <a16:creationId xmlns:a16="http://schemas.microsoft.com/office/drawing/2014/main" id="{F9A90DEE-94A5-43DA-9D4B-87332A860998}"/>
              </a:ext>
            </a:extLst>
          </p:cNvPr>
          <p:cNvGrpSpPr>
            <a:grpSpLocks/>
          </p:cNvGrpSpPr>
          <p:nvPr/>
        </p:nvGrpSpPr>
        <p:grpSpPr bwMode="auto">
          <a:xfrm>
            <a:off x="3527425" y="4879975"/>
            <a:ext cx="2560638" cy="214313"/>
            <a:chOff x="2072" y="3594"/>
            <a:chExt cx="1613" cy="135"/>
          </a:xfrm>
        </p:grpSpPr>
        <p:sp>
          <p:nvSpPr>
            <p:cNvPr id="9611" name="Rectangle 230">
              <a:extLst>
                <a:ext uri="{FF2B5EF4-FFF2-40B4-BE49-F238E27FC236}">
                  <a16:creationId xmlns:a16="http://schemas.microsoft.com/office/drawing/2014/main" id="{A8E81FB7-4613-4133-BC17-5B4A11083BE3}"/>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612" name="Line 231">
              <a:extLst>
                <a:ext uri="{FF2B5EF4-FFF2-40B4-BE49-F238E27FC236}">
                  <a16:creationId xmlns:a16="http://schemas.microsoft.com/office/drawing/2014/main" id="{78566E2E-9A82-40A8-BE71-411871882676}"/>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228" name="Rectangle 232">
            <a:extLst>
              <a:ext uri="{FF2B5EF4-FFF2-40B4-BE49-F238E27FC236}">
                <a16:creationId xmlns:a16="http://schemas.microsoft.com/office/drawing/2014/main" id="{3AA1E2A0-7EF4-4B7E-A277-344CABFC33B5}"/>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29" name="Rectangle 233">
            <a:extLst>
              <a:ext uri="{FF2B5EF4-FFF2-40B4-BE49-F238E27FC236}">
                <a16:creationId xmlns:a16="http://schemas.microsoft.com/office/drawing/2014/main" id="{D5F49611-DE26-486D-8D22-5F4662CCD677}"/>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0" name="Rectangle 234">
            <a:extLst>
              <a:ext uri="{FF2B5EF4-FFF2-40B4-BE49-F238E27FC236}">
                <a16:creationId xmlns:a16="http://schemas.microsoft.com/office/drawing/2014/main" id="{CAD1E9F9-525F-4800-8CD3-567C1A9613D4}"/>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1" name="Rectangle 235">
            <a:extLst>
              <a:ext uri="{FF2B5EF4-FFF2-40B4-BE49-F238E27FC236}">
                <a16:creationId xmlns:a16="http://schemas.microsoft.com/office/drawing/2014/main" id="{240ADA50-AAB2-4E2D-8D64-44471C7AA7DC}"/>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2" name="Rectangle 236">
            <a:extLst>
              <a:ext uri="{FF2B5EF4-FFF2-40B4-BE49-F238E27FC236}">
                <a16:creationId xmlns:a16="http://schemas.microsoft.com/office/drawing/2014/main" id="{7D2FB7A2-4928-4D36-B34A-CB585DB4C1A4}"/>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3" name="Rectangle 237">
            <a:extLst>
              <a:ext uri="{FF2B5EF4-FFF2-40B4-BE49-F238E27FC236}">
                <a16:creationId xmlns:a16="http://schemas.microsoft.com/office/drawing/2014/main" id="{10480196-A09D-40B9-A972-B8F9AF7A5E6A}"/>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4" name="Freeform 238">
            <a:extLst>
              <a:ext uri="{FF2B5EF4-FFF2-40B4-BE49-F238E27FC236}">
                <a16:creationId xmlns:a16="http://schemas.microsoft.com/office/drawing/2014/main" id="{A70DCD08-8B1C-4CC2-824D-D61620BDE7CD}"/>
              </a:ext>
            </a:extLst>
          </p:cNvPr>
          <p:cNvSpPr>
            <a:spLocks/>
          </p:cNvSpPr>
          <p:nvPr/>
        </p:nvSpPr>
        <p:spPr bwMode="auto">
          <a:xfrm>
            <a:off x="4179888" y="48768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9235" name="Group 239">
            <a:extLst>
              <a:ext uri="{FF2B5EF4-FFF2-40B4-BE49-F238E27FC236}">
                <a16:creationId xmlns:a16="http://schemas.microsoft.com/office/drawing/2014/main" id="{68EC0E52-E17B-4BBF-8330-D3A767D8D932}"/>
              </a:ext>
            </a:extLst>
          </p:cNvPr>
          <p:cNvGrpSpPr>
            <a:grpSpLocks/>
          </p:cNvGrpSpPr>
          <p:nvPr/>
        </p:nvGrpSpPr>
        <p:grpSpPr bwMode="auto">
          <a:xfrm>
            <a:off x="1333500" y="2827338"/>
            <a:ext cx="6910388" cy="2317750"/>
            <a:chOff x="1200" y="1805"/>
            <a:chExt cx="4177" cy="1460"/>
          </a:xfrm>
        </p:grpSpPr>
        <p:grpSp>
          <p:nvGrpSpPr>
            <p:cNvPr id="9599" name="Group 240">
              <a:extLst>
                <a:ext uri="{FF2B5EF4-FFF2-40B4-BE49-F238E27FC236}">
                  <a16:creationId xmlns:a16="http://schemas.microsoft.com/office/drawing/2014/main" id="{5EE203C9-E814-414C-96D4-5971A67E6ED3}"/>
                </a:ext>
              </a:extLst>
            </p:cNvPr>
            <p:cNvGrpSpPr>
              <a:grpSpLocks/>
            </p:cNvGrpSpPr>
            <p:nvPr/>
          </p:nvGrpSpPr>
          <p:grpSpPr bwMode="auto">
            <a:xfrm>
              <a:off x="3213" y="1805"/>
              <a:ext cx="78" cy="252"/>
              <a:chOff x="2802" y="2429"/>
              <a:chExt cx="78" cy="252"/>
            </a:xfrm>
          </p:grpSpPr>
          <p:sp>
            <p:nvSpPr>
              <p:cNvPr id="9609" name="Freeform 241">
                <a:extLst>
                  <a:ext uri="{FF2B5EF4-FFF2-40B4-BE49-F238E27FC236}">
                    <a16:creationId xmlns:a16="http://schemas.microsoft.com/office/drawing/2014/main" id="{8DF6E1BA-F10B-47C3-9859-CC2AF805FA1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10" name="Line 242">
                <a:extLst>
                  <a:ext uri="{FF2B5EF4-FFF2-40B4-BE49-F238E27FC236}">
                    <a16:creationId xmlns:a16="http://schemas.microsoft.com/office/drawing/2014/main" id="{ACA95BE9-E293-45A4-9966-C8E12B2EF599}"/>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9600" name="Group 243">
              <a:extLst>
                <a:ext uri="{FF2B5EF4-FFF2-40B4-BE49-F238E27FC236}">
                  <a16:creationId xmlns:a16="http://schemas.microsoft.com/office/drawing/2014/main" id="{D1248D0D-2EAB-462E-B5BF-EE41C30138DC}"/>
                </a:ext>
              </a:extLst>
            </p:cNvPr>
            <p:cNvGrpSpPr>
              <a:grpSpLocks/>
            </p:cNvGrpSpPr>
            <p:nvPr/>
          </p:nvGrpSpPr>
          <p:grpSpPr bwMode="auto">
            <a:xfrm>
              <a:off x="5299" y="1812"/>
              <a:ext cx="78" cy="252"/>
              <a:chOff x="2802" y="2429"/>
              <a:chExt cx="78" cy="252"/>
            </a:xfrm>
          </p:grpSpPr>
          <p:sp>
            <p:nvSpPr>
              <p:cNvPr id="9607" name="Freeform 244">
                <a:extLst>
                  <a:ext uri="{FF2B5EF4-FFF2-40B4-BE49-F238E27FC236}">
                    <a16:creationId xmlns:a16="http://schemas.microsoft.com/office/drawing/2014/main" id="{F92EBE4F-F689-4F4E-828E-9DB43229C24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08" name="Line 245">
                <a:extLst>
                  <a:ext uri="{FF2B5EF4-FFF2-40B4-BE49-F238E27FC236}">
                    <a16:creationId xmlns:a16="http://schemas.microsoft.com/office/drawing/2014/main" id="{3C304E47-DC14-4D0C-9A90-1F4B1AC8FEFB}"/>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601" name="Line 246">
              <a:extLst>
                <a:ext uri="{FF2B5EF4-FFF2-40B4-BE49-F238E27FC236}">
                  <a16:creationId xmlns:a16="http://schemas.microsoft.com/office/drawing/2014/main" id="{B5B57442-91C9-400B-B135-533FD10DFB2D}"/>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02" name="Line 247">
              <a:extLst>
                <a:ext uri="{FF2B5EF4-FFF2-40B4-BE49-F238E27FC236}">
                  <a16:creationId xmlns:a16="http://schemas.microsoft.com/office/drawing/2014/main" id="{852581CB-AC7E-451E-94A3-B9AB0FFAACBA}"/>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03" name="Line 248">
              <a:extLst>
                <a:ext uri="{FF2B5EF4-FFF2-40B4-BE49-F238E27FC236}">
                  <a16:creationId xmlns:a16="http://schemas.microsoft.com/office/drawing/2014/main" id="{550D7EB4-93E1-4DC1-A2A6-E9C7E600279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604" name="Group 249">
              <a:extLst>
                <a:ext uri="{FF2B5EF4-FFF2-40B4-BE49-F238E27FC236}">
                  <a16:creationId xmlns:a16="http://schemas.microsoft.com/office/drawing/2014/main" id="{8ACB5182-AA02-4EF1-AAED-6878703F4990}"/>
                </a:ext>
              </a:extLst>
            </p:cNvPr>
            <p:cNvGrpSpPr>
              <a:grpSpLocks/>
            </p:cNvGrpSpPr>
            <p:nvPr/>
          </p:nvGrpSpPr>
          <p:grpSpPr bwMode="auto">
            <a:xfrm>
              <a:off x="1200" y="1813"/>
              <a:ext cx="78" cy="252"/>
              <a:chOff x="2802" y="2429"/>
              <a:chExt cx="78" cy="252"/>
            </a:xfrm>
          </p:grpSpPr>
          <p:sp>
            <p:nvSpPr>
              <p:cNvPr id="9605" name="Freeform 250">
                <a:extLst>
                  <a:ext uri="{FF2B5EF4-FFF2-40B4-BE49-F238E27FC236}">
                    <a16:creationId xmlns:a16="http://schemas.microsoft.com/office/drawing/2014/main" id="{877F11B2-D1B5-4BFD-A443-0289CA2F7AE8}"/>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06" name="Line 251">
                <a:extLst>
                  <a:ext uri="{FF2B5EF4-FFF2-40B4-BE49-F238E27FC236}">
                    <a16:creationId xmlns:a16="http://schemas.microsoft.com/office/drawing/2014/main" id="{6377F1B0-D69C-496D-AFC8-EAE0B191523A}"/>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9236" name="Text Box 254">
            <a:extLst>
              <a:ext uri="{FF2B5EF4-FFF2-40B4-BE49-F238E27FC236}">
                <a16:creationId xmlns:a16="http://schemas.microsoft.com/office/drawing/2014/main" id="{2060ED99-681C-4440-B6BF-351DC14ACAE7}"/>
              </a:ext>
            </a:extLst>
          </p:cNvPr>
          <p:cNvSpPr txBox="1">
            <a:spLocks noChangeArrowheads="1"/>
          </p:cNvSpPr>
          <p:nvPr/>
        </p:nvSpPr>
        <p:spPr bwMode="auto">
          <a:xfrm>
            <a:off x="2514600" y="323850"/>
            <a:ext cx="4572000" cy="7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fr-FR" altLang="fr-FR" sz="2000" b="1" dirty="0"/>
              <a:t>Procédure</a:t>
            </a:r>
            <a:r>
              <a:rPr lang="en-GB" altLang="fr-FR" sz="2000" b="1" dirty="0"/>
              <a:t> de </a:t>
            </a:r>
            <a:r>
              <a:rPr lang="fr-FR" altLang="fr-FR" sz="2000" b="1" dirty="0"/>
              <a:t>décollage</a:t>
            </a:r>
          </a:p>
          <a:p>
            <a:pPr>
              <a:lnSpc>
                <a:spcPct val="70000"/>
              </a:lnSpc>
            </a:pPr>
            <a:endParaRPr lang="en-GB" altLang="fr-FR" sz="2000" b="1" dirty="0"/>
          </a:p>
          <a:p>
            <a:pPr algn="ctr">
              <a:lnSpc>
                <a:spcPct val="70000"/>
              </a:lnSpc>
            </a:pPr>
            <a:r>
              <a:rPr lang="en-GB" altLang="fr-FR" sz="2000" b="1" dirty="0"/>
              <a:t>( non </a:t>
            </a:r>
            <a:r>
              <a:rPr lang="fr-FR" altLang="fr-FR" sz="2000" b="1" dirty="0"/>
              <a:t>jugée</a:t>
            </a:r>
            <a:r>
              <a:rPr lang="en-GB" altLang="fr-FR" sz="2000" b="1" dirty="0"/>
              <a:t>, non </a:t>
            </a:r>
            <a:r>
              <a:rPr lang="fr-FR" altLang="fr-FR" sz="2000" b="1" dirty="0"/>
              <a:t>notée</a:t>
            </a:r>
            <a:r>
              <a:rPr lang="en-GB" altLang="fr-FR" sz="2000" b="1" dirty="0"/>
              <a:t> )</a:t>
            </a:r>
          </a:p>
        </p:txBody>
      </p:sp>
      <p:grpSp>
        <p:nvGrpSpPr>
          <p:cNvPr id="9237" name="Group 256">
            <a:extLst>
              <a:ext uri="{FF2B5EF4-FFF2-40B4-BE49-F238E27FC236}">
                <a16:creationId xmlns:a16="http://schemas.microsoft.com/office/drawing/2014/main" id="{6A3FB2F7-2B81-4B57-8EEF-89097EFA3C26}"/>
              </a:ext>
            </a:extLst>
          </p:cNvPr>
          <p:cNvGrpSpPr>
            <a:grpSpLocks/>
          </p:cNvGrpSpPr>
          <p:nvPr/>
        </p:nvGrpSpPr>
        <p:grpSpPr bwMode="auto">
          <a:xfrm>
            <a:off x="95250" y="173038"/>
            <a:ext cx="1422400" cy="577850"/>
            <a:chOff x="748" y="1253"/>
            <a:chExt cx="4096" cy="1820"/>
          </a:xfrm>
        </p:grpSpPr>
        <p:sp>
          <p:nvSpPr>
            <p:cNvPr id="9238" name="AutoShape 257">
              <a:extLst>
                <a:ext uri="{FF2B5EF4-FFF2-40B4-BE49-F238E27FC236}">
                  <a16:creationId xmlns:a16="http://schemas.microsoft.com/office/drawing/2014/main" id="{DCBECD0A-CCFE-450A-B18F-3753A22C6148}"/>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9239" name="Group 258">
              <a:extLst>
                <a:ext uri="{FF2B5EF4-FFF2-40B4-BE49-F238E27FC236}">
                  <a16:creationId xmlns:a16="http://schemas.microsoft.com/office/drawing/2014/main" id="{ED3D1FC8-C623-4F7B-A1A9-309B415195D0}"/>
                </a:ext>
              </a:extLst>
            </p:cNvPr>
            <p:cNvGrpSpPr>
              <a:grpSpLocks/>
            </p:cNvGrpSpPr>
            <p:nvPr/>
          </p:nvGrpSpPr>
          <p:grpSpPr bwMode="auto">
            <a:xfrm>
              <a:off x="756" y="1261"/>
              <a:ext cx="4080" cy="1804"/>
              <a:chOff x="756" y="1261"/>
              <a:chExt cx="4080" cy="1804"/>
            </a:xfrm>
          </p:grpSpPr>
          <p:sp>
            <p:nvSpPr>
              <p:cNvPr id="9399" name="Freeform 259">
                <a:extLst>
                  <a:ext uri="{FF2B5EF4-FFF2-40B4-BE49-F238E27FC236}">
                    <a16:creationId xmlns:a16="http://schemas.microsoft.com/office/drawing/2014/main" id="{70F9796A-859C-4265-A49A-DA812B55B45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0" name="Freeform 260">
                <a:extLst>
                  <a:ext uri="{FF2B5EF4-FFF2-40B4-BE49-F238E27FC236}">
                    <a16:creationId xmlns:a16="http://schemas.microsoft.com/office/drawing/2014/main" id="{C2773635-8966-4458-B8F3-D2910580DA19}"/>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01" name="Freeform 261">
                <a:extLst>
                  <a:ext uri="{FF2B5EF4-FFF2-40B4-BE49-F238E27FC236}">
                    <a16:creationId xmlns:a16="http://schemas.microsoft.com/office/drawing/2014/main" id="{C71DCA7C-596C-47A9-A563-8C28C626BDC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2" name="Freeform 262">
                <a:extLst>
                  <a:ext uri="{FF2B5EF4-FFF2-40B4-BE49-F238E27FC236}">
                    <a16:creationId xmlns:a16="http://schemas.microsoft.com/office/drawing/2014/main" id="{94D6FF9C-6DDC-4B73-B42D-BBF9461BE694}"/>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03" name="Freeform 263">
                <a:extLst>
                  <a:ext uri="{FF2B5EF4-FFF2-40B4-BE49-F238E27FC236}">
                    <a16:creationId xmlns:a16="http://schemas.microsoft.com/office/drawing/2014/main" id="{70E4D263-0714-4FE1-8BE0-82150BD805D1}"/>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4" name="Freeform 264">
                <a:extLst>
                  <a:ext uri="{FF2B5EF4-FFF2-40B4-BE49-F238E27FC236}">
                    <a16:creationId xmlns:a16="http://schemas.microsoft.com/office/drawing/2014/main" id="{7D1746D3-1100-4EA7-8366-82FE8AE1C52D}"/>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5" name="Freeform 265">
                <a:extLst>
                  <a:ext uri="{FF2B5EF4-FFF2-40B4-BE49-F238E27FC236}">
                    <a16:creationId xmlns:a16="http://schemas.microsoft.com/office/drawing/2014/main" id="{1539DAEA-B41E-42A3-8CFE-73ED6FDE45CB}"/>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6" name="Freeform 266">
                <a:extLst>
                  <a:ext uri="{FF2B5EF4-FFF2-40B4-BE49-F238E27FC236}">
                    <a16:creationId xmlns:a16="http://schemas.microsoft.com/office/drawing/2014/main" id="{9DE6A2DA-764A-4FD6-8DD0-F57130A33EE6}"/>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7" name="Freeform 267">
                <a:extLst>
                  <a:ext uri="{FF2B5EF4-FFF2-40B4-BE49-F238E27FC236}">
                    <a16:creationId xmlns:a16="http://schemas.microsoft.com/office/drawing/2014/main" id="{92EA4378-512E-4C8B-A7CD-1A2924B38FDA}"/>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8" name="Freeform 268">
                <a:extLst>
                  <a:ext uri="{FF2B5EF4-FFF2-40B4-BE49-F238E27FC236}">
                    <a16:creationId xmlns:a16="http://schemas.microsoft.com/office/drawing/2014/main" id="{E7D285FB-AB6B-4EF7-840D-14393EC5C217}"/>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9" name="Freeform 269">
                <a:extLst>
                  <a:ext uri="{FF2B5EF4-FFF2-40B4-BE49-F238E27FC236}">
                    <a16:creationId xmlns:a16="http://schemas.microsoft.com/office/drawing/2014/main" id="{1497A98A-E36F-4591-8C13-D3C7A95BB4B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0" name="Freeform 270">
                <a:extLst>
                  <a:ext uri="{FF2B5EF4-FFF2-40B4-BE49-F238E27FC236}">
                    <a16:creationId xmlns:a16="http://schemas.microsoft.com/office/drawing/2014/main" id="{61C7E167-6F47-4B3D-A8C3-EB29E0DA9EA7}"/>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1" name="Freeform 271">
                <a:extLst>
                  <a:ext uri="{FF2B5EF4-FFF2-40B4-BE49-F238E27FC236}">
                    <a16:creationId xmlns:a16="http://schemas.microsoft.com/office/drawing/2014/main" id="{1953B8C3-4923-46BB-B3F1-15BCE7F6DAEA}"/>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2" name="Freeform 272">
                <a:extLst>
                  <a:ext uri="{FF2B5EF4-FFF2-40B4-BE49-F238E27FC236}">
                    <a16:creationId xmlns:a16="http://schemas.microsoft.com/office/drawing/2014/main" id="{A473F0D6-1784-4779-A75D-4E1ED19A5CD1}"/>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3" name="Freeform 273">
                <a:extLst>
                  <a:ext uri="{FF2B5EF4-FFF2-40B4-BE49-F238E27FC236}">
                    <a16:creationId xmlns:a16="http://schemas.microsoft.com/office/drawing/2014/main" id="{9142029A-C234-4215-A60E-0728BF01FD26}"/>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14" name="Freeform 274">
                <a:extLst>
                  <a:ext uri="{FF2B5EF4-FFF2-40B4-BE49-F238E27FC236}">
                    <a16:creationId xmlns:a16="http://schemas.microsoft.com/office/drawing/2014/main" id="{577130D4-2B0D-4009-9F0C-A4FF83DAE8C6}"/>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5" name="Freeform 275">
                <a:extLst>
                  <a:ext uri="{FF2B5EF4-FFF2-40B4-BE49-F238E27FC236}">
                    <a16:creationId xmlns:a16="http://schemas.microsoft.com/office/drawing/2014/main" id="{E0915E94-8A50-45BA-8F8E-E5A23BEEC3B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16" name="Freeform 276">
                <a:extLst>
                  <a:ext uri="{FF2B5EF4-FFF2-40B4-BE49-F238E27FC236}">
                    <a16:creationId xmlns:a16="http://schemas.microsoft.com/office/drawing/2014/main" id="{B3C4231E-B096-436C-B9B1-81F047F2D2B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7" name="Freeform 277">
                <a:extLst>
                  <a:ext uri="{FF2B5EF4-FFF2-40B4-BE49-F238E27FC236}">
                    <a16:creationId xmlns:a16="http://schemas.microsoft.com/office/drawing/2014/main" id="{75385608-144A-4B68-B814-DC09BA089234}"/>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8" name="Freeform 278">
                <a:extLst>
                  <a:ext uri="{FF2B5EF4-FFF2-40B4-BE49-F238E27FC236}">
                    <a16:creationId xmlns:a16="http://schemas.microsoft.com/office/drawing/2014/main" id="{E6AA66A7-667D-404F-A222-5CC61FA02A70}"/>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9" name="Freeform 279">
                <a:extLst>
                  <a:ext uri="{FF2B5EF4-FFF2-40B4-BE49-F238E27FC236}">
                    <a16:creationId xmlns:a16="http://schemas.microsoft.com/office/drawing/2014/main" id="{34FBD453-DC11-4543-98CE-E70F29073974}"/>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0" name="Freeform 280">
                <a:extLst>
                  <a:ext uri="{FF2B5EF4-FFF2-40B4-BE49-F238E27FC236}">
                    <a16:creationId xmlns:a16="http://schemas.microsoft.com/office/drawing/2014/main" id="{2639E463-4697-4B36-867C-679D14C3849C}"/>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1" name="Freeform 281">
                <a:extLst>
                  <a:ext uri="{FF2B5EF4-FFF2-40B4-BE49-F238E27FC236}">
                    <a16:creationId xmlns:a16="http://schemas.microsoft.com/office/drawing/2014/main" id="{BA40A393-2776-4BF5-A45D-B08D17BBC5D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2" name="Freeform 282">
                <a:extLst>
                  <a:ext uri="{FF2B5EF4-FFF2-40B4-BE49-F238E27FC236}">
                    <a16:creationId xmlns:a16="http://schemas.microsoft.com/office/drawing/2014/main" id="{28344CB6-1BCD-4540-A38C-E15083769132}"/>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3" name="Freeform 283">
                <a:extLst>
                  <a:ext uri="{FF2B5EF4-FFF2-40B4-BE49-F238E27FC236}">
                    <a16:creationId xmlns:a16="http://schemas.microsoft.com/office/drawing/2014/main" id="{E9C5D231-F650-4531-B26E-8A0EA7512A2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4" name="Freeform 284">
                <a:extLst>
                  <a:ext uri="{FF2B5EF4-FFF2-40B4-BE49-F238E27FC236}">
                    <a16:creationId xmlns:a16="http://schemas.microsoft.com/office/drawing/2014/main" id="{89064C0B-4AE2-4F67-A553-69466BD6163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5" name="Freeform 285">
                <a:extLst>
                  <a:ext uri="{FF2B5EF4-FFF2-40B4-BE49-F238E27FC236}">
                    <a16:creationId xmlns:a16="http://schemas.microsoft.com/office/drawing/2014/main" id="{97A0135B-9356-4FB8-AD0A-E6462EF8CC14}"/>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6" name="Freeform 286">
                <a:extLst>
                  <a:ext uri="{FF2B5EF4-FFF2-40B4-BE49-F238E27FC236}">
                    <a16:creationId xmlns:a16="http://schemas.microsoft.com/office/drawing/2014/main" id="{9CAD47ED-F743-4F93-AA5C-8AADD4A29036}"/>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7" name="Freeform 287">
                <a:extLst>
                  <a:ext uri="{FF2B5EF4-FFF2-40B4-BE49-F238E27FC236}">
                    <a16:creationId xmlns:a16="http://schemas.microsoft.com/office/drawing/2014/main" id="{95CE6C23-4A41-4E5E-8E9C-B3678A38558D}"/>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8" name="Freeform 288">
                <a:extLst>
                  <a:ext uri="{FF2B5EF4-FFF2-40B4-BE49-F238E27FC236}">
                    <a16:creationId xmlns:a16="http://schemas.microsoft.com/office/drawing/2014/main" id="{16BF7363-E3F2-4793-B088-CBBB48640294}"/>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9" name="Freeform 289">
                <a:extLst>
                  <a:ext uri="{FF2B5EF4-FFF2-40B4-BE49-F238E27FC236}">
                    <a16:creationId xmlns:a16="http://schemas.microsoft.com/office/drawing/2014/main" id="{325235CB-B58B-40F0-967E-1B4CF6C7093D}"/>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0" name="Freeform 290">
                <a:extLst>
                  <a:ext uri="{FF2B5EF4-FFF2-40B4-BE49-F238E27FC236}">
                    <a16:creationId xmlns:a16="http://schemas.microsoft.com/office/drawing/2014/main" id="{79ECDDE9-DD27-48FF-889C-81D8A72545DA}"/>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1" name="Freeform 291">
                <a:extLst>
                  <a:ext uri="{FF2B5EF4-FFF2-40B4-BE49-F238E27FC236}">
                    <a16:creationId xmlns:a16="http://schemas.microsoft.com/office/drawing/2014/main" id="{34A21100-5636-42D7-896D-B6E476A8B8BE}"/>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2" name="Freeform 292">
                <a:extLst>
                  <a:ext uri="{FF2B5EF4-FFF2-40B4-BE49-F238E27FC236}">
                    <a16:creationId xmlns:a16="http://schemas.microsoft.com/office/drawing/2014/main" id="{44973F02-2EB4-4711-8E8D-03D40482D530}"/>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3" name="Freeform 293">
                <a:extLst>
                  <a:ext uri="{FF2B5EF4-FFF2-40B4-BE49-F238E27FC236}">
                    <a16:creationId xmlns:a16="http://schemas.microsoft.com/office/drawing/2014/main" id="{D7AFB84C-874F-4838-9A3B-48EE278C19DB}"/>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4" name="Freeform 294">
                <a:extLst>
                  <a:ext uri="{FF2B5EF4-FFF2-40B4-BE49-F238E27FC236}">
                    <a16:creationId xmlns:a16="http://schemas.microsoft.com/office/drawing/2014/main" id="{20D49DDB-ED1B-46EE-B4B9-452389C8E7CB}"/>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5" name="Freeform 295">
                <a:extLst>
                  <a:ext uri="{FF2B5EF4-FFF2-40B4-BE49-F238E27FC236}">
                    <a16:creationId xmlns:a16="http://schemas.microsoft.com/office/drawing/2014/main" id="{EEFECD3F-EE56-47B3-B2D2-DAB53D60D326}"/>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6" name="Freeform 296">
                <a:extLst>
                  <a:ext uri="{FF2B5EF4-FFF2-40B4-BE49-F238E27FC236}">
                    <a16:creationId xmlns:a16="http://schemas.microsoft.com/office/drawing/2014/main" id="{ED97F8E1-35F2-4674-AC1F-074CD047A12B}"/>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7" name="Freeform 297">
                <a:extLst>
                  <a:ext uri="{FF2B5EF4-FFF2-40B4-BE49-F238E27FC236}">
                    <a16:creationId xmlns:a16="http://schemas.microsoft.com/office/drawing/2014/main" id="{8E258E95-CF9D-4728-90BC-596097628117}"/>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8" name="Freeform 298">
                <a:extLst>
                  <a:ext uri="{FF2B5EF4-FFF2-40B4-BE49-F238E27FC236}">
                    <a16:creationId xmlns:a16="http://schemas.microsoft.com/office/drawing/2014/main" id="{45D0EA44-0CAC-4FD0-817B-AC512A4CC512}"/>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9" name="Freeform 299">
                <a:extLst>
                  <a:ext uri="{FF2B5EF4-FFF2-40B4-BE49-F238E27FC236}">
                    <a16:creationId xmlns:a16="http://schemas.microsoft.com/office/drawing/2014/main" id="{7EB03DAD-D6DA-4D1B-B974-3BE545F389B2}"/>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0" name="Freeform 300">
                <a:extLst>
                  <a:ext uri="{FF2B5EF4-FFF2-40B4-BE49-F238E27FC236}">
                    <a16:creationId xmlns:a16="http://schemas.microsoft.com/office/drawing/2014/main" id="{ECC8FF2E-F71E-4A9D-B0B9-885CE06DEF9E}"/>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1" name="Freeform 301">
                <a:extLst>
                  <a:ext uri="{FF2B5EF4-FFF2-40B4-BE49-F238E27FC236}">
                    <a16:creationId xmlns:a16="http://schemas.microsoft.com/office/drawing/2014/main" id="{76D3D800-A3EC-40E8-AF6B-482B0517D77D}"/>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2" name="Freeform 302">
                <a:extLst>
                  <a:ext uri="{FF2B5EF4-FFF2-40B4-BE49-F238E27FC236}">
                    <a16:creationId xmlns:a16="http://schemas.microsoft.com/office/drawing/2014/main" id="{E315DE09-E6D1-4226-85D5-0B03EE6307D9}"/>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3" name="Freeform 303">
                <a:extLst>
                  <a:ext uri="{FF2B5EF4-FFF2-40B4-BE49-F238E27FC236}">
                    <a16:creationId xmlns:a16="http://schemas.microsoft.com/office/drawing/2014/main" id="{5EEF5BB0-08C1-4EC8-B5F5-80EAE3158BB0}"/>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4" name="Freeform 304">
                <a:extLst>
                  <a:ext uri="{FF2B5EF4-FFF2-40B4-BE49-F238E27FC236}">
                    <a16:creationId xmlns:a16="http://schemas.microsoft.com/office/drawing/2014/main" id="{706DE800-5A4B-4106-A4BF-9AF180BCAC64}"/>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5" name="Freeform 305">
                <a:extLst>
                  <a:ext uri="{FF2B5EF4-FFF2-40B4-BE49-F238E27FC236}">
                    <a16:creationId xmlns:a16="http://schemas.microsoft.com/office/drawing/2014/main" id="{9B241754-A46A-446F-9934-59DA8856FB8F}"/>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6" name="Freeform 306">
                <a:extLst>
                  <a:ext uri="{FF2B5EF4-FFF2-40B4-BE49-F238E27FC236}">
                    <a16:creationId xmlns:a16="http://schemas.microsoft.com/office/drawing/2014/main" id="{78930444-D200-44F1-8B61-097C176C2A06}"/>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7" name="Freeform 307">
                <a:extLst>
                  <a:ext uri="{FF2B5EF4-FFF2-40B4-BE49-F238E27FC236}">
                    <a16:creationId xmlns:a16="http://schemas.microsoft.com/office/drawing/2014/main" id="{E8E8AD0E-61CF-46DC-8CDD-9DAE5EAA4C17}"/>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8" name="Freeform 308">
                <a:extLst>
                  <a:ext uri="{FF2B5EF4-FFF2-40B4-BE49-F238E27FC236}">
                    <a16:creationId xmlns:a16="http://schemas.microsoft.com/office/drawing/2014/main" id="{05A52601-CE72-4257-9027-68F68C06C7EB}"/>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9" name="Freeform 309">
                <a:extLst>
                  <a:ext uri="{FF2B5EF4-FFF2-40B4-BE49-F238E27FC236}">
                    <a16:creationId xmlns:a16="http://schemas.microsoft.com/office/drawing/2014/main" id="{AEB79577-6AFD-4673-A791-6C6082FECF25}"/>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0" name="Freeform 310">
                <a:extLst>
                  <a:ext uri="{FF2B5EF4-FFF2-40B4-BE49-F238E27FC236}">
                    <a16:creationId xmlns:a16="http://schemas.microsoft.com/office/drawing/2014/main" id="{2A608377-FA78-4BC9-AAE6-6F86F8336412}"/>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1" name="Freeform 311">
                <a:extLst>
                  <a:ext uri="{FF2B5EF4-FFF2-40B4-BE49-F238E27FC236}">
                    <a16:creationId xmlns:a16="http://schemas.microsoft.com/office/drawing/2014/main" id="{FBDAF8AC-2BBA-4936-8DBD-BDD10E404EDE}"/>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2" name="Freeform 312">
                <a:extLst>
                  <a:ext uri="{FF2B5EF4-FFF2-40B4-BE49-F238E27FC236}">
                    <a16:creationId xmlns:a16="http://schemas.microsoft.com/office/drawing/2014/main" id="{EB397DE5-0F9C-41DA-BA89-3DABA7DAE9C3}"/>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3" name="Freeform 313">
                <a:extLst>
                  <a:ext uri="{FF2B5EF4-FFF2-40B4-BE49-F238E27FC236}">
                    <a16:creationId xmlns:a16="http://schemas.microsoft.com/office/drawing/2014/main" id="{48F8E35F-385F-44D2-A6D3-5DB8582DBFE4}"/>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4" name="Freeform 314">
                <a:extLst>
                  <a:ext uri="{FF2B5EF4-FFF2-40B4-BE49-F238E27FC236}">
                    <a16:creationId xmlns:a16="http://schemas.microsoft.com/office/drawing/2014/main" id="{26CD8B4D-95C5-45C4-BDE7-B82A0F8607D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5" name="Freeform 315">
                <a:extLst>
                  <a:ext uri="{FF2B5EF4-FFF2-40B4-BE49-F238E27FC236}">
                    <a16:creationId xmlns:a16="http://schemas.microsoft.com/office/drawing/2014/main" id="{33617146-B384-4BBF-9E03-5EF562634150}"/>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6" name="Freeform 316">
                <a:extLst>
                  <a:ext uri="{FF2B5EF4-FFF2-40B4-BE49-F238E27FC236}">
                    <a16:creationId xmlns:a16="http://schemas.microsoft.com/office/drawing/2014/main" id="{337E9B2F-ACBC-4553-A8AD-D036439F1DC7}"/>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7" name="Freeform 317">
                <a:extLst>
                  <a:ext uri="{FF2B5EF4-FFF2-40B4-BE49-F238E27FC236}">
                    <a16:creationId xmlns:a16="http://schemas.microsoft.com/office/drawing/2014/main" id="{63EE9D8F-BBCA-413E-B1ED-7CB1C755BC5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8" name="Freeform 318">
                <a:extLst>
                  <a:ext uri="{FF2B5EF4-FFF2-40B4-BE49-F238E27FC236}">
                    <a16:creationId xmlns:a16="http://schemas.microsoft.com/office/drawing/2014/main" id="{CB7DF615-6B07-4508-9D50-30FA1E0E1D0F}"/>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9" name="Freeform 319">
                <a:extLst>
                  <a:ext uri="{FF2B5EF4-FFF2-40B4-BE49-F238E27FC236}">
                    <a16:creationId xmlns:a16="http://schemas.microsoft.com/office/drawing/2014/main" id="{E4FC0EBA-74E7-462B-B826-AF73675EC595}"/>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0" name="Freeform 320">
                <a:extLst>
                  <a:ext uri="{FF2B5EF4-FFF2-40B4-BE49-F238E27FC236}">
                    <a16:creationId xmlns:a16="http://schemas.microsoft.com/office/drawing/2014/main" id="{847AD694-7A88-4908-88ED-BA59314DCDB8}"/>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1" name="Freeform 321">
                <a:extLst>
                  <a:ext uri="{FF2B5EF4-FFF2-40B4-BE49-F238E27FC236}">
                    <a16:creationId xmlns:a16="http://schemas.microsoft.com/office/drawing/2014/main" id="{3EE1B45C-ABE0-4D63-8E14-C6035C66077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2" name="Freeform 322">
                <a:extLst>
                  <a:ext uri="{FF2B5EF4-FFF2-40B4-BE49-F238E27FC236}">
                    <a16:creationId xmlns:a16="http://schemas.microsoft.com/office/drawing/2014/main" id="{3C957BB4-5120-4FBF-B061-ECD8B253C20A}"/>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3" name="Freeform 323">
                <a:extLst>
                  <a:ext uri="{FF2B5EF4-FFF2-40B4-BE49-F238E27FC236}">
                    <a16:creationId xmlns:a16="http://schemas.microsoft.com/office/drawing/2014/main" id="{FAEEA1F1-13FA-41C2-9B46-F895C572E36D}"/>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4" name="Freeform 324">
                <a:extLst>
                  <a:ext uri="{FF2B5EF4-FFF2-40B4-BE49-F238E27FC236}">
                    <a16:creationId xmlns:a16="http://schemas.microsoft.com/office/drawing/2014/main" id="{02920AD8-893D-4B8E-8235-A1FE18103ADB}"/>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5" name="Freeform 325">
                <a:extLst>
                  <a:ext uri="{FF2B5EF4-FFF2-40B4-BE49-F238E27FC236}">
                    <a16:creationId xmlns:a16="http://schemas.microsoft.com/office/drawing/2014/main" id="{5B2336E5-4ACF-458B-B4F9-6E3DB239C685}"/>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6" name="Freeform 326">
                <a:extLst>
                  <a:ext uri="{FF2B5EF4-FFF2-40B4-BE49-F238E27FC236}">
                    <a16:creationId xmlns:a16="http://schemas.microsoft.com/office/drawing/2014/main" id="{5DBE84CE-4C8F-4653-B3E9-7D550C87C024}"/>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7" name="Freeform 327">
                <a:extLst>
                  <a:ext uri="{FF2B5EF4-FFF2-40B4-BE49-F238E27FC236}">
                    <a16:creationId xmlns:a16="http://schemas.microsoft.com/office/drawing/2014/main" id="{ACA64800-863A-4D8E-815B-18C8BCE25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8" name="Freeform 328">
                <a:extLst>
                  <a:ext uri="{FF2B5EF4-FFF2-40B4-BE49-F238E27FC236}">
                    <a16:creationId xmlns:a16="http://schemas.microsoft.com/office/drawing/2014/main" id="{7F9481DC-2989-407B-A3EC-6B292C4A35C5}"/>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9" name="Freeform 329">
                <a:extLst>
                  <a:ext uri="{FF2B5EF4-FFF2-40B4-BE49-F238E27FC236}">
                    <a16:creationId xmlns:a16="http://schemas.microsoft.com/office/drawing/2014/main" id="{48C98F9C-49A5-4E0F-83F0-C5A26005BA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0" name="Freeform 330">
                <a:extLst>
                  <a:ext uri="{FF2B5EF4-FFF2-40B4-BE49-F238E27FC236}">
                    <a16:creationId xmlns:a16="http://schemas.microsoft.com/office/drawing/2014/main" id="{1A05A777-50B7-4B59-AF88-B32656672933}"/>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1" name="Freeform 331">
                <a:extLst>
                  <a:ext uri="{FF2B5EF4-FFF2-40B4-BE49-F238E27FC236}">
                    <a16:creationId xmlns:a16="http://schemas.microsoft.com/office/drawing/2014/main" id="{541DE25A-5167-4F2F-9621-9049941F7482}"/>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2" name="Freeform 332">
                <a:extLst>
                  <a:ext uri="{FF2B5EF4-FFF2-40B4-BE49-F238E27FC236}">
                    <a16:creationId xmlns:a16="http://schemas.microsoft.com/office/drawing/2014/main" id="{36AEB438-6B56-40AC-9542-FE4921E2E2AF}"/>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3" name="Freeform 333">
                <a:extLst>
                  <a:ext uri="{FF2B5EF4-FFF2-40B4-BE49-F238E27FC236}">
                    <a16:creationId xmlns:a16="http://schemas.microsoft.com/office/drawing/2014/main" id="{F6D86D18-A8F7-46AC-9601-AAE4D71C9D46}"/>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4" name="Freeform 334">
                <a:extLst>
                  <a:ext uri="{FF2B5EF4-FFF2-40B4-BE49-F238E27FC236}">
                    <a16:creationId xmlns:a16="http://schemas.microsoft.com/office/drawing/2014/main" id="{14228833-406A-4061-A150-D7B4BADFCE6F}"/>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5" name="Freeform 335">
                <a:extLst>
                  <a:ext uri="{FF2B5EF4-FFF2-40B4-BE49-F238E27FC236}">
                    <a16:creationId xmlns:a16="http://schemas.microsoft.com/office/drawing/2014/main" id="{08ABB7B3-98AA-40E7-A8CC-CB3F0305C52A}"/>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6" name="Freeform 336">
                <a:extLst>
                  <a:ext uri="{FF2B5EF4-FFF2-40B4-BE49-F238E27FC236}">
                    <a16:creationId xmlns:a16="http://schemas.microsoft.com/office/drawing/2014/main" id="{AC7B4B3C-A33B-4F3B-9B09-389996DD3BAB}"/>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7" name="Freeform 337">
                <a:extLst>
                  <a:ext uri="{FF2B5EF4-FFF2-40B4-BE49-F238E27FC236}">
                    <a16:creationId xmlns:a16="http://schemas.microsoft.com/office/drawing/2014/main" id="{DACFEBCA-6DC6-48A2-ACC8-9D1B2CE28228}"/>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8" name="Freeform 338">
                <a:extLst>
                  <a:ext uri="{FF2B5EF4-FFF2-40B4-BE49-F238E27FC236}">
                    <a16:creationId xmlns:a16="http://schemas.microsoft.com/office/drawing/2014/main" id="{DA13E2AE-CBA4-4A67-BC6E-8D726F8FD156}"/>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9" name="Freeform 339">
                <a:extLst>
                  <a:ext uri="{FF2B5EF4-FFF2-40B4-BE49-F238E27FC236}">
                    <a16:creationId xmlns:a16="http://schemas.microsoft.com/office/drawing/2014/main" id="{75A40C73-C325-43D5-927E-005A151B5A91}"/>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0" name="Freeform 340">
                <a:extLst>
                  <a:ext uri="{FF2B5EF4-FFF2-40B4-BE49-F238E27FC236}">
                    <a16:creationId xmlns:a16="http://schemas.microsoft.com/office/drawing/2014/main" id="{CB84EC4F-AEF5-4991-914A-D3D0FDCD87D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1" name="Freeform 341">
                <a:extLst>
                  <a:ext uri="{FF2B5EF4-FFF2-40B4-BE49-F238E27FC236}">
                    <a16:creationId xmlns:a16="http://schemas.microsoft.com/office/drawing/2014/main" id="{0828CF08-C1B7-4950-8F8F-866F260E5899}"/>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2" name="Freeform 342">
                <a:extLst>
                  <a:ext uri="{FF2B5EF4-FFF2-40B4-BE49-F238E27FC236}">
                    <a16:creationId xmlns:a16="http://schemas.microsoft.com/office/drawing/2014/main" id="{EC069098-EFE9-4D37-AD4E-605F20FF3C7F}"/>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3" name="Freeform 343">
                <a:extLst>
                  <a:ext uri="{FF2B5EF4-FFF2-40B4-BE49-F238E27FC236}">
                    <a16:creationId xmlns:a16="http://schemas.microsoft.com/office/drawing/2014/main" id="{A5ACEE70-4B2A-45B7-A7BB-44B0A5CB2F81}"/>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4" name="Freeform 344">
                <a:extLst>
                  <a:ext uri="{FF2B5EF4-FFF2-40B4-BE49-F238E27FC236}">
                    <a16:creationId xmlns:a16="http://schemas.microsoft.com/office/drawing/2014/main" id="{95CD6177-2110-4C6C-94EB-8F64CA4A0B41}"/>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5" name="Freeform 345">
                <a:extLst>
                  <a:ext uri="{FF2B5EF4-FFF2-40B4-BE49-F238E27FC236}">
                    <a16:creationId xmlns:a16="http://schemas.microsoft.com/office/drawing/2014/main" id="{E4BA2366-793D-4DF2-84AC-B3CC1EEBD2EC}"/>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6" name="Freeform 346">
                <a:extLst>
                  <a:ext uri="{FF2B5EF4-FFF2-40B4-BE49-F238E27FC236}">
                    <a16:creationId xmlns:a16="http://schemas.microsoft.com/office/drawing/2014/main" id="{4E88329D-94F3-418D-A858-15CD38EE0B1A}"/>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7" name="Freeform 347">
                <a:extLst>
                  <a:ext uri="{FF2B5EF4-FFF2-40B4-BE49-F238E27FC236}">
                    <a16:creationId xmlns:a16="http://schemas.microsoft.com/office/drawing/2014/main" id="{A08FB200-7BBE-4BDE-8820-AD4167B24D07}"/>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8" name="Freeform 348">
                <a:extLst>
                  <a:ext uri="{FF2B5EF4-FFF2-40B4-BE49-F238E27FC236}">
                    <a16:creationId xmlns:a16="http://schemas.microsoft.com/office/drawing/2014/main" id="{E7530ED4-A0A9-4291-95B0-F20471678F30}"/>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9" name="Freeform 349">
                <a:extLst>
                  <a:ext uri="{FF2B5EF4-FFF2-40B4-BE49-F238E27FC236}">
                    <a16:creationId xmlns:a16="http://schemas.microsoft.com/office/drawing/2014/main" id="{10D2CF72-10CA-4E3D-B66B-F11760441993}"/>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0" name="Freeform 350">
                <a:extLst>
                  <a:ext uri="{FF2B5EF4-FFF2-40B4-BE49-F238E27FC236}">
                    <a16:creationId xmlns:a16="http://schemas.microsoft.com/office/drawing/2014/main" id="{C40F112A-E85C-48C7-B5EC-755E70910430}"/>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1" name="Freeform 351">
                <a:extLst>
                  <a:ext uri="{FF2B5EF4-FFF2-40B4-BE49-F238E27FC236}">
                    <a16:creationId xmlns:a16="http://schemas.microsoft.com/office/drawing/2014/main" id="{B5F79A5E-7E1D-4A0D-813F-D5B441D6FCB1}"/>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2" name="Freeform 352">
                <a:extLst>
                  <a:ext uri="{FF2B5EF4-FFF2-40B4-BE49-F238E27FC236}">
                    <a16:creationId xmlns:a16="http://schemas.microsoft.com/office/drawing/2014/main" id="{8AE08E4B-3A5C-4354-BF3B-8713DE9555E1}"/>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3" name="Freeform 353">
                <a:extLst>
                  <a:ext uri="{FF2B5EF4-FFF2-40B4-BE49-F238E27FC236}">
                    <a16:creationId xmlns:a16="http://schemas.microsoft.com/office/drawing/2014/main" id="{C21B251A-7658-4FB1-A9A2-0E4081EFC4E3}"/>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4" name="Freeform 354">
                <a:extLst>
                  <a:ext uri="{FF2B5EF4-FFF2-40B4-BE49-F238E27FC236}">
                    <a16:creationId xmlns:a16="http://schemas.microsoft.com/office/drawing/2014/main" id="{773F14C4-B7FB-4B60-97E1-4F8DAC54FC08}"/>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5" name="Freeform 355">
                <a:extLst>
                  <a:ext uri="{FF2B5EF4-FFF2-40B4-BE49-F238E27FC236}">
                    <a16:creationId xmlns:a16="http://schemas.microsoft.com/office/drawing/2014/main" id="{FC8339D4-954B-4142-A904-70AF69887E5F}"/>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6" name="Freeform 356">
                <a:extLst>
                  <a:ext uri="{FF2B5EF4-FFF2-40B4-BE49-F238E27FC236}">
                    <a16:creationId xmlns:a16="http://schemas.microsoft.com/office/drawing/2014/main" id="{F3322294-1802-4EBD-93D0-E57D8E9C50FD}"/>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7" name="Freeform 357">
                <a:extLst>
                  <a:ext uri="{FF2B5EF4-FFF2-40B4-BE49-F238E27FC236}">
                    <a16:creationId xmlns:a16="http://schemas.microsoft.com/office/drawing/2014/main" id="{4678393B-B8C4-412F-90ED-6A9CE4E3556D}"/>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8" name="Freeform 358">
                <a:extLst>
                  <a:ext uri="{FF2B5EF4-FFF2-40B4-BE49-F238E27FC236}">
                    <a16:creationId xmlns:a16="http://schemas.microsoft.com/office/drawing/2014/main" id="{586F1A53-2CFD-4712-9E67-1AD96D61A565}"/>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9" name="Freeform 359">
                <a:extLst>
                  <a:ext uri="{FF2B5EF4-FFF2-40B4-BE49-F238E27FC236}">
                    <a16:creationId xmlns:a16="http://schemas.microsoft.com/office/drawing/2014/main" id="{DFDCB1A9-88BC-4432-9EB4-56F203FD234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0" name="Freeform 360">
                <a:extLst>
                  <a:ext uri="{FF2B5EF4-FFF2-40B4-BE49-F238E27FC236}">
                    <a16:creationId xmlns:a16="http://schemas.microsoft.com/office/drawing/2014/main" id="{CB2E7C3A-C87A-4A6F-B9A3-384036D0FD6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1" name="Freeform 361">
                <a:extLst>
                  <a:ext uri="{FF2B5EF4-FFF2-40B4-BE49-F238E27FC236}">
                    <a16:creationId xmlns:a16="http://schemas.microsoft.com/office/drawing/2014/main" id="{52C42663-6101-4E8C-B2EB-8022735083FD}"/>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2" name="Freeform 362">
                <a:extLst>
                  <a:ext uri="{FF2B5EF4-FFF2-40B4-BE49-F238E27FC236}">
                    <a16:creationId xmlns:a16="http://schemas.microsoft.com/office/drawing/2014/main" id="{37D63915-7C8A-4CD0-B147-761F22D30588}"/>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3" name="Freeform 363">
                <a:extLst>
                  <a:ext uri="{FF2B5EF4-FFF2-40B4-BE49-F238E27FC236}">
                    <a16:creationId xmlns:a16="http://schemas.microsoft.com/office/drawing/2014/main" id="{88C6934A-9135-48AD-8147-066DEB329A43}"/>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4" name="Freeform 364">
                <a:extLst>
                  <a:ext uri="{FF2B5EF4-FFF2-40B4-BE49-F238E27FC236}">
                    <a16:creationId xmlns:a16="http://schemas.microsoft.com/office/drawing/2014/main" id="{9B6E53C7-9CB0-4622-94A7-BB4CE668E31F}"/>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5" name="Freeform 365">
                <a:extLst>
                  <a:ext uri="{FF2B5EF4-FFF2-40B4-BE49-F238E27FC236}">
                    <a16:creationId xmlns:a16="http://schemas.microsoft.com/office/drawing/2014/main" id="{2FDEE0DE-E3DF-4EF6-855F-78ED2F5C6BE5}"/>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6" name="Freeform 366">
                <a:extLst>
                  <a:ext uri="{FF2B5EF4-FFF2-40B4-BE49-F238E27FC236}">
                    <a16:creationId xmlns:a16="http://schemas.microsoft.com/office/drawing/2014/main" id="{1B083DF7-D5A4-4616-B50D-45246DA7166E}"/>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7" name="Freeform 367">
                <a:extLst>
                  <a:ext uri="{FF2B5EF4-FFF2-40B4-BE49-F238E27FC236}">
                    <a16:creationId xmlns:a16="http://schemas.microsoft.com/office/drawing/2014/main" id="{F36B95D3-4ED7-4A93-BF7A-039505316EE8}"/>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8" name="Freeform 368">
                <a:extLst>
                  <a:ext uri="{FF2B5EF4-FFF2-40B4-BE49-F238E27FC236}">
                    <a16:creationId xmlns:a16="http://schemas.microsoft.com/office/drawing/2014/main" id="{BFD0A07D-48F9-415D-AD3C-93120632667F}"/>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9" name="Freeform 369">
                <a:extLst>
                  <a:ext uri="{FF2B5EF4-FFF2-40B4-BE49-F238E27FC236}">
                    <a16:creationId xmlns:a16="http://schemas.microsoft.com/office/drawing/2014/main" id="{897F4AF2-8F06-48DF-A4CC-58FCD7A40090}"/>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0" name="Freeform 370">
                <a:extLst>
                  <a:ext uri="{FF2B5EF4-FFF2-40B4-BE49-F238E27FC236}">
                    <a16:creationId xmlns:a16="http://schemas.microsoft.com/office/drawing/2014/main" id="{478CC505-C4FB-4247-B3C4-AB89DD341A35}"/>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1" name="Freeform 371">
                <a:extLst>
                  <a:ext uri="{FF2B5EF4-FFF2-40B4-BE49-F238E27FC236}">
                    <a16:creationId xmlns:a16="http://schemas.microsoft.com/office/drawing/2014/main" id="{48755B9F-8545-49CE-980B-A167DC2B3967}"/>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2" name="Freeform 372">
                <a:extLst>
                  <a:ext uri="{FF2B5EF4-FFF2-40B4-BE49-F238E27FC236}">
                    <a16:creationId xmlns:a16="http://schemas.microsoft.com/office/drawing/2014/main" id="{83DE37A5-147A-4300-A043-1B233925693C}"/>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3" name="Freeform 373">
                <a:extLst>
                  <a:ext uri="{FF2B5EF4-FFF2-40B4-BE49-F238E27FC236}">
                    <a16:creationId xmlns:a16="http://schemas.microsoft.com/office/drawing/2014/main" id="{CFDF26AB-DEF4-47B6-9295-6F7E8CD1F64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4" name="Freeform 374">
                <a:extLst>
                  <a:ext uri="{FF2B5EF4-FFF2-40B4-BE49-F238E27FC236}">
                    <a16:creationId xmlns:a16="http://schemas.microsoft.com/office/drawing/2014/main" id="{22C5A11D-8D7B-4D46-AE79-A8BAB682B1C4}"/>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5" name="Freeform 375">
                <a:extLst>
                  <a:ext uri="{FF2B5EF4-FFF2-40B4-BE49-F238E27FC236}">
                    <a16:creationId xmlns:a16="http://schemas.microsoft.com/office/drawing/2014/main" id="{6E681013-1719-412B-ADD6-A3E14B5FC2A8}"/>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6" name="Freeform 376">
                <a:extLst>
                  <a:ext uri="{FF2B5EF4-FFF2-40B4-BE49-F238E27FC236}">
                    <a16:creationId xmlns:a16="http://schemas.microsoft.com/office/drawing/2014/main" id="{69C48829-4AAC-4E4E-8999-7A8AB11FDC99}"/>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7" name="Freeform 377">
                <a:extLst>
                  <a:ext uri="{FF2B5EF4-FFF2-40B4-BE49-F238E27FC236}">
                    <a16:creationId xmlns:a16="http://schemas.microsoft.com/office/drawing/2014/main" id="{B277210A-BBFC-43DA-80CB-8C2270C36CE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8" name="Freeform 378">
                <a:extLst>
                  <a:ext uri="{FF2B5EF4-FFF2-40B4-BE49-F238E27FC236}">
                    <a16:creationId xmlns:a16="http://schemas.microsoft.com/office/drawing/2014/main" id="{B3F1767B-C91B-4478-AF97-02905E929EA4}"/>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9" name="Freeform 379">
                <a:extLst>
                  <a:ext uri="{FF2B5EF4-FFF2-40B4-BE49-F238E27FC236}">
                    <a16:creationId xmlns:a16="http://schemas.microsoft.com/office/drawing/2014/main" id="{C31E861E-FB22-46A2-AFD4-5CDC929270DD}"/>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0" name="Freeform 380">
                <a:extLst>
                  <a:ext uri="{FF2B5EF4-FFF2-40B4-BE49-F238E27FC236}">
                    <a16:creationId xmlns:a16="http://schemas.microsoft.com/office/drawing/2014/main" id="{F7FF476A-8614-4AE9-BDEC-36705B9CFE89}"/>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1" name="Freeform 381">
                <a:extLst>
                  <a:ext uri="{FF2B5EF4-FFF2-40B4-BE49-F238E27FC236}">
                    <a16:creationId xmlns:a16="http://schemas.microsoft.com/office/drawing/2014/main" id="{0A16F9CA-DDCE-41DF-9A69-386C7B5467DD}"/>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2" name="Freeform 382">
                <a:extLst>
                  <a:ext uri="{FF2B5EF4-FFF2-40B4-BE49-F238E27FC236}">
                    <a16:creationId xmlns:a16="http://schemas.microsoft.com/office/drawing/2014/main" id="{E072818C-F1C6-4F0B-B554-92C0D083D72C}"/>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3" name="Freeform 383">
                <a:extLst>
                  <a:ext uri="{FF2B5EF4-FFF2-40B4-BE49-F238E27FC236}">
                    <a16:creationId xmlns:a16="http://schemas.microsoft.com/office/drawing/2014/main" id="{AE10F8D8-506B-4ACD-811F-3A6E44366FF3}"/>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4" name="Freeform 384">
                <a:extLst>
                  <a:ext uri="{FF2B5EF4-FFF2-40B4-BE49-F238E27FC236}">
                    <a16:creationId xmlns:a16="http://schemas.microsoft.com/office/drawing/2014/main" id="{3F736F47-C247-48F8-8568-F099EB6D47D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5" name="Freeform 385">
                <a:extLst>
                  <a:ext uri="{FF2B5EF4-FFF2-40B4-BE49-F238E27FC236}">
                    <a16:creationId xmlns:a16="http://schemas.microsoft.com/office/drawing/2014/main" id="{50B51855-A3E9-4D0E-BBFA-9F1CC2184094}"/>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6" name="Freeform 386">
                <a:extLst>
                  <a:ext uri="{FF2B5EF4-FFF2-40B4-BE49-F238E27FC236}">
                    <a16:creationId xmlns:a16="http://schemas.microsoft.com/office/drawing/2014/main" id="{2F13811D-E374-4FF4-9468-4D41C9DC6ECC}"/>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7" name="Freeform 387">
                <a:extLst>
                  <a:ext uri="{FF2B5EF4-FFF2-40B4-BE49-F238E27FC236}">
                    <a16:creationId xmlns:a16="http://schemas.microsoft.com/office/drawing/2014/main" id="{5AFCF866-07EA-4A03-A76C-C601C582218F}"/>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8" name="Freeform 388">
                <a:extLst>
                  <a:ext uri="{FF2B5EF4-FFF2-40B4-BE49-F238E27FC236}">
                    <a16:creationId xmlns:a16="http://schemas.microsoft.com/office/drawing/2014/main" id="{2793BA57-5EBB-4C93-BE46-98C3C455C4B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9" name="Freeform 389">
                <a:extLst>
                  <a:ext uri="{FF2B5EF4-FFF2-40B4-BE49-F238E27FC236}">
                    <a16:creationId xmlns:a16="http://schemas.microsoft.com/office/drawing/2014/main" id="{66FC21C1-BF63-49A4-8214-5CBAE9F7927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0" name="Freeform 390">
                <a:extLst>
                  <a:ext uri="{FF2B5EF4-FFF2-40B4-BE49-F238E27FC236}">
                    <a16:creationId xmlns:a16="http://schemas.microsoft.com/office/drawing/2014/main" id="{6A44574D-497E-4187-A9E8-DA09C147B358}"/>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1" name="Freeform 391">
                <a:extLst>
                  <a:ext uri="{FF2B5EF4-FFF2-40B4-BE49-F238E27FC236}">
                    <a16:creationId xmlns:a16="http://schemas.microsoft.com/office/drawing/2014/main" id="{93D54FC1-539D-424C-9EF7-1CE42BB0D3C2}"/>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2" name="Freeform 392">
                <a:extLst>
                  <a:ext uri="{FF2B5EF4-FFF2-40B4-BE49-F238E27FC236}">
                    <a16:creationId xmlns:a16="http://schemas.microsoft.com/office/drawing/2014/main" id="{07E25A8A-851C-4144-B389-D1A954994503}"/>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3" name="Freeform 393">
                <a:extLst>
                  <a:ext uri="{FF2B5EF4-FFF2-40B4-BE49-F238E27FC236}">
                    <a16:creationId xmlns:a16="http://schemas.microsoft.com/office/drawing/2014/main" id="{4C66057F-7B0F-4BED-A3B5-E8E4E0A6D86D}"/>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4" name="Freeform 394">
                <a:extLst>
                  <a:ext uri="{FF2B5EF4-FFF2-40B4-BE49-F238E27FC236}">
                    <a16:creationId xmlns:a16="http://schemas.microsoft.com/office/drawing/2014/main" id="{E3C1B7F9-113B-408D-B4AC-A236FBE4293E}"/>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5" name="Freeform 395">
                <a:extLst>
                  <a:ext uri="{FF2B5EF4-FFF2-40B4-BE49-F238E27FC236}">
                    <a16:creationId xmlns:a16="http://schemas.microsoft.com/office/drawing/2014/main" id="{7979BEC5-7A65-4397-8C5D-D9360FAB24D2}"/>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6" name="Freeform 396">
                <a:extLst>
                  <a:ext uri="{FF2B5EF4-FFF2-40B4-BE49-F238E27FC236}">
                    <a16:creationId xmlns:a16="http://schemas.microsoft.com/office/drawing/2014/main" id="{A6426172-AEEA-4C89-B7E4-3CDA269173CA}"/>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7" name="Freeform 397">
                <a:extLst>
                  <a:ext uri="{FF2B5EF4-FFF2-40B4-BE49-F238E27FC236}">
                    <a16:creationId xmlns:a16="http://schemas.microsoft.com/office/drawing/2014/main" id="{DB46FBC6-25C2-49E8-BEEF-0EA482EFFBA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8" name="Freeform 398">
                <a:extLst>
                  <a:ext uri="{FF2B5EF4-FFF2-40B4-BE49-F238E27FC236}">
                    <a16:creationId xmlns:a16="http://schemas.microsoft.com/office/drawing/2014/main" id="{AA384C14-F89B-4101-87D0-D5999D6EC008}"/>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9" name="Freeform 399">
                <a:extLst>
                  <a:ext uri="{FF2B5EF4-FFF2-40B4-BE49-F238E27FC236}">
                    <a16:creationId xmlns:a16="http://schemas.microsoft.com/office/drawing/2014/main" id="{6293D233-5F83-480A-B950-2BED84E8E0B0}"/>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0" name="Freeform 400">
                <a:extLst>
                  <a:ext uri="{FF2B5EF4-FFF2-40B4-BE49-F238E27FC236}">
                    <a16:creationId xmlns:a16="http://schemas.microsoft.com/office/drawing/2014/main" id="{888BB2F6-AB21-4D3D-98E7-50BD81B9B7DC}"/>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1" name="Freeform 401">
                <a:extLst>
                  <a:ext uri="{FF2B5EF4-FFF2-40B4-BE49-F238E27FC236}">
                    <a16:creationId xmlns:a16="http://schemas.microsoft.com/office/drawing/2014/main" id="{7943D1E3-B013-42DE-9F78-087A2F02C4AC}"/>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2" name="Freeform 402">
                <a:extLst>
                  <a:ext uri="{FF2B5EF4-FFF2-40B4-BE49-F238E27FC236}">
                    <a16:creationId xmlns:a16="http://schemas.microsoft.com/office/drawing/2014/main" id="{3D4D78CA-35F6-4E9F-8028-C62C304D9DC5}"/>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3" name="Freeform 403">
                <a:extLst>
                  <a:ext uri="{FF2B5EF4-FFF2-40B4-BE49-F238E27FC236}">
                    <a16:creationId xmlns:a16="http://schemas.microsoft.com/office/drawing/2014/main" id="{CF1DED7D-05A9-4AA5-A1B3-C617855F9799}"/>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4" name="Freeform 404">
                <a:extLst>
                  <a:ext uri="{FF2B5EF4-FFF2-40B4-BE49-F238E27FC236}">
                    <a16:creationId xmlns:a16="http://schemas.microsoft.com/office/drawing/2014/main" id="{8725932C-1B23-4FB8-87CD-46A34A32EA5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5" name="Freeform 405">
                <a:extLst>
                  <a:ext uri="{FF2B5EF4-FFF2-40B4-BE49-F238E27FC236}">
                    <a16:creationId xmlns:a16="http://schemas.microsoft.com/office/drawing/2014/main" id="{B80690D2-78A4-47D7-A14B-1B0CC40B927A}"/>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6" name="Freeform 406">
                <a:extLst>
                  <a:ext uri="{FF2B5EF4-FFF2-40B4-BE49-F238E27FC236}">
                    <a16:creationId xmlns:a16="http://schemas.microsoft.com/office/drawing/2014/main" id="{D8F8EE83-6573-4EB8-9C27-43DD28AD0B2B}"/>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47" name="Freeform 407">
                <a:extLst>
                  <a:ext uri="{FF2B5EF4-FFF2-40B4-BE49-F238E27FC236}">
                    <a16:creationId xmlns:a16="http://schemas.microsoft.com/office/drawing/2014/main" id="{B80DBE58-E434-4A76-989A-E2FD3EC77D4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8" name="Freeform 408">
                <a:extLst>
                  <a:ext uri="{FF2B5EF4-FFF2-40B4-BE49-F238E27FC236}">
                    <a16:creationId xmlns:a16="http://schemas.microsoft.com/office/drawing/2014/main" id="{737A92BB-CB43-453C-B35E-992BAB6441FB}"/>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49" name="Freeform 409">
                <a:extLst>
                  <a:ext uri="{FF2B5EF4-FFF2-40B4-BE49-F238E27FC236}">
                    <a16:creationId xmlns:a16="http://schemas.microsoft.com/office/drawing/2014/main" id="{0B998C26-17E8-4723-A9EF-EECA370774DB}"/>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0" name="Freeform 410">
                <a:extLst>
                  <a:ext uri="{FF2B5EF4-FFF2-40B4-BE49-F238E27FC236}">
                    <a16:creationId xmlns:a16="http://schemas.microsoft.com/office/drawing/2014/main" id="{1A9D3C78-7120-4065-9954-155995D43664}"/>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1" name="Freeform 411">
                <a:extLst>
                  <a:ext uri="{FF2B5EF4-FFF2-40B4-BE49-F238E27FC236}">
                    <a16:creationId xmlns:a16="http://schemas.microsoft.com/office/drawing/2014/main" id="{EC5C5816-0EFF-46D4-B979-1C210A437C8B}"/>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2" name="Freeform 412">
                <a:extLst>
                  <a:ext uri="{FF2B5EF4-FFF2-40B4-BE49-F238E27FC236}">
                    <a16:creationId xmlns:a16="http://schemas.microsoft.com/office/drawing/2014/main" id="{2312B708-EA25-498D-9658-A3B8DD8FE9BD}"/>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3" name="Freeform 413">
                <a:extLst>
                  <a:ext uri="{FF2B5EF4-FFF2-40B4-BE49-F238E27FC236}">
                    <a16:creationId xmlns:a16="http://schemas.microsoft.com/office/drawing/2014/main" id="{87E755F5-34E8-4075-8435-42834B814C76}"/>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4" name="Freeform 414">
                <a:extLst>
                  <a:ext uri="{FF2B5EF4-FFF2-40B4-BE49-F238E27FC236}">
                    <a16:creationId xmlns:a16="http://schemas.microsoft.com/office/drawing/2014/main" id="{3C16675B-396A-448B-8E91-D689F562C8D5}"/>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5" name="Line 415">
                <a:extLst>
                  <a:ext uri="{FF2B5EF4-FFF2-40B4-BE49-F238E27FC236}">
                    <a16:creationId xmlns:a16="http://schemas.microsoft.com/office/drawing/2014/main" id="{EE97EB0F-546E-4968-B38C-D7EFC57C2D0F}"/>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56" name="Freeform 416">
                <a:extLst>
                  <a:ext uri="{FF2B5EF4-FFF2-40B4-BE49-F238E27FC236}">
                    <a16:creationId xmlns:a16="http://schemas.microsoft.com/office/drawing/2014/main" id="{D24C52AA-B9F7-489E-BB3C-EE3C2928DE37}"/>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7" name="Freeform 417">
                <a:extLst>
                  <a:ext uri="{FF2B5EF4-FFF2-40B4-BE49-F238E27FC236}">
                    <a16:creationId xmlns:a16="http://schemas.microsoft.com/office/drawing/2014/main" id="{DACAE32D-17C6-4538-BE6A-89E10B7279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8" name="Freeform 418">
                <a:extLst>
                  <a:ext uri="{FF2B5EF4-FFF2-40B4-BE49-F238E27FC236}">
                    <a16:creationId xmlns:a16="http://schemas.microsoft.com/office/drawing/2014/main" id="{E29EBE74-F696-4346-BD0D-3B808AC5E72F}"/>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9" name="Freeform 419">
                <a:extLst>
                  <a:ext uri="{FF2B5EF4-FFF2-40B4-BE49-F238E27FC236}">
                    <a16:creationId xmlns:a16="http://schemas.microsoft.com/office/drawing/2014/main" id="{17D5EFD1-20FF-4D52-AE30-F0411FFD1DB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0" name="Freeform 420">
                <a:extLst>
                  <a:ext uri="{FF2B5EF4-FFF2-40B4-BE49-F238E27FC236}">
                    <a16:creationId xmlns:a16="http://schemas.microsoft.com/office/drawing/2014/main" id="{7CCEB19D-A2BC-4DC9-9E2C-741DA00025D4}"/>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61" name="Freeform 421">
                <a:extLst>
                  <a:ext uri="{FF2B5EF4-FFF2-40B4-BE49-F238E27FC236}">
                    <a16:creationId xmlns:a16="http://schemas.microsoft.com/office/drawing/2014/main" id="{94917C2C-54BB-48E8-8258-36A336583952}"/>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2" name="Freeform 422">
                <a:extLst>
                  <a:ext uri="{FF2B5EF4-FFF2-40B4-BE49-F238E27FC236}">
                    <a16:creationId xmlns:a16="http://schemas.microsoft.com/office/drawing/2014/main" id="{732EFCDD-779A-4ADD-8E92-DF99FD558C13}"/>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3" name="Freeform 423">
                <a:extLst>
                  <a:ext uri="{FF2B5EF4-FFF2-40B4-BE49-F238E27FC236}">
                    <a16:creationId xmlns:a16="http://schemas.microsoft.com/office/drawing/2014/main" id="{216E481E-5D16-414A-A0FF-563913993F0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4" name="Freeform 424">
                <a:extLst>
                  <a:ext uri="{FF2B5EF4-FFF2-40B4-BE49-F238E27FC236}">
                    <a16:creationId xmlns:a16="http://schemas.microsoft.com/office/drawing/2014/main" id="{127C8757-A08D-4FAF-BFB5-241BABD89766}"/>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5" name="Freeform 425">
                <a:extLst>
                  <a:ext uri="{FF2B5EF4-FFF2-40B4-BE49-F238E27FC236}">
                    <a16:creationId xmlns:a16="http://schemas.microsoft.com/office/drawing/2014/main" id="{C13DA48F-7D44-425C-BF02-A4A72BCCA581}"/>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6" name="Freeform 426">
                <a:extLst>
                  <a:ext uri="{FF2B5EF4-FFF2-40B4-BE49-F238E27FC236}">
                    <a16:creationId xmlns:a16="http://schemas.microsoft.com/office/drawing/2014/main" id="{5550C7C1-0119-474C-99C3-EE0507D22982}"/>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7" name="Freeform 427">
                <a:extLst>
                  <a:ext uri="{FF2B5EF4-FFF2-40B4-BE49-F238E27FC236}">
                    <a16:creationId xmlns:a16="http://schemas.microsoft.com/office/drawing/2014/main" id="{CE2F179C-1D21-4953-A0B2-57608E4600D4}"/>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68" name="Freeform 428">
                <a:extLst>
                  <a:ext uri="{FF2B5EF4-FFF2-40B4-BE49-F238E27FC236}">
                    <a16:creationId xmlns:a16="http://schemas.microsoft.com/office/drawing/2014/main" id="{D249DB49-52AC-49E0-AE9D-38F9E97CBEE2}"/>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9" name="Freeform 429">
                <a:extLst>
                  <a:ext uri="{FF2B5EF4-FFF2-40B4-BE49-F238E27FC236}">
                    <a16:creationId xmlns:a16="http://schemas.microsoft.com/office/drawing/2014/main" id="{D2FB24E4-89EF-4BD5-BEAB-ED3BC4A632E3}"/>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0" name="Freeform 430">
                <a:extLst>
                  <a:ext uri="{FF2B5EF4-FFF2-40B4-BE49-F238E27FC236}">
                    <a16:creationId xmlns:a16="http://schemas.microsoft.com/office/drawing/2014/main" id="{6D8BDA91-4E4A-43A6-BE9F-C5D59585DD96}"/>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1" name="Freeform 431">
                <a:extLst>
                  <a:ext uri="{FF2B5EF4-FFF2-40B4-BE49-F238E27FC236}">
                    <a16:creationId xmlns:a16="http://schemas.microsoft.com/office/drawing/2014/main" id="{C9168CE2-9B7A-42C3-AA94-2646564AF98D}"/>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2" name="Freeform 432">
                <a:extLst>
                  <a:ext uri="{FF2B5EF4-FFF2-40B4-BE49-F238E27FC236}">
                    <a16:creationId xmlns:a16="http://schemas.microsoft.com/office/drawing/2014/main" id="{9142FBAE-9AD6-4FF0-A2C7-7AC6CCC39A28}"/>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3" name="Freeform 433">
                <a:extLst>
                  <a:ext uri="{FF2B5EF4-FFF2-40B4-BE49-F238E27FC236}">
                    <a16:creationId xmlns:a16="http://schemas.microsoft.com/office/drawing/2014/main" id="{B256E38B-33C4-411F-AF54-C136CB055075}"/>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4" name="Freeform 434">
                <a:extLst>
                  <a:ext uri="{FF2B5EF4-FFF2-40B4-BE49-F238E27FC236}">
                    <a16:creationId xmlns:a16="http://schemas.microsoft.com/office/drawing/2014/main" id="{2A245B7F-04CD-4070-A76D-F494D88921E6}"/>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5" name="Freeform 435">
                <a:extLst>
                  <a:ext uri="{FF2B5EF4-FFF2-40B4-BE49-F238E27FC236}">
                    <a16:creationId xmlns:a16="http://schemas.microsoft.com/office/drawing/2014/main" id="{ACE0A847-94D4-4865-BF3F-99F1F3F58777}"/>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6" name="Freeform 436">
                <a:extLst>
                  <a:ext uri="{FF2B5EF4-FFF2-40B4-BE49-F238E27FC236}">
                    <a16:creationId xmlns:a16="http://schemas.microsoft.com/office/drawing/2014/main" id="{112A7A8C-3603-49B5-A74C-9D5C0335DCFF}"/>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7" name="Freeform 437">
                <a:extLst>
                  <a:ext uri="{FF2B5EF4-FFF2-40B4-BE49-F238E27FC236}">
                    <a16:creationId xmlns:a16="http://schemas.microsoft.com/office/drawing/2014/main" id="{A387348F-52A2-4066-87E6-F6CD5735D9B6}"/>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8" name="Freeform 438">
                <a:extLst>
                  <a:ext uri="{FF2B5EF4-FFF2-40B4-BE49-F238E27FC236}">
                    <a16:creationId xmlns:a16="http://schemas.microsoft.com/office/drawing/2014/main" id="{18DC9941-B066-43F9-8647-4EF15E3CAFF0}"/>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9" name="Freeform 439">
                <a:extLst>
                  <a:ext uri="{FF2B5EF4-FFF2-40B4-BE49-F238E27FC236}">
                    <a16:creationId xmlns:a16="http://schemas.microsoft.com/office/drawing/2014/main" id="{D7FB4B8D-1C10-4A71-BD5A-EA79B7CDEE20}"/>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0" name="Freeform 440">
                <a:extLst>
                  <a:ext uri="{FF2B5EF4-FFF2-40B4-BE49-F238E27FC236}">
                    <a16:creationId xmlns:a16="http://schemas.microsoft.com/office/drawing/2014/main" id="{5CD1AAE9-992A-49DF-9F19-41C544EFE760}"/>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1" name="Freeform 441">
                <a:extLst>
                  <a:ext uri="{FF2B5EF4-FFF2-40B4-BE49-F238E27FC236}">
                    <a16:creationId xmlns:a16="http://schemas.microsoft.com/office/drawing/2014/main" id="{B81FE408-0458-4624-8FFC-424F59CC94C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2" name="Freeform 442">
                <a:extLst>
                  <a:ext uri="{FF2B5EF4-FFF2-40B4-BE49-F238E27FC236}">
                    <a16:creationId xmlns:a16="http://schemas.microsoft.com/office/drawing/2014/main" id="{5E57DF43-DC6F-43B2-8F32-D080BAFDB7BF}"/>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3" name="Freeform 443">
                <a:extLst>
                  <a:ext uri="{FF2B5EF4-FFF2-40B4-BE49-F238E27FC236}">
                    <a16:creationId xmlns:a16="http://schemas.microsoft.com/office/drawing/2014/main" id="{236604C5-7156-48AD-9DA2-17EC6ADFB01E}"/>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4" name="Freeform 444">
                <a:extLst>
                  <a:ext uri="{FF2B5EF4-FFF2-40B4-BE49-F238E27FC236}">
                    <a16:creationId xmlns:a16="http://schemas.microsoft.com/office/drawing/2014/main" id="{B2CD696F-066C-4A30-8D69-6836C9F79008}"/>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5" name="Freeform 445">
                <a:extLst>
                  <a:ext uri="{FF2B5EF4-FFF2-40B4-BE49-F238E27FC236}">
                    <a16:creationId xmlns:a16="http://schemas.microsoft.com/office/drawing/2014/main" id="{09FE0263-716E-4C94-BFA3-484B80E40864}"/>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6" name="Freeform 446">
                <a:extLst>
                  <a:ext uri="{FF2B5EF4-FFF2-40B4-BE49-F238E27FC236}">
                    <a16:creationId xmlns:a16="http://schemas.microsoft.com/office/drawing/2014/main" id="{98B40338-60F6-4330-B8C7-A6B2EA8863EA}"/>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7" name="Freeform 447">
                <a:extLst>
                  <a:ext uri="{FF2B5EF4-FFF2-40B4-BE49-F238E27FC236}">
                    <a16:creationId xmlns:a16="http://schemas.microsoft.com/office/drawing/2014/main" id="{5819B54C-8341-4C9F-8BD5-400A6097C5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8" name="Freeform 448">
                <a:extLst>
                  <a:ext uri="{FF2B5EF4-FFF2-40B4-BE49-F238E27FC236}">
                    <a16:creationId xmlns:a16="http://schemas.microsoft.com/office/drawing/2014/main" id="{B29288ED-87A1-4B2E-BBBF-3E2A6015F910}"/>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9" name="Freeform 449">
                <a:extLst>
                  <a:ext uri="{FF2B5EF4-FFF2-40B4-BE49-F238E27FC236}">
                    <a16:creationId xmlns:a16="http://schemas.microsoft.com/office/drawing/2014/main" id="{67064D24-69EF-4DEF-80F0-EBC8FF391E94}"/>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0" name="Freeform 450">
                <a:extLst>
                  <a:ext uri="{FF2B5EF4-FFF2-40B4-BE49-F238E27FC236}">
                    <a16:creationId xmlns:a16="http://schemas.microsoft.com/office/drawing/2014/main" id="{1DA19972-AB14-42C9-A6B2-17127E5BCC2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1" name="Freeform 451">
                <a:extLst>
                  <a:ext uri="{FF2B5EF4-FFF2-40B4-BE49-F238E27FC236}">
                    <a16:creationId xmlns:a16="http://schemas.microsoft.com/office/drawing/2014/main" id="{1EA9B8DD-F336-4FC8-BED8-665880B7CD1E}"/>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2" name="Freeform 452">
                <a:extLst>
                  <a:ext uri="{FF2B5EF4-FFF2-40B4-BE49-F238E27FC236}">
                    <a16:creationId xmlns:a16="http://schemas.microsoft.com/office/drawing/2014/main" id="{58141ED1-68DE-48F1-AD16-4EF376E37249}"/>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3" name="Freeform 453">
                <a:extLst>
                  <a:ext uri="{FF2B5EF4-FFF2-40B4-BE49-F238E27FC236}">
                    <a16:creationId xmlns:a16="http://schemas.microsoft.com/office/drawing/2014/main" id="{95E148E8-CF7B-45C4-9A9E-B5F63AF97270}"/>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4" name="Freeform 454">
                <a:extLst>
                  <a:ext uri="{FF2B5EF4-FFF2-40B4-BE49-F238E27FC236}">
                    <a16:creationId xmlns:a16="http://schemas.microsoft.com/office/drawing/2014/main" id="{5276E420-476E-4BB4-A090-6C7C31AE3B35}"/>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5" name="Freeform 455">
                <a:extLst>
                  <a:ext uri="{FF2B5EF4-FFF2-40B4-BE49-F238E27FC236}">
                    <a16:creationId xmlns:a16="http://schemas.microsoft.com/office/drawing/2014/main" id="{158F45C9-0C2B-4A6C-B430-8FE356719463}"/>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6" name="Freeform 456">
                <a:extLst>
                  <a:ext uri="{FF2B5EF4-FFF2-40B4-BE49-F238E27FC236}">
                    <a16:creationId xmlns:a16="http://schemas.microsoft.com/office/drawing/2014/main" id="{C0BE1517-BAFA-45ED-A3F7-B45E9A9AA2CF}"/>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7" name="Freeform 457">
                <a:extLst>
                  <a:ext uri="{FF2B5EF4-FFF2-40B4-BE49-F238E27FC236}">
                    <a16:creationId xmlns:a16="http://schemas.microsoft.com/office/drawing/2014/main" id="{0C668484-D95A-4FD3-95D2-0BFBBCDFB605}"/>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8" name="Freeform 458">
                <a:extLst>
                  <a:ext uri="{FF2B5EF4-FFF2-40B4-BE49-F238E27FC236}">
                    <a16:creationId xmlns:a16="http://schemas.microsoft.com/office/drawing/2014/main" id="{F9FB3C54-DEDA-4962-9CB2-EB11DCF19575}"/>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9240" name="Freeform 459">
              <a:extLst>
                <a:ext uri="{FF2B5EF4-FFF2-40B4-BE49-F238E27FC236}">
                  <a16:creationId xmlns:a16="http://schemas.microsoft.com/office/drawing/2014/main" id="{40150381-DD03-4C8D-9FBD-395B166611F7}"/>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1" name="Freeform 460">
              <a:extLst>
                <a:ext uri="{FF2B5EF4-FFF2-40B4-BE49-F238E27FC236}">
                  <a16:creationId xmlns:a16="http://schemas.microsoft.com/office/drawing/2014/main" id="{821B0A91-AEC4-48B6-A773-D5CE7090BD3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2" name="Freeform 461">
              <a:extLst>
                <a:ext uri="{FF2B5EF4-FFF2-40B4-BE49-F238E27FC236}">
                  <a16:creationId xmlns:a16="http://schemas.microsoft.com/office/drawing/2014/main" id="{A7A04745-4AA2-4527-A9B5-8700E95EB0D2}"/>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3" name="Freeform 462">
              <a:extLst>
                <a:ext uri="{FF2B5EF4-FFF2-40B4-BE49-F238E27FC236}">
                  <a16:creationId xmlns:a16="http://schemas.microsoft.com/office/drawing/2014/main" id="{9CC976BE-D69E-4AF9-9217-AAA6B5EFF008}"/>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4" name="Freeform 463">
              <a:extLst>
                <a:ext uri="{FF2B5EF4-FFF2-40B4-BE49-F238E27FC236}">
                  <a16:creationId xmlns:a16="http://schemas.microsoft.com/office/drawing/2014/main" id="{B251665E-B8A2-4C44-B129-A8543B8DBFCD}"/>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5" name="Freeform 464">
              <a:extLst>
                <a:ext uri="{FF2B5EF4-FFF2-40B4-BE49-F238E27FC236}">
                  <a16:creationId xmlns:a16="http://schemas.microsoft.com/office/drawing/2014/main" id="{C875CC4B-8573-43C3-BF4B-1E28681FF280}"/>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6" name="Freeform 465">
              <a:extLst>
                <a:ext uri="{FF2B5EF4-FFF2-40B4-BE49-F238E27FC236}">
                  <a16:creationId xmlns:a16="http://schemas.microsoft.com/office/drawing/2014/main" id="{0A8EDF92-4068-45B3-85BC-88FB35284DA9}"/>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7" name="Freeform 466">
              <a:extLst>
                <a:ext uri="{FF2B5EF4-FFF2-40B4-BE49-F238E27FC236}">
                  <a16:creationId xmlns:a16="http://schemas.microsoft.com/office/drawing/2014/main" id="{026EFB2C-BA61-43DA-9591-5D90A5540EB0}"/>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8" name="Freeform 467">
              <a:extLst>
                <a:ext uri="{FF2B5EF4-FFF2-40B4-BE49-F238E27FC236}">
                  <a16:creationId xmlns:a16="http://schemas.microsoft.com/office/drawing/2014/main" id="{61B0AFAB-D4EA-4BD1-ABC0-B870B5C42FD2}"/>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9" name="Freeform 468">
              <a:extLst>
                <a:ext uri="{FF2B5EF4-FFF2-40B4-BE49-F238E27FC236}">
                  <a16:creationId xmlns:a16="http://schemas.microsoft.com/office/drawing/2014/main" id="{2AA182CB-4DB1-4A35-A530-DF144B02B2A5}"/>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0" name="Freeform 469">
              <a:extLst>
                <a:ext uri="{FF2B5EF4-FFF2-40B4-BE49-F238E27FC236}">
                  <a16:creationId xmlns:a16="http://schemas.microsoft.com/office/drawing/2014/main" id="{4548D904-592A-4EC8-8B00-C97A149B85EF}"/>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1" name="Freeform 470">
              <a:extLst>
                <a:ext uri="{FF2B5EF4-FFF2-40B4-BE49-F238E27FC236}">
                  <a16:creationId xmlns:a16="http://schemas.microsoft.com/office/drawing/2014/main" id="{22EEAD1C-2006-4BC4-ABDE-BC2C8C66AFEB}"/>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2" name="Freeform 471">
              <a:extLst>
                <a:ext uri="{FF2B5EF4-FFF2-40B4-BE49-F238E27FC236}">
                  <a16:creationId xmlns:a16="http://schemas.microsoft.com/office/drawing/2014/main" id="{8E606359-2320-493C-9D76-C4F966B4D4CF}"/>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3" name="Freeform 472">
              <a:extLst>
                <a:ext uri="{FF2B5EF4-FFF2-40B4-BE49-F238E27FC236}">
                  <a16:creationId xmlns:a16="http://schemas.microsoft.com/office/drawing/2014/main" id="{6574E085-637E-490D-9EF2-ABBEA6A2AEE9}"/>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4" name="Freeform 473">
              <a:extLst>
                <a:ext uri="{FF2B5EF4-FFF2-40B4-BE49-F238E27FC236}">
                  <a16:creationId xmlns:a16="http://schemas.microsoft.com/office/drawing/2014/main" id="{FB54465E-0DBE-4AD0-B0E1-FCB6C9D9C3FC}"/>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5" name="Freeform 474">
              <a:extLst>
                <a:ext uri="{FF2B5EF4-FFF2-40B4-BE49-F238E27FC236}">
                  <a16:creationId xmlns:a16="http://schemas.microsoft.com/office/drawing/2014/main" id="{328D948C-1B1F-41DB-ADFF-C02759CB9185}"/>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6" name="Freeform 475">
              <a:extLst>
                <a:ext uri="{FF2B5EF4-FFF2-40B4-BE49-F238E27FC236}">
                  <a16:creationId xmlns:a16="http://schemas.microsoft.com/office/drawing/2014/main" id="{6A53F442-CB33-4EF2-90BB-59344BE1BD5B}"/>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7" name="Freeform 476">
              <a:extLst>
                <a:ext uri="{FF2B5EF4-FFF2-40B4-BE49-F238E27FC236}">
                  <a16:creationId xmlns:a16="http://schemas.microsoft.com/office/drawing/2014/main" id="{002DE7A2-84E8-4D9E-94E7-5C4275507647}"/>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8" name="Freeform 477">
              <a:extLst>
                <a:ext uri="{FF2B5EF4-FFF2-40B4-BE49-F238E27FC236}">
                  <a16:creationId xmlns:a16="http://schemas.microsoft.com/office/drawing/2014/main" id="{2FB87BD4-9FCC-474F-867B-9EB4C087896D}"/>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9" name="Freeform 478">
              <a:extLst>
                <a:ext uri="{FF2B5EF4-FFF2-40B4-BE49-F238E27FC236}">
                  <a16:creationId xmlns:a16="http://schemas.microsoft.com/office/drawing/2014/main" id="{62853FDA-4D3C-4CA5-ABC1-923FEC0E4294}"/>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0" name="Freeform 479">
              <a:extLst>
                <a:ext uri="{FF2B5EF4-FFF2-40B4-BE49-F238E27FC236}">
                  <a16:creationId xmlns:a16="http://schemas.microsoft.com/office/drawing/2014/main" id="{79A9140F-E7F7-4D78-8908-8ADF30A6985C}"/>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1" name="Freeform 480">
              <a:extLst>
                <a:ext uri="{FF2B5EF4-FFF2-40B4-BE49-F238E27FC236}">
                  <a16:creationId xmlns:a16="http://schemas.microsoft.com/office/drawing/2014/main" id="{38F18B4F-279B-456D-9962-99AF92A7670D}"/>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2" name="Freeform 481">
              <a:extLst>
                <a:ext uri="{FF2B5EF4-FFF2-40B4-BE49-F238E27FC236}">
                  <a16:creationId xmlns:a16="http://schemas.microsoft.com/office/drawing/2014/main" id="{B1779DF2-FFB2-49AF-9641-A36785A74EB8}"/>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3" name="Freeform 482">
              <a:extLst>
                <a:ext uri="{FF2B5EF4-FFF2-40B4-BE49-F238E27FC236}">
                  <a16:creationId xmlns:a16="http://schemas.microsoft.com/office/drawing/2014/main" id="{01F8F50A-3F67-4494-AFAC-A3DD2601CCB6}"/>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4" name="Freeform 483">
              <a:extLst>
                <a:ext uri="{FF2B5EF4-FFF2-40B4-BE49-F238E27FC236}">
                  <a16:creationId xmlns:a16="http://schemas.microsoft.com/office/drawing/2014/main" id="{9486F2D2-23AA-44F8-A9C0-468CC7721F5C}"/>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5" name="Freeform 484">
              <a:extLst>
                <a:ext uri="{FF2B5EF4-FFF2-40B4-BE49-F238E27FC236}">
                  <a16:creationId xmlns:a16="http://schemas.microsoft.com/office/drawing/2014/main" id="{A2F978CB-1302-4D67-A0F8-00D1C1D0383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6" name="Freeform 485">
              <a:extLst>
                <a:ext uri="{FF2B5EF4-FFF2-40B4-BE49-F238E27FC236}">
                  <a16:creationId xmlns:a16="http://schemas.microsoft.com/office/drawing/2014/main" id="{8C80541C-B51A-4B97-B5DC-99936327A54F}"/>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7" name="Freeform 486">
              <a:extLst>
                <a:ext uri="{FF2B5EF4-FFF2-40B4-BE49-F238E27FC236}">
                  <a16:creationId xmlns:a16="http://schemas.microsoft.com/office/drawing/2014/main" id="{3902B903-2E32-4C92-B570-D1A25D5653D7}"/>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8" name="Freeform 487">
              <a:extLst>
                <a:ext uri="{FF2B5EF4-FFF2-40B4-BE49-F238E27FC236}">
                  <a16:creationId xmlns:a16="http://schemas.microsoft.com/office/drawing/2014/main" id="{EA9B111D-CBE5-4E6C-936C-FE6BF3E5E20A}"/>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9" name="Freeform 488">
              <a:extLst>
                <a:ext uri="{FF2B5EF4-FFF2-40B4-BE49-F238E27FC236}">
                  <a16:creationId xmlns:a16="http://schemas.microsoft.com/office/drawing/2014/main" id="{FBC0326D-8757-44B8-B38B-6FCF42FDA8A2}"/>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0" name="Freeform 489">
              <a:extLst>
                <a:ext uri="{FF2B5EF4-FFF2-40B4-BE49-F238E27FC236}">
                  <a16:creationId xmlns:a16="http://schemas.microsoft.com/office/drawing/2014/main" id="{5F367A52-6942-4DD8-9784-93C377A258B9}"/>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1" name="Freeform 490">
              <a:extLst>
                <a:ext uri="{FF2B5EF4-FFF2-40B4-BE49-F238E27FC236}">
                  <a16:creationId xmlns:a16="http://schemas.microsoft.com/office/drawing/2014/main" id="{B883DD1E-B436-4821-8B7E-47AC660CC11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2" name="Freeform 491">
              <a:extLst>
                <a:ext uri="{FF2B5EF4-FFF2-40B4-BE49-F238E27FC236}">
                  <a16:creationId xmlns:a16="http://schemas.microsoft.com/office/drawing/2014/main" id="{BBD8087C-EDFF-4737-8CC2-9EFFEEB6FDA5}"/>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3" name="Freeform 492">
              <a:extLst>
                <a:ext uri="{FF2B5EF4-FFF2-40B4-BE49-F238E27FC236}">
                  <a16:creationId xmlns:a16="http://schemas.microsoft.com/office/drawing/2014/main" id="{AF207A3F-60A9-41C8-B7FB-45767919FCE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4" name="Freeform 493">
              <a:extLst>
                <a:ext uri="{FF2B5EF4-FFF2-40B4-BE49-F238E27FC236}">
                  <a16:creationId xmlns:a16="http://schemas.microsoft.com/office/drawing/2014/main" id="{5CB13D20-7F6B-4E50-A92D-80A82F5F67D2}"/>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5" name="Freeform 494">
              <a:extLst>
                <a:ext uri="{FF2B5EF4-FFF2-40B4-BE49-F238E27FC236}">
                  <a16:creationId xmlns:a16="http://schemas.microsoft.com/office/drawing/2014/main" id="{B5606C4D-C2A0-4A49-BD9B-9C6244DA126A}"/>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6" name="Freeform 495">
              <a:extLst>
                <a:ext uri="{FF2B5EF4-FFF2-40B4-BE49-F238E27FC236}">
                  <a16:creationId xmlns:a16="http://schemas.microsoft.com/office/drawing/2014/main" id="{0C60C061-5815-4240-95E7-6A1E7A465599}"/>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7" name="Freeform 496">
              <a:extLst>
                <a:ext uri="{FF2B5EF4-FFF2-40B4-BE49-F238E27FC236}">
                  <a16:creationId xmlns:a16="http://schemas.microsoft.com/office/drawing/2014/main" id="{E404C1AA-2D01-4A6A-961F-C49B7626140F}"/>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8" name="Freeform 497">
              <a:extLst>
                <a:ext uri="{FF2B5EF4-FFF2-40B4-BE49-F238E27FC236}">
                  <a16:creationId xmlns:a16="http://schemas.microsoft.com/office/drawing/2014/main" id="{DFEB5CE5-A82B-4C49-BF4D-CD4CE28FD48D}"/>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9" name="Freeform 498">
              <a:extLst>
                <a:ext uri="{FF2B5EF4-FFF2-40B4-BE49-F238E27FC236}">
                  <a16:creationId xmlns:a16="http://schemas.microsoft.com/office/drawing/2014/main" id="{A9FA0B83-7B79-4195-AC6C-D862B38ADA8F}"/>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0" name="Freeform 499">
              <a:extLst>
                <a:ext uri="{FF2B5EF4-FFF2-40B4-BE49-F238E27FC236}">
                  <a16:creationId xmlns:a16="http://schemas.microsoft.com/office/drawing/2014/main" id="{B94DC5B1-EB76-45A4-B4DF-594B4753501F}"/>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1" name="Freeform 500">
              <a:extLst>
                <a:ext uri="{FF2B5EF4-FFF2-40B4-BE49-F238E27FC236}">
                  <a16:creationId xmlns:a16="http://schemas.microsoft.com/office/drawing/2014/main" id="{10E8B672-555B-4EEE-B72B-280B4E483844}"/>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2" name="Freeform 501">
              <a:extLst>
                <a:ext uri="{FF2B5EF4-FFF2-40B4-BE49-F238E27FC236}">
                  <a16:creationId xmlns:a16="http://schemas.microsoft.com/office/drawing/2014/main" id="{FA04209D-8BA3-4269-9065-F4E0AC6DDDA8}"/>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3" name="Freeform 502">
              <a:extLst>
                <a:ext uri="{FF2B5EF4-FFF2-40B4-BE49-F238E27FC236}">
                  <a16:creationId xmlns:a16="http://schemas.microsoft.com/office/drawing/2014/main" id="{45E20A59-09BC-4E6B-BAFA-8FEB9A262814}"/>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4" name="Freeform 503">
              <a:extLst>
                <a:ext uri="{FF2B5EF4-FFF2-40B4-BE49-F238E27FC236}">
                  <a16:creationId xmlns:a16="http://schemas.microsoft.com/office/drawing/2014/main" id="{A27132BB-2564-4E4F-8622-B69550ACE24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5" name="Freeform 504">
              <a:extLst>
                <a:ext uri="{FF2B5EF4-FFF2-40B4-BE49-F238E27FC236}">
                  <a16:creationId xmlns:a16="http://schemas.microsoft.com/office/drawing/2014/main" id="{8E0E93AB-DAC2-46F3-BB04-7DDF55B73B7C}"/>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6" name="Freeform 505">
              <a:extLst>
                <a:ext uri="{FF2B5EF4-FFF2-40B4-BE49-F238E27FC236}">
                  <a16:creationId xmlns:a16="http://schemas.microsoft.com/office/drawing/2014/main" id="{0F11AF94-6B5C-44BA-AB30-38B71039EEE7}"/>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7" name="Freeform 506">
              <a:extLst>
                <a:ext uri="{FF2B5EF4-FFF2-40B4-BE49-F238E27FC236}">
                  <a16:creationId xmlns:a16="http://schemas.microsoft.com/office/drawing/2014/main" id="{7F1ECA0F-9046-4524-908A-36C60ACAACB9}"/>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8" name="Freeform 507">
              <a:extLst>
                <a:ext uri="{FF2B5EF4-FFF2-40B4-BE49-F238E27FC236}">
                  <a16:creationId xmlns:a16="http://schemas.microsoft.com/office/drawing/2014/main" id="{8949600F-738F-44DA-B006-543CD3EC2B32}"/>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9" name="Freeform 508">
              <a:extLst>
                <a:ext uri="{FF2B5EF4-FFF2-40B4-BE49-F238E27FC236}">
                  <a16:creationId xmlns:a16="http://schemas.microsoft.com/office/drawing/2014/main" id="{1B5BADCF-E56E-4F80-8C14-6E74C721AB39}"/>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0" name="Freeform 509">
              <a:extLst>
                <a:ext uri="{FF2B5EF4-FFF2-40B4-BE49-F238E27FC236}">
                  <a16:creationId xmlns:a16="http://schemas.microsoft.com/office/drawing/2014/main" id="{9449EE8F-2A07-44FE-B9FC-6E9E123F1940}"/>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1" name="Freeform 510">
              <a:extLst>
                <a:ext uri="{FF2B5EF4-FFF2-40B4-BE49-F238E27FC236}">
                  <a16:creationId xmlns:a16="http://schemas.microsoft.com/office/drawing/2014/main" id="{B2A55210-5A3D-4191-9BEA-294AFE0B512D}"/>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2" name="Freeform 511">
              <a:extLst>
                <a:ext uri="{FF2B5EF4-FFF2-40B4-BE49-F238E27FC236}">
                  <a16:creationId xmlns:a16="http://schemas.microsoft.com/office/drawing/2014/main" id="{C1D84E73-A882-4EBB-984C-3B8582205EBF}"/>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3" name="Freeform 512">
              <a:extLst>
                <a:ext uri="{FF2B5EF4-FFF2-40B4-BE49-F238E27FC236}">
                  <a16:creationId xmlns:a16="http://schemas.microsoft.com/office/drawing/2014/main" id="{AF3F201D-156C-4F56-BD54-2C81336A5C37}"/>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4" name="Freeform 513">
              <a:extLst>
                <a:ext uri="{FF2B5EF4-FFF2-40B4-BE49-F238E27FC236}">
                  <a16:creationId xmlns:a16="http://schemas.microsoft.com/office/drawing/2014/main" id="{4846B7A0-17DA-4848-A752-8A2BFF7B7071}"/>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5" name="Freeform 514">
              <a:extLst>
                <a:ext uri="{FF2B5EF4-FFF2-40B4-BE49-F238E27FC236}">
                  <a16:creationId xmlns:a16="http://schemas.microsoft.com/office/drawing/2014/main" id="{5ADD4C4D-6DA1-4840-82F4-7C71D251BDFE}"/>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6" name="Freeform 515">
              <a:extLst>
                <a:ext uri="{FF2B5EF4-FFF2-40B4-BE49-F238E27FC236}">
                  <a16:creationId xmlns:a16="http://schemas.microsoft.com/office/drawing/2014/main" id="{9C6B1E5A-84B1-46B3-935A-3189A8063683}"/>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7" name="Freeform 516">
              <a:extLst>
                <a:ext uri="{FF2B5EF4-FFF2-40B4-BE49-F238E27FC236}">
                  <a16:creationId xmlns:a16="http://schemas.microsoft.com/office/drawing/2014/main" id="{E5C3AC60-2CC0-4678-AD81-ADF5608B43A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8" name="Freeform 517">
              <a:extLst>
                <a:ext uri="{FF2B5EF4-FFF2-40B4-BE49-F238E27FC236}">
                  <a16:creationId xmlns:a16="http://schemas.microsoft.com/office/drawing/2014/main" id="{4BD9203D-AD45-4CC3-920F-1248017114B2}"/>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9" name="Freeform 518">
              <a:extLst>
                <a:ext uri="{FF2B5EF4-FFF2-40B4-BE49-F238E27FC236}">
                  <a16:creationId xmlns:a16="http://schemas.microsoft.com/office/drawing/2014/main" id="{ACAAF03E-5262-4761-8129-34CB0B4C2009}"/>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0" name="Freeform 519">
              <a:extLst>
                <a:ext uri="{FF2B5EF4-FFF2-40B4-BE49-F238E27FC236}">
                  <a16:creationId xmlns:a16="http://schemas.microsoft.com/office/drawing/2014/main" id="{B5E3EAC3-4385-4D9C-B59A-D9F84224DE7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1" name="Freeform 520">
              <a:extLst>
                <a:ext uri="{FF2B5EF4-FFF2-40B4-BE49-F238E27FC236}">
                  <a16:creationId xmlns:a16="http://schemas.microsoft.com/office/drawing/2014/main" id="{6B557DC0-FD05-49BF-84D5-F3BFFEFAB3F5}"/>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2" name="Freeform 521">
              <a:extLst>
                <a:ext uri="{FF2B5EF4-FFF2-40B4-BE49-F238E27FC236}">
                  <a16:creationId xmlns:a16="http://schemas.microsoft.com/office/drawing/2014/main" id="{6C84F08F-50E7-400B-A1C2-5EDCAC6D4C21}"/>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3" name="Freeform 522">
              <a:extLst>
                <a:ext uri="{FF2B5EF4-FFF2-40B4-BE49-F238E27FC236}">
                  <a16:creationId xmlns:a16="http://schemas.microsoft.com/office/drawing/2014/main" id="{96BAB163-9AB6-4CC7-93CA-D4BC0101F786}"/>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4" name="Freeform 523">
              <a:extLst>
                <a:ext uri="{FF2B5EF4-FFF2-40B4-BE49-F238E27FC236}">
                  <a16:creationId xmlns:a16="http://schemas.microsoft.com/office/drawing/2014/main" id="{9619F28F-9BB5-43F6-A956-CFBD5D247B47}"/>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5" name="Freeform 524">
              <a:extLst>
                <a:ext uri="{FF2B5EF4-FFF2-40B4-BE49-F238E27FC236}">
                  <a16:creationId xmlns:a16="http://schemas.microsoft.com/office/drawing/2014/main" id="{B58C76E9-E9CD-46B2-9BB3-633FF12DC4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6" name="Freeform 525">
              <a:extLst>
                <a:ext uri="{FF2B5EF4-FFF2-40B4-BE49-F238E27FC236}">
                  <a16:creationId xmlns:a16="http://schemas.microsoft.com/office/drawing/2014/main" id="{F39AC999-F732-4669-9C73-67C69DD860EB}"/>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7" name="Freeform 526">
              <a:extLst>
                <a:ext uri="{FF2B5EF4-FFF2-40B4-BE49-F238E27FC236}">
                  <a16:creationId xmlns:a16="http://schemas.microsoft.com/office/drawing/2014/main" id="{6020DC3D-B4AD-47AF-AF00-E742E6AFCA24}"/>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8" name="Freeform 527">
              <a:extLst>
                <a:ext uri="{FF2B5EF4-FFF2-40B4-BE49-F238E27FC236}">
                  <a16:creationId xmlns:a16="http://schemas.microsoft.com/office/drawing/2014/main" id="{40929BCA-1E10-4178-A030-0BC953897975}"/>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9" name="Freeform 528">
              <a:extLst>
                <a:ext uri="{FF2B5EF4-FFF2-40B4-BE49-F238E27FC236}">
                  <a16:creationId xmlns:a16="http://schemas.microsoft.com/office/drawing/2014/main" id="{0973E152-C39E-4136-A97A-47D6301A948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0" name="Freeform 529">
              <a:extLst>
                <a:ext uri="{FF2B5EF4-FFF2-40B4-BE49-F238E27FC236}">
                  <a16:creationId xmlns:a16="http://schemas.microsoft.com/office/drawing/2014/main" id="{472B6A0E-4D80-461C-87AE-6443AC3D28A7}"/>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1" name="Freeform 530">
              <a:extLst>
                <a:ext uri="{FF2B5EF4-FFF2-40B4-BE49-F238E27FC236}">
                  <a16:creationId xmlns:a16="http://schemas.microsoft.com/office/drawing/2014/main" id="{A6B5BA3C-966F-40D7-912C-2002E84EDED0}"/>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2" name="Freeform 531">
              <a:extLst>
                <a:ext uri="{FF2B5EF4-FFF2-40B4-BE49-F238E27FC236}">
                  <a16:creationId xmlns:a16="http://schemas.microsoft.com/office/drawing/2014/main" id="{0693E973-1CEB-4565-BC39-C285F5D586B3}"/>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3" name="Freeform 532">
              <a:extLst>
                <a:ext uri="{FF2B5EF4-FFF2-40B4-BE49-F238E27FC236}">
                  <a16:creationId xmlns:a16="http://schemas.microsoft.com/office/drawing/2014/main" id="{60348D7B-7F35-4F6F-9D9B-9CAAD8153F94}"/>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4" name="Freeform 533">
              <a:extLst>
                <a:ext uri="{FF2B5EF4-FFF2-40B4-BE49-F238E27FC236}">
                  <a16:creationId xmlns:a16="http://schemas.microsoft.com/office/drawing/2014/main" id="{8E8F54CF-6C04-4847-86A3-6D08B8AAF69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5" name="Freeform 534">
              <a:extLst>
                <a:ext uri="{FF2B5EF4-FFF2-40B4-BE49-F238E27FC236}">
                  <a16:creationId xmlns:a16="http://schemas.microsoft.com/office/drawing/2014/main" id="{67287DC9-BD5D-4089-8600-660CD50626BD}"/>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6" name="Freeform 535">
              <a:extLst>
                <a:ext uri="{FF2B5EF4-FFF2-40B4-BE49-F238E27FC236}">
                  <a16:creationId xmlns:a16="http://schemas.microsoft.com/office/drawing/2014/main" id="{0A93C8B4-FD9C-4E51-BE5B-F9C2E6506F88}"/>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7" name="Freeform 536">
              <a:extLst>
                <a:ext uri="{FF2B5EF4-FFF2-40B4-BE49-F238E27FC236}">
                  <a16:creationId xmlns:a16="http://schemas.microsoft.com/office/drawing/2014/main" id="{C70B75E0-F00C-4F5A-B6D5-F6AAE52FD299}"/>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8" name="Freeform 537">
              <a:extLst>
                <a:ext uri="{FF2B5EF4-FFF2-40B4-BE49-F238E27FC236}">
                  <a16:creationId xmlns:a16="http://schemas.microsoft.com/office/drawing/2014/main" id="{C717BC5A-F1B1-496D-8EBE-880EFE95870C}"/>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9" name="Freeform 538">
              <a:extLst>
                <a:ext uri="{FF2B5EF4-FFF2-40B4-BE49-F238E27FC236}">
                  <a16:creationId xmlns:a16="http://schemas.microsoft.com/office/drawing/2014/main" id="{3157ED42-7D3B-4DB5-8222-8AAD6C2B3B5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0" name="Freeform 539">
              <a:extLst>
                <a:ext uri="{FF2B5EF4-FFF2-40B4-BE49-F238E27FC236}">
                  <a16:creationId xmlns:a16="http://schemas.microsoft.com/office/drawing/2014/main" id="{1BF7D6CE-2E9C-4380-A9CF-9AD2E3E00333}"/>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1" name="Freeform 540">
              <a:extLst>
                <a:ext uri="{FF2B5EF4-FFF2-40B4-BE49-F238E27FC236}">
                  <a16:creationId xmlns:a16="http://schemas.microsoft.com/office/drawing/2014/main" id="{43AA1DE9-EF5B-48F0-85FC-47650E15176E}"/>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2" name="Freeform 541">
              <a:extLst>
                <a:ext uri="{FF2B5EF4-FFF2-40B4-BE49-F238E27FC236}">
                  <a16:creationId xmlns:a16="http://schemas.microsoft.com/office/drawing/2014/main" id="{6E564054-C9DF-4C83-A761-DFA2E24A4A21}"/>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3" name="Freeform 542">
              <a:extLst>
                <a:ext uri="{FF2B5EF4-FFF2-40B4-BE49-F238E27FC236}">
                  <a16:creationId xmlns:a16="http://schemas.microsoft.com/office/drawing/2014/main" id="{B76DD04F-AEEF-42B5-A2CB-1A72240BAFDC}"/>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4" name="Freeform 543">
              <a:extLst>
                <a:ext uri="{FF2B5EF4-FFF2-40B4-BE49-F238E27FC236}">
                  <a16:creationId xmlns:a16="http://schemas.microsoft.com/office/drawing/2014/main" id="{F6779B80-883D-49BA-9352-8F7EA593D3BC}"/>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5" name="Freeform 544">
              <a:extLst>
                <a:ext uri="{FF2B5EF4-FFF2-40B4-BE49-F238E27FC236}">
                  <a16:creationId xmlns:a16="http://schemas.microsoft.com/office/drawing/2014/main" id="{9B3A6889-9E31-4E01-A19E-DCD24886F8A4}"/>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6" name="Freeform 545">
              <a:extLst>
                <a:ext uri="{FF2B5EF4-FFF2-40B4-BE49-F238E27FC236}">
                  <a16:creationId xmlns:a16="http://schemas.microsoft.com/office/drawing/2014/main" id="{2E192BEE-8A0F-4E51-BA5C-C35E61B81D72}"/>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7" name="Freeform 546">
              <a:extLst>
                <a:ext uri="{FF2B5EF4-FFF2-40B4-BE49-F238E27FC236}">
                  <a16:creationId xmlns:a16="http://schemas.microsoft.com/office/drawing/2014/main" id="{6A018CAA-F00E-4B62-BAA9-ABE5974A5D77}"/>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8" name="Freeform 547">
              <a:extLst>
                <a:ext uri="{FF2B5EF4-FFF2-40B4-BE49-F238E27FC236}">
                  <a16:creationId xmlns:a16="http://schemas.microsoft.com/office/drawing/2014/main" id="{9C2140D5-2B1C-4EA4-AD8D-235874B9EC74}"/>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9" name="Freeform 548">
              <a:extLst>
                <a:ext uri="{FF2B5EF4-FFF2-40B4-BE49-F238E27FC236}">
                  <a16:creationId xmlns:a16="http://schemas.microsoft.com/office/drawing/2014/main" id="{8D433765-B964-4207-AD17-13EAF795C1A2}"/>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0" name="Freeform 549">
              <a:extLst>
                <a:ext uri="{FF2B5EF4-FFF2-40B4-BE49-F238E27FC236}">
                  <a16:creationId xmlns:a16="http://schemas.microsoft.com/office/drawing/2014/main" id="{9F3EDF92-DB8F-46B7-B3D2-3E552218A66E}"/>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1" name="Freeform 550">
              <a:extLst>
                <a:ext uri="{FF2B5EF4-FFF2-40B4-BE49-F238E27FC236}">
                  <a16:creationId xmlns:a16="http://schemas.microsoft.com/office/drawing/2014/main" id="{6417C979-6747-48AB-BA6C-5D4041CD1B9D}"/>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2" name="Freeform 551">
              <a:extLst>
                <a:ext uri="{FF2B5EF4-FFF2-40B4-BE49-F238E27FC236}">
                  <a16:creationId xmlns:a16="http://schemas.microsoft.com/office/drawing/2014/main" id="{0D697D18-F99F-428E-A9DD-FDF68CEB9CE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3" name="Freeform 552">
              <a:extLst>
                <a:ext uri="{FF2B5EF4-FFF2-40B4-BE49-F238E27FC236}">
                  <a16:creationId xmlns:a16="http://schemas.microsoft.com/office/drawing/2014/main" id="{E1D88C9C-2E11-4E31-A60C-69E9C3E57F89}"/>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4" name="Freeform 553">
              <a:extLst>
                <a:ext uri="{FF2B5EF4-FFF2-40B4-BE49-F238E27FC236}">
                  <a16:creationId xmlns:a16="http://schemas.microsoft.com/office/drawing/2014/main" id="{3C12B385-070D-47E2-9C0F-378FF16D2059}"/>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5" name="Freeform 554">
              <a:extLst>
                <a:ext uri="{FF2B5EF4-FFF2-40B4-BE49-F238E27FC236}">
                  <a16:creationId xmlns:a16="http://schemas.microsoft.com/office/drawing/2014/main" id="{19B19559-BA81-43C4-A306-3AB9D06DF521}"/>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6" name="Freeform 555">
              <a:extLst>
                <a:ext uri="{FF2B5EF4-FFF2-40B4-BE49-F238E27FC236}">
                  <a16:creationId xmlns:a16="http://schemas.microsoft.com/office/drawing/2014/main" id="{9A912B40-5790-4B3E-AF9C-9D1FC072A272}"/>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7" name="Freeform 556">
              <a:extLst>
                <a:ext uri="{FF2B5EF4-FFF2-40B4-BE49-F238E27FC236}">
                  <a16:creationId xmlns:a16="http://schemas.microsoft.com/office/drawing/2014/main" id="{AAFF08D3-A6C5-472E-A855-86E12E3A7BAE}"/>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8" name="Freeform 557">
              <a:extLst>
                <a:ext uri="{FF2B5EF4-FFF2-40B4-BE49-F238E27FC236}">
                  <a16:creationId xmlns:a16="http://schemas.microsoft.com/office/drawing/2014/main" id="{9B803DF8-2530-4796-B870-60C029D5DC7C}"/>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9" name="Freeform 558">
              <a:extLst>
                <a:ext uri="{FF2B5EF4-FFF2-40B4-BE49-F238E27FC236}">
                  <a16:creationId xmlns:a16="http://schemas.microsoft.com/office/drawing/2014/main" id="{A0498072-8FFF-4FF8-AC50-E2BFC86404FD}"/>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0" name="Freeform 559">
              <a:extLst>
                <a:ext uri="{FF2B5EF4-FFF2-40B4-BE49-F238E27FC236}">
                  <a16:creationId xmlns:a16="http://schemas.microsoft.com/office/drawing/2014/main" id="{35B3F8D8-87B2-4A7F-AC0B-CC134A6C5AA0}"/>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1" name="Freeform 560">
              <a:extLst>
                <a:ext uri="{FF2B5EF4-FFF2-40B4-BE49-F238E27FC236}">
                  <a16:creationId xmlns:a16="http://schemas.microsoft.com/office/drawing/2014/main" id="{82A63EA0-9A62-404F-96CB-3A263752606F}"/>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2" name="Freeform 561">
              <a:extLst>
                <a:ext uri="{FF2B5EF4-FFF2-40B4-BE49-F238E27FC236}">
                  <a16:creationId xmlns:a16="http://schemas.microsoft.com/office/drawing/2014/main" id="{40734CA4-758B-4737-BA0E-58494BBA939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3" name="Freeform 562">
              <a:extLst>
                <a:ext uri="{FF2B5EF4-FFF2-40B4-BE49-F238E27FC236}">
                  <a16:creationId xmlns:a16="http://schemas.microsoft.com/office/drawing/2014/main" id="{5E98D41E-3DEB-41F1-A38F-CD534FFA9660}"/>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4" name="Freeform 563">
              <a:extLst>
                <a:ext uri="{FF2B5EF4-FFF2-40B4-BE49-F238E27FC236}">
                  <a16:creationId xmlns:a16="http://schemas.microsoft.com/office/drawing/2014/main" id="{0ED02A45-6744-4BC8-9412-606D5BB79BC6}"/>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5" name="Freeform 564">
              <a:extLst>
                <a:ext uri="{FF2B5EF4-FFF2-40B4-BE49-F238E27FC236}">
                  <a16:creationId xmlns:a16="http://schemas.microsoft.com/office/drawing/2014/main" id="{98E86494-B03C-493D-B151-5871480AFBB0}"/>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6" name="Freeform 565">
              <a:extLst>
                <a:ext uri="{FF2B5EF4-FFF2-40B4-BE49-F238E27FC236}">
                  <a16:creationId xmlns:a16="http://schemas.microsoft.com/office/drawing/2014/main" id="{4313B044-D794-4786-A043-0141327682D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7" name="Freeform 566">
              <a:extLst>
                <a:ext uri="{FF2B5EF4-FFF2-40B4-BE49-F238E27FC236}">
                  <a16:creationId xmlns:a16="http://schemas.microsoft.com/office/drawing/2014/main" id="{575E0F23-BDA5-438C-B5C0-9A8CA8539097}"/>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8" name="Freeform 567">
              <a:extLst>
                <a:ext uri="{FF2B5EF4-FFF2-40B4-BE49-F238E27FC236}">
                  <a16:creationId xmlns:a16="http://schemas.microsoft.com/office/drawing/2014/main" id="{A311EB14-7874-44EA-BB63-DF6ED6195639}"/>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9" name="Freeform 568">
              <a:extLst>
                <a:ext uri="{FF2B5EF4-FFF2-40B4-BE49-F238E27FC236}">
                  <a16:creationId xmlns:a16="http://schemas.microsoft.com/office/drawing/2014/main" id="{7B955C2C-18E4-4DE2-A2CF-38E884ED9B4E}"/>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0" name="Freeform 569">
              <a:extLst>
                <a:ext uri="{FF2B5EF4-FFF2-40B4-BE49-F238E27FC236}">
                  <a16:creationId xmlns:a16="http://schemas.microsoft.com/office/drawing/2014/main" id="{96E6F2B2-917A-4498-B91E-C6EBA68D83D2}"/>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1" name="Freeform 570">
              <a:extLst>
                <a:ext uri="{FF2B5EF4-FFF2-40B4-BE49-F238E27FC236}">
                  <a16:creationId xmlns:a16="http://schemas.microsoft.com/office/drawing/2014/main" id="{0DFA5FE7-6FE5-4BF6-BC9E-4408B6C1A6D2}"/>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2" name="Freeform 571">
              <a:extLst>
                <a:ext uri="{FF2B5EF4-FFF2-40B4-BE49-F238E27FC236}">
                  <a16:creationId xmlns:a16="http://schemas.microsoft.com/office/drawing/2014/main" id="{8E787352-7DC5-4F9B-A1A4-3A6FECC8FF3D}"/>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3" name="Freeform 572">
              <a:extLst>
                <a:ext uri="{FF2B5EF4-FFF2-40B4-BE49-F238E27FC236}">
                  <a16:creationId xmlns:a16="http://schemas.microsoft.com/office/drawing/2014/main" id="{2372E6E5-F5B7-4577-B4C5-FED06E9A2892}"/>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4" name="Freeform 573">
              <a:extLst>
                <a:ext uri="{FF2B5EF4-FFF2-40B4-BE49-F238E27FC236}">
                  <a16:creationId xmlns:a16="http://schemas.microsoft.com/office/drawing/2014/main" id="{C120A52B-1F57-4F36-9041-BBD704327FDD}"/>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5" name="Freeform 574">
              <a:extLst>
                <a:ext uri="{FF2B5EF4-FFF2-40B4-BE49-F238E27FC236}">
                  <a16:creationId xmlns:a16="http://schemas.microsoft.com/office/drawing/2014/main" id="{1055B4C1-56BB-4A2D-A135-D37A04847CBC}"/>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6" name="Freeform 575">
              <a:extLst>
                <a:ext uri="{FF2B5EF4-FFF2-40B4-BE49-F238E27FC236}">
                  <a16:creationId xmlns:a16="http://schemas.microsoft.com/office/drawing/2014/main" id="{42E9AFFF-422D-444C-A30E-7DEED523E9ED}"/>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7" name="Freeform 576">
              <a:extLst>
                <a:ext uri="{FF2B5EF4-FFF2-40B4-BE49-F238E27FC236}">
                  <a16:creationId xmlns:a16="http://schemas.microsoft.com/office/drawing/2014/main" id="{881D57CC-5B1B-4DAB-876B-4E641107726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8" name="Freeform 577">
              <a:extLst>
                <a:ext uri="{FF2B5EF4-FFF2-40B4-BE49-F238E27FC236}">
                  <a16:creationId xmlns:a16="http://schemas.microsoft.com/office/drawing/2014/main" id="{5A9B5746-35D5-4960-B2EB-313C3EC5448B}"/>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59" name="Freeform 578">
              <a:extLst>
                <a:ext uri="{FF2B5EF4-FFF2-40B4-BE49-F238E27FC236}">
                  <a16:creationId xmlns:a16="http://schemas.microsoft.com/office/drawing/2014/main" id="{404D485B-3DAE-43B8-8098-D1E527E75A9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0" name="Freeform 579">
              <a:extLst>
                <a:ext uri="{FF2B5EF4-FFF2-40B4-BE49-F238E27FC236}">
                  <a16:creationId xmlns:a16="http://schemas.microsoft.com/office/drawing/2014/main" id="{69098A07-06E5-459A-800C-A4DDF6EA0968}"/>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1" name="Freeform 580">
              <a:extLst>
                <a:ext uri="{FF2B5EF4-FFF2-40B4-BE49-F238E27FC236}">
                  <a16:creationId xmlns:a16="http://schemas.microsoft.com/office/drawing/2014/main" id="{0F036319-9B70-4A31-AF54-5CBA12628D3C}"/>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2" name="Freeform 581">
              <a:extLst>
                <a:ext uri="{FF2B5EF4-FFF2-40B4-BE49-F238E27FC236}">
                  <a16:creationId xmlns:a16="http://schemas.microsoft.com/office/drawing/2014/main" id="{AA860146-7E93-4D95-9574-D3D7D55E7C9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3" name="Freeform 582">
              <a:extLst>
                <a:ext uri="{FF2B5EF4-FFF2-40B4-BE49-F238E27FC236}">
                  <a16:creationId xmlns:a16="http://schemas.microsoft.com/office/drawing/2014/main" id="{95F9CBBF-BBE7-46C6-8165-BDFB0CCAE70B}"/>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4" name="Freeform 583">
              <a:extLst>
                <a:ext uri="{FF2B5EF4-FFF2-40B4-BE49-F238E27FC236}">
                  <a16:creationId xmlns:a16="http://schemas.microsoft.com/office/drawing/2014/main" id="{1F8A44AF-7ED9-40A4-BEA5-EF82F657AC52}"/>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5" name="Freeform 584">
              <a:extLst>
                <a:ext uri="{FF2B5EF4-FFF2-40B4-BE49-F238E27FC236}">
                  <a16:creationId xmlns:a16="http://schemas.microsoft.com/office/drawing/2014/main" id="{033461C7-CFB1-4FFF-9B98-61AB72F11E4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6" name="Freeform 585">
              <a:extLst>
                <a:ext uri="{FF2B5EF4-FFF2-40B4-BE49-F238E27FC236}">
                  <a16:creationId xmlns:a16="http://schemas.microsoft.com/office/drawing/2014/main" id="{EB099B82-BEEF-44A2-894D-AF3E10AAA7AD}"/>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7" name="Freeform 586">
              <a:extLst>
                <a:ext uri="{FF2B5EF4-FFF2-40B4-BE49-F238E27FC236}">
                  <a16:creationId xmlns:a16="http://schemas.microsoft.com/office/drawing/2014/main" id="{4EED6E55-CBC7-49AB-B7AD-2D0B35CFE9E6}"/>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8" name="Freeform 587">
              <a:extLst>
                <a:ext uri="{FF2B5EF4-FFF2-40B4-BE49-F238E27FC236}">
                  <a16:creationId xmlns:a16="http://schemas.microsoft.com/office/drawing/2014/main" id="{ECF5E75C-30C5-417E-8C65-0BF1C1DB3D27}"/>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9" name="Freeform 588">
              <a:extLst>
                <a:ext uri="{FF2B5EF4-FFF2-40B4-BE49-F238E27FC236}">
                  <a16:creationId xmlns:a16="http://schemas.microsoft.com/office/drawing/2014/main" id="{4E26423F-722D-487E-826F-43FE3BA86FC7}"/>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0" name="Freeform 589">
              <a:extLst>
                <a:ext uri="{FF2B5EF4-FFF2-40B4-BE49-F238E27FC236}">
                  <a16:creationId xmlns:a16="http://schemas.microsoft.com/office/drawing/2014/main" id="{87FBECE4-1E38-4BDC-A352-B1A4ED95972D}"/>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1" name="Freeform 590">
              <a:extLst>
                <a:ext uri="{FF2B5EF4-FFF2-40B4-BE49-F238E27FC236}">
                  <a16:creationId xmlns:a16="http://schemas.microsoft.com/office/drawing/2014/main" id="{F9FFA0AB-39BE-49BC-9914-FE8032DAACC7}"/>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2" name="Freeform 591">
              <a:extLst>
                <a:ext uri="{FF2B5EF4-FFF2-40B4-BE49-F238E27FC236}">
                  <a16:creationId xmlns:a16="http://schemas.microsoft.com/office/drawing/2014/main" id="{B14E20C1-D864-45AC-9E7B-BF5B75822864}"/>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3" name="Freeform 592">
              <a:extLst>
                <a:ext uri="{FF2B5EF4-FFF2-40B4-BE49-F238E27FC236}">
                  <a16:creationId xmlns:a16="http://schemas.microsoft.com/office/drawing/2014/main" id="{40AF8037-0FDA-4A24-B121-FDD953DD7B16}"/>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4" name="Freeform 593">
              <a:extLst>
                <a:ext uri="{FF2B5EF4-FFF2-40B4-BE49-F238E27FC236}">
                  <a16:creationId xmlns:a16="http://schemas.microsoft.com/office/drawing/2014/main" id="{46D9EF33-57EF-43B4-9037-30BD8DF4FB4C}"/>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5" name="Freeform 594">
              <a:extLst>
                <a:ext uri="{FF2B5EF4-FFF2-40B4-BE49-F238E27FC236}">
                  <a16:creationId xmlns:a16="http://schemas.microsoft.com/office/drawing/2014/main" id="{C2603871-8E0C-4094-B960-D08630F75AB5}"/>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6" name="Freeform 595">
              <a:extLst>
                <a:ext uri="{FF2B5EF4-FFF2-40B4-BE49-F238E27FC236}">
                  <a16:creationId xmlns:a16="http://schemas.microsoft.com/office/drawing/2014/main" id="{B3AEF4CF-FC78-4BFE-BD2E-FC27E8E224C1}"/>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7" name="Freeform 596">
              <a:extLst>
                <a:ext uri="{FF2B5EF4-FFF2-40B4-BE49-F238E27FC236}">
                  <a16:creationId xmlns:a16="http://schemas.microsoft.com/office/drawing/2014/main" id="{B08289D6-1231-4329-B8D0-055348FF902B}"/>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8" name="Freeform 597">
              <a:extLst>
                <a:ext uri="{FF2B5EF4-FFF2-40B4-BE49-F238E27FC236}">
                  <a16:creationId xmlns:a16="http://schemas.microsoft.com/office/drawing/2014/main" id="{C35AB3D0-3724-4896-8D3C-6EBD639A33E7}"/>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9" name="Freeform 598">
              <a:extLst>
                <a:ext uri="{FF2B5EF4-FFF2-40B4-BE49-F238E27FC236}">
                  <a16:creationId xmlns:a16="http://schemas.microsoft.com/office/drawing/2014/main" id="{7BBF5DC0-6368-47A2-AD21-6F7FEC955845}"/>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0" name="Freeform 599">
              <a:extLst>
                <a:ext uri="{FF2B5EF4-FFF2-40B4-BE49-F238E27FC236}">
                  <a16:creationId xmlns:a16="http://schemas.microsoft.com/office/drawing/2014/main" id="{B52956E8-2228-4016-B67D-4B2BDF40F32B}"/>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1" name="Freeform 600">
              <a:extLst>
                <a:ext uri="{FF2B5EF4-FFF2-40B4-BE49-F238E27FC236}">
                  <a16:creationId xmlns:a16="http://schemas.microsoft.com/office/drawing/2014/main" id="{FA4898E1-DB13-445A-82A5-2430D41D8F88}"/>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2" name="Freeform 601">
              <a:extLst>
                <a:ext uri="{FF2B5EF4-FFF2-40B4-BE49-F238E27FC236}">
                  <a16:creationId xmlns:a16="http://schemas.microsoft.com/office/drawing/2014/main" id="{D4C0AA87-F4C4-4CD2-9C3C-33B0E5ED6E47}"/>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3" name="Freeform 602">
              <a:extLst>
                <a:ext uri="{FF2B5EF4-FFF2-40B4-BE49-F238E27FC236}">
                  <a16:creationId xmlns:a16="http://schemas.microsoft.com/office/drawing/2014/main" id="{F72D1908-86C3-488F-BCBB-4BF6B9E46C11}"/>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4" name="Freeform 603">
              <a:extLst>
                <a:ext uri="{FF2B5EF4-FFF2-40B4-BE49-F238E27FC236}">
                  <a16:creationId xmlns:a16="http://schemas.microsoft.com/office/drawing/2014/main" id="{72F7A425-B969-4583-AE3C-CBE55FE04000}"/>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5" name="Freeform 604">
              <a:extLst>
                <a:ext uri="{FF2B5EF4-FFF2-40B4-BE49-F238E27FC236}">
                  <a16:creationId xmlns:a16="http://schemas.microsoft.com/office/drawing/2014/main" id="{24DB222D-5C35-419C-A5DE-5B14B400B8C8}"/>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6" name="Freeform 605">
              <a:extLst>
                <a:ext uri="{FF2B5EF4-FFF2-40B4-BE49-F238E27FC236}">
                  <a16:creationId xmlns:a16="http://schemas.microsoft.com/office/drawing/2014/main" id="{51EDA2CE-1D3B-4A3A-8B4A-AB322BDAD4B0}"/>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7" name="Freeform 606">
              <a:extLst>
                <a:ext uri="{FF2B5EF4-FFF2-40B4-BE49-F238E27FC236}">
                  <a16:creationId xmlns:a16="http://schemas.microsoft.com/office/drawing/2014/main" id="{5D090774-85F9-4BCE-B5BB-EBEE6B451D2B}"/>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8" name="Freeform 607">
              <a:extLst>
                <a:ext uri="{FF2B5EF4-FFF2-40B4-BE49-F238E27FC236}">
                  <a16:creationId xmlns:a16="http://schemas.microsoft.com/office/drawing/2014/main" id="{B53DFDFD-DEA6-4E7D-9879-C0BF20D65A5B}"/>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9" name="Freeform 608">
              <a:extLst>
                <a:ext uri="{FF2B5EF4-FFF2-40B4-BE49-F238E27FC236}">
                  <a16:creationId xmlns:a16="http://schemas.microsoft.com/office/drawing/2014/main" id="{1D4DC568-0775-4D35-95A5-98A5CA4781D1}"/>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0" name="Freeform 609">
              <a:extLst>
                <a:ext uri="{FF2B5EF4-FFF2-40B4-BE49-F238E27FC236}">
                  <a16:creationId xmlns:a16="http://schemas.microsoft.com/office/drawing/2014/main" id="{F7D897B2-3E7B-4425-84AC-30A6A78DFB21}"/>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1" name="Freeform 610">
              <a:extLst>
                <a:ext uri="{FF2B5EF4-FFF2-40B4-BE49-F238E27FC236}">
                  <a16:creationId xmlns:a16="http://schemas.microsoft.com/office/drawing/2014/main" id="{CF5DAA84-7E00-4347-AB9A-E3810D1D185D}"/>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2" name="Freeform 611">
              <a:extLst>
                <a:ext uri="{FF2B5EF4-FFF2-40B4-BE49-F238E27FC236}">
                  <a16:creationId xmlns:a16="http://schemas.microsoft.com/office/drawing/2014/main" id="{3FB0C992-CC6F-4911-9B4A-090FEAEF8582}"/>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3" name="Freeform 612">
              <a:extLst>
                <a:ext uri="{FF2B5EF4-FFF2-40B4-BE49-F238E27FC236}">
                  <a16:creationId xmlns:a16="http://schemas.microsoft.com/office/drawing/2014/main" id="{E528CD7C-9D4D-4F0A-B14F-6ADCF13DE854}"/>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4" name="Freeform 613">
              <a:extLst>
                <a:ext uri="{FF2B5EF4-FFF2-40B4-BE49-F238E27FC236}">
                  <a16:creationId xmlns:a16="http://schemas.microsoft.com/office/drawing/2014/main" id="{E1D1067A-9CC0-4566-9EF3-6638F7CEAE3C}"/>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5" name="Freeform 614">
              <a:extLst>
                <a:ext uri="{FF2B5EF4-FFF2-40B4-BE49-F238E27FC236}">
                  <a16:creationId xmlns:a16="http://schemas.microsoft.com/office/drawing/2014/main" id="{19BE1969-4742-4B8A-8DC9-8957082B247A}"/>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6" name="Freeform 615">
              <a:extLst>
                <a:ext uri="{FF2B5EF4-FFF2-40B4-BE49-F238E27FC236}">
                  <a16:creationId xmlns:a16="http://schemas.microsoft.com/office/drawing/2014/main" id="{3C97EB7C-D359-4BE8-872C-3F2ADADF0CA2}"/>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7" name="Freeform 616">
              <a:extLst>
                <a:ext uri="{FF2B5EF4-FFF2-40B4-BE49-F238E27FC236}">
                  <a16:creationId xmlns:a16="http://schemas.microsoft.com/office/drawing/2014/main" id="{8B789563-C572-4982-97B5-3A30D9C1C3E6}"/>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8" name="Freeform 617">
              <a:extLst>
                <a:ext uri="{FF2B5EF4-FFF2-40B4-BE49-F238E27FC236}">
                  <a16:creationId xmlns:a16="http://schemas.microsoft.com/office/drawing/2014/main" id="{A0F60E79-B3CB-46A5-9F95-0C79A2529003}"/>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Tree>
  </p:cSld>
  <p:clrMapOvr>
    <a:masterClrMapping/>
  </p:clrMapOvr>
  <p:transition>
    <p:pull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74" name="Line 19"/>
          <p:cNvSpPr>
            <a:spLocks noChangeShapeType="1"/>
          </p:cNvSpPr>
          <p:nvPr/>
        </p:nvSpPr>
        <p:spPr bwMode="auto">
          <a:xfrm flipV="1">
            <a:off x="4044950" y="5003800"/>
            <a:ext cx="1408113" cy="4763"/>
          </a:xfrm>
          <a:prstGeom prst="line">
            <a:avLst/>
          </a:prstGeom>
          <a:noFill/>
          <a:ln w="12700">
            <a:solidFill>
              <a:schemeClr val="tx1"/>
            </a:solidFill>
            <a:round/>
            <a:headEnd/>
            <a:tailEnd/>
          </a:ln>
        </p:spPr>
        <p:txBody>
          <a:bodyPr/>
          <a:lstStyle/>
          <a:p>
            <a:endParaRPr lang="de-DE"/>
          </a:p>
        </p:txBody>
      </p:sp>
      <p:sp>
        <p:nvSpPr>
          <p:cNvPr id="52275" name="Text Box 235"/>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F-27.17.01</a:t>
            </a:r>
            <a:endParaRPr lang="de-DE" altLang="de-DE" dirty="0"/>
          </a:p>
        </p:txBody>
      </p:sp>
      <p:sp>
        <p:nvSpPr>
          <p:cNvPr id="52276" name="Text Box 699"/>
          <p:cNvSpPr txBox="1">
            <a:spLocks noChangeArrowheads="1"/>
          </p:cNvSpPr>
          <p:nvPr/>
        </p:nvSpPr>
        <p:spPr bwMode="auto">
          <a:xfrm>
            <a:off x="703263" y="4918075"/>
            <a:ext cx="8073184" cy="1323439"/>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dos, le modèle exécute 1/4 de boucle tirée pour prendre une trajectoire verticale descendante tout en intégrant un demi-tonneau, exécute un demi-tonneau, exécute une demi-boucle tirée tout en intégrant un demi-tonneau, exécute un demi-tonneau, exécute 1/4 de boucle tirée tout en intégrant un demi-tonneau, sortie en vol normal.</a:t>
            </a:r>
          </a:p>
        </p:txBody>
      </p:sp>
      <p:sp>
        <p:nvSpPr>
          <p:cNvPr id="52277" name="Rechteck 1"/>
          <p:cNvSpPr>
            <a:spLocks noChangeArrowheads="1"/>
          </p:cNvSpPr>
          <p:nvPr/>
        </p:nvSpPr>
        <p:spPr bwMode="auto">
          <a:xfrm>
            <a:off x="977900" y="93635"/>
            <a:ext cx="8166099" cy="707886"/>
          </a:xfrm>
          <a:prstGeom prst="rect">
            <a:avLst/>
          </a:prstGeom>
          <a:noFill/>
          <a:ln w="9525">
            <a:noFill/>
            <a:miter lim="800000"/>
            <a:headEnd/>
            <a:tailEnd/>
          </a:ln>
        </p:spPr>
        <p:txBody>
          <a:bodyPr wrap="square">
            <a:spAutoFit/>
          </a:bodyPr>
          <a:lstStyle/>
          <a:p>
            <a:pPr marL="539750" eaLnBrk="0" hangingPunct="0">
              <a:spcBef>
                <a:spcPts val="600"/>
              </a:spcBef>
              <a:tabLst>
                <a:tab pos="449263" algn="l"/>
              </a:tabLst>
            </a:pPr>
            <a:r>
              <a:rPr lang="en-US" sz="2000" b="1" dirty="0"/>
              <a:t>F-27.17 </a:t>
            </a:r>
            <a:r>
              <a:rPr lang="en-GB" sz="2000" b="1" noProof="0" dirty="0"/>
              <a:t>Humpty Bump </a:t>
            </a:r>
            <a:r>
              <a:rPr lang="fr-FR" sz="2000" b="1" noProof="0" dirty="0"/>
              <a:t>+ + +, 1/2 tonneau intégré, 1/2 tonneau, 	        1/2 tonneau intégré, 1/2 tonneau, 1/2 tonneau intégré.</a:t>
            </a:r>
            <a:endParaRPr lang="de-DE" altLang="de-DE" sz="2000" dirty="0">
              <a:latin typeface="Times New Roman" pitchFamily="18" charset="0"/>
              <a:cs typeface="Times New Roman" pitchFamily="18" charset="0"/>
            </a:endParaRPr>
          </a:p>
        </p:txBody>
      </p:sp>
      <p:sp>
        <p:nvSpPr>
          <p:cNvPr id="7" name="Line 100">
            <a:extLst>
              <a:ext uri="{FF2B5EF4-FFF2-40B4-BE49-F238E27FC236}">
                <a16:creationId xmlns:a16="http://schemas.microsoft.com/office/drawing/2014/main" id="{8138702E-AEFF-4550-9C70-159B08661837}"/>
              </a:ext>
            </a:extLst>
          </p:cNvPr>
          <p:cNvSpPr>
            <a:spLocks noChangeShapeType="1"/>
          </p:cNvSpPr>
          <p:nvPr/>
        </p:nvSpPr>
        <p:spPr bwMode="auto">
          <a:xfrm rot="10800000" flipH="1" flipV="1">
            <a:off x="2373198" y="1096980"/>
            <a:ext cx="889974" cy="2632"/>
          </a:xfrm>
          <a:prstGeom prst="line">
            <a:avLst/>
          </a:prstGeom>
          <a:noFill/>
          <a:ln w="12700">
            <a:solidFill>
              <a:srgbClr val="000000"/>
            </a:solidFill>
            <a:round/>
            <a:headEnd/>
            <a:tailEnd/>
          </a:ln>
        </p:spPr>
        <p:txBody>
          <a:bodyPr/>
          <a:lstStyle/>
          <a:p>
            <a:endParaRPr lang="de-DE"/>
          </a:p>
        </p:txBody>
      </p:sp>
      <p:sp>
        <p:nvSpPr>
          <p:cNvPr id="8" name="Line 101">
            <a:extLst>
              <a:ext uri="{FF2B5EF4-FFF2-40B4-BE49-F238E27FC236}">
                <a16:creationId xmlns:a16="http://schemas.microsoft.com/office/drawing/2014/main" id="{DAB258C5-B057-4A84-B059-39E9C80387C2}"/>
              </a:ext>
            </a:extLst>
          </p:cNvPr>
          <p:cNvSpPr>
            <a:spLocks noChangeShapeType="1"/>
          </p:cNvSpPr>
          <p:nvPr/>
        </p:nvSpPr>
        <p:spPr bwMode="auto">
          <a:xfrm rot="10800000" flipH="1">
            <a:off x="3953279" y="1899383"/>
            <a:ext cx="6495" cy="1630794"/>
          </a:xfrm>
          <a:prstGeom prst="line">
            <a:avLst/>
          </a:prstGeom>
          <a:noFill/>
          <a:ln w="12700">
            <a:solidFill>
              <a:srgbClr val="000000"/>
            </a:solidFill>
            <a:round/>
            <a:headEnd/>
            <a:tailEnd/>
          </a:ln>
        </p:spPr>
        <p:txBody>
          <a:bodyPr/>
          <a:lstStyle/>
          <a:p>
            <a:endParaRPr lang="de-DE"/>
          </a:p>
        </p:txBody>
      </p:sp>
      <p:sp>
        <p:nvSpPr>
          <p:cNvPr id="11" name="Line 105">
            <a:extLst>
              <a:ext uri="{FF2B5EF4-FFF2-40B4-BE49-F238E27FC236}">
                <a16:creationId xmlns:a16="http://schemas.microsoft.com/office/drawing/2014/main" id="{F431B904-B088-482D-9D1C-AF542D5D1BB8}"/>
              </a:ext>
            </a:extLst>
          </p:cNvPr>
          <p:cNvSpPr>
            <a:spLocks noChangeShapeType="1"/>
          </p:cNvSpPr>
          <p:nvPr/>
        </p:nvSpPr>
        <p:spPr bwMode="auto">
          <a:xfrm rot="10800000" flipH="1">
            <a:off x="5331459" y="1850171"/>
            <a:ext cx="33380" cy="1699298"/>
          </a:xfrm>
          <a:prstGeom prst="line">
            <a:avLst/>
          </a:prstGeom>
          <a:noFill/>
          <a:ln w="12700">
            <a:solidFill>
              <a:srgbClr val="000000"/>
            </a:solidFill>
            <a:round/>
            <a:headEnd/>
            <a:tailEnd/>
          </a:ln>
        </p:spPr>
        <p:txBody>
          <a:bodyPr/>
          <a:lstStyle/>
          <a:p>
            <a:endParaRPr lang="de-DE"/>
          </a:p>
        </p:txBody>
      </p:sp>
      <p:sp>
        <p:nvSpPr>
          <p:cNvPr id="41" name="AutoShape 171">
            <a:extLst>
              <a:ext uri="{FF2B5EF4-FFF2-40B4-BE49-F238E27FC236}">
                <a16:creationId xmlns:a16="http://schemas.microsoft.com/office/drawing/2014/main" id="{78AF6300-0398-49E9-8C52-A15EB630C950}"/>
              </a:ext>
            </a:extLst>
          </p:cNvPr>
          <p:cNvSpPr>
            <a:spLocks noChangeArrowheads="1"/>
          </p:cNvSpPr>
          <p:nvPr/>
        </p:nvSpPr>
        <p:spPr bwMode="auto">
          <a:xfrm rot="10800000" flipH="1">
            <a:off x="2790825" y="102711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42" name="Group 124">
            <a:extLst>
              <a:ext uri="{FF2B5EF4-FFF2-40B4-BE49-F238E27FC236}">
                <a16:creationId xmlns:a16="http://schemas.microsoft.com/office/drawing/2014/main" id="{43D17ACC-E05A-4AE0-8989-09508079AB3B}"/>
              </a:ext>
            </a:extLst>
          </p:cNvPr>
          <p:cNvGrpSpPr>
            <a:grpSpLocks/>
          </p:cNvGrpSpPr>
          <p:nvPr/>
        </p:nvGrpSpPr>
        <p:grpSpPr bwMode="auto">
          <a:xfrm rot="16200000" flipH="1">
            <a:off x="2337594" y="919956"/>
            <a:ext cx="222250" cy="490538"/>
            <a:chOff x="2940" y="264"/>
            <a:chExt cx="300" cy="1452"/>
          </a:xfrm>
        </p:grpSpPr>
        <p:grpSp>
          <p:nvGrpSpPr>
            <p:cNvPr id="43" name="Group 125">
              <a:extLst>
                <a:ext uri="{FF2B5EF4-FFF2-40B4-BE49-F238E27FC236}">
                  <a16:creationId xmlns:a16="http://schemas.microsoft.com/office/drawing/2014/main" id="{A88856EE-7656-438A-857F-4C956ACE3AE6}"/>
                </a:ext>
              </a:extLst>
            </p:cNvPr>
            <p:cNvGrpSpPr>
              <a:grpSpLocks/>
            </p:cNvGrpSpPr>
            <p:nvPr/>
          </p:nvGrpSpPr>
          <p:grpSpPr bwMode="auto">
            <a:xfrm>
              <a:off x="2940" y="264"/>
              <a:ext cx="252" cy="1368"/>
              <a:chOff x="3024" y="732"/>
              <a:chExt cx="252" cy="1368"/>
            </a:xfrm>
          </p:grpSpPr>
          <p:grpSp>
            <p:nvGrpSpPr>
              <p:cNvPr id="46" name="Group 126">
                <a:extLst>
                  <a:ext uri="{FF2B5EF4-FFF2-40B4-BE49-F238E27FC236}">
                    <a16:creationId xmlns:a16="http://schemas.microsoft.com/office/drawing/2014/main" id="{E55DD7F2-E058-4F2F-831B-ABA91E1B9B95}"/>
                  </a:ext>
                </a:extLst>
              </p:cNvPr>
              <p:cNvGrpSpPr>
                <a:grpSpLocks/>
              </p:cNvGrpSpPr>
              <p:nvPr/>
            </p:nvGrpSpPr>
            <p:grpSpPr bwMode="auto">
              <a:xfrm>
                <a:off x="3024" y="732"/>
                <a:ext cx="252" cy="1368"/>
                <a:chOff x="3168" y="1008"/>
                <a:chExt cx="484" cy="2448"/>
              </a:xfrm>
            </p:grpSpPr>
            <p:grpSp>
              <p:nvGrpSpPr>
                <p:cNvPr id="48" name="Group 127">
                  <a:extLst>
                    <a:ext uri="{FF2B5EF4-FFF2-40B4-BE49-F238E27FC236}">
                      <a16:creationId xmlns:a16="http://schemas.microsoft.com/office/drawing/2014/main" id="{542E88F1-107D-4F66-AB9A-C76F0FD80F18}"/>
                    </a:ext>
                  </a:extLst>
                </p:cNvPr>
                <p:cNvGrpSpPr>
                  <a:grpSpLocks/>
                </p:cNvGrpSpPr>
                <p:nvPr/>
              </p:nvGrpSpPr>
              <p:grpSpPr bwMode="auto">
                <a:xfrm>
                  <a:off x="3168" y="1008"/>
                  <a:ext cx="484" cy="2448"/>
                  <a:chOff x="2256" y="864"/>
                  <a:chExt cx="532" cy="2448"/>
                </a:xfrm>
              </p:grpSpPr>
              <p:sp>
                <p:nvSpPr>
                  <p:cNvPr id="51" name="Freeform 128">
                    <a:extLst>
                      <a:ext uri="{FF2B5EF4-FFF2-40B4-BE49-F238E27FC236}">
                        <a16:creationId xmlns:a16="http://schemas.microsoft.com/office/drawing/2014/main" id="{BD0EF42B-5226-42C9-B9B7-FC4B4ADE4B31}"/>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 name="Freeform 129">
                    <a:extLst>
                      <a:ext uri="{FF2B5EF4-FFF2-40B4-BE49-F238E27FC236}">
                        <a16:creationId xmlns:a16="http://schemas.microsoft.com/office/drawing/2014/main" id="{00A1CFE0-BEA7-481C-9B08-4F78FBFE34B7}"/>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49" name="Freeform 130">
                  <a:extLst>
                    <a:ext uri="{FF2B5EF4-FFF2-40B4-BE49-F238E27FC236}">
                      <a16:creationId xmlns:a16="http://schemas.microsoft.com/office/drawing/2014/main" id="{D1D9E60F-CA25-4265-B842-BCD9B07B599E}"/>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0" name="Freeform 131">
                  <a:extLst>
                    <a:ext uri="{FF2B5EF4-FFF2-40B4-BE49-F238E27FC236}">
                      <a16:creationId xmlns:a16="http://schemas.microsoft.com/office/drawing/2014/main" id="{CEC01EFF-4CD3-4142-A389-A01A58D56C2D}"/>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47" name="Line 132">
                <a:extLst>
                  <a:ext uri="{FF2B5EF4-FFF2-40B4-BE49-F238E27FC236}">
                    <a16:creationId xmlns:a16="http://schemas.microsoft.com/office/drawing/2014/main" id="{9F69EC4A-220D-42DC-B034-A3A0F6733CE2}"/>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44" name="AutoShape 133">
              <a:extLst>
                <a:ext uri="{FF2B5EF4-FFF2-40B4-BE49-F238E27FC236}">
                  <a16:creationId xmlns:a16="http://schemas.microsoft.com/office/drawing/2014/main" id="{D0B8A353-6A81-4F10-9107-F413722B881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45" name="Line 134">
              <a:extLst>
                <a:ext uri="{FF2B5EF4-FFF2-40B4-BE49-F238E27FC236}">
                  <a16:creationId xmlns:a16="http://schemas.microsoft.com/office/drawing/2014/main" id="{F0A845F2-4986-49CF-A5CC-E441DF65697D}"/>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86" name="Line 139">
            <a:extLst>
              <a:ext uri="{FF2B5EF4-FFF2-40B4-BE49-F238E27FC236}">
                <a16:creationId xmlns:a16="http://schemas.microsoft.com/office/drawing/2014/main" id="{01C1AE8D-915E-4786-9C3C-E061C4DFED25}"/>
              </a:ext>
            </a:extLst>
          </p:cNvPr>
          <p:cNvSpPr>
            <a:spLocks noChangeShapeType="1"/>
          </p:cNvSpPr>
          <p:nvPr/>
        </p:nvSpPr>
        <p:spPr bwMode="auto">
          <a:xfrm rot="195006" flipV="1">
            <a:off x="5262166" y="3564256"/>
            <a:ext cx="151896" cy="8884"/>
          </a:xfrm>
          <a:prstGeom prst="line">
            <a:avLst/>
          </a:prstGeom>
          <a:noFill/>
          <a:ln w="12700">
            <a:solidFill>
              <a:schemeClr val="tx1"/>
            </a:solidFill>
            <a:round/>
            <a:headEnd/>
            <a:tailEnd/>
          </a:ln>
        </p:spPr>
        <p:txBody>
          <a:bodyPr/>
          <a:lstStyle/>
          <a:p>
            <a:endParaRPr lang="de-DE"/>
          </a:p>
        </p:txBody>
      </p:sp>
      <p:sp>
        <p:nvSpPr>
          <p:cNvPr id="87" name="Line 139">
            <a:extLst>
              <a:ext uri="{FF2B5EF4-FFF2-40B4-BE49-F238E27FC236}">
                <a16:creationId xmlns:a16="http://schemas.microsoft.com/office/drawing/2014/main" id="{C4A6615D-1CD4-4E66-92CB-B8FC6F445F4F}"/>
              </a:ext>
            </a:extLst>
          </p:cNvPr>
          <p:cNvSpPr>
            <a:spLocks noChangeShapeType="1"/>
          </p:cNvSpPr>
          <p:nvPr/>
        </p:nvSpPr>
        <p:spPr bwMode="auto">
          <a:xfrm rot="195006" flipV="1">
            <a:off x="3867057" y="3534547"/>
            <a:ext cx="163287" cy="9283"/>
          </a:xfrm>
          <a:prstGeom prst="line">
            <a:avLst/>
          </a:prstGeom>
          <a:noFill/>
          <a:ln w="12700">
            <a:solidFill>
              <a:schemeClr val="tx1"/>
            </a:solidFill>
            <a:round/>
            <a:headEnd/>
            <a:tailEnd/>
          </a:ln>
        </p:spPr>
        <p:txBody>
          <a:bodyPr/>
          <a:lstStyle/>
          <a:p>
            <a:endParaRPr lang="de-DE"/>
          </a:p>
        </p:txBody>
      </p:sp>
      <p:sp>
        <p:nvSpPr>
          <p:cNvPr id="95" name="Text Box 121">
            <a:extLst>
              <a:ext uri="{FF2B5EF4-FFF2-40B4-BE49-F238E27FC236}">
                <a16:creationId xmlns:a16="http://schemas.microsoft.com/office/drawing/2014/main" id="{3BDEAA9F-3EFA-41EA-A11D-7B916C103430}"/>
              </a:ext>
            </a:extLst>
          </p:cNvPr>
          <p:cNvSpPr txBox="1">
            <a:spLocks noChangeArrowheads="1"/>
          </p:cNvSpPr>
          <p:nvPr/>
        </p:nvSpPr>
        <p:spPr bwMode="auto">
          <a:xfrm flipH="1">
            <a:off x="3721776" y="4382300"/>
            <a:ext cx="2121397"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dirty="0"/>
              <a:t>tonneau intégré</a:t>
            </a:r>
            <a:endParaRPr lang="de-DE" altLang="de-DE" sz="1600" b="1" dirty="0"/>
          </a:p>
        </p:txBody>
      </p:sp>
      <p:sp>
        <p:nvSpPr>
          <p:cNvPr id="2" name="Bogen 1">
            <a:extLst>
              <a:ext uri="{FF2B5EF4-FFF2-40B4-BE49-F238E27FC236}">
                <a16:creationId xmlns:a16="http://schemas.microsoft.com/office/drawing/2014/main" id="{64975454-3ACD-4665-8AAF-0B32CA982315}"/>
              </a:ext>
            </a:extLst>
          </p:cNvPr>
          <p:cNvSpPr/>
          <p:nvPr/>
        </p:nvSpPr>
        <p:spPr bwMode="auto">
          <a:xfrm rot="5400000">
            <a:off x="3905938" y="2824484"/>
            <a:ext cx="1476542" cy="1383287"/>
          </a:xfrm>
          <a:prstGeom prst="arc">
            <a:avLst>
              <a:gd name="adj1" fmla="val 16200000"/>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6" name="Bogen 115">
            <a:extLst>
              <a:ext uri="{FF2B5EF4-FFF2-40B4-BE49-F238E27FC236}">
                <a16:creationId xmlns:a16="http://schemas.microsoft.com/office/drawing/2014/main" id="{1B247425-3696-4026-BBDB-F132D885A1BA}"/>
              </a:ext>
            </a:extLst>
          </p:cNvPr>
          <p:cNvSpPr/>
          <p:nvPr/>
        </p:nvSpPr>
        <p:spPr bwMode="auto">
          <a:xfrm rot="16200000">
            <a:off x="3931328" y="1158527"/>
            <a:ext cx="1476542" cy="1383287"/>
          </a:xfrm>
          <a:prstGeom prst="arc">
            <a:avLst>
              <a:gd name="adj1" fmla="val 21556676"/>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7" name="Bogen 116">
            <a:extLst>
              <a:ext uri="{FF2B5EF4-FFF2-40B4-BE49-F238E27FC236}">
                <a16:creationId xmlns:a16="http://schemas.microsoft.com/office/drawing/2014/main" id="{1F210387-911D-48F7-86D4-D4103803BB20}"/>
              </a:ext>
            </a:extLst>
          </p:cNvPr>
          <p:cNvSpPr/>
          <p:nvPr/>
        </p:nvSpPr>
        <p:spPr bwMode="auto">
          <a:xfrm rot="5400000" flipH="1">
            <a:off x="3917652" y="1247427"/>
            <a:ext cx="1476542" cy="1383287"/>
          </a:xfrm>
          <a:prstGeom prst="arc">
            <a:avLst>
              <a:gd name="adj1" fmla="val 21556676"/>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4" name="Gerader Verbinder 3">
            <a:extLst>
              <a:ext uri="{FF2B5EF4-FFF2-40B4-BE49-F238E27FC236}">
                <a16:creationId xmlns:a16="http://schemas.microsoft.com/office/drawing/2014/main" id="{A70B9949-3602-4AD7-91A5-535CDC629035}"/>
              </a:ext>
            </a:extLst>
          </p:cNvPr>
          <p:cNvCxnSpPr>
            <a:stCxn id="41" idx="3"/>
            <a:endCxn id="116" idx="0"/>
          </p:cNvCxnSpPr>
          <p:nvPr/>
        </p:nvCxnSpPr>
        <p:spPr bwMode="auto">
          <a:xfrm flipV="1">
            <a:off x="3257550" y="1111966"/>
            <a:ext cx="1402746"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DEB382BA-4A0D-4B2F-A6B6-EE5D5097684B}"/>
              </a:ext>
            </a:extLst>
          </p:cNvPr>
          <p:cNvCxnSpPr/>
          <p:nvPr/>
        </p:nvCxnSpPr>
        <p:spPr bwMode="auto">
          <a:xfrm flipV="1">
            <a:off x="4655923" y="1194078"/>
            <a:ext cx="1414470"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utoShape 170">
            <a:extLst>
              <a:ext uri="{FF2B5EF4-FFF2-40B4-BE49-F238E27FC236}">
                <a16:creationId xmlns:a16="http://schemas.microsoft.com/office/drawing/2014/main" id="{0A686F78-29DD-4088-9DD4-2F8834211802}"/>
              </a:ext>
            </a:extLst>
          </p:cNvPr>
          <p:cNvSpPr>
            <a:spLocks noChangeArrowheads="1"/>
          </p:cNvSpPr>
          <p:nvPr/>
        </p:nvSpPr>
        <p:spPr bwMode="auto">
          <a:xfrm>
            <a:off x="5932488" y="11096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nvGrpSpPr>
          <p:cNvPr id="29" name="Group 159">
            <a:extLst>
              <a:ext uri="{FF2B5EF4-FFF2-40B4-BE49-F238E27FC236}">
                <a16:creationId xmlns:a16="http://schemas.microsoft.com/office/drawing/2014/main" id="{7749A214-7910-48E9-9E24-EA1C3D181930}"/>
              </a:ext>
            </a:extLst>
          </p:cNvPr>
          <p:cNvGrpSpPr>
            <a:grpSpLocks/>
          </p:cNvGrpSpPr>
          <p:nvPr/>
        </p:nvGrpSpPr>
        <p:grpSpPr bwMode="auto">
          <a:xfrm rot="-5400000">
            <a:off x="6625512" y="933387"/>
            <a:ext cx="222250" cy="490537"/>
            <a:chOff x="2940" y="264"/>
            <a:chExt cx="300" cy="1452"/>
          </a:xfrm>
        </p:grpSpPr>
        <p:grpSp>
          <p:nvGrpSpPr>
            <p:cNvPr id="30" name="Group 160">
              <a:extLst>
                <a:ext uri="{FF2B5EF4-FFF2-40B4-BE49-F238E27FC236}">
                  <a16:creationId xmlns:a16="http://schemas.microsoft.com/office/drawing/2014/main" id="{F2937788-8611-487B-9B6C-3E207AD0A726}"/>
                </a:ext>
              </a:extLst>
            </p:cNvPr>
            <p:cNvGrpSpPr>
              <a:grpSpLocks/>
            </p:cNvGrpSpPr>
            <p:nvPr/>
          </p:nvGrpSpPr>
          <p:grpSpPr bwMode="auto">
            <a:xfrm>
              <a:off x="2940" y="264"/>
              <a:ext cx="252" cy="1368"/>
              <a:chOff x="3024" y="732"/>
              <a:chExt cx="252" cy="1368"/>
            </a:xfrm>
          </p:grpSpPr>
          <p:grpSp>
            <p:nvGrpSpPr>
              <p:cNvPr id="33" name="Group 161">
                <a:extLst>
                  <a:ext uri="{FF2B5EF4-FFF2-40B4-BE49-F238E27FC236}">
                    <a16:creationId xmlns:a16="http://schemas.microsoft.com/office/drawing/2014/main" id="{2008E419-2E20-4C74-AD89-927AE0F00041}"/>
                  </a:ext>
                </a:extLst>
              </p:cNvPr>
              <p:cNvGrpSpPr>
                <a:grpSpLocks/>
              </p:cNvGrpSpPr>
              <p:nvPr/>
            </p:nvGrpSpPr>
            <p:grpSpPr bwMode="auto">
              <a:xfrm>
                <a:off x="3024" y="732"/>
                <a:ext cx="252" cy="1368"/>
                <a:chOff x="3168" y="1008"/>
                <a:chExt cx="484" cy="2448"/>
              </a:xfrm>
            </p:grpSpPr>
            <p:grpSp>
              <p:nvGrpSpPr>
                <p:cNvPr id="35" name="Group 162">
                  <a:extLst>
                    <a:ext uri="{FF2B5EF4-FFF2-40B4-BE49-F238E27FC236}">
                      <a16:creationId xmlns:a16="http://schemas.microsoft.com/office/drawing/2014/main" id="{E7A85F59-D6D6-413A-BE39-F1E7F754CEAC}"/>
                    </a:ext>
                  </a:extLst>
                </p:cNvPr>
                <p:cNvGrpSpPr>
                  <a:grpSpLocks/>
                </p:cNvGrpSpPr>
                <p:nvPr/>
              </p:nvGrpSpPr>
              <p:grpSpPr bwMode="auto">
                <a:xfrm>
                  <a:off x="3168" y="1008"/>
                  <a:ext cx="484" cy="2448"/>
                  <a:chOff x="2256" y="864"/>
                  <a:chExt cx="532" cy="2448"/>
                </a:xfrm>
              </p:grpSpPr>
              <p:sp>
                <p:nvSpPr>
                  <p:cNvPr id="38" name="Freeform 163">
                    <a:extLst>
                      <a:ext uri="{FF2B5EF4-FFF2-40B4-BE49-F238E27FC236}">
                        <a16:creationId xmlns:a16="http://schemas.microsoft.com/office/drawing/2014/main" id="{E9C03CCE-9BC5-4E8B-BA62-A87119AB195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9" name="Freeform 164">
                    <a:extLst>
                      <a:ext uri="{FF2B5EF4-FFF2-40B4-BE49-F238E27FC236}">
                        <a16:creationId xmlns:a16="http://schemas.microsoft.com/office/drawing/2014/main" id="{20407401-66E5-49D2-82F6-D71CC4FA509C}"/>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6" name="Freeform 165">
                  <a:extLst>
                    <a:ext uri="{FF2B5EF4-FFF2-40B4-BE49-F238E27FC236}">
                      <a16:creationId xmlns:a16="http://schemas.microsoft.com/office/drawing/2014/main" id="{A60458A6-F3F1-477A-9710-F279453D2528}"/>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7" name="Freeform 166">
                  <a:extLst>
                    <a:ext uri="{FF2B5EF4-FFF2-40B4-BE49-F238E27FC236}">
                      <a16:creationId xmlns:a16="http://schemas.microsoft.com/office/drawing/2014/main" id="{77BF0B21-5AC2-41BB-84AB-3A5647DC457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4" name="Line 167">
                <a:extLst>
                  <a:ext uri="{FF2B5EF4-FFF2-40B4-BE49-F238E27FC236}">
                    <a16:creationId xmlns:a16="http://schemas.microsoft.com/office/drawing/2014/main" id="{A61D552F-BA86-4E9B-951E-ED79BFFEB2FF}"/>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31" name="AutoShape 168">
              <a:extLst>
                <a:ext uri="{FF2B5EF4-FFF2-40B4-BE49-F238E27FC236}">
                  <a16:creationId xmlns:a16="http://schemas.microsoft.com/office/drawing/2014/main" id="{3A1E8627-D152-4B10-B749-7408E964583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32" name="Line 169">
              <a:extLst>
                <a:ext uri="{FF2B5EF4-FFF2-40B4-BE49-F238E27FC236}">
                  <a16:creationId xmlns:a16="http://schemas.microsoft.com/office/drawing/2014/main" id="{EC83A2B8-0654-4576-90C5-AC93B555403F}"/>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cxnSp>
        <p:nvCxnSpPr>
          <p:cNvPr id="121" name="Gerader Verbinder 120">
            <a:extLst>
              <a:ext uri="{FF2B5EF4-FFF2-40B4-BE49-F238E27FC236}">
                <a16:creationId xmlns:a16="http://schemas.microsoft.com/office/drawing/2014/main" id="{32BCCA0D-BEFC-4543-85EA-81A3DFE92D1E}"/>
              </a:ext>
            </a:extLst>
          </p:cNvPr>
          <p:cNvCxnSpPr/>
          <p:nvPr/>
        </p:nvCxnSpPr>
        <p:spPr bwMode="auto">
          <a:xfrm flipV="1">
            <a:off x="3257550" y="1111966"/>
            <a:ext cx="1414470"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Line 139">
            <a:extLst>
              <a:ext uri="{FF2B5EF4-FFF2-40B4-BE49-F238E27FC236}">
                <a16:creationId xmlns:a16="http://schemas.microsoft.com/office/drawing/2014/main" id="{90E04DF4-2AFB-49CA-9DF4-B7CB84B40A1F}"/>
              </a:ext>
            </a:extLst>
          </p:cNvPr>
          <p:cNvSpPr>
            <a:spLocks noChangeShapeType="1"/>
          </p:cNvSpPr>
          <p:nvPr/>
        </p:nvSpPr>
        <p:spPr bwMode="auto">
          <a:xfrm rot="195006" flipV="1">
            <a:off x="5273890" y="1853025"/>
            <a:ext cx="151896" cy="8884"/>
          </a:xfrm>
          <a:prstGeom prst="line">
            <a:avLst/>
          </a:prstGeom>
          <a:noFill/>
          <a:ln w="12700">
            <a:solidFill>
              <a:schemeClr val="tx1"/>
            </a:solidFill>
            <a:round/>
            <a:headEnd/>
            <a:tailEnd/>
          </a:ln>
        </p:spPr>
        <p:txBody>
          <a:bodyPr/>
          <a:lstStyle/>
          <a:p>
            <a:endParaRPr lang="de-DE"/>
          </a:p>
        </p:txBody>
      </p:sp>
      <p:sp>
        <p:nvSpPr>
          <p:cNvPr id="124" name="Line 139">
            <a:extLst>
              <a:ext uri="{FF2B5EF4-FFF2-40B4-BE49-F238E27FC236}">
                <a16:creationId xmlns:a16="http://schemas.microsoft.com/office/drawing/2014/main" id="{8CE3AB91-B702-4A28-9AE5-EB67D11E72F8}"/>
              </a:ext>
            </a:extLst>
          </p:cNvPr>
          <p:cNvSpPr>
            <a:spLocks noChangeShapeType="1"/>
          </p:cNvSpPr>
          <p:nvPr/>
        </p:nvSpPr>
        <p:spPr bwMode="auto">
          <a:xfrm rot="195006" flipV="1">
            <a:off x="3878781" y="1823316"/>
            <a:ext cx="163287" cy="9283"/>
          </a:xfrm>
          <a:prstGeom prst="line">
            <a:avLst/>
          </a:prstGeom>
          <a:noFill/>
          <a:ln w="12700">
            <a:solidFill>
              <a:schemeClr val="tx1"/>
            </a:solidFill>
            <a:round/>
            <a:headEnd/>
            <a:tailEnd/>
          </a:ln>
        </p:spPr>
        <p:txBody>
          <a:bodyPr/>
          <a:lstStyle/>
          <a:p>
            <a:endParaRPr lang="de-DE"/>
          </a:p>
        </p:txBody>
      </p:sp>
      <p:sp>
        <p:nvSpPr>
          <p:cNvPr id="125" name="Line 139">
            <a:extLst>
              <a:ext uri="{FF2B5EF4-FFF2-40B4-BE49-F238E27FC236}">
                <a16:creationId xmlns:a16="http://schemas.microsoft.com/office/drawing/2014/main" id="{08CF2812-8B90-40AE-AC2A-E1A8FB727C6D}"/>
              </a:ext>
            </a:extLst>
          </p:cNvPr>
          <p:cNvSpPr>
            <a:spLocks noChangeShapeType="1"/>
          </p:cNvSpPr>
          <p:nvPr/>
        </p:nvSpPr>
        <p:spPr bwMode="auto">
          <a:xfrm rot="16395006" flipV="1">
            <a:off x="4584798" y="1092538"/>
            <a:ext cx="151896" cy="8884"/>
          </a:xfrm>
          <a:prstGeom prst="line">
            <a:avLst/>
          </a:prstGeom>
          <a:noFill/>
          <a:ln w="12700">
            <a:solidFill>
              <a:schemeClr val="tx1"/>
            </a:solidFill>
            <a:round/>
            <a:headEnd/>
            <a:tailEnd/>
          </a:ln>
        </p:spPr>
        <p:txBody>
          <a:bodyPr/>
          <a:lstStyle/>
          <a:p>
            <a:endParaRPr lang="de-DE"/>
          </a:p>
        </p:txBody>
      </p:sp>
      <p:sp>
        <p:nvSpPr>
          <p:cNvPr id="126" name="Line 139">
            <a:extLst>
              <a:ext uri="{FF2B5EF4-FFF2-40B4-BE49-F238E27FC236}">
                <a16:creationId xmlns:a16="http://schemas.microsoft.com/office/drawing/2014/main" id="{7CA66A7D-68A8-4E0C-9893-E2560EEEABEB}"/>
              </a:ext>
            </a:extLst>
          </p:cNvPr>
          <p:cNvSpPr>
            <a:spLocks noChangeShapeType="1"/>
          </p:cNvSpPr>
          <p:nvPr/>
        </p:nvSpPr>
        <p:spPr bwMode="auto">
          <a:xfrm rot="16395006" flipV="1">
            <a:off x="4584910" y="1209972"/>
            <a:ext cx="151896" cy="8884"/>
          </a:xfrm>
          <a:prstGeom prst="line">
            <a:avLst/>
          </a:prstGeom>
          <a:noFill/>
          <a:ln w="12700">
            <a:solidFill>
              <a:schemeClr val="tx1"/>
            </a:solidFill>
            <a:round/>
            <a:headEnd/>
            <a:tailEnd/>
          </a:ln>
        </p:spPr>
        <p:txBody>
          <a:bodyPr/>
          <a:lstStyle/>
          <a:p>
            <a:endParaRPr lang="de-DE"/>
          </a:p>
        </p:txBody>
      </p:sp>
      <p:grpSp>
        <p:nvGrpSpPr>
          <p:cNvPr id="127" name="Group 615">
            <a:extLst>
              <a:ext uri="{FF2B5EF4-FFF2-40B4-BE49-F238E27FC236}">
                <a16:creationId xmlns:a16="http://schemas.microsoft.com/office/drawing/2014/main" id="{41E1109A-CC76-477C-80EE-87C4D7AA949A}"/>
              </a:ext>
            </a:extLst>
          </p:cNvPr>
          <p:cNvGrpSpPr>
            <a:grpSpLocks/>
          </p:cNvGrpSpPr>
          <p:nvPr/>
        </p:nvGrpSpPr>
        <p:grpSpPr bwMode="auto">
          <a:xfrm rot="5787260">
            <a:off x="4724187" y="1075061"/>
            <a:ext cx="704850" cy="236538"/>
            <a:chOff x="4875" y="7237"/>
            <a:chExt cx="4230" cy="1883"/>
          </a:xfrm>
        </p:grpSpPr>
        <p:sp>
          <p:nvSpPr>
            <p:cNvPr id="128" name="Arc 616">
              <a:extLst>
                <a:ext uri="{FF2B5EF4-FFF2-40B4-BE49-F238E27FC236}">
                  <a16:creationId xmlns:a16="http://schemas.microsoft.com/office/drawing/2014/main" id="{068BE510-6DFF-4BBD-8465-A4E8087673A5}"/>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29" name="AutoShape 617">
              <a:extLst>
                <a:ext uri="{FF2B5EF4-FFF2-40B4-BE49-F238E27FC236}">
                  <a16:creationId xmlns:a16="http://schemas.microsoft.com/office/drawing/2014/main" id="{206DD3BA-9B17-499F-AFAD-E89627961C3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130" name="Group 615">
            <a:extLst>
              <a:ext uri="{FF2B5EF4-FFF2-40B4-BE49-F238E27FC236}">
                <a16:creationId xmlns:a16="http://schemas.microsoft.com/office/drawing/2014/main" id="{A0C874C1-531B-460D-8680-5D191EE2319B}"/>
              </a:ext>
            </a:extLst>
          </p:cNvPr>
          <p:cNvGrpSpPr>
            <a:grpSpLocks/>
          </p:cNvGrpSpPr>
          <p:nvPr/>
        </p:nvGrpSpPr>
        <p:grpSpPr bwMode="auto">
          <a:xfrm rot="13478271">
            <a:off x="4476026" y="4165450"/>
            <a:ext cx="704850" cy="236538"/>
            <a:chOff x="4875" y="7237"/>
            <a:chExt cx="4230" cy="1883"/>
          </a:xfrm>
        </p:grpSpPr>
        <p:sp>
          <p:nvSpPr>
            <p:cNvPr id="131" name="Arc 616">
              <a:extLst>
                <a:ext uri="{FF2B5EF4-FFF2-40B4-BE49-F238E27FC236}">
                  <a16:creationId xmlns:a16="http://schemas.microsoft.com/office/drawing/2014/main" id="{018A41B5-5EF7-4A8D-B4B2-25B7FA0AB959}"/>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32" name="AutoShape 617">
              <a:extLst>
                <a:ext uri="{FF2B5EF4-FFF2-40B4-BE49-F238E27FC236}">
                  <a16:creationId xmlns:a16="http://schemas.microsoft.com/office/drawing/2014/main" id="{C2CC04C8-EA4E-4FC9-8DE9-BB666500DCF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33" name="Text Box 121">
            <a:extLst>
              <a:ext uri="{FF2B5EF4-FFF2-40B4-BE49-F238E27FC236}">
                <a16:creationId xmlns:a16="http://schemas.microsoft.com/office/drawing/2014/main" id="{7F42D8D8-11DE-4F93-9356-DC434D195F5A}"/>
              </a:ext>
            </a:extLst>
          </p:cNvPr>
          <p:cNvSpPr txBox="1">
            <a:spLocks noChangeArrowheads="1"/>
          </p:cNvSpPr>
          <p:nvPr/>
        </p:nvSpPr>
        <p:spPr bwMode="auto">
          <a:xfrm flipH="1">
            <a:off x="5321553" y="1339936"/>
            <a:ext cx="2289479"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34" name="Group 615">
            <a:extLst>
              <a:ext uri="{FF2B5EF4-FFF2-40B4-BE49-F238E27FC236}">
                <a16:creationId xmlns:a16="http://schemas.microsoft.com/office/drawing/2014/main" id="{4C45D3D6-2EBE-44D4-B876-8B857362637B}"/>
              </a:ext>
            </a:extLst>
          </p:cNvPr>
          <p:cNvGrpSpPr>
            <a:grpSpLocks/>
          </p:cNvGrpSpPr>
          <p:nvPr/>
        </p:nvGrpSpPr>
        <p:grpSpPr bwMode="auto">
          <a:xfrm rot="374096">
            <a:off x="3700137" y="1355574"/>
            <a:ext cx="704850" cy="236538"/>
            <a:chOff x="4875" y="7237"/>
            <a:chExt cx="4230" cy="1883"/>
          </a:xfrm>
        </p:grpSpPr>
        <p:sp>
          <p:nvSpPr>
            <p:cNvPr id="135" name="Arc 616">
              <a:extLst>
                <a:ext uri="{FF2B5EF4-FFF2-40B4-BE49-F238E27FC236}">
                  <a16:creationId xmlns:a16="http://schemas.microsoft.com/office/drawing/2014/main" id="{743F7D2E-4D99-42B8-8DC8-DCECF9CE3EA4}"/>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36" name="AutoShape 617">
              <a:extLst>
                <a:ext uri="{FF2B5EF4-FFF2-40B4-BE49-F238E27FC236}">
                  <a16:creationId xmlns:a16="http://schemas.microsoft.com/office/drawing/2014/main" id="{75DCC2A6-8B59-46EE-9AAA-703AE6B3EEE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37" name="Text Box 121">
            <a:extLst>
              <a:ext uri="{FF2B5EF4-FFF2-40B4-BE49-F238E27FC236}">
                <a16:creationId xmlns:a16="http://schemas.microsoft.com/office/drawing/2014/main" id="{B1D3F67F-C431-4D2D-9515-F366F084734A}"/>
              </a:ext>
            </a:extLst>
          </p:cNvPr>
          <p:cNvSpPr txBox="1">
            <a:spLocks noChangeArrowheads="1"/>
          </p:cNvSpPr>
          <p:nvPr/>
        </p:nvSpPr>
        <p:spPr bwMode="auto">
          <a:xfrm flipH="1">
            <a:off x="2070786" y="1252781"/>
            <a:ext cx="2129742"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dirty="0"/>
              <a:t>tonneau intégré</a:t>
            </a:r>
            <a:endParaRPr lang="de-DE" altLang="de-DE" sz="1600" b="1" dirty="0"/>
          </a:p>
        </p:txBody>
      </p:sp>
      <p:grpSp>
        <p:nvGrpSpPr>
          <p:cNvPr id="138" name="Group 615">
            <a:extLst>
              <a:ext uri="{FF2B5EF4-FFF2-40B4-BE49-F238E27FC236}">
                <a16:creationId xmlns:a16="http://schemas.microsoft.com/office/drawing/2014/main" id="{84263BBE-73A5-402D-8263-C59A5F3DF2F4}"/>
              </a:ext>
            </a:extLst>
          </p:cNvPr>
          <p:cNvGrpSpPr>
            <a:grpSpLocks/>
          </p:cNvGrpSpPr>
          <p:nvPr/>
        </p:nvGrpSpPr>
        <p:grpSpPr bwMode="auto">
          <a:xfrm rot="12596866" flipH="1">
            <a:off x="4930030" y="2376679"/>
            <a:ext cx="704850" cy="236538"/>
            <a:chOff x="4875" y="7237"/>
            <a:chExt cx="4230" cy="1883"/>
          </a:xfrm>
        </p:grpSpPr>
        <p:sp>
          <p:nvSpPr>
            <p:cNvPr id="139" name="Arc 616">
              <a:extLst>
                <a:ext uri="{FF2B5EF4-FFF2-40B4-BE49-F238E27FC236}">
                  <a16:creationId xmlns:a16="http://schemas.microsoft.com/office/drawing/2014/main" id="{9B7E0084-32AC-42B9-890E-EBE16C36D0F0}"/>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40" name="AutoShape 617">
              <a:extLst>
                <a:ext uri="{FF2B5EF4-FFF2-40B4-BE49-F238E27FC236}">
                  <a16:creationId xmlns:a16="http://schemas.microsoft.com/office/drawing/2014/main" id="{4B799AEE-BE07-4813-B0FC-56CC2265371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41" name="Text Box 121">
            <a:extLst>
              <a:ext uri="{FF2B5EF4-FFF2-40B4-BE49-F238E27FC236}">
                <a16:creationId xmlns:a16="http://schemas.microsoft.com/office/drawing/2014/main" id="{E96DF8D1-140E-4F51-B8C6-3DA8091E7314}"/>
              </a:ext>
            </a:extLst>
          </p:cNvPr>
          <p:cNvSpPr txBox="1">
            <a:spLocks noChangeArrowheads="1"/>
          </p:cNvSpPr>
          <p:nvPr/>
        </p:nvSpPr>
        <p:spPr bwMode="auto">
          <a:xfrm flipH="1">
            <a:off x="5690037" y="2459394"/>
            <a:ext cx="1356221"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a:t>
            </a:r>
            <a:endParaRPr lang="de-DE" altLang="de-DE" sz="1600" b="1" dirty="0"/>
          </a:p>
        </p:txBody>
      </p:sp>
      <p:grpSp>
        <p:nvGrpSpPr>
          <p:cNvPr id="142" name="Group 615">
            <a:extLst>
              <a:ext uri="{FF2B5EF4-FFF2-40B4-BE49-F238E27FC236}">
                <a16:creationId xmlns:a16="http://schemas.microsoft.com/office/drawing/2014/main" id="{9AE7556A-CAFE-4355-AEBC-A18CC524A335}"/>
              </a:ext>
            </a:extLst>
          </p:cNvPr>
          <p:cNvGrpSpPr>
            <a:grpSpLocks/>
          </p:cNvGrpSpPr>
          <p:nvPr/>
        </p:nvGrpSpPr>
        <p:grpSpPr bwMode="auto">
          <a:xfrm rot="12596866" flipV="1">
            <a:off x="3674821" y="2670355"/>
            <a:ext cx="704850" cy="236538"/>
            <a:chOff x="4875" y="7237"/>
            <a:chExt cx="4230" cy="1883"/>
          </a:xfrm>
        </p:grpSpPr>
        <p:sp>
          <p:nvSpPr>
            <p:cNvPr id="143" name="Arc 616">
              <a:extLst>
                <a:ext uri="{FF2B5EF4-FFF2-40B4-BE49-F238E27FC236}">
                  <a16:creationId xmlns:a16="http://schemas.microsoft.com/office/drawing/2014/main" id="{9C9427A1-7707-44FF-A2BC-7BA896CD3076}"/>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44" name="AutoShape 617">
              <a:extLst>
                <a:ext uri="{FF2B5EF4-FFF2-40B4-BE49-F238E27FC236}">
                  <a16:creationId xmlns:a16="http://schemas.microsoft.com/office/drawing/2014/main" id="{0F42F567-2CC7-4B03-B731-28A30680EC2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46" name="Text Box 121">
            <a:extLst>
              <a:ext uri="{FF2B5EF4-FFF2-40B4-BE49-F238E27FC236}">
                <a16:creationId xmlns:a16="http://schemas.microsoft.com/office/drawing/2014/main" id="{808A013F-CDCD-446F-946C-0CEDE70BC352}"/>
              </a:ext>
            </a:extLst>
          </p:cNvPr>
          <p:cNvSpPr txBox="1">
            <a:spLocks noChangeArrowheads="1"/>
          </p:cNvSpPr>
          <p:nvPr/>
        </p:nvSpPr>
        <p:spPr bwMode="auto">
          <a:xfrm flipH="1">
            <a:off x="2438627" y="2546601"/>
            <a:ext cx="1370056"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a:t>
            </a:r>
            <a:endParaRPr lang="de-DE" altLang="de-DE" sz="1600" b="1" dirty="0"/>
          </a:p>
        </p:txBody>
      </p:sp>
      <p:grpSp>
        <p:nvGrpSpPr>
          <p:cNvPr id="147" name="Group 159">
            <a:extLst>
              <a:ext uri="{FF2B5EF4-FFF2-40B4-BE49-F238E27FC236}">
                <a16:creationId xmlns:a16="http://schemas.microsoft.com/office/drawing/2014/main" id="{3DB70C25-FC40-4B7F-9CA9-014FBCE1B37E}"/>
              </a:ext>
            </a:extLst>
          </p:cNvPr>
          <p:cNvGrpSpPr>
            <a:grpSpLocks/>
          </p:cNvGrpSpPr>
          <p:nvPr/>
        </p:nvGrpSpPr>
        <p:grpSpPr bwMode="auto">
          <a:xfrm>
            <a:off x="5279234" y="2000293"/>
            <a:ext cx="222250" cy="490537"/>
            <a:chOff x="2940" y="264"/>
            <a:chExt cx="300" cy="1452"/>
          </a:xfrm>
        </p:grpSpPr>
        <p:grpSp>
          <p:nvGrpSpPr>
            <p:cNvPr id="148" name="Group 160">
              <a:extLst>
                <a:ext uri="{FF2B5EF4-FFF2-40B4-BE49-F238E27FC236}">
                  <a16:creationId xmlns:a16="http://schemas.microsoft.com/office/drawing/2014/main" id="{414C669A-A51C-485C-BFAA-DE97DDFB46AD}"/>
                </a:ext>
              </a:extLst>
            </p:cNvPr>
            <p:cNvGrpSpPr>
              <a:grpSpLocks/>
            </p:cNvGrpSpPr>
            <p:nvPr/>
          </p:nvGrpSpPr>
          <p:grpSpPr bwMode="auto">
            <a:xfrm>
              <a:off x="2940" y="264"/>
              <a:ext cx="252" cy="1368"/>
              <a:chOff x="3024" y="732"/>
              <a:chExt cx="252" cy="1368"/>
            </a:xfrm>
          </p:grpSpPr>
          <p:grpSp>
            <p:nvGrpSpPr>
              <p:cNvPr id="151" name="Group 161">
                <a:extLst>
                  <a:ext uri="{FF2B5EF4-FFF2-40B4-BE49-F238E27FC236}">
                    <a16:creationId xmlns:a16="http://schemas.microsoft.com/office/drawing/2014/main" id="{0E595090-8D3A-4A02-A03F-F9CA0796DBCD}"/>
                  </a:ext>
                </a:extLst>
              </p:cNvPr>
              <p:cNvGrpSpPr>
                <a:grpSpLocks/>
              </p:cNvGrpSpPr>
              <p:nvPr/>
            </p:nvGrpSpPr>
            <p:grpSpPr bwMode="auto">
              <a:xfrm>
                <a:off x="3024" y="732"/>
                <a:ext cx="252" cy="1368"/>
                <a:chOff x="3168" y="1008"/>
                <a:chExt cx="484" cy="2448"/>
              </a:xfrm>
            </p:grpSpPr>
            <p:grpSp>
              <p:nvGrpSpPr>
                <p:cNvPr id="153" name="Group 162">
                  <a:extLst>
                    <a:ext uri="{FF2B5EF4-FFF2-40B4-BE49-F238E27FC236}">
                      <a16:creationId xmlns:a16="http://schemas.microsoft.com/office/drawing/2014/main" id="{720BB82A-2CFA-474E-863A-854AFBFDC08C}"/>
                    </a:ext>
                  </a:extLst>
                </p:cNvPr>
                <p:cNvGrpSpPr>
                  <a:grpSpLocks/>
                </p:cNvGrpSpPr>
                <p:nvPr/>
              </p:nvGrpSpPr>
              <p:grpSpPr bwMode="auto">
                <a:xfrm>
                  <a:off x="3168" y="1008"/>
                  <a:ext cx="484" cy="2448"/>
                  <a:chOff x="2256" y="864"/>
                  <a:chExt cx="532" cy="2448"/>
                </a:xfrm>
              </p:grpSpPr>
              <p:sp>
                <p:nvSpPr>
                  <p:cNvPr id="156" name="Freeform 163">
                    <a:extLst>
                      <a:ext uri="{FF2B5EF4-FFF2-40B4-BE49-F238E27FC236}">
                        <a16:creationId xmlns:a16="http://schemas.microsoft.com/office/drawing/2014/main" id="{6C5110B3-E57B-49A5-B343-530F25D05956}"/>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7" name="Freeform 164">
                    <a:extLst>
                      <a:ext uri="{FF2B5EF4-FFF2-40B4-BE49-F238E27FC236}">
                        <a16:creationId xmlns:a16="http://schemas.microsoft.com/office/drawing/2014/main" id="{A70DA2D5-1A52-486C-BA64-F4049687DAC1}"/>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4" name="Freeform 165">
                  <a:extLst>
                    <a:ext uri="{FF2B5EF4-FFF2-40B4-BE49-F238E27FC236}">
                      <a16:creationId xmlns:a16="http://schemas.microsoft.com/office/drawing/2014/main" id="{F4FF1B2B-D4DF-468C-B294-8EF567F8A0B0}"/>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5" name="Freeform 166">
                  <a:extLst>
                    <a:ext uri="{FF2B5EF4-FFF2-40B4-BE49-F238E27FC236}">
                      <a16:creationId xmlns:a16="http://schemas.microsoft.com/office/drawing/2014/main" id="{4C4A0387-B014-4FA0-8807-663C2CF69310}"/>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2" name="Line 167">
                <a:extLst>
                  <a:ext uri="{FF2B5EF4-FFF2-40B4-BE49-F238E27FC236}">
                    <a16:creationId xmlns:a16="http://schemas.microsoft.com/office/drawing/2014/main" id="{0C8F9F5E-4105-46A6-A1F9-074E4DC14FC1}"/>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49" name="AutoShape 168">
              <a:extLst>
                <a:ext uri="{FF2B5EF4-FFF2-40B4-BE49-F238E27FC236}">
                  <a16:creationId xmlns:a16="http://schemas.microsoft.com/office/drawing/2014/main" id="{42E4A817-8E76-4D4C-A73D-C6ECD6C9024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50" name="Line 169">
              <a:extLst>
                <a:ext uri="{FF2B5EF4-FFF2-40B4-BE49-F238E27FC236}">
                  <a16:creationId xmlns:a16="http://schemas.microsoft.com/office/drawing/2014/main" id="{2DC9F8C0-D985-4218-A451-3B848AD5FB38}"/>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158" name="Group 159">
            <a:extLst>
              <a:ext uri="{FF2B5EF4-FFF2-40B4-BE49-F238E27FC236}">
                <a16:creationId xmlns:a16="http://schemas.microsoft.com/office/drawing/2014/main" id="{D553FCAC-54D7-431D-89D0-642FC72ADA18}"/>
              </a:ext>
            </a:extLst>
          </p:cNvPr>
          <p:cNvGrpSpPr>
            <a:grpSpLocks/>
          </p:cNvGrpSpPr>
          <p:nvPr/>
        </p:nvGrpSpPr>
        <p:grpSpPr bwMode="auto">
          <a:xfrm rot="11100268" flipV="1">
            <a:off x="5214185" y="2871031"/>
            <a:ext cx="222250" cy="490537"/>
            <a:chOff x="2940" y="264"/>
            <a:chExt cx="300" cy="1452"/>
          </a:xfrm>
        </p:grpSpPr>
        <p:grpSp>
          <p:nvGrpSpPr>
            <p:cNvPr id="159" name="Group 160">
              <a:extLst>
                <a:ext uri="{FF2B5EF4-FFF2-40B4-BE49-F238E27FC236}">
                  <a16:creationId xmlns:a16="http://schemas.microsoft.com/office/drawing/2014/main" id="{4583E314-88ED-4924-B6C4-19554A3EA9EE}"/>
                </a:ext>
              </a:extLst>
            </p:cNvPr>
            <p:cNvGrpSpPr>
              <a:grpSpLocks/>
            </p:cNvGrpSpPr>
            <p:nvPr/>
          </p:nvGrpSpPr>
          <p:grpSpPr bwMode="auto">
            <a:xfrm>
              <a:off x="2940" y="264"/>
              <a:ext cx="252" cy="1368"/>
              <a:chOff x="3024" y="732"/>
              <a:chExt cx="252" cy="1368"/>
            </a:xfrm>
          </p:grpSpPr>
          <p:grpSp>
            <p:nvGrpSpPr>
              <p:cNvPr id="162" name="Group 161">
                <a:extLst>
                  <a:ext uri="{FF2B5EF4-FFF2-40B4-BE49-F238E27FC236}">
                    <a16:creationId xmlns:a16="http://schemas.microsoft.com/office/drawing/2014/main" id="{21B8C96B-1AFA-4EB6-BEAF-91351E2DDE80}"/>
                  </a:ext>
                </a:extLst>
              </p:cNvPr>
              <p:cNvGrpSpPr>
                <a:grpSpLocks/>
              </p:cNvGrpSpPr>
              <p:nvPr/>
            </p:nvGrpSpPr>
            <p:grpSpPr bwMode="auto">
              <a:xfrm>
                <a:off x="3024" y="732"/>
                <a:ext cx="252" cy="1368"/>
                <a:chOff x="3168" y="1008"/>
                <a:chExt cx="484" cy="2448"/>
              </a:xfrm>
            </p:grpSpPr>
            <p:grpSp>
              <p:nvGrpSpPr>
                <p:cNvPr id="164" name="Group 162">
                  <a:extLst>
                    <a:ext uri="{FF2B5EF4-FFF2-40B4-BE49-F238E27FC236}">
                      <a16:creationId xmlns:a16="http://schemas.microsoft.com/office/drawing/2014/main" id="{D9C68C05-2EBE-49F4-B0DA-6DD0EDF973EC}"/>
                    </a:ext>
                  </a:extLst>
                </p:cNvPr>
                <p:cNvGrpSpPr>
                  <a:grpSpLocks/>
                </p:cNvGrpSpPr>
                <p:nvPr/>
              </p:nvGrpSpPr>
              <p:grpSpPr bwMode="auto">
                <a:xfrm>
                  <a:off x="3168" y="1008"/>
                  <a:ext cx="484" cy="2448"/>
                  <a:chOff x="2256" y="864"/>
                  <a:chExt cx="532" cy="2448"/>
                </a:xfrm>
              </p:grpSpPr>
              <p:sp>
                <p:nvSpPr>
                  <p:cNvPr id="167" name="Freeform 163">
                    <a:extLst>
                      <a:ext uri="{FF2B5EF4-FFF2-40B4-BE49-F238E27FC236}">
                        <a16:creationId xmlns:a16="http://schemas.microsoft.com/office/drawing/2014/main" id="{1A646C4C-077E-4993-8A75-63D26643F154}"/>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8" name="Freeform 164">
                    <a:extLst>
                      <a:ext uri="{FF2B5EF4-FFF2-40B4-BE49-F238E27FC236}">
                        <a16:creationId xmlns:a16="http://schemas.microsoft.com/office/drawing/2014/main" id="{C940FA07-D7F9-492C-B71A-084C52161E81}"/>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5" name="Freeform 165">
                  <a:extLst>
                    <a:ext uri="{FF2B5EF4-FFF2-40B4-BE49-F238E27FC236}">
                      <a16:creationId xmlns:a16="http://schemas.microsoft.com/office/drawing/2014/main" id="{C93E2BE5-5AA6-4C8C-B524-AA3F9C455A64}"/>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6" name="Freeform 166">
                  <a:extLst>
                    <a:ext uri="{FF2B5EF4-FFF2-40B4-BE49-F238E27FC236}">
                      <a16:creationId xmlns:a16="http://schemas.microsoft.com/office/drawing/2014/main" id="{4736CB0C-76CF-45B6-A9F2-9A99DB72ACD2}"/>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3" name="Line 167">
                <a:extLst>
                  <a:ext uri="{FF2B5EF4-FFF2-40B4-BE49-F238E27FC236}">
                    <a16:creationId xmlns:a16="http://schemas.microsoft.com/office/drawing/2014/main" id="{BB4CA38D-AC13-431E-80F2-FCD09443B98B}"/>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60" name="AutoShape 168">
              <a:extLst>
                <a:ext uri="{FF2B5EF4-FFF2-40B4-BE49-F238E27FC236}">
                  <a16:creationId xmlns:a16="http://schemas.microsoft.com/office/drawing/2014/main" id="{A75AF7E0-14CB-4B7F-B7DD-2484030E9BA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61" name="Line 169">
              <a:extLst>
                <a:ext uri="{FF2B5EF4-FFF2-40B4-BE49-F238E27FC236}">
                  <a16:creationId xmlns:a16="http://schemas.microsoft.com/office/drawing/2014/main" id="{9B24B482-7EB4-4AE7-8139-8818B59A34E4}"/>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169" name="Group 159">
            <a:extLst>
              <a:ext uri="{FF2B5EF4-FFF2-40B4-BE49-F238E27FC236}">
                <a16:creationId xmlns:a16="http://schemas.microsoft.com/office/drawing/2014/main" id="{71EB61BA-8846-4BAE-B3F0-83FCE1988E44}"/>
              </a:ext>
            </a:extLst>
          </p:cNvPr>
          <p:cNvGrpSpPr>
            <a:grpSpLocks/>
          </p:cNvGrpSpPr>
          <p:nvPr/>
        </p:nvGrpSpPr>
        <p:grpSpPr bwMode="auto">
          <a:xfrm rot="154178" flipV="1">
            <a:off x="3886148" y="1948276"/>
            <a:ext cx="222250" cy="490537"/>
            <a:chOff x="2940" y="264"/>
            <a:chExt cx="300" cy="1452"/>
          </a:xfrm>
        </p:grpSpPr>
        <p:grpSp>
          <p:nvGrpSpPr>
            <p:cNvPr id="170" name="Group 160">
              <a:extLst>
                <a:ext uri="{FF2B5EF4-FFF2-40B4-BE49-F238E27FC236}">
                  <a16:creationId xmlns:a16="http://schemas.microsoft.com/office/drawing/2014/main" id="{0ED29D8D-280A-438A-AB85-580D4DB06F44}"/>
                </a:ext>
              </a:extLst>
            </p:cNvPr>
            <p:cNvGrpSpPr>
              <a:grpSpLocks/>
            </p:cNvGrpSpPr>
            <p:nvPr/>
          </p:nvGrpSpPr>
          <p:grpSpPr bwMode="auto">
            <a:xfrm>
              <a:off x="2940" y="264"/>
              <a:ext cx="252" cy="1368"/>
              <a:chOff x="3024" y="732"/>
              <a:chExt cx="252" cy="1368"/>
            </a:xfrm>
          </p:grpSpPr>
          <p:grpSp>
            <p:nvGrpSpPr>
              <p:cNvPr id="173" name="Group 161">
                <a:extLst>
                  <a:ext uri="{FF2B5EF4-FFF2-40B4-BE49-F238E27FC236}">
                    <a16:creationId xmlns:a16="http://schemas.microsoft.com/office/drawing/2014/main" id="{17596696-F249-4ABF-84FD-CAE14ACA4B78}"/>
                  </a:ext>
                </a:extLst>
              </p:cNvPr>
              <p:cNvGrpSpPr>
                <a:grpSpLocks/>
              </p:cNvGrpSpPr>
              <p:nvPr/>
            </p:nvGrpSpPr>
            <p:grpSpPr bwMode="auto">
              <a:xfrm>
                <a:off x="3024" y="732"/>
                <a:ext cx="252" cy="1368"/>
                <a:chOff x="3168" y="1008"/>
                <a:chExt cx="484" cy="2448"/>
              </a:xfrm>
            </p:grpSpPr>
            <p:grpSp>
              <p:nvGrpSpPr>
                <p:cNvPr id="175" name="Group 162">
                  <a:extLst>
                    <a:ext uri="{FF2B5EF4-FFF2-40B4-BE49-F238E27FC236}">
                      <a16:creationId xmlns:a16="http://schemas.microsoft.com/office/drawing/2014/main" id="{0A711E70-AEF1-47FE-9257-250C1E1BCD94}"/>
                    </a:ext>
                  </a:extLst>
                </p:cNvPr>
                <p:cNvGrpSpPr>
                  <a:grpSpLocks/>
                </p:cNvGrpSpPr>
                <p:nvPr/>
              </p:nvGrpSpPr>
              <p:grpSpPr bwMode="auto">
                <a:xfrm>
                  <a:off x="3168" y="1008"/>
                  <a:ext cx="484" cy="2448"/>
                  <a:chOff x="2256" y="864"/>
                  <a:chExt cx="532" cy="2448"/>
                </a:xfrm>
              </p:grpSpPr>
              <p:sp>
                <p:nvSpPr>
                  <p:cNvPr id="178" name="Freeform 163">
                    <a:extLst>
                      <a:ext uri="{FF2B5EF4-FFF2-40B4-BE49-F238E27FC236}">
                        <a16:creationId xmlns:a16="http://schemas.microsoft.com/office/drawing/2014/main" id="{3C519A5B-55D6-4129-ABDB-B15DF79DB149}"/>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9" name="Freeform 164">
                    <a:extLst>
                      <a:ext uri="{FF2B5EF4-FFF2-40B4-BE49-F238E27FC236}">
                        <a16:creationId xmlns:a16="http://schemas.microsoft.com/office/drawing/2014/main" id="{9A79B7BC-03E0-4630-8F46-5B31809BC680}"/>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6" name="Freeform 165">
                  <a:extLst>
                    <a:ext uri="{FF2B5EF4-FFF2-40B4-BE49-F238E27FC236}">
                      <a16:creationId xmlns:a16="http://schemas.microsoft.com/office/drawing/2014/main" id="{E7B47B2B-3ECA-40DE-AF88-DC67ECAA2DB6}"/>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7" name="Freeform 166">
                  <a:extLst>
                    <a:ext uri="{FF2B5EF4-FFF2-40B4-BE49-F238E27FC236}">
                      <a16:creationId xmlns:a16="http://schemas.microsoft.com/office/drawing/2014/main" id="{5CF244A3-BEE5-42F8-871C-A7529E5494A4}"/>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4" name="Line 167">
                <a:extLst>
                  <a:ext uri="{FF2B5EF4-FFF2-40B4-BE49-F238E27FC236}">
                    <a16:creationId xmlns:a16="http://schemas.microsoft.com/office/drawing/2014/main" id="{ACEA2EBE-3F87-4F10-B6C8-4ACA0170A5DD}"/>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71" name="AutoShape 168">
              <a:extLst>
                <a:ext uri="{FF2B5EF4-FFF2-40B4-BE49-F238E27FC236}">
                  <a16:creationId xmlns:a16="http://schemas.microsoft.com/office/drawing/2014/main" id="{79DAC7E0-594F-441E-BF28-B0CD998B549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72" name="Line 169">
              <a:extLst>
                <a:ext uri="{FF2B5EF4-FFF2-40B4-BE49-F238E27FC236}">
                  <a16:creationId xmlns:a16="http://schemas.microsoft.com/office/drawing/2014/main" id="{B9EAC81E-68FB-4617-B65E-B00273BF8BF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180" name="Group 159">
            <a:extLst>
              <a:ext uri="{FF2B5EF4-FFF2-40B4-BE49-F238E27FC236}">
                <a16:creationId xmlns:a16="http://schemas.microsoft.com/office/drawing/2014/main" id="{59BC3C3C-99D9-4B01-A079-5B814F2DBDB2}"/>
              </a:ext>
            </a:extLst>
          </p:cNvPr>
          <p:cNvGrpSpPr>
            <a:grpSpLocks/>
          </p:cNvGrpSpPr>
          <p:nvPr/>
        </p:nvGrpSpPr>
        <p:grpSpPr bwMode="auto">
          <a:xfrm rot="10584208">
            <a:off x="3809246" y="2838160"/>
            <a:ext cx="222250" cy="490537"/>
            <a:chOff x="2940" y="264"/>
            <a:chExt cx="300" cy="1452"/>
          </a:xfrm>
        </p:grpSpPr>
        <p:grpSp>
          <p:nvGrpSpPr>
            <p:cNvPr id="181" name="Group 160">
              <a:extLst>
                <a:ext uri="{FF2B5EF4-FFF2-40B4-BE49-F238E27FC236}">
                  <a16:creationId xmlns:a16="http://schemas.microsoft.com/office/drawing/2014/main" id="{2F4DAF54-FBD6-49F9-854B-6C2989A8F066}"/>
                </a:ext>
              </a:extLst>
            </p:cNvPr>
            <p:cNvGrpSpPr>
              <a:grpSpLocks/>
            </p:cNvGrpSpPr>
            <p:nvPr/>
          </p:nvGrpSpPr>
          <p:grpSpPr bwMode="auto">
            <a:xfrm>
              <a:off x="2940" y="264"/>
              <a:ext cx="252" cy="1368"/>
              <a:chOff x="3024" y="732"/>
              <a:chExt cx="252" cy="1368"/>
            </a:xfrm>
          </p:grpSpPr>
          <p:grpSp>
            <p:nvGrpSpPr>
              <p:cNvPr id="184" name="Group 161">
                <a:extLst>
                  <a:ext uri="{FF2B5EF4-FFF2-40B4-BE49-F238E27FC236}">
                    <a16:creationId xmlns:a16="http://schemas.microsoft.com/office/drawing/2014/main" id="{A11E6BD0-BC92-443D-9E99-B9C384A0D6D3}"/>
                  </a:ext>
                </a:extLst>
              </p:cNvPr>
              <p:cNvGrpSpPr>
                <a:grpSpLocks/>
              </p:cNvGrpSpPr>
              <p:nvPr/>
            </p:nvGrpSpPr>
            <p:grpSpPr bwMode="auto">
              <a:xfrm>
                <a:off x="3024" y="732"/>
                <a:ext cx="252" cy="1368"/>
                <a:chOff x="3168" y="1008"/>
                <a:chExt cx="484" cy="2448"/>
              </a:xfrm>
            </p:grpSpPr>
            <p:grpSp>
              <p:nvGrpSpPr>
                <p:cNvPr id="186" name="Group 162">
                  <a:extLst>
                    <a:ext uri="{FF2B5EF4-FFF2-40B4-BE49-F238E27FC236}">
                      <a16:creationId xmlns:a16="http://schemas.microsoft.com/office/drawing/2014/main" id="{0E2C5777-DA38-4BD3-A832-CFF62EE16EDF}"/>
                    </a:ext>
                  </a:extLst>
                </p:cNvPr>
                <p:cNvGrpSpPr>
                  <a:grpSpLocks/>
                </p:cNvGrpSpPr>
                <p:nvPr/>
              </p:nvGrpSpPr>
              <p:grpSpPr bwMode="auto">
                <a:xfrm>
                  <a:off x="3168" y="1008"/>
                  <a:ext cx="484" cy="2448"/>
                  <a:chOff x="2256" y="864"/>
                  <a:chExt cx="532" cy="2448"/>
                </a:xfrm>
              </p:grpSpPr>
              <p:sp>
                <p:nvSpPr>
                  <p:cNvPr id="189" name="Freeform 163">
                    <a:extLst>
                      <a:ext uri="{FF2B5EF4-FFF2-40B4-BE49-F238E27FC236}">
                        <a16:creationId xmlns:a16="http://schemas.microsoft.com/office/drawing/2014/main" id="{BCFFA6CA-9ADF-431D-AB1A-82A25D92BBE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0" name="Freeform 164">
                    <a:extLst>
                      <a:ext uri="{FF2B5EF4-FFF2-40B4-BE49-F238E27FC236}">
                        <a16:creationId xmlns:a16="http://schemas.microsoft.com/office/drawing/2014/main" id="{1C946E04-BDCA-4E58-92F1-F1213EB6D7B0}"/>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7" name="Freeform 165">
                  <a:extLst>
                    <a:ext uri="{FF2B5EF4-FFF2-40B4-BE49-F238E27FC236}">
                      <a16:creationId xmlns:a16="http://schemas.microsoft.com/office/drawing/2014/main" id="{E2F88417-0092-4EF0-A337-C596CCBB2582}"/>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8" name="Freeform 166">
                  <a:extLst>
                    <a:ext uri="{FF2B5EF4-FFF2-40B4-BE49-F238E27FC236}">
                      <a16:creationId xmlns:a16="http://schemas.microsoft.com/office/drawing/2014/main" id="{8ED7B67F-3C37-492E-B506-903274A84B09}"/>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5" name="Line 167">
                <a:extLst>
                  <a:ext uri="{FF2B5EF4-FFF2-40B4-BE49-F238E27FC236}">
                    <a16:creationId xmlns:a16="http://schemas.microsoft.com/office/drawing/2014/main" id="{38CE5547-5FDD-478F-91CE-C84D20B2FB32}"/>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82" name="AutoShape 168">
              <a:extLst>
                <a:ext uri="{FF2B5EF4-FFF2-40B4-BE49-F238E27FC236}">
                  <a16:creationId xmlns:a16="http://schemas.microsoft.com/office/drawing/2014/main" id="{F92E1B43-3F5E-4244-ADC9-BA7DDAD9CA7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183" name="Line 169">
              <a:extLst>
                <a:ext uri="{FF2B5EF4-FFF2-40B4-BE49-F238E27FC236}">
                  <a16:creationId xmlns:a16="http://schemas.microsoft.com/office/drawing/2014/main" id="{8A136324-7443-4646-90FB-A05627ED790C}"/>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191" name="Group 448">
            <a:extLst>
              <a:ext uri="{FF2B5EF4-FFF2-40B4-BE49-F238E27FC236}">
                <a16:creationId xmlns:a16="http://schemas.microsoft.com/office/drawing/2014/main" id="{F1C09C63-91DE-4889-8B3B-E713BA1121EB}"/>
              </a:ext>
            </a:extLst>
          </p:cNvPr>
          <p:cNvGrpSpPr>
            <a:grpSpLocks/>
          </p:cNvGrpSpPr>
          <p:nvPr/>
        </p:nvGrpSpPr>
        <p:grpSpPr bwMode="auto">
          <a:xfrm rot="10800000">
            <a:off x="4289402" y="3988935"/>
            <a:ext cx="709613" cy="608012"/>
            <a:chOff x="4545" y="394"/>
            <a:chExt cx="392" cy="361"/>
          </a:xfrm>
        </p:grpSpPr>
        <p:sp>
          <p:nvSpPr>
            <p:cNvPr id="192" name="AutoShape 449">
              <a:extLst>
                <a:ext uri="{FF2B5EF4-FFF2-40B4-BE49-F238E27FC236}">
                  <a16:creationId xmlns:a16="http://schemas.microsoft.com/office/drawing/2014/main" id="{12FB22D4-8C32-467D-838D-874B47F60D6B}"/>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93" name="Freeform 450">
              <a:extLst>
                <a:ext uri="{FF2B5EF4-FFF2-40B4-BE49-F238E27FC236}">
                  <a16:creationId xmlns:a16="http://schemas.microsoft.com/office/drawing/2014/main" id="{0119866C-5B5E-4620-80AA-D91CA4DF8A62}"/>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94" name="Freeform 451">
              <a:extLst>
                <a:ext uri="{FF2B5EF4-FFF2-40B4-BE49-F238E27FC236}">
                  <a16:creationId xmlns:a16="http://schemas.microsoft.com/office/drawing/2014/main" id="{C9D33022-6354-48BC-8FEE-F9EA882278A7}"/>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95" name="Freeform 452">
              <a:extLst>
                <a:ext uri="{FF2B5EF4-FFF2-40B4-BE49-F238E27FC236}">
                  <a16:creationId xmlns:a16="http://schemas.microsoft.com/office/drawing/2014/main" id="{B66C9805-D4F8-41E2-9284-FC7D46017B31}"/>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96" name="Freeform 453">
              <a:extLst>
                <a:ext uri="{FF2B5EF4-FFF2-40B4-BE49-F238E27FC236}">
                  <a16:creationId xmlns:a16="http://schemas.microsoft.com/office/drawing/2014/main" id="{50AC2CB4-F06A-410A-9FF2-F21BD97CD05B}"/>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7" name="Freeform 454">
              <a:extLst>
                <a:ext uri="{FF2B5EF4-FFF2-40B4-BE49-F238E27FC236}">
                  <a16:creationId xmlns:a16="http://schemas.microsoft.com/office/drawing/2014/main" id="{C8929751-2056-429E-A527-6916E4F051EF}"/>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8" name="Line 455">
              <a:extLst>
                <a:ext uri="{FF2B5EF4-FFF2-40B4-BE49-F238E27FC236}">
                  <a16:creationId xmlns:a16="http://schemas.microsoft.com/office/drawing/2014/main" id="{8A445E01-342B-4392-880E-620A7A747240}"/>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linds(horizontal)">
                                      <p:cBhvr>
                                        <p:cTn id="7" dur="1000"/>
                                        <p:tgtEl>
                                          <p:spTgt spid="13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blinds(horizontal)">
                                      <p:cBhvr>
                                        <p:cTn id="11" dur="1000"/>
                                        <p:tgtEl>
                                          <p:spTgt spid="14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linds(horizontal)">
                                      <p:cBhvr>
                                        <p:cTn id="15" dur="1000"/>
                                        <p:tgtEl>
                                          <p:spTgt spid="95"/>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blinds(horizontal)">
                                      <p:cBhvr>
                                        <p:cTn id="19" dur="1000"/>
                                        <p:tgtEl>
                                          <p:spTgt spid="146"/>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blinds(horizontal)">
                                      <p:cBhvr>
                                        <p:cTn id="23"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33" grpId="0"/>
      <p:bldP spid="137" grpId="0"/>
      <p:bldP spid="141" grpId="0"/>
      <p:bldP spid="1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74" name="Line 19"/>
          <p:cNvSpPr>
            <a:spLocks noChangeShapeType="1"/>
          </p:cNvSpPr>
          <p:nvPr/>
        </p:nvSpPr>
        <p:spPr bwMode="auto">
          <a:xfrm flipV="1">
            <a:off x="4044950" y="5003800"/>
            <a:ext cx="1408113" cy="4763"/>
          </a:xfrm>
          <a:prstGeom prst="line">
            <a:avLst/>
          </a:prstGeom>
          <a:noFill/>
          <a:ln w="12700">
            <a:solidFill>
              <a:schemeClr val="tx1"/>
            </a:solidFill>
            <a:round/>
            <a:headEnd/>
            <a:tailEnd/>
          </a:ln>
        </p:spPr>
        <p:txBody>
          <a:bodyPr/>
          <a:lstStyle/>
          <a:p>
            <a:endParaRPr lang="de-DE"/>
          </a:p>
        </p:txBody>
      </p:sp>
      <p:sp>
        <p:nvSpPr>
          <p:cNvPr id="52275" name="Text Box 235"/>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dirty="0"/>
              <a:t>F-27.17.02</a:t>
            </a:r>
            <a:endParaRPr lang="de-DE" altLang="de-DE" dirty="0"/>
          </a:p>
        </p:txBody>
      </p:sp>
      <p:sp>
        <p:nvSpPr>
          <p:cNvPr id="52277" name="Rechteck 1"/>
          <p:cNvSpPr>
            <a:spLocks noChangeArrowheads="1"/>
          </p:cNvSpPr>
          <p:nvPr/>
        </p:nvSpPr>
        <p:spPr bwMode="auto">
          <a:xfrm>
            <a:off x="690284" y="93635"/>
            <a:ext cx="8383867" cy="707886"/>
          </a:xfrm>
          <a:prstGeom prst="rect">
            <a:avLst/>
          </a:prstGeom>
          <a:noFill/>
          <a:ln w="9525">
            <a:noFill/>
            <a:miter lim="800000"/>
            <a:headEnd/>
            <a:tailEnd/>
          </a:ln>
        </p:spPr>
        <p:txBody>
          <a:bodyPr wrap="square">
            <a:spAutoFit/>
          </a:bodyPr>
          <a:lstStyle/>
          <a:p>
            <a:pPr marL="539750" eaLnBrk="0" hangingPunct="0">
              <a:spcBef>
                <a:spcPts val="600"/>
              </a:spcBef>
              <a:tabLst>
                <a:tab pos="449263" algn="l"/>
              </a:tabLst>
            </a:pPr>
            <a:r>
              <a:rPr lang="en-US" sz="2000" b="1" dirty="0"/>
              <a:t>F-27.17 </a:t>
            </a:r>
            <a:r>
              <a:rPr lang="en-GB" sz="2000" b="1" dirty="0"/>
              <a:t>Humpty Bump </a:t>
            </a:r>
            <a:r>
              <a:rPr lang="fr-FR" sz="2000" b="1" dirty="0"/>
              <a:t>+ + +, 1/2 tonneau intégré, 1/2 tonneau, 	        1/2 tonneau intégré, 1/2 tonneau, 1/2 tonneau intégré.</a:t>
            </a:r>
            <a:endParaRPr lang="de-DE" altLang="de-DE" sz="2000" dirty="0">
              <a:latin typeface="Times New Roman" pitchFamily="18" charset="0"/>
              <a:cs typeface="Times New Roman" pitchFamily="18" charset="0"/>
            </a:endParaRPr>
          </a:p>
        </p:txBody>
      </p:sp>
      <p:sp>
        <p:nvSpPr>
          <p:cNvPr id="7" name="Line 100">
            <a:extLst>
              <a:ext uri="{FF2B5EF4-FFF2-40B4-BE49-F238E27FC236}">
                <a16:creationId xmlns:a16="http://schemas.microsoft.com/office/drawing/2014/main" id="{8138702E-AEFF-4550-9C70-159B08661837}"/>
              </a:ext>
            </a:extLst>
          </p:cNvPr>
          <p:cNvSpPr>
            <a:spLocks noChangeShapeType="1"/>
          </p:cNvSpPr>
          <p:nvPr/>
        </p:nvSpPr>
        <p:spPr bwMode="auto">
          <a:xfrm rot="10800000" flipH="1" flipV="1">
            <a:off x="2373198" y="1096980"/>
            <a:ext cx="889974" cy="2632"/>
          </a:xfrm>
          <a:prstGeom prst="line">
            <a:avLst/>
          </a:prstGeom>
          <a:noFill/>
          <a:ln w="12700">
            <a:solidFill>
              <a:srgbClr val="000000"/>
            </a:solidFill>
            <a:round/>
            <a:headEnd/>
            <a:tailEnd/>
          </a:ln>
        </p:spPr>
        <p:txBody>
          <a:bodyPr/>
          <a:lstStyle/>
          <a:p>
            <a:endParaRPr lang="de-DE"/>
          </a:p>
        </p:txBody>
      </p:sp>
      <p:sp>
        <p:nvSpPr>
          <p:cNvPr id="8" name="Line 101">
            <a:extLst>
              <a:ext uri="{FF2B5EF4-FFF2-40B4-BE49-F238E27FC236}">
                <a16:creationId xmlns:a16="http://schemas.microsoft.com/office/drawing/2014/main" id="{DAB258C5-B057-4A84-B059-39E9C80387C2}"/>
              </a:ext>
            </a:extLst>
          </p:cNvPr>
          <p:cNvSpPr>
            <a:spLocks noChangeShapeType="1"/>
          </p:cNvSpPr>
          <p:nvPr/>
        </p:nvSpPr>
        <p:spPr bwMode="auto">
          <a:xfrm rot="10800000" flipH="1">
            <a:off x="3953279" y="1899383"/>
            <a:ext cx="6495" cy="1630794"/>
          </a:xfrm>
          <a:prstGeom prst="line">
            <a:avLst/>
          </a:prstGeom>
          <a:noFill/>
          <a:ln w="12700">
            <a:solidFill>
              <a:srgbClr val="000000"/>
            </a:solidFill>
            <a:round/>
            <a:headEnd/>
            <a:tailEnd/>
          </a:ln>
        </p:spPr>
        <p:txBody>
          <a:bodyPr/>
          <a:lstStyle/>
          <a:p>
            <a:endParaRPr lang="de-DE"/>
          </a:p>
        </p:txBody>
      </p:sp>
      <p:sp>
        <p:nvSpPr>
          <p:cNvPr id="11" name="Line 105">
            <a:extLst>
              <a:ext uri="{FF2B5EF4-FFF2-40B4-BE49-F238E27FC236}">
                <a16:creationId xmlns:a16="http://schemas.microsoft.com/office/drawing/2014/main" id="{F431B904-B088-482D-9D1C-AF542D5D1BB8}"/>
              </a:ext>
            </a:extLst>
          </p:cNvPr>
          <p:cNvSpPr>
            <a:spLocks noChangeShapeType="1"/>
          </p:cNvSpPr>
          <p:nvPr/>
        </p:nvSpPr>
        <p:spPr bwMode="auto">
          <a:xfrm rot="10800000" flipH="1">
            <a:off x="5331459" y="1850171"/>
            <a:ext cx="33380" cy="1699298"/>
          </a:xfrm>
          <a:prstGeom prst="line">
            <a:avLst/>
          </a:prstGeom>
          <a:noFill/>
          <a:ln w="12700">
            <a:solidFill>
              <a:srgbClr val="000000"/>
            </a:solidFill>
            <a:round/>
            <a:headEnd/>
            <a:tailEnd/>
          </a:ln>
        </p:spPr>
        <p:txBody>
          <a:bodyPr/>
          <a:lstStyle/>
          <a:p>
            <a:endParaRPr lang="de-DE"/>
          </a:p>
        </p:txBody>
      </p:sp>
      <p:sp>
        <p:nvSpPr>
          <p:cNvPr id="41" name="AutoShape 171">
            <a:extLst>
              <a:ext uri="{FF2B5EF4-FFF2-40B4-BE49-F238E27FC236}">
                <a16:creationId xmlns:a16="http://schemas.microsoft.com/office/drawing/2014/main" id="{78AF6300-0398-49E9-8C52-A15EB630C950}"/>
              </a:ext>
            </a:extLst>
          </p:cNvPr>
          <p:cNvSpPr>
            <a:spLocks noChangeArrowheads="1"/>
          </p:cNvSpPr>
          <p:nvPr/>
        </p:nvSpPr>
        <p:spPr bwMode="auto">
          <a:xfrm rot="10800000" flipH="1">
            <a:off x="2790825" y="102711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42" name="Group 124">
            <a:extLst>
              <a:ext uri="{FF2B5EF4-FFF2-40B4-BE49-F238E27FC236}">
                <a16:creationId xmlns:a16="http://schemas.microsoft.com/office/drawing/2014/main" id="{43D17ACC-E05A-4AE0-8989-09508079AB3B}"/>
              </a:ext>
            </a:extLst>
          </p:cNvPr>
          <p:cNvGrpSpPr>
            <a:grpSpLocks/>
          </p:cNvGrpSpPr>
          <p:nvPr/>
        </p:nvGrpSpPr>
        <p:grpSpPr bwMode="auto">
          <a:xfrm rot="16200000" flipH="1">
            <a:off x="2337594" y="919956"/>
            <a:ext cx="222250" cy="490538"/>
            <a:chOff x="2940" y="264"/>
            <a:chExt cx="300" cy="1452"/>
          </a:xfrm>
        </p:grpSpPr>
        <p:grpSp>
          <p:nvGrpSpPr>
            <p:cNvPr id="43" name="Group 125">
              <a:extLst>
                <a:ext uri="{FF2B5EF4-FFF2-40B4-BE49-F238E27FC236}">
                  <a16:creationId xmlns:a16="http://schemas.microsoft.com/office/drawing/2014/main" id="{A88856EE-7656-438A-857F-4C956ACE3AE6}"/>
                </a:ext>
              </a:extLst>
            </p:cNvPr>
            <p:cNvGrpSpPr>
              <a:grpSpLocks/>
            </p:cNvGrpSpPr>
            <p:nvPr/>
          </p:nvGrpSpPr>
          <p:grpSpPr bwMode="auto">
            <a:xfrm>
              <a:off x="2940" y="264"/>
              <a:ext cx="252" cy="1368"/>
              <a:chOff x="3024" y="732"/>
              <a:chExt cx="252" cy="1368"/>
            </a:xfrm>
          </p:grpSpPr>
          <p:grpSp>
            <p:nvGrpSpPr>
              <p:cNvPr id="46" name="Group 126">
                <a:extLst>
                  <a:ext uri="{FF2B5EF4-FFF2-40B4-BE49-F238E27FC236}">
                    <a16:creationId xmlns:a16="http://schemas.microsoft.com/office/drawing/2014/main" id="{E55DD7F2-E058-4F2F-831B-ABA91E1B9B95}"/>
                  </a:ext>
                </a:extLst>
              </p:cNvPr>
              <p:cNvGrpSpPr>
                <a:grpSpLocks/>
              </p:cNvGrpSpPr>
              <p:nvPr/>
            </p:nvGrpSpPr>
            <p:grpSpPr bwMode="auto">
              <a:xfrm>
                <a:off x="3024" y="732"/>
                <a:ext cx="252" cy="1368"/>
                <a:chOff x="3168" y="1008"/>
                <a:chExt cx="484" cy="2448"/>
              </a:xfrm>
            </p:grpSpPr>
            <p:grpSp>
              <p:nvGrpSpPr>
                <p:cNvPr id="48" name="Group 127">
                  <a:extLst>
                    <a:ext uri="{FF2B5EF4-FFF2-40B4-BE49-F238E27FC236}">
                      <a16:creationId xmlns:a16="http://schemas.microsoft.com/office/drawing/2014/main" id="{542E88F1-107D-4F66-AB9A-C76F0FD80F18}"/>
                    </a:ext>
                  </a:extLst>
                </p:cNvPr>
                <p:cNvGrpSpPr>
                  <a:grpSpLocks/>
                </p:cNvGrpSpPr>
                <p:nvPr/>
              </p:nvGrpSpPr>
              <p:grpSpPr bwMode="auto">
                <a:xfrm>
                  <a:off x="3168" y="1008"/>
                  <a:ext cx="484" cy="2448"/>
                  <a:chOff x="2256" y="864"/>
                  <a:chExt cx="532" cy="2448"/>
                </a:xfrm>
              </p:grpSpPr>
              <p:sp>
                <p:nvSpPr>
                  <p:cNvPr id="51" name="Freeform 128">
                    <a:extLst>
                      <a:ext uri="{FF2B5EF4-FFF2-40B4-BE49-F238E27FC236}">
                        <a16:creationId xmlns:a16="http://schemas.microsoft.com/office/drawing/2014/main" id="{BD0EF42B-5226-42C9-B9B7-FC4B4ADE4B31}"/>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 name="Freeform 129">
                    <a:extLst>
                      <a:ext uri="{FF2B5EF4-FFF2-40B4-BE49-F238E27FC236}">
                        <a16:creationId xmlns:a16="http://schemas.microsoft.com/office/drawing/2014/main" id="{00A1CFE0-BEA7-481C-9B08-4F78FBFE34B7}"/>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49" name="Freeform 130">
                  <a:extLst>
                    <a:ext uri="{FF2B5EF4-FFF2-40B4-BE49-F238E27FC236}">
                      <a16:creationId xmlns:a16="http://schemas.microsoft.com/office/drawing/2014/main" id="{D1D9E60F-CA25-4265-B842-BCD9B07B599E}"/>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0" name="Freeform 131">
                  <a:extLst>
                    <a:ext uri="{FF2B5EF4-FFF2-40B4-BE49-F238E27FC236}">
                      <a16:creationId xmlns:a16="http://schemas.microsoft.com/office/drawing/2014/main" id="{CEC01EFF-4CD3-4142-A389-A01A58D56C2D}"/>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47" name="Line 132">
                <a:extLst>
                  <a:ext uri="{FF2B5EF4-FFF2-40B4-BE49-F238E27FC236}">
                    <a16:creationId xmlns:a16="http://schemas.microsoft.com/office/drawing/2014/main" id="{9F69EC4A-220D-42DC-B034-A3A0F6733CE2}"/>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44" name="AutoShape 133">
              <a:extLst>
                <a:ext uri="{FF2B5EF4-FFF2-40B4-BE49-F238E27FC236}">
                  <a16:creationId xmlns:a16="http://schemas.microsoft.com/office/drawing/2014/main" id="{D0B8A353-6A81-4F10-9107-F413722B881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45" name="Line 134">
              <a:extLst>
                <a:ext uri="{FF2B5EF4-FFF2-40B4-BE49-F238E27FC236}">
                  <a16:creationId xmlns:a16="http://schemas.microsoft.com/office/drawing/2014/main" id="{F0A845F2-4986-49CF-A5CC-E441DF65697D}"/>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86" name="Line 139">
            <a:extLst>
              <a:ext uri="{FF2B5EF4-FFF2-40B4-BE49-F238E27FC236}">
                <a16:creationId xmlns:a16="http://schemas.microsoft.com/office/drawing/2014/main" id="{01C1AE8D-915E-4786-9C3C-E061C4DFED25}"/>
              </a:ext>
            </a:extLst>
          </p:cNvPr>
          <p:cNvSpPr>
            <a:spLocks noChangeShapeType="1"/>
          </p:cNvSpPr>
          <p:nvPr/>
        </p:nvSpPr>
        <p:spPr bwMode="auto">
          <a:xfrm rot="195006" flipV="1">
            <a:off x="5262166" y="3564256"/>
            <a:ext cx="151896" cy="8884"/>
          </a:xfrm>
          <a:prstGeom prst="line">
            <a:avLst/>
          </a:prstGeom>
          <a:noFill/>
          <a:ln w="12700">
            <a:solidFill>
              <a:schemeClr val="tx1"/>
            </a:solidFill>
            <a:round/>
            <a:headEnd/>
            <a:tailEnd/>
          </a:ln>
        </p:spPr>
        <p:txBody>
          <a:bodyPr/>
          <a:lstStyle/>
          <a:p>
            <a:endParaRPr lang="de-DE"/>
          </a:p>
        </p:txBody>
      </p:sp>
      <p:sp>
        <p:nvSpPr>
          <p:cNvPr id="87" name="Line 139">
            <a:extLst>
              <a:ext uri="{FF2B5EF4-FFF2-40B4-BE49-F238E27FC236}">
                <a16:creationId xmlns:a16="http://schemas.microsoft.com/office/drawing/2014/main" id="{C4A6615D-1CD4-4E66-92CB-B8FC6F445F4F}"/>
              </a:ext>
            </a:extLst>
          </p:cNvPr>
          <p:cNvSpPr>
            <a:spLocks noChangeShapeType="1"/>
          </p:cNvSpPr>
          <p:nvPr/>
        </p:nvSpPr>
        <p:spPr bwMode="auto">
          <a:xfrm rot="195006" flipV="1">
            <a:off x="3867057" y="3534547"/>
            <a:ext cx="163287" cy="9283"/>
          </a:xfrm>
          <a:prstGeom prst="line">
            <a:avLst/>
          </a:prstGeom>
          <a:noFill/>
          <a:ln w="12700">
            <a:solidFill>
              <a:schemeClr val="tx1"/>
            </a:solidFill>
            <a:round/>
            <a:headEnd/>
            <a:tailEnd/>
          </a:ln>
        </p:spPr>
        <p:txBody>
          <a:bodyPr/>
          <a:lstStyle/>
          <a:p>
            <a:endParaRPr lang="de-DE"/>
          </a:p>
        </p:txBody>
      </p:sp>
      <p:sp>
        <p:nvSpPr>
          <p:cNvPr id="95" name="Text Box 121">
            <a:extLst>
              <a:ext uri="{FF2B5EF4-FFF2-40B4-BE49-F238E27FC236}">
                <a16:creationId xmlns:a16="http://schemas.microsoft.com/office/drawing/2014/main" id="{3BDEAA9F-3EFA-41EA-A11D-7B916C103430}"/>
              </a:ext>
            </a:extLst>
          </p:cNvPr>
          <p:cNvSpPr txBox="1">
            <a:spLocks noChangeArrowheads="1"/>
          </p:cNvSpPr>
          <p:nvPr/>
        </p:nvSpPr>
        <p:spPr bwMode="auto">
          <a:xfrm flipH="1">
            <a:off x="3730501" y="4382300"/>
            <a:ext cx="2339892"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dirty="0"/>
              <a:t>tonneau intégré.</a:t>
            </a:r>
            <a:endParaRPr lang="de-DE" altLang="de-DE" sz="1600" b="1" dirty="0"/>
          </a:p>
        </p:txBody>
      </p:sp>
      <p:sp>
        <p:nvSpPr>
          <p:cNvPr id="2" name="Bogen 1">
            <a:extLst>
              <a:ext uri="{FF2B5EF4-FFF2-40B4-BE49-F238E27FC236}">
                <a16:creationId xmlns:a16="http://schemas.microsoft.com/office/drawing/2014/main" id="{64975454-3ACD-4665-8AAF-0B32CA982315}"/>
              </a:ext>
            </a:extLst>
          </p:cNvPr>
          <p:cNvSpPr/>
          <p:nvPr/>
        </p:nvSpPr>
        <p:spPr bwMode="auto">
          <a:xfrm rot="5400000">
            <a:off x="3905938" y="2824484"/>
            <a:ext cx="1476542" cy="1383287"/>
          </a:xfrm>
          <a:prstGeom prst="arc">
            <a:avLst>
              <a:gd name="adj1" fmla="val 16200000"/>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6" name="Bogen 115">
            <a:extLst>
              <a:ext uri="{FF2B5EF4-FFF2-40B4-BE49-F238E27FC236}">
                <a16:creationId xmlns:a16="http://schemas.microsoft.com/office/drawing/2014/main" id="{1B247425-3696-4026-BBDB-F132D885A1BA}"/>
              </a:ext>
            </a:extLst>
          </p:cNvPr>
          <p:cNvSpPr/>
          <p:nvPr/>
        </p:nvSpPr>
        <p:spPr bwMode="auto">
          <a:xfrm rot="16200000">
            <a:off x="3931328" y="1158527"/>
            <a:ext cx="1476542" cy="1383287"/>
          </a:xfrm>
          <a:prstGeom prst="arc">
            <a:avLst>
              <a:gd name="adj1" fmla="val 21556676"/>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7" name="Bogen 116">
            <a:extLst>
              <a:ext uri="{FF2B5EF4-FFF2-40B4-BE49-F238E27FC236}">
                <a16:creationId xmlns:a16="http://schemas.microsoft.com/office/drawing/2014/main" id="{1F210387-911D-48F7-86D4-D4103803BB20}"/>
              </a:ext>
            </a:extLst>
          </p:cNvPr>
          <p:cNvSpPr/>
          <p:nvPr/>
        </p:nvSpPr>
        <p:spPr bwMode="auto">
          <a:xfrm rot="5400000" flipH="1">
            <a:off x="3917652" y="1247427"/>
            <a:ext cx="1476542" cy="1383287"/>
          </a:xfrm>
          <a:prstGeom prst="arc">
            <a:avLst>
              <a:gd name="adj1" fmla="val 21556676"/>
              <a:gd name="adj2" fmla="val 537236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4" name="Gerader Verbinder 3">
            <a:extLst>
              <a:ext uri="{FF2B5EF4-FFF2-40B4-BE49-F238E27FC236}">
                <a16:creationId xmlns:a16="http://schemas.microsoft.com/office/drawing/2014/main" id="{A70B9949-3602-4AD7-91A5-535CDC629035}"/>
              </a:ext>
            </a:extLst>
          </p:cNvPr>
          <p:cNvCxnSpPr>
            <a:stCxn id="41" idx="3"/>
            <a:endCxn id="116" idx="0"/>
          </p:cNvCxnSpPr>
          <p:nvPr/>
        </p:nvCxnSpPr>
        <p:spPr bwMode="auto">
          <a:xfrm flipV="1">
            <a:off x="3257550" y="1111966"/>
            <a:ext cx="1402746"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DEB382BA-4A0D-4B2F-A6B6-EE5D5097684B}"/>
              </a:ext>
            </a:extLst>
          </p:cNvPr>
          <p:cNvCxnSpPr/>
          <p:nvPr/>
        </p:nvCxnSpPr>
        <p:spPr bwMode="auto">
          <a:xfrm flipV="1">
            <a:off x="4655923" y="1194078"/>
            <a:ext cx="1414470"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utoShape 170">
            <a:extLst>
              <a:ext uri="{FF2B5EF4-FFF2-40B4-BE49-F238E27FC236}">
                <a16:creationId xmlns:a16="http://schemas.microsoft.com/office/drawing/2014/main" id="{0A686F78-29DD-4088-9DD4-2F8834211802}"/>
              </a:ext>
            </a:extLst>
          </p:cNvPr>
          <p:cNvSpPr>
            <a:spLocks noChangeArrowheads="1"/>
          </p:cNvSpPr>
          <p:nvPr/>
        </p:nvSpPr>
        <p:spPr bwMode="auto">
          <a:xfrm>
            <a:off x="5932488" y="11096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nvGrpSpPr>
          <p:cNvPr id="29" name="Group 159">
            <a:extLst>
              <a:ext uri="{FF2B5EF4-FFF2-40B4-BE49-F238E27FC236}">
                <a16:creationId xmlns:a16="http://schemas.microsoft.com/office/drawing/2014/main" id="{7749A214-7910-48E9-9E24-EA1C3D181930}"/>
              </a:ext>
            </a:extLst>
          </p:cNvPr>
          <p:cNvGrpSpPr>
            <a:grpSpLocks/>
          </p:cNvGrpSpPr>
          <p:nvPr/>
        </p:nvGrpSpPr>
        <p:grpSpPr bwMode="auto">
          <a:xfrm rot="-5400000">
            <a:off x="6625512" y="933387"/>
            <a:ext cx="222250" cy="490537"/>
            <a:chOff x="2940" y="264"/>
            <a:chExt cx="300" cy="1452"/>
          </a:xfrm>
        </p:grpSpPr>
        <p:grpSp>
          <p:nvGrpSpPr>
            <p:cNvPr id="30" name="Group 160">
              <a:extLst>
                <a:ext uri="{FF2B5EF4-FFF2-40B4-BE49-F238E27FC236}">
                  <a16:creationId xmlns:a16="http://schemas.microsoft.com/office/drawing/2014/main" id="{F2937788-8611-487B-9B6C-3E207AD0A726}"/>
                </a:ext>
              </a:extLst>
            </p:cNvPr>
            <p:cNvGrpSpPr>
              <a:grpSpLocks/>
            </p:cNvGrpSpPr>
            <p:nvPr/>
          </p:nvGrpSpPr>
          <p:grpSpPr bwMode="auto">
            <a:xfrm>
              <a:off x="2940" y="264"/>
              <a:ext cx="252" cy="1368"/>
              <a:chOff x="3024" y="732"/>
              <a:chExt cx="252" cy="1368"/>
            </a:xfrm>
          </p:grpSpPr>
          <p:grpSp>
            <p:nvGrpSpPr>
              <p:cNvPr id="33" name="Group 161">
                <a:extLst>
                  <a:ext uri="{FF2B5EF4-FFF2-40B4-BE49-F238E27FC236}">
                    <a16:creationId xmlns:a16="http://schemas.microsoft.com/office/drawing/2014/main" id="{2008E419-2E20-4C74-AD89-927AE0F00041}"/>
                  </a:ext>
                </a:extLst>
              </p:cNvPr>
              <p:cNvGrpSpPr>
                <a:grpSpLocks/>
              </p:cNvGrpSpPr>
              <p:nvPr/>
            </p:nvGrpSpPr>
            <p:grpSpPr bwMode="auto">
              <a:xfrm>
                <a:off x="3024" y="732"/>
                <a:ext cx="252" cy="1368"/>
                <a:chOff x="3168" y="1008"/>
                <a:chExt cx="484" cy="2448"/>
              </a:xfrm>
            </p:grpSpPr>
            <p:grpSp>
              <p:nvGrpSpPr>
                <p:cNvPr id="35" name="Group 162">
                  <a:extLst>
                    <a:ext uri="{FF2B5EF4-FFF2-40B4-BE49-F238E27FC236}">
                      <a16:creationId xmlns:a16="http://schemas.microsoft.com/office/drawing/2014/main" id="{E7A85F59-D6D6-413A-BE39-F1E7F754CEAC}"/>
                    </a:ext>
                  </a:extLst>
                </p:cNvPr>
                <p:cNvGrpSpPr>
                  <a:grpSpLocks/>
                </p:cNvGrpSpPr>
                <p:nvPr/>
              </p:nvGrpSpPr>
              <p:grpSpPr bwMode="auto">
                <a:xfrm>
                  <a:off x="3168" y="1008"/>
                  <a:ext cx="484" cy="2448"/>
                  <a:chOff x="2256" y="864"/>
                  <a:chExt cx="532" cy="2448"/>
                </a:xfrm>
              </p:grpSpPr>
              <p:sp>
                <p:nvSpPr>
                  <p:cNvPr id="38" name="Freeform 163">
                    <a:extLst>
                      <a:ext uri="{FF2B5EF4-FFF2-40B4-BE49-F238E27FC236}">
                        <a16:creationId xmlns:a16="http://schemas.microsoft.com/office/drawing/2014/main" id="{E9C03CCE-9BC5-4E8B-BA62-A87119AB195C}"/>
                      </a:ext>
                    </a:extLst>
                  </p:cNvPr>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9" name="Freeform 164">
                    <a:extLst>
                      <a:ext uri="{FF2B5EF4-FFF2-40B4-BE49-F238E27FC236}">
                        <a16:creationId xmlns:a16="http://schemas.microsoft.com/office/drawing/2014/main" id="{20407401-66E5-49D2-82F6-D71CC4FA509C}"/>
                      </a:ext>
                    </a:extLst>
                  </p:cNvPr>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6" name="Freeform 165">
                  <a:extLst>
                    <a:ext uri="{FF2B5EF4-FFF2-40B4-BE49-F238E27FC236}">
                      <a16:creationId xmlns:a16="http://schemas.microsoft.com/office/drawing/2014/main" id="{A60458A6-F3F1-477A-9710-F279453D2528}"/>
                    </a:ext>
                  </a:extLst>
                </p:cNvPr>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7" name="Freeform 166">
                  <a:extLst>
                    <a:ext uri="{FF2B5EF4-FFF2-40B4-BE49-F238E27FC236}">
                      <a16:creationId xmlns:a16="http://schemas.microsoft.com/office/drawing/2014/main" id="{77BF0B21-5AC2-41BB-84AB-3A5647DC457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4" name="Line 167">
                <a:extLst>
                  <a:ext uri="{FF2B5EF4-FFF2-40B4-BE49-F238E27FC236}">
                    <a16:creationId xmlns:a16="http://schemas.microsoft.com/office/drawing/2014/main" id="{A61D552F-BA86-4E9B-951E-ED79BFFEB2FF}"/>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31" name="AutoShape 168">
              <a:extLst>
                <a:ext uri="{FF2B5EF4-FFF2-40B4-BE49-F238E27FC236}">
                  <a16:creationId xmlns:a16="http://schemas.microsoft.com/office/drawing/2014/main" id="{3A1E8627-D152-4B10-B749-7408E964583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32" name="Line 169">
              <a:extLst>
                <a:ext uri="{FF2B5EF4-FFF2-40B4-BE49-F238E27FC236}">
                  <a16:creationId xmlns:a16="http://schemas.microsoft.com/office/drawing/2014/main" id="{EC83A2B8-0654-4576-90C5-AC93B555403F}"/>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cxnSp>
        <p:nvCxnSpPr>
          <p:cNvPr id="121" name="Gerader Verbinder 120">
            <a:extLst>
              <a:ext uri="{FF2B5EF4-FFF2-40B4-BE49-F238E27FC236}">
                <a16:creationId xmlns:a16="http://schemas.microsoft.com/office/drawing/2014/main" id="{32BCCA0D-BEFC-4543-85EA-81A3DFE92D1E}"/>
              </a:ext>
            </a:extLst>
          </p:cNvPr>
          <p:cNvCxnSpPr/>
          <p:nvPr/>
        </p:nvCxnSpPr>
        <p:spPr bwMode="auto">
          <a:xfrm flipV="1">
            <a:off x="3257550" y="1111966"/>
            <a:ext cx="1414470" cy="56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Line 139">
            <a:extLst>
              <a:ext uri="{FF2B5EF4-FFF2-40B4-BE49-F238E27FC236}">
                <a16:creationId xmlns:a16="http://schemas.microsoft.com/office/drawing/2014/main" id="{90E04DF4-2AFB-49CA-9DF4-B7CB84B40A1F}"/>
              </a:ext>
            </a:extLst>
          </p:cNvPr>
          <p:cNvSpPr>
            <a:spLocks noChangeShapeType="1"/>
          </p:cNvSpPr>
          <p:nvPr/>
        </p:nvSpPr>
        <p:spPr bwMode="auto">
          <a:xfrm rot="195006" flipV="1">
            <a:off x="5273890" y="1853025"/>
            <a:ext cx="151896" cy="8884"/>
          </a:xfrm>
          <a:prstGeom prst="line">
            <a:avLst/>
          </a:prstGeom>
          <a:noFill/>
          <a:ln w="12700">
            <a:solidFill>
              <a:schemeClr val="tx1"/>
            </a:solidFill>
            <a:round/>
            <a:headEnd/>
            <a:tailEnd/>
          </a:ln>
        </p:spPr>
        <p:txBody>
          <a:bodyPr/>
          <a:lstStyle/>
          <a:p>
            <a:endParaRPr lang="de-DE"/>
          </a:p>
        </p:txBody>
      </p:sp>
      <p:sp>
        <p:nvSpPr>
          <p:cNvPr id="124" name="Line 139">
            <a:extLst>
              <a:ext uri="{FF2B5EF4-FFF2-40B4-BE49-F238E27FC236}">
                <a16:creationId xmlns:a16="http://schemas.microsoft.com/office/drawing/2014/main" id="{8CE3AB91-B702-4A28-9AE5-EB67D11E72F8}"/>
              </a:ext>
            </a:extLst>
          </p:cNvPr>
          <p:cNvSpPr>
            <a:spLocks noChangeShapeType="1"/>
          </p:cNvSpPr>
          <p:nvPr/>
        </p:nvSpPr>
        <p:spPr bwMode="auto">
          <a:xfrm rot="195006" flipV="1">
            <a:off x="3878781" y="1823316"/>
            <a:ext cx="163287" cy="9283"/>
          </a:xfrm>
          <a:prstGeom prst="line">
            <a:avLst/>
          </a:prstGeom>
          <a:noFill/>
          <a:ln w="12700">
            <a:solidFill>
              <a:schemeClr val="tx1"/>
            </a:solidFill>
            <a:round/>
            <a:headEnd/>
            <a:tailEnd/>
          </a:ln>
        </p:spPr>
        <p:txBody>
          <a:bodyPr/>
          <a:lstStyle/>
          <a:p>
            <a:endParaRPr lang="de-DE"/>
          </a:p>
        </p:txBody>
      </p:sp>
      <p:sp>
        <p:nvSpPr>
          <p:cNvPr id="125" name="Line 139">
            <a:extLst>
              <a:ext uri="{FF2B5EF4-FFF2-40B4-BE49-F238E27FC236}">
                <a16:creationId xmlns:a16="http://schemas.microsoft.com/office/drawing/2014/main" id="{08CF2812-8B90-40AE-AC2A-E1A8FB727C6D}"/>
              </a:ext>
            </a:extLst>
          </p:cNvPr>
          <p:cNvSpPr>
            <a:spLocks noChangeShapeType="1"/>
          </p:cNvSpPr>
          <p:nvPr/>
        </p:nvSpPr>
        <p:spPr bwMode="auto">
          <a:xfrm rot="16395006" flipV="1">
            <a:off x="4584798" y="1092538"/>
            <a:ext cx="151896" cy="8884"/>
          </a:xfrm>
          <a:prstGeom prst="line">
            <a:avLst/>
          </a:prstGeom>
          <a:noFill/>
          <a:ln w="12700">
            <a:solidFill>
              <a:schemeClr val="tx1"/>
            </a:solidFill>
            <a:round/>
            <a:headEnd/>
            <a:tailEnd/>
          </a:ln>
        </p:spPr>
        <p:txBody>
          <a:bodyPr/>
          <a:lstStyle/>
          <a:p>
            <a:endParaRPr lang="de-DE"/>
          </a:p>
        </p:txBody>
      </p:sp>
      <p:sp>
        <p:nvSpPr>
          <p:cNvPr id="126" name="Line 139">
            <a:extLst>
              <a:ext uri="{FF2B5EF4-FFF2-40B4-BE49-F238E27FC236}">
                <a16:creationId xmlns:a16="http://schemas.microsoft.com/office/drawing/2014/main" id="{7CA66A7D-68A8-4E0C-9893-E2560EEEABEB}"/>
              </a:ext>
            </a:extLst>
          </p:cNvPr>
          <p:cNvSpPr>
            <a:spLocks noChangeShapeType="1"/>
          </p:cNvSpPr>
          <p:nvPr/>
        </p:nvSpPr>
        <p:spPr bwMode="auto">
          <a:xfrm rot="16395006" flipV="1">
            <a:off x="4584910" y="1209972"/>
            <a:ext cx="151896" cy="8884"/>
          </a:xfrm>
          <a:prstGeom prst="line">
            <a:avLst/>
          </a:prstGeom>
          <a:noFill/>
          <a:ln w="12700">
            <a:solidFill>
              <a:schemeClr val="tx1"/>
            </a:solidFill>
            <a:round/>
            <a:headEnd/>
            <a:tailEnd/>
          </a:ln>
        </p:spPr>
        <p:txBody>
          <a:bodyPr/>
          <a:lstStyle/>
          <a:p>
            <a:endParaRPr lang="de-DE"/>
          </a:p>
        </p:txBody>
      </p:sp>
      <p:grpSp>
        <p:nvGrpSpPr>
          <p:cNvPr id="127" name="Group 615">
            <a:extLst>
              <a:ext uri="{FF2B5EF4-FFF2-40B4-BE49-F238E27FC236}">
                <a16:creationId xmlns:a16="http://schemas.microsoft.com/office/drawing/2014/main" id="{41E1109A-CC76-477C-80EE-87C4D7AA949A}"/>
              </a:ext>
            </a:extLst>
          </p:cNvPr>
          <p:cNvGrpSpPr>
            <a:grpSpLocks/>
          </p:cNvGrpSpPr>
          <p:nvPr/>
        </p:nvGrpSpPr>
        <p:grpSpPr bwMode="auto">
          <a:xfrm rot="5787260">
            <a:off x="4724187" y="1075061"/>
            <a:ext cx="704850" cy="236538"/>
            <a:chOff x="4875" y="7237"/>
            <a:chExt cx="4230" cy="1883"/>
          </a:xfrm>
        </p:grpSpPr>
        <p:sp>
          <p:nvSpPr>
            <p:cNvPr id="128" name="Arc 616">
              <a:extLst>
                <a:ext uri="{FF2B5EF4-FFF2-40B4-BE49-F238E27FC236}">
                  <a16:creationId xmlns:a16="http://schemas.microsoft.com/office/drawing/2014/main" id="{068BE510-6DFF-4BBD-8465-A4E8087673A5}"/>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29" name="AutoShape 617">
              <a:extLst>
                <a:ext uri="{FF2B5EF4-FFF2-40B4-BE49-F238E27FC236}">
                  <a16:creationId xmlns:a16="http://schemas.microsoft.com/office/drawing/2014/main" id="{206DD3BA-9B17-499F-AFAD-E89627961C3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130" name="Group 615">
            <a:extLst>
              <a:ext uri="{FF2B5EF4-FFF2-40B4-BE49-F238E27FC236}">
                <a16:creationId xmlns:a16="http://schemas.microsoft.com/office/drawing/2014/main" id="{A0C874C1-531B-460D-8680-5D191EE2319B}"/>
              </a:ext>
            </a:extLst>
          </p:cNvPr>
          <p:cNvGrpSpPr>
            <a:grpSpLocks/>
          </p:cNvGrpSpPr>
          <p:nvPr/>
        </p:nvGrpSpPr>
        <p:grpSpPr bwMode="auto">
          <a:xfrm rot="13478271">
            <a:off x="4476026" y="4165450"/>
            <a:ext cx="704850" cy="236538"/>
            <a:chOff x="4875" y="7237"/>
            <a:chExt cx="4230" cy="1883"/>
          </a:xfrm>
        </p:grpSpPr>
        <p:sp>
          <p:nvSpPr>
            <p:cNvPr id="131" name="Arc 616">
              <a:extLst>
                <a:ext uri="{FF2B5EF4-FFF2-40B4-BE49-F238E27FC236}">
                  <a16:creationId xmlns:a16="http://schemas.microsoft.com/office/drawing/2014/main" id="{018A41B5-5EF7-4A8D-B4B2-25B7FA0AB959}"/>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32" name="AutoShape 617">
              <a:extLst>
                <a:ext uri="{FF2B5EF4-FFF2-40B4-BE49-F238E27FC236}">
                  <a16:creationId xmlns:a16="http://schemas.microsoft.com/office/drawing/2014/main" id="{C2CC04C8-EA4E-4FC9-8DE9-BB666500DCF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33" name="Text Box 121">
            <a:extLst>
              <a:ext uri="{FF2B5EF4-FFF2-40B4-BE49-F238E27FC236}">
                <a16:creationId xmlns:a16="http://schemas.microsoft.com/office/drawing/2014/main" id="{7F42D8D8-11DE-4F93-9356-DC434D195F5A}"/>
              </a:ext>
            </a:extLst>
          </p:cNvPr>
          <p:cNvSpPr txBox="1">
            <a:spLocks noChangeArrowheads="1"/>
          </p:cNvSpPr>
          <p:nvPr/>
        </p:nvSpPr>
        <p:spPr bwMode="auto">
          <a:xfrm flipH="1">
            <a:off x="5321553" y="1339936"/>
            <a:ext cx="2083293" cy="338554"/>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noProof="0" dirty="0"/>
              <a:t>tonneau intégré.</a:t>
            </a:r>
            <a:endParaRPr lang="de-DE" altLang="de-DE" sz="1600" b="1" dirty="0"/>
          </a:p>
        </p:txBody>
      </p:sp>
      <p:grpSp>
        <p:nvGrpSpPr>
          <p:cNvPr id="134" name="Group 615">
            <a:extLst>
              <a:ext uri="{FF2B5EF4-FFF2-40B4-BE49-F238E27FC236}">
                <a16:creationId xmlns:a16="http://schemas.microsoft.com/office/drawing/2014/main" id="{4C45D3D6-2EBE-44D4-B876-8B857362637B}"/>
              </a:ext>
            </a:extLst>
          </p:cNvPr>
          <p:cNvGrpSpPr>
            <a:grpSpLocks/>
          </p:cNvGrpSpPr>
          <p:nvPr/>
        </p:nvGrpSpPr>
        <p:grpSpPr bwMode="auto">
          <a:xfrm rot="374096">
            <a:off x="3700137" y="1355574"/>
            <a:ext cx="704850" cy="236538"/>
            <a:chOff x="4875" y="7237"/>
            <a:chExt cx="4230" cy="1883"/>
          </a:xfrm>
        </p:grpSpPr>
        <p:sp>
          <p:nvSpPr>
            <p:cNvPr id="135" name="Arc 616">
              <a:extLst>
                <a:ext uri="{FF2B5EF4-FFF2-40B4-BE49-F238E27FC236}">
                  <a16:creationId xmlns:a16="http://schemas.microsoft.com/office/drawing/2014/main" id="{743F7D2E-4D99-42B8-8DC8-DCECF9CE3EA4}"/>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36" name="AutoShape 617">
              <a:extLst>
                <a:ext uri="{FF2B5EF4-FFF2-40B4-BE49-F238E27FC236}">
                  <a16:creationId xmlns:a16="http://schemas.microsoft.com/office/drawing/2014/main" id="{75DCC2A6-8B59-46EE-9AAA-703AE6B3EEE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37" name="Text Box 121">
            <a:extLst>
              <a:ext uri="{FF2B5EF4-FFF2-40B4-BE49-F238E27FC236}">
                <a16:creationId xmlns:a16="http://schemas.microsoft.com/office/drawing/2014/main" id="{B1D3F67F-C431-4D2D-9515-F366F084734A}"/>
              </a:ext>
            </a:extLst>
          </p:cNvPr>
          <p:cNvSpPr txBox="1">
            <a:spLocks noChangeArrowheads="1"/>
          </p:cNvSpPr>
          <p:nvPr/>
        </p:nvSpPr>
        <p:spPr bwMode="auto">
          <a:xfrm flipH="1">
            <a:off x="2121505" y="1252781"/>
            <a:ext cx="2079023"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fr-FR" sz="1600" b="1" dirty="0"/>
              <a:t>tonneau intégré.</a:t>
            </a:r>
            <a:endParaRPr lang="de-DE" altLang="de-DE" sz="1600" b="1" dirty="0"/>
          </a:p>
        </p:txBody>
      </p:sp>
      <p:grpSp>
        <p:nvGrpSpPr>
          <p:cNvPr id="138" name="Group 615">
            <a:extLst>
              <a:ext uri="{FF2B5EF4-FFF2-40B4-BE49-F238E27FC236}">
                <a16:creationId xmlns:a16="http://schemas.microsoft.com/office/drawing/2014/main" id="{84263BBE-73A5-402D-8263-C59A5F3DF2F4}"/>
              </a:ext>
            </a:extLst>
          </p:cNvPr>
          <p:cNvGrpSpPr>
            <a:grpSpLocks/>
          </p:cNvGrpSpPr>
          <p:nvPr/>
        </p:nvGrpSpPr>
        <p:grpSpPr bwMode="auto">
          <a:xfrm rot="12596866" flipH="1">
            <a:off x="4930030" y="2376679"/>
            <a:ext cx="704850" cy="236538"/>
            <a:chOff x="4875" y="7237"/>
            <a:chExt cx="4230" cy="1883"/>
          </a:xfrm>
        </p:grpSpPr>
        <p:sp>
          <p:nvSpPr>
            <p:cNvPr id="139" name="Arc 616">
              <a:extLst>
                <a:ext uri="{FF2B5EF4-FFF2-40B4-BE49-F238E27FC236}">
                  <a16:creationId xmlns:a16="http://schemas.microsoft.com/office/drawing/2014/main" id="{9B7E0084-32AC-42B9-890E-EBE16C36D0F0}"/>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40" name="AutoShape 617">
              <a:extLst>
                <a:ext uri="{FF2B5EF4-FFF2-40B4-BE49-F238E27FC236}">
                  <a16:creationId xmlns:a16="http://schemas.microsoft.com/office/drawing/2014/main" id="{4B799AEE-BE07-4813-B0FC-56CC2265371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142" name="Group 615">
            <a:extLst>
              <a:ext uri="{FF2B5EF4-FFF2-40B4-BE49-F238E27FC236}">
                <a16:creationId xmlns:a16="http://schemas.microsoft.com/office/drawing/2014/main" id="{9AE7556A-CAFE-4355-AEBC-A18CC524A335}"/>
              </a:ext>
            </a:extLst>
          </p:cNvPr>
          <p:cNvGrpSpPr>
            <a:grpSpLocks/>
          </p:cNvGrpSpPr>
          <p:nvPr/>
        </p:nvGrpSpPr>
        <p:grpSpPr bwMode="auto">
          <a:xfrm rot="12596866" flipV="1">
            <a:off x="3674821" y="2670355"/>
            <a:ext cx="704850" cy="236538"/>
            <a:chOff x="4875" y="7237"/>
            <a:chExt cx="4230" cy="1883"/>
          </a:xfrm>
        </p:grpSpPr>
        <p:sp>
          <p:nvSpPr>
            <p:cNvPr id="143" name="Arc 616">
              <a:extLst>
                <a:ext uri="{FF2B5EF4-FFF2-40B4-BE49-F238E27FC236}">
                  <a16:creationId xmlns:a16="http://schemas.microsoft.com/office/drawing/2014/main" id="{9C9427A1-7707-44FF-A2BC-7BA896CD3076}"/>
                </a:ext>
              </a:extLst>
            </p:cNvPr>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144" name="AutoShape 617">
              <a:extLst>
                <a:ext uri="{FF2B5EF4-FFF2-40B4-BE49-F238E27FC236}">
                  <a16:creationId xmlns:a16="http://schemas.microsoft.com/office/drawing/2014/main" id="{0F42F567-2CC7-4B03-B731-28A30680EC2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191" name="Group 448">
            <a:extLst>
              <a:ext uri="{FF2B5EF4-FFF2-40B4-BE49-F238E27FC236}">
                <a16:creationId xmlns:a16="http://schemas.microsoft.com/office/drawing/2014/main" id="{F1C09C63-91DE-4889-8B3B-E713BA1121EB}"/>
              </a:ext>
            </a:extLst>
          </p:cNvPr>
          <p:cNvGrpSpPr>
            <a:grpSpLocks/>
          </p:cNvGrpSpPr>
          <p:nvPr/>
        </p:nvGrpSpPr>
        <p:grpSpPr bwMode="auto">
          <a:xfrm rot="10800000">
            <a:off x="4406139" y="3582227"/>
            <a:ext cx="476139" cy="441675"/>
            <a:chOff x="4545" y="394"/>
            <a:chExt cx="392" cy="361"/>
          </a:xfrm>
        </p:grpSpPr>
        <p:sp>
          <p:nvSpPr>
            <p:cNvPr id="192" name="AutoShape 449">
              <a:extLst>
                <a:ext uri="{FF2B5EF4-FFF2-40B4-BE49-F238E27FC236}">
                  <a16:creationId xmlns:a16="http://schemas.microsoft.com/office/drawing/2014/main" id="{12FB22D4-8C32-467D-838D-874B47F60D6B}"/>
                </a:ext>
              </a:extLst>
            </p:cNvPr>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193" name="Freeform 450">
              <a:extLst>
                <a:ext uri="{FF2B5EF4-FFF2-40B4-BE49-F238E27FC236}">
                  <a16:creationId xmlns:a16="http://schemas.microsoft.com/office/drawing/2014/main" id="{0119866C-5B5E-4620-80AA-D91CA4DF8A62}"/>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194" name="Freeform 451">
              <a:extLst>
                <a:ext uri="{FF2B5EF4-FFF2-40B4-BE49-F238E27FC236}">
                  <a16:creationId xmlns:a16="http://schemas.microsoft.com/office/drawing/2014/main" id="{C9D33022-6354-48BC-8FEE-F9EA882278A7}"/>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195" name="Freeform 452">
              <a:extLst>
                <a:ext uri="{FF2B5EF4-FFF2-40B4-BE49-F238E27FC236}">
                  <a16:creationId xmlns:a16="http://schemas.microsoft.com/office/drawing/2014/main" id="{B66C9805-D4F8-41E2-9284-FC7D46017B31}"/>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196" name="Freeform 453">
              <a:extLst>
                <a:ext uri="{FF2B5EF4-FFF2-40B4-BE49-F238E27FC236}">
                  <a16:creationId xmlns:a16="http://schemas.microsoft.com/office/drawing/2014/main" id="{50AC2CB4-F06A-410A-9FF2-F21BD97CD05B}"/>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197" name="Freeform 454">
              <a:extLst>
                <a:ext uri="{FF2B5EF4-FFF2-40B4-BE49-F238E27FC236}">
                  <a16:creationId xmlns:a16="http://schemas.microsoft.com/office/drawing/2014/main" id="{C8929751-2056-429E-A527-6916E4F051EF}"/>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198" name="Line 455">
              <a:extLst>
                <a:ext uri="{FF2B5EF4-FFF2-40B4-BE49-F238E27FC236}">
                  <a16:creationId xmlns:a16="http://schemas.microsoft.com/office/drawing/2014/main" id="{8A445E01-342B-4392-880E-620A7A747240}"/>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18" name="Picture 616" descr="messerflugflieger2">
            <a:extLst>
              <a:ext uri="{FF2B5EF4-FFF2-40B4-BE49-F238E27FC236}">
                <a16:creationId xmlns:a16="http://schemas.microsoft.com/office/drawing/2014/main" id="{822D0C3F-2284-40AF-9738-4F3EC07C70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94712" y="3910475"/>
            <a:ext cx="714587" cy="84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Text Box 117">
            <a:extLst>
              <a:ext uri="{FF2B5EF4-FFF2-40B4-BE49-F238E27FC236}">
                <a16:creationId xmlns:a16="http://schemas.microsoft.com/office/drawing/2014/main" id="{882C8119-F28A-43F7-BAC5-0ECD7168C01C}"/>
              </a:ext>
            </a:extLst>
          </p:cNvPr>
          <p:cNvSpPr txBox="1">
            <a:spLocks noChangeArrowheads="1"/>
          </p:cNvSpPr>
          <p:nvPr/>
        </p:nvSpPr>
        <p:spPr bwMode="auto">
          <a:xfrm>
            <a:off x="313682" y="2434432"/>
            <a:ext cx="3432175" cy="584775"/>
          </a:xfrm>
          <a:prstGeom prst="rect">
            <a:avLst/>
          </a:prstGeom>
          <a:noFill/>
          <a:ln w="9525">
            <a:noFill/>
            <a:miter lim="800000"/>
            <a:headEnd/>
            <a:tailEnd/>
          </a:ln>
        </p:spPr>
        <p:txBody>
          <a:bodyPr wrap="square">
            <a:spAutoFit/>
          </a:bodyPr>
          <a:lstStyle/>
          <a:p>
            <a:pPr eaLnBrk="0" hangingPunct="0">
              <a:spcBef>
                <a:spcPct val="50000"/>
              </a:spcBef>
            </a:pPr>
            <a:r>
              <a:rPr lang="fr-FR" sz="1600" b="1" noProof="0" dirty="0">
                <a:solidFill>
                  <a:srgbClr val="0000FF"/>
                </a:solidFill>
              </a:rPr>
              <a:t>Les ½ tonneaux au milieu des lignes droites.</a:t>
            </a:r>
          </a:p>
        </p:txBody>
      </p:sp>
      <p:sp>
        <p:nvSpPr>
          <p:cNvPr id="122" name="Oval 137">
            <a:extLst>
              <a:ext uri="{FF2B5EF4-FFF2-40B4-BE49-F238E27FC236}">
                <a16:creationId xmlns:a16="http://schemas.microsoft.com/office/drawing/2014/main" id="{393DDE67-11C4-4AAE-AA2A-723A412622AD}"/>
              </a:ext>
            </a:extLst>
          </p:cNvPr>
          <p:cNvSpPr>
            <a:spLocks noChangeArrowheads="1"/>
          </p:cNvSpPr>
          <p:nvPr/>
        </p:nvSpPr>
        <p:spPr bwMode="auto">
          <a:xfrm>
            <a:off x="4057773" y="1152200"/>
            <a:ext cx="1292225" cy="1222375"/>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45" name="Text Box 131">
            <a:extLst>
              <a:ext uri="{FF2B5EF4-FFF2-40B4-BE49-F238E27FC236}">
                <a16:creationId xmlns:a16="http://schemas.microsoft.com/office/drawing/2014/main" id="{ADD90E23-A8C6-4BE1-8FCD-72A7E19560BB}"/>
              </a:ext>
            </a:extLst>
          </p:cNvPr>
          <p:cNvSpPr txBox="1">
            <a:spLocks noChangeArrowheads="1"/>
          </p:cNvSpPr>
          <p:nvPr/>
        </p:nvSpPr>
        <p:spPr bwMode="auto">
          <a:xfrm>
            <a:off x="5962109" y="3792053"/>
            <a:ext cx="3112041" cy="338554"/>
          </a:xfrm>
          <a:prstGeom prst="rect">
            <a:avLst/>
          </a:prstGeom>
          <a:noFill/>
          <a:ln w="38100">
            <a:solidFill>
              <a:srgbClr val="FFFF00"/>
            </a:solidFill>
            <a:prstDash val="sysDot"/>
            <a:miter lim="800000"/>
            <a:headEnd/>
            <a:tailEnd/>
          </a:ln>
        </p:spPr>
        <p:txBody>
          <a:bodyPr wrap="square">
            <a:spAutoFit/>
          </a:bodyPr>
          <a:lstStyle/>
          <a:p>
            <a:pPr algn="ctr" eaLnBrk="0" hangingPunct="0">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99" name="Oval 137">
            <a:extLst>
              <a:ext uri="{FF2B5EF4-FFF2-40B4-BE49-F238E27FC236}">
                <a16:creationId xmlns:a16="http://schemas.microsoft.com/office/drawing/2014/main" id="{5E823D1C-2E56-451B-B31B-9E2DE5746F13}"/>
              </a:ext>
            </a:extLst>
          </p:cNvPr>
          <p:cNvSpPr>
            <a:spLocks noChangeArrowheads="1"/>
          </p:cNvSpPr>
          <p:nvPr/>
        </p:nvSpPr>
        <p:spPr bwMode="auto">
          <a:xfrm>
            <a:off x="3970775" y="2912951"/>
            <a:ext cx="1369575" cy="1290749"/>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200" name="Oval 137">
            <a:extLst>
              <a:ext uri="{FF2B5EF4-FFF2-40B4-BE49-F238E27FC236}">
                <a16:creationId xmlns:a16="http://schemas.microsoft.com/office/drawing/2014/main" id="{A62017DD-7A38-4292-94D0-B640893F46B3}"/>
              </a:ext>
            </a:extLst>
          </p:cNvPr>
          <p:cNvSpPr>
            <a:spLocks noChangeArrowheads="1"/>
          </p:cNvSpPr>
          <p:nvPr/>
        </p:nvSpPr>
        <p:spPr bwMode="auto">
          <a:xfrm>
            <a:off x="4034448" y="1238447"/>
            <a:ext cx="1292225" cy="1223963"/>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201" name="Text Box 56">
            <a:extLst>
              <a:ext uri="{FF2B5EF4-FFF2-40B4-BE49-F238E27FC236}">
                <a16:creationId xmlns:a16="http://schemas.microsoft.com/office/drawing/2014/main" id="{9BB7ADCF-18FF-434C-854C-329081234934}"/>
              </a:ext>
            </a:extLst>
          </p:cNvPr>
          <p:cNvSpPr txBox="1">
            <a:spLocks noChangeArrowheads="1"/>
          </p:cNvSpPr>
          <p:nvPr/>
        </p:nvSpPr>
        <p:spPr bwMode="auto">
          <a:xfrm>
            <a:off x="6026745" y="2261843"/>
            <a:ext cx="3158279" cy="830997"/>
          </a:xfrm>
          <a:prstGeom prst="rect">
            <a:avLst/>
          </a:prstGeom>
          <a:noFill/>
          <a:ln w="9525">
            <a:noFill/>
            <a:miter lim="800000"/>
            <a:headEnd/>
            <a:tailEnd/>
          </a:ln>
        </p:spPr>
        <p:txBody>
          <a:bodyPr wrap="square">
            <a:spAutoFit/>
          </a:bodyPr>
          <a:lstStyle/>
          <a:p>
            <a:pPr algn="ctr" eaLnBrk="0" hangingPunct="0"/>
            <a:r>
              <a:rPr lang="fr-FR" sz="1600" b="1" dirty="0">
                <a:solidFill>
                  <a:srgbClr val="0000FF"/>
                </a:solidFill>
              </a:rPr>
              <a:t>Les ½ tonneaux sont intégrés sur la trajectoire circulaire des portions de boucle.</a:t>
            </a:r>
            <a:endParaRPr lang="de-DE" altLang="de-DE" sz="1600" b="1" dirty="0">
              <a:solidFill>
                <a:srgbClr val="0000FF"/>
              </a:solidFill>
            </a:endParaRPr>
          </a:p>
        </p:txBody>
      </p:sp>
      <p:sp>
        <p:nvSpPr>
          <p:cNvPr id="202" name="Rectangle 81">
            <a:extLst>
              <a:ext uri="{FF2B5EF4-FFF2-40B4-BE49-F238E27FC236}">
                <a16:creationId xmlns:a16="http://schemas.microsoft.com/office/drawing/2014/main" id="{B2C5A97F-1615-4D1A-8CBF-22B53B1ED73F}"/>
              </a:ext>
            </a:extLst>
          </p:cNvPr>
          <p:cNvSpPr>
            <a:spLocks noChangeArrowheads="1"/>
          </p:cNvSpPr>
          <p:nvPr/>
        </p:nvSpPr>
        <p:spPr bwMode="auto">
          <a:xfrm>
            <a:off x="358251" y="1702287"/>
            <a:ext cx="3163143" cy="584775"/>
          </a:xfrm>
          <a:prstGeom prst="rect">
            <a:avLst/>
          </a:prstGeom>
          <a:noFill/>
          <a:ln w="9525">
            <a:noFill/>
            <a:miter lim="800000"/>
            <a:headEnd/>
            <a:tailEnd/>
          </a:ln>
          <a:effectLst/>
        </p:spPr>
        <p:txBody>
          <a:bodyPr wrap="square">
            <a:spAutoFit/>
          </a:bodyPr>
          <a:lstStyle/>
          <a:p>
            <a:pPr eaLnBrk="0" hangingPunct="0">
              <a:spcBef>
                <a:spcPct val="50000"/>
              </a:spcBef>
            </a:pPr>
            <a:r>
              <a:rPr lang="fr-FR" sz="1600" b="1" noProof="0" dirty="0">
                <a:solidFill>
                  <a:srgbClr val="0000FF"/>
                </a:solidFill>
              </a:rPr>
              <a:t>L‘entrée et la sortie doivent être à la même altitude.</a:t>
            </a:r>
          </a:p>
        </p:txBody>
      </p:sp>
      <p:sp>
        <p:nvSpPr>
          <p:cNvPr id="203" name="Oval 74">
            <a:extLst>
              <a:ext uri="{FF2B5EF4-FFF2-40B4-BE49-F238E27FC236}">
                <a16:creationId xmlns:a16="http://schemas.microsoft.com/office/drawing/2014/main" id="{FD7571F0-B726-44ED-9FBD-CD5AEA5BB387}"/>
              </a:ext>
            </a:extLst>
          </p:cNvPr>
          <p:cNvSpPr>
            <a:spLocks noChangeArrowheads="1"/>
          </p:cNvSpPr>
          <p:nvPr/>
        </p:nvSpPr>
        <p:spPr bwMode="auto">
          <a:xfrm>
            <a:off x="3884965" y="253062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4" name="Oval 74">
            <a:extLst>
              <a:ext uri="{FF2B5EF4-FFF2-40B4-BE49-F238E27FC236}">
                <a16:creationId xmlns:a16="http://schemas.microsoft.com/office/drawing/2014/main" id="{EF34C726-D7B1-4620-9729-1BB5C5543504}"/>
              </a:ext>
            </a:extLst>
          </p:cNvPr>
          <p:cNvSpPr>
            <a:spLocks noChangeArrowheads="1"/>
          </p:cNvSpPr>
          <p:nvPr/>
        </p:nvSpPr>
        <p:spPr bwMode="auto">
          <a:xfrm>
            <a:off x="5255564" y="255805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5" name="Oval 74">
            <a:extLst>
              <a:ext uri="{FF2B5EF4-FFF2-40B4-BE49-F238E27FC236}">
                <a16:creationId xmlns:a16="http://schemas.microsoft.com/office/drawing/2014/main" id="{9E551741-476B-4852-99C7-14DDF935FB9B}"/>
              </a:ext>
            </a:extLst>
          </p:cNvPr>
          <p:cNvSpPr>
            <a:spLocks noChangeArrowheads="1"/>
          </p:cNvSpPr>
          <p:nvPr/>
        </p:nvSpPr>
        <p:spPr bwMode="auto">
          <a:xfrm>
            <a:off x="5225618" y="344750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6" name="Oval 74">
            <a:extLst>
              <a:ext uri="{FF2B5EF4-FFF2-40B4-BE49-F238E27FC236}">
                <a16:creationId xmlns:a16="http://schemas.microsoft.com/office/drawing/2014/main" id="{09476D26-B1BC-40B3-8668-C6CD12436338}"/>
              </a:ext>
            </a:extLst>
          </p:cNvPr>
          <p:cNvSpPr>
            <a:spLocks noChangeArrowheads="1"/>
          </p:cNvSpPr>
          <p:nvPr/>
        </p:nvSpPr>
        <p:spPr bwMode="auto">
          <a:xfrm>
            <a:off x="5275961" y="176856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7" name="Oval 74">
            <a:extLst>
              <a:ext uri="{FF2B5EF4-FFF2-40B4-BE49-F238E27FC236}">
                <a16:creationId xmlns:a16="http://schemas.microsoft.com/office/drawing/2014/main" id="{E3AE6EC3-8F30-4F0D-BC02-1FF7262E2ABA}"/>
              </a:ext>
            </a:extLst>
          </p:cNvPr>
          <p:cNvSpPr>
            <a:spLocks noChangeArrowheads="1"/>
          </p:cNvSpPr>
          <p:nvPr/>
        </p:nvSpPr>
        <p:spPr bwMode="auto">
          <a:xfrm>
            <a:off x="4559048" y="106307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10" name="Oval 74">
            <a:extLst>
              <a:ext uri="{FF2B5EF4-FFF2-40B4-BE49-F238E27FC236}">
                <a16:creationId xmlns:a16="http://schemas.microsoft.com/office/drawing/2014/main" id="{30709F21-C2D7-4ED6-8802-876182F8217F}"/>
              </a:ext>
            </a:extLst>
          </p:cNvPr>
          <p:cNvSpPr>
            <a:spLocks noChangeArrowheads="1"/>
          </p:cNvSpPr>
          <p:nvPr/>
        </p:nvSpPr>
        <p:spPr bwMode="auto">
          <a:xfrm>
            <a:off x="3853892" y="1729794"/>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11" name="Oval 74">
            <a:extLst>
              <a:ext uri="{FF2B5EF4-FFF2-40B4-BE49-F238E27FC236}">
                <a16:creationId xmlns:a16="http://schemas.microsoft.com/office/drawing/2014/main" id="{3D409717-9D20-4965-9B93-7EA821708D8C}"/>
              </a:ext>
            </a:extLst>
          </p:cNvPr>
          <p:cNvSpPr>
            <a:spLocks noChangeArrowheads="1"/>
          </p:cNvSpPr>
          <p:nvPr/>
        </p:nvSpPr>
        <p:spPr bwMode="auto">
          <a:xfrm>
            <a:off x="3877100" y="344292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 name="Text Box 121">
            <a:extLst>
              <a:ext uri="{FF2B5EF4-FFF2-40B4-BE49-F238E27FC236}">
                <a16:creationId xmlns:a16="http://schemas.microsoft.com/office/drawing/2014/main" id="{B2532148-A2F6-574E-ABE7-7E6186FC193E}"/>
              </a:ext>
            </a:extLst>
          </p:cNvPr>
          <p:cNvSpPr txBox="1">
            <a:spLocks noChangeArrowheads="1"/>
          </p:cNvSpPr>
          <p:nvPr/>
        </p:nvSpPr>
        <p:spPr bwMode="auto">
          <a:xfrm flipH="1">
            <a:off x="5595722" y="2388780"/>
            <a:ext cx="413652" cy="338554"/>
          </a:xfrm>
          <a:prstGeom prst="rect">
            <a:avLst/>
          </a:prstGeom>
          <a:noFill/>
          <a:ln w="9525">
            <a:noFill/>
            <a:miter lim="800000"/>
            <a:headEnd/>
            <a:tailEnd/>
          </a:ln>
        </p:spPr>
        <p:txBody>
          <a:bodyPr wrap="square">
            <a:spAutoFit/>
          </a:bodyPr>
          <a:lstStyle/>
          <a:p>
            <a:pPr>
              <a:spcBef>
                <a:spcPct val="50000"/>
              </a:spcBef>
            </a:pPr>
            <a:r>
              <a:rPr lang="de-DE" altLang="de-DE" sz="1600" b="1" dirty="0"/>
              <a:t>½</a:t>
            </a:r>
          </a:p>
        </p:txBody>
      </p:sp>
      <p:sp>
        <p:nvSpPr>
          <p:cNvPr id="5" name="Text Box 121">
            <a:extLst>
              <a:ext uri="{FF2B5EF4-FFF2-40B4-BE49-F238E27FC236}">
                <a16:creationId xmlns:a16="http://schemas.microsoft.com/office/drawing/2014/main" id="{C5EA23BB-BE19-BC6E-D978-FF005E8DB33F}"/>
              </a:ext>
            </a:extLst>
          </p:cNvPr>
          <p:cNvSpPr txBox="1">
            <a:spLocks noChangeArrowheads="1"/>
          </p:cNvSpPr>
          <p:nvPr/>
        </p:nvSpPr>
        <p:spPr bwMode="auto">
          <a:xfrm flipH="1">
            <a:off x="3413663" y="2366623"/>
            <a:ext cx="1370056" cy="339725"/>
          </a:xfrm>
          <a:prstGeom prst="rect">
            <a:avLst/>
          </a:prstGeom>
          <a:noFill/>
          <a:ln w="9525">
            <a:noFill/>
            <a:miter lim="800000"/>
            <a:headEnd/>
            <a:tailEnd/>
          </a:ln>
        </p:spPr>
        <p:txBody>
          <a:bodyPr wrap="square">
            <a:spAutoFit/>
          </a:bodyPr>
          <a:lstStyle/>
          <a:p>
            <a:pPr>
              <a:spcBef>
                <a:spcPct val="50000"/>
              </a:spcBef>
            </a:pPr>
            <a:r>
              <a:rPr lang="de-DE" altLang="de-DE" sz="1600" b="1" dirty="0"/>
              <a:t>½</a:t>
            </a:r>
          </a:p>
        </p:txBody>
      </p:sp>
    </p:spTree>
    <p:extLst>
      <p:ext uri="{BB962C8B-B14F-4D97-AF65-F5344CB8AC3E}">
        <p14:creationId xmlns:p14="http://schemas.microsoft.com/office/powerpoint/2010/main" val="57310455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linds(horizontal)">
                                      <p:cBhvr>
                                        <p:cTn id="7" dur="500"/>
                                        <p:tgtEl>
                                          <p:spTgt spid="20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blinds(horizontal)">
                                      <p:cBhvr>
                                        <p:cTn id="11" dur="1000"/>
                                        <p:tgtEl>
                                          <p:spTgt spid="201"/>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blinds(horizontal)">
                                      <p:cBhvr>
                                        <p:cTn id="15" dur="1000"/>
                                        <p:tgtEl>
                                          <p:spTgt spid="119"/>
                                        </p:tgtEl>
                                      </p:cBhvr>
                                    </p:animEffect>
                                  </p:childTnLst>
                                </p:cTn>
                              </p:par>
                            </p:childTnLst>
                          </p:cTn>
                        </p:par>
                        <p:par>
                          <p:cTn id="16" fill="hold">
                            <p:stCondLst>
                              <p:cond delay="2500"/>
                            </p:stCondLst>
                            <p:childTnLst>
                              <p:par>
                                <p:cTn id="17" presetID="3" presetClass="entr" presetSubtype="10" fill="hold" grpId="0"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blinds(horizontal)">
                                      <p:cBhvr>
                                        <p:cTn id="19" dur="1000"/>
                                        <p:tgtEl>
                                          <p:spTgt spid="145"/>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blinds(horizontal)">
                                      <p:cBhvr>
                                        <p:cTn id="23" dur="1000"/>
                                        <p:tgtEl>
                                          <p:spTgt spid="122"/>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blinds(horizontal)">
                                      <p:cBhvr>
                                        <p:cTn id="27" dur="1000"/>
                                        <p:tgtEl>
                                          <p:spTgt spid="199"/>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200"/>
                                        </p:tgtEl>
                                        <p:attrNameLst>
                                          <p:attrName>style.visibility</p:attrName>
                                        </p:attrNameLst>
                                      </p:cBhvr>
                                      <p:to>
                                        <p:strVal val="visible"/>
                                      </p:to>
                                    </p:set>
                                    <p:animEffect transition="in" filter="blinds(horizontal)">
                                      <p:cBhvr>
                                        <p:cTn id="31" dur="1000"/>
                                        <p:tgtEl>
                                          <p:spTgt spid="200"/>
                                        </p:tgtEl>
                                      </p:cBhvr>
                                    </p:animEffect>
                                  </p:childTnLst>
                                </p:cTn>
                              </p:par>
                            </p:childTnLst>
                          </p:cTn>
                        </p:par>
                        <p:par>
                          <p:cTn id="32" fill="hold">
                            <p:stCondLst>
                              <p:cond delay="6500"/>
                            </p:stCondLst>
                            <p:childTnLst>
                              <p:par>
                                <p:cTn id="33" presetID="3"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1000"/>
                                        <p:tgtEl>
                                          <p:spTgt spid="3"/>
                                        </p:tgtEl>
                                      </p:cBhvr>
                                    </p:animEffect>
                                  </p:childTnLst>
                                </p:cTn>
                              </p:par>
                            </p:childTnLst>
                          </p:cTn>
                        </p:par>
                        <p:par>
                          <p:cTn id="36" fill="hold">
                            <p:stCondLst>
                              <p:cond delay="7500"/>
                            </p:stCondLst>
                            <p:childTnLst>
                              <p:par>
                                <p:cTn id="37" presetID="3"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201" grpId="0"/>
      <p:bldP spid="202" grpId="0"/>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E37FE1-6F1A-4558-8851-9EA9A9FA78B3}"/>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07" name="Text Box 3">
            <a:extLst>
              <a:ext uri="{FF2B5EF4-FFF2-40B4-BE49-F238E27FC236}">
                <a16:creationId xmlns:a16="http://schemas.microsoft.com/office/drawing/2014/main" id="{B8FB5BB3-BD72-4770-A648-8FE90812F958}"/>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de-DE" sz="1400" b="1">
                <a:solidFill>
                  <a:srgbClr val="02369E"/>
                </a:solidFill>
              </a:rPr>
              <a:t>120</a:t>
            </a:r>
            <a:r>
              <a:rPr lang="en-GB" altLang="de-DE" sz="1400" b="1" baseline="30000">
                <a:solidFill>
                  <a:srgbClr val="02369E"/>
                </a:solidFill>
              </a:rPr>
              <a:t>0</a:t>
            </a:r>
            <a:endParaRPr lang="en-GB" altLang="de-DE" sz="1400" b="1">
              <a:solidFill>
                <a:srgbClr val="02369E"/>
              </a:solidFill>
            </a:endParaRPr>
          </a:p>
        </p:txBody>
      </p:sp>
      <p:sp>
        <p:nvSpPr>
          <p:cNvPr id="47108" name="Text Box 4">
            <a:extLst>
              <a:ext uri="{FF2B5EF4-FFF2-40B4-BE49-F238E27FC236}">
                <a16:creationId xmlns:a16="http://schemas.microsoft.com/office/drawing/2014/main" id="{C3E10699-EB70-4C78-A1CA-BD8A01760C2E}"/>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47109" name="Rectangle 5">
            <a:extLst>
              <a:ext uri="{FF2B5EF4-FFF2-40B4-BE49-F238E27FC236}">
                <a16:creationId xmlns:a16="http://schemas.microsoft.com/office/drawing/2014/main" id="{565BBC29-2883-4BE0-A9B5-AC08E5F4512A}"/>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70000"/>
              </a:lnSpc>
            </a:pPr>
            <a:endParaRPr lang="en-GB" altLang="fr-FR" sz="2000" b="1" dirty="0">
              <a:solidFill>
                <a:srgbClr val="000000"/>
              </a:solidFill>
            </a:endParaRPr>
          </a:p>
        </p:txBody>
      </p:sp>
      <p:sp>
        <p:nvSpPr>
          <p:cNvPr id="47110" name="Line 7">
            <a:extLst>
              <a:ext uri="{FF2B5EF4-FFF2-40B4-BE49-F238E27FC236}">
                <a16:creationId xmlns:a16="http://schemas.microsoft.com/office/drawing/2014/main" id="{B4F96BED-3B34-4979-AC0B-466F3F0BF383}"/>
              </a:ext>
            </a:extLst>
          </p:cNvPr>
          <p:cNvSpPr>
            <a:spLocks noChangeShapeType="1"/>
          </p:cNvSpPr>
          <p:nvPr/>
        </p:nvSpPr>
        <p:spPr bwMode="auto">
          <a:xfrm>
            <a:off x="228600" y="51689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111" name="Text Box 8">
            <a:extLst>
              <a:ext uri="{FF2B5EF4-FFF2-40B4-BE49-F238E27FC236}">
                <a16:creationId xmlns:a16="http://schemas.microsoft.com/office/drawing/2014/main" id="{EA09F318-7599-4C00-8641-8F3744849120}"/>
              </a:ext>
            </a:extLst>
          </p:cNvPr>
          <p:cNvSpPr txBox="1">
            <a:spLocks noChangeArrowheads="1"/>
          </p:cNvSpPr>
          <p:nvPr/>
        </p:nvSpPr>
        <p:spPr bwMode="auto">
          <a:xfrm>
            <a:off x="4005089" y="5521538"/>
            <a:ext cx="1645002"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fr-FR" altLang="de-DE" sz="1400" b="1" dirty="0">
                <a:solidFill>
                  <a:srgbClr val="CC3300"/>
                </a:solidFill>
              </a:rPr>
              <a:t>Ligne se sécurité</a:t>
            </a:r>
          </a:p>
        </p:txBody>
      </p:sp>
      <p:graphicFrame>
        <p:nvGraphicFramePr>
          <p:cNvPr id="47112" name="Object 9">
            <a:extLst>
              <a:ext uri="{FF2B5EF4-FFF2-40B4-BE49-F238E27FC236}">
                <a16:creationId xmlns:a16="http://schemas.microsoft.com/office/drawing/2014/main" id="{6488854B-B373-4429-83EA-5D6D91A76AA7}"/>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47112" name="Object 9">
                        <a:extLst>
                          <a:ext uri="{FF2B5EF4-FFF2-40B4-BE49-F238E27FC236}">
                            <a16:creationId xmlns:a16="http://schemas.microsoft.com/office/drawing/2014/main" id="{6488854B-B373-4429-83EA-5D6D91A76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Text Box 10">
            <a:extLst>
              <a:ext uri="{FF2B5EF4-FFF2-40B4-BE49-F238E27FC236}">
                <a16:creationId xmlns:a16="http://schemas.microsoft.com/office/drawing/2014/main" id="{A7C749F1-C4C5-49C8-AD9A-4BAD16C3A9EC}"/>
              </a:ext>
            </a:extLst>
          </p:cNvPr>
          <p:cNvSpPr txBox="1">
            <a:spLocks noChangeArrowheads="1"/>
          </p:cNvSpPr>
          <p:nvPr/>
        </p:nvSpPr>
        <p:spPr bwMode="auto">
          <a:xfrm>
            <a:off x="5292725" y="1773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de-DE" sz="2400" b="1" dirty="0">
                <a:solidFill>
                  <a:srgbClr val="02369E"/>
                </a:solidFill>
              </a:rPr>
              <a:t>vent</a:t>
            </a:r>
          </a:p>
        </p:txBody>
      </p:sp>
      <p:sp>
        <p:nvSpPr>
          <p:cNvPr id="47114" name="Text Box 12">
            <a:extLst>
              <a:ext uri="{FF2B5EF4-FFF2-40B4-BE49-F238E27FC236}">
                <a16:creationId xmlns:a16="http://schemas.microsoft.com/office/drawing/2014/main" id="{D7D00B2B-5351-4298-8BD3-CB82A622F631}"/>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47115" name="Group 14">
            <a:extLst>
              <a:ext uri="{FF2B5EF4-FFF2-40B4-BE49-F238E27FC236}">
                <a16:creationId xmlns:a16="http://schemas.microsoft.com/office/drawing/2014/main" id="{6B09C5A6-A338-4F6A-99B0-246DEE8D2CFF}"/>
              </a:ext>
            </a:extLst>
          </p:cNvPr>
          <p:cNvGrpSpPr>
            <a:grpSpLocks/>
          </p:cNvGrpSpPr>
          <p:nvPr/>
        </p:nvGrpSpPr>
        <p:grpSpPr bwMode="auto">
          <a:xfrm>
            <a:off x="3527425" y="4918075"/>
            <a:ext cx="2560638" cy="214313"/>
            <a:chOff x="2072" y="3594"/>
            <a:chExt cx="1613" cy="135"/>
          </a:xfrm>
        </p:grpSpPr>
        <p:sp>
          <p:nvSpPr>
            <p:cNvPr id="47500" name="Rectangle 15">
              <a:extLst>
                <a:ext uri="{FF2B5EF4-FFF2-40B4-BE49-F238E27FC236}">
                  <a16:creationId xmlns:a16="http://schemas.microsoft.com/office/drawing/2014/main" id="{483C21DF-0C49-429D-BD82-608BAC26A74A}"/>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501" name="Line 16">
              <a:extLst>
                <a:ext uri="{FF2B5EF4-FFF2-40B4-BE49-F238E27FC236}">
                  <a16:creationId xmlns:a16="http://schemas.microsoft.com/office/drawing/2014/main" id="{B2A554E8-7E8F-44D6-AB65-C09AF5268758}"/>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7116" name="Rectangle 17">
            <a:extLst>
              <a:ext uri="{FF2B5EF4-FFF2-40B4-BE49-F238E27FC236}">
                <a16:creationId xmlns:a16="http://schemas.microsoft.com/office/drawing/2014/main" id="{122CCB29-1339-4796-9519-FA6B25684C2F}"/>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7" name="Rectangle 18">
            <a:extLst>
              <a:ext uri="{FF2B5EF4-FFF2-40B4-BE49-F238E27FC236}">
                <a16:creationId xmlns:a16="http://schemas.microsoft.com/office/drawing/2014/main" id="{BA22E137-D91C-4074-889F-296E9354E2AB}"/>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8" name="Rectangle 19">
            <a:extLst>
              <a:ext uri="{FF2B5EF4-FFF2-40B4-BE49-F238E27FC236}">
                <a16:creationId xmlns:a16="http://schemas.microsoft.com/office/drawing/2014/main" id="{80E99A4C-01B2-4925-A316-A5C4C4B6D4BB}"/>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9" name="Rectangle 20">
            <a:extLst>
              <a:ext uri="{FF2B5EF4-FFF2-40B4-BE49-F238E27FC236}">
                <a16:creationId xmlns:a16="http://schemas.microsoft.com/office/drawing/2014/main" id="{2A275659-B341-410D-9416-7A931477C414}"/>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20" name="Rectangle 21">
            <a:extLst>
              <a:ext uri="{FF2B5EF4-FFF2-40B4-BE49-F238E27FC236}">
                <a16:creationId xmlns:a16="http://schemas.microsoft.com/office/drawing/2014/main" id="{42351EB2-A801-4439-9927-1B7D431A7B28}"/>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21" name="Rectangle 22">
            <a:extLst>
              <a:ext uri="{FF2B5EF4-FFF2-40B4-BE49-F238E27FC236}">
                <a16:creationId xmlns:a16="http://schemas.microsoft.com/office/drawing/2014/main" id="{9794415B-5B08-4FD2-90F7-D6CA8D858471}"/>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47122" name="Group 24">
            <a:extLst>
              <a:ext uri="{FF2B5EF4-FFF2-40B4-BE49-F238E27FC236}">
                <a16:creationId xmlns:a16="http://schemas.microsoft.com/office/drawing/2014/main" id="{F30865E8-FA23-422B-A63A-8EA70D39A894}"/>
              </a:ext>
            </a:extLst>
          </p:cNvPr>
          <p:cNvGrpSpPr>
            <a:grpSpLocks/>
          </p:cNvGrpSpPr>
          <p:nvPr/>
        </p:nvGrpSpPr>
        <p:grpSpPr bwMode="auto">
          <a:xfrm>
            <a:off x="1333500" y="2827338"/>
            <a:ext cx="6910388" cy="2317750"/>
            <a:chOff x="1200" y="1805"/>
            <a:chExt cx="4177" cy="1460"/>
          </a:xfrm>
        </p:grpSpPr>
        <p:grpSp>
          <p:nvGrpSpPr>
            <p:cNvPr id="47488" name="Group 25">
              <a:extLst>
                <a:ext uri="{FF2B5EF4-FFF2-40B4-BE49-F238E27FC236}">
                  <a16:creationId xmlns:a16="http://schemas.microsoft.com/office/drawing/2014/main" id="{FD27FD45-7E7E-47C8-B8F9-0074643E25A4}"/>
                </a:ext>
              </a:extLst>
            </p:cNvPr>
            <p:cNvGrpSpPr>
              <a:grpSpLocks/>
            </p:cNvGrpSpPr>
            <p:nvPr/>
          </p:nvGrpSpPr>
          <p:grpSpPr bwMode="auto">
            <a:xfrm>
              <a:off x="3213" y="1805"/>
              <a:ext cx="78" cy="252"/>
              <a:chOff x="2802" y="2429"/>
              <a:chExt cx="78" cy="252"/>
            </a:xfrm>
          </p:grpSpPr>
          <p:sp>
            <p:nvSpPr>
              <p:cNvPr id="47498" name="Freeform 26">
                <a:extLst>
                  <a:ext uri="{FF2B5EF4-FFF2-40B4-BE49-F238E27FC236}">
                    <a16:creationId xmlns:a16="http://schemas.microsoft.com/office/drawing/2014/main" id="{3EA661ED-FBD0-4A2C-B75A-222143B57B46}"/>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9" name="Line 27">
                <a:extLst>
                  <a:ext uri="{FF2B5EF4-FFF2-40B4-BE49-F238E27FC236}">
                    <a16:creationId xmlns:a16="http://schemas.microsoft.com/office/drawing/2014/main" id="{871794F8-94C8-498E-9AEF-EB68E05844A8}"/>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7489" name="Group 28">
              <a:extLst>
                <a:ext uri="{FF2B5EF4-FFF2-40B4-BE49-F238E27FC236}">
                  <a16:creationId xmlns:a16="http://schemas.microsoft.com/office/drawing/2014/main" id="{581F670F-47BD-4DE6-A074-9DF24187C799}"/>
                </a:ext>
              </a:extLst>
            </p:cNvPr>
            <p:cNvGrpSpPr>
              <a:grpSpLocks/>
            </p:cNvGrpSpPr>
            <p:nvPr/>
          </p:nvGrpSpPr>
          <p:grpSpPr bwMode="auto">
            <a:xfrm>
              <a:off x="5299" y="1812"/>
              <a:ext cx="78" cy="252"/>
              <a:chOff x="2802" y="2429"/>
              <a:chExt cx="78" cy="252"/>
            </a:xfrm>
          </p:grpSpPr>
          <p:sp>
            <p:nvSpPr>
              <p:cNvPr id="47496" name="Freeform 29">
                <a:extLst>
                  <a:ext uri="{FF2B5EF4-FFF2-40B4-BE49-F238E27FC236}">
                    <a16:creationId xmlns:a16="http://schemas.microsoft.com/office/drawing/2014/main" id="{27F31C03-3DAD-4834-8A6E-4DB94F83CEC4}"/>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7" name="Line 30">
                <a:extLst>
                  <a:ext uri="{FF2B5EF4-FFF2-40B4-BE49-F238E27FC236}">
                    <a16:creationId xmlns:a16="http://schemas.microsoft.com/office/drawing/2014/main" id="{9436675C-B88F-485C-B8E6-40A86B25A58E}"/>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7490" name="Line 31">
              <a:extLst>
                <a:ext uri="{FF2B5EF4-FFF2-40B4-BE49-F238E27FC236}">
                  <a16:creationId xmlns:a16="http://schemas.microsoft.com/office/drawing/2014/main" id="{277F1F61-D609-495E-9123-430F80864994}"/>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491" name="Line 32">
              <a:extLst>
                <a:ext uri="{FF2B5EF4-FFF2-40B4-BE49-F238E27FC236}">
                  <a16:creationId xmlns:a16="http://schemas.microsoft.com/office/drawing/2014/main" id="{6A931998-BE39-426C-9FD2-CFAEFC973412}"/>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492" name="Line 33">
              <a:extLst>
                <a:ext uri="{FF2B5EF4-FFF2-40B4-BE49-F238E27FC236}">
                  <a16:creationId xmlns:a16="http://schemas.microsoft.com/office/drawing/2014/main" id="{368617E8-F9AF-4566-8C1E-4C9B47F2110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47493" name="Group 34">
              <a:extLst>
                <a:ext uri="{FF2B5EF4-FFF2-40B4-BE49-F238E27FC236}">
                  <a16:creationId xmlns:a16="http://schemas.microsoft.com/office/drawing/2014/main" id="{AF79E934-14D7-4668-ACE0-2ACC78B1DD2C}"/>
                </a:ext>
              </a:extLst>
            </p:cNvPr>
            <p:cNvGrpSpPr>
              <a:grpSpLocks/>
            </p:cNvGrpSpPr>
            <p:nvPr/>
          </p:nvGrpSpPr>
          <p:grpSpPr bwMode="auto">
            <a:xfrm>
              <a:off x="1200" y="1813"/>
              <a:ext cx="78" cy="252"/>
              <a:chOff x="2802" y="2429"/>
              <a:chExt cx="78" cy="252"/>
            </a:xfrm>
          </p:grpSpPr>
          <p:sp>
            <p:nvSpPr>
              <p:cNvPr id="47494" name="Freeform 35">
                <a:extLst>
                  <a:ext uri="{FF2B5EF4-FFF2-40B4-BE49-F238E27FC236}">
                    <a16:creationId xmlns:a16="http://schemas.microsoft.com/office/drawing/2014/main" id="{9A3F3E8B-5EA1-4CAF-838F-C6FB44DA8F12}"/>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5" name="Line 36">
                <a:extLst>
                  <a:ext uri="{FF2B5EF4-FFF2-40B4-BE49-F238E27FC236}">
                    <a16:creationId xmlns:a16="http://schemas.microsoft.com/office/drawing/2014/main" id="{C82DA150-2D8F-4694-A171-A0887CDCF4E2}"/>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7123" name="Freeform 41">
            <a:extLst>
              <a:ext uri="{FF2B5EF4-FFF2-40B4-BE49-F238E27FC236}">
                <a16:creationId xmlns:a16="http://schemas.microsoft.com/office/drawing/2014/main" id="{2F5BA9D7-D539-4719-8DD3-C4550F1102B9}"/>
              </a:ext>
            </a:extLst>
          </p:cNvPr>
          <p:cNvSpPr>
            <a:spLocks/>
          </p:cNvSpPr>
          <p:nvPr/>
        </p:nvSpPr>
        <p:spPr bwMode="auto">
          <a:xfrm>
            <a:off x="5424488" y="49403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124" name="Text Box 47">
            <a:extLst>
              <a:ext uri="{FF2B5EF4-FFF2-40B4-BE49-F238E27FC236}">
                <a16:creationId xmlns:a16="http://schemas.microsoft.com/office/drawing/2014/main" id="{07FBAD6D-45BD-40B5-8818-93D65250E88A}"/>
              </a:ext>
            </a:extLst>
          </p:cNvPr>
          <p:cNvSpPr txBox="1">
            <a:spLocks noChangeArrowheads="1"/>
          </p:cNvSpPr>
          <p:nvPr/>
        </p:nvSpPr>
        <p:spPr bwMode="auto">
          <a:xfrm>
            <a:off x="2667000" y="323850"/>
            <a:ext cx="4572000" cy="7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fr-FR" altLang="fr-FR" sz="2000" b="1" dirty="0"/>
              <a:t>Procédure d’atterrissage</a:t>
            </a:r>
          </a:p>
          <a:p>
            <a:pPr>
              <a:lnSpc>
                <a:spcPct val="70000"/>
              </a:lnSpc>
            </a:pPr>
            <a:endParaRPr lang="fr-FR" altLang="fr-FR" sz="2000" b="1" dirty="0"/>
          </a:p>
          <a:p>
            <a:pPr algn="ctr">
              <a:lnSpc>
                <a:spcPct val="70000"/>
              </a:lnSpc>
            </a:pPr>
            <a:r>
              <a:rPr lang="fr-FR" altLang="fr-FR" sz="2000" b="1" dirty="0"/>
              <a:t>( non jugée, non notée)</a:t>
            </a:r>
          </a:p>
        </p:txBody>
      </p:sp>
      <p:sp>
        <p:nvSpPr>
          <p:cNvPr id="63536" name="Text Box 48">
            <a:extLst>
              <a:ext uri="{FF2B5EF4-FFF2-40B4-BE49-F238E27FC236}">
                <a16:creationId xmlns:a16="http://schemas.microsoft.com/office/drawing/2014/main" id="{799C5942-7625-4B26-B218-8E0AC3BFCC40}"/>
              </a:ext>
            </a:extLst>
          </p:cNvPr>
          <p:cNvSpPr txBox="1">
            <a:spLocks noChangeArrowheads="1"/>
          </p:cNvSpPr>
          <p:nvPr/>
        </p:nvSpPr>
        <p:spPr bwMode="auto">
          <a:xfrm>
            <a:off x="2184400" y="1308100"/>
            <a:ext cx="552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solidFill>
                  <a:schemeClr val="accent2"/>
                </a:solidFill>
              </a:rPr>
              <a:t>La direction de l‘atterrissage peut être différente de celle du décollage,</a:t>
            </a:r>
          </a:p>
        </p:txBody>
      </p:sp>
      <p:grpSp>
        <p:nvGrpSpPr>
          <p:cNvPr id="47126" name="Group 49">
            <a:extLst>
              <a:ext uri="{FF2B5EF4-FFF2-40B4-BE49-F238E27FC236}">
                <a16:creationId xmlns:a16="http://schemas.microsoft.com/office/drawing/2014/main" id="{E0A8532D-28F3-4753-96C8-48EE5CF768B4}"/>
              </a:ext>
            </a:extLst>
          </p:cNvPr>
          <p:cNvGrpSpPr>
            <a:grpSpLocks/>
          </p:cNvGrpSpPr>
          <p:nvPr/>
        </p:nvGrpSpPr>
        <p:grpSpPr bwMode="auto">
          <a:xfrm>
            <a:off x="95250" y="173038"/>
            <a:ext cx="1422400" cy="577850"/>
            <a:chOff x="748" y="1253"/>
            <a:chExt cx="4096" cy="1820"/>
          </a:xfrm>
        </p:grpSpPr>
        <p:sp>
          <p:nvSpPr>
            <p:cNvPr id="47127" name="AutoShape 50">
              <a:extLst>
                <a:ext uri="{FF2B5EF4-FFF2-40B4-BE49-F238E27FC236}">
                  <a16:creationId xmlns:a16="http://schemas.microsoft.com/office/drawing/2014/main" id="{6490FC27-264B-49AE-8AF2-69FF5728B3AB}"/>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7128" name="Group 51">
              <a:extLst>
                <a:ext uri="{FF2B5EF4-FFF2-40B4-BE49-F238E27FC236}">
                  <a16:creationId xmlns:a16="http://schemas.microsoft.com/office/drawing/2014/main" id="{155CBDF3-689F-40FA-9B3E-47940269F7CD}"/>
                </a:ext>
              </a:extLst>
            </p:cNvPr>
            <p:cNvGrpSpPr>
              <a:grpSpLocks/>
            </p:cNvGrpSpPr>
            <p:nvPr/>
          </p:nvGrpSpPr>
          <p:grpSpPr bwMode="auto">
            <a:xfrm>
              <a:off x="756" y="1261"/>
              <a:ext cx="4080" cy="1804"/>
              <a:chOff x="756" y="1261"/>
              <a:chExt cx="4080" cy="1804"/>
            </a:xfrm>
          </p:grpSpPr>
          <p:sp>
            <p:nvSpPr>
              <p:cNvPr id="47288" name="Freeform 52">
                <a:extLst>
                  <a:ext uri="{FF2B5EF4-FFF2-40B4-BE49-F238E27FC236}">
                    <a16:creationId xmlns:a16="http://schemas.microsoft.com/office/drawing/2014/main" id="{6F9A00A1-A68C-46A2-814F-B70D5B5C2A78}"/>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9" name="Freeform 53">
                <a:extLst>
                  <a:ext uri="{FF2B5EF4-FFF2-40B4-BE49-F238E27FC236}">
                    <a16:creationId xmlns:a16="http://schemas.microsoft.com/office/drawing/2014/main" id="{7D2D7C8A-1266-4F66-B4BF-E882253AD956}"/>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90" name="Freeform 54">
                <a:extLst>
                  <a:ext uri="{FF2B5EF4-FFF2-40B4-BE49-F238E27FC236}">
                    <a16:creationId xmlns:a16="http://schemas.microsoft.com/office/drawing/2014/main" id="{83C23788-D7EA-43FD-A722-4580EAE37089}"/>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1" name="Freeform 55">
                <a:extLst>
                  <a:ext uri="{FF2B5EF4-FFF2-40B4-BE49-F238E27FC236}">
                    <a16:creationId xmlns:a16="http://schemas.microsoft.com/office/drawing/2014/main" id="{B5694651-FAFD-4C0B-8083-BD582C218EDA}"/>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92" name="Freeform 56">
                <a:extLst>
                  <a:ext uri="{FF2B5EF4-FFF2-40B4-BE49-F238E27FC236}">
                    <a16:creationId xmlns:a16="http://schemas.microsoft.com/office/drawing/2014/main" id="{60B12970-2C11-4CF7-B9FA-A99260EFFBDF}"/>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3" name="Freeform 57">
                <a:extLst>
                  <a:ext uri="{FF2B5EF4-FFF2-40B4-BE49-F238E27FC236}">
                    <a16:creationId xmlns:a16="http://schemas.microsoft.com/office/drawing/2014/main" id="{10808936-406C-405E-B28F-8E04F025AD70}"/>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4" name="Freeform 58">
                <a:extLst>
                  <a:ext uri="{FF2B5EF4-FFF2-40B4-BE49-F238E27FC236}">
                    <a16:creationId xmlns:a16="http://schemas.microsoft.com/office/drawing/2014/main" id="{1591D4F2-4944-4FC0-AA0E-4993F44A8449}"/>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5" name="Freeform 59">
                <a:extLst>
                  <a:ext uri="{FF2B5EF4-FFF2-40B4-BE49-F238E27FC236}">
                    <a16:creationId xmlns:a16="http://schemas.microsoft.com/office/drawing/2014/main" id="{B63A4765-E8FC-4150-9DBB-57171BF07FB4}"/>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6" name="Freeform 60">
                <a:extLst>
                  <a:ext uri="{FF2B5EF4-FFF2-40B4-BE49-F238E27FC236}">
                    <a16:creationId xmlns:a16="http://schemas.microsoft.com/office/drawing/2014/main" id="{C2151F65-5C56-4D7F-AFDD-1047C4DC45DF}"/>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7" name="Freeform 61">
                <a:extLst>
                  <a:ext uri="{FF2B5EF4-FFF2-40B4-BE49-F238E27FC236}">
                    <a16:creationId xmlns:a16="http://schemas.microsoft.com/office/drawing/2014/main" id="{C69F55BB-B8EC-4208-9E55-820B8F0222DD}"/>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8" name="Freeform 62">
                <a:extLst>
                  <a:ext uri="{FF2B5EF4-FFF2-40B4-BE49-F238E27FC236}">
                    <a16:creationId xmlns:a16="http://schemas.microsoft.com/office/drawing/2014/main" id="{BEF67D13-CF53-4897-AC3C-CE535EC3F82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9" name="Freeform 63">
                <a:extLst>
                  <a:ext uri="{FF2B5EF4-FFF2-40B4-BE49-F238E27FC236}">
                    <a16:creationId xmlns:a16="http://schemas.microsoft.com/office/drawing/2014/main" id="{C05E40A0-D87B-468D-B48D-3025EC74C05D}"/>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0" name="Freeform 64">
                <a:extLst>
                  <a:ext uri="{FF2B5EF4-FFF2-40B4-BE49-F238E27FC236}">
                    <a16:creationId xmlns:a16="http://schemas.microsoft.com/office/drawing/2014/main" id="{D2196B67-0064-4AB9-88C3-F36D0065187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1" name="Freeform 65">
                <a:extLst>
                  <a:ext uri="{FF2B5EF4-FFF2-40B4-BE49-F238E27FC236}">
                    <a16:creationId xmlns:a16="http://schemas.microsoft.com/office/drawing/2014/main" id="{81738F35-BBA5-400F-9C8D-0C6ACD0B5B13}"/>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2" name="Freeform 66">
                <a:extLst>
                  <a:ext uri="{FF2B5EF4-FFF2-40B4-BE49-F238E27FC236}">
                    <a16:creationId xmlns:a16="http://schemas.microsoft.com/office/drawing/2014/main" id="{72993D4B-9362-48C0-9D05-7A3C4A2B9402}"/>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303" name="Freeform 67">
                <a:extLst>
                  <a:ext uri="{FF2B5EF4-FFF2-40B4-BE49-F238E27FC236}">
                    <a16:creationId xmlns:a16="http://schemas.microsoft.com/office/drawing/2014/main" id="{CF404427-E1B5-4939-912F-C93C9DDC4010}"/>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4" name="Freeform 68">
                <a:extLst>
                  <a:ext uri="{FF2B5EF4-FFF2-40B4-BE49-F238E27FC236}">
                    <a16:creationId xmlns:a16="http://schemas.microsoft.com/office/drawing/2014/main" id="{5FB1D514-646C-4BC4-97A3-260F399F132D}"/>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305" name="Freeform 69">
                <a:extLst>
                  <a:ext uri="{FF2B5EF4-FFF2-40B4-BE49-F238E27FC236}">
                    <a16:creationId xmlns:a16="http://schemas.microsoft.com/office/drawing/2014/main" id="{65CB87B7-5177-4BA5-9EE6-33F2E4A2CE7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6" name="Freeform 70">
                <a:extLst>
                  <a:ext uri="{FF2B5EF4-FFF2-40B4-BE49-F238E27FC236}">
                    <a16:creationId xmlns:a16="http://schemas.microsoft.com/office/drawing/2014/main" id="{111A19F2-A4AA-4E10-8D35-95D30022CD96}"/>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7" name="Freeform 71">
                <a:extLst>
                  <a:ext uri="{FF2B5EF4-FFF2-40B4-BE49-F238E27FC236}">
                    <a16:creationId xmlns:a16="http://schemas.microsoft.com/office/drawing/2014/main" id="{3E6352FA-A8F5-4958-AC4C-751617F3CDBD}"/>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8" name="Freeform 72">
                <a:extLst>
                  <a:ext uri="{FF2B5EF4-FFF2-40B4-BE49-F238E27FC236}">
                    <a16:creationId xmlns:a16="http://schemas.microsoft.com/office/drawing/2014/main" id="{089F9376-58C6-46BC-A8CC-DF0C474635A3}"/>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9" name="Freeform 73">
                <a:extLst>
                  <a:ext uri="{FF2B5EF4-FFF2-40B4-BE49-F238E27FC236}">
                    <a16:creationId xmlns:a16="http://schemas.microsoft.com/office/drawing/2014/main" id="{A720D6AE-F3DB-4AB0-98BA-3E3284375385}"/>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0" name="Freeform 74">
                <a:extLst>
                  <a:ext uri="{FF2B5EF4-FFF2-40B4-BE49-F238E27FC236}">
                    <a16:creationId xmlns:a16="http://schemas.microsoft.com/office/drawing/2014/main" id="{F3003712-A5B2-488F-A10A-1D180571DCF3}"/>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1" name="Freeform 75">
                <a:extLst>
                  <a:ext uri="{FF2B5EF4-FFF2-40B4-BE49-F238E27FC236}">
                    <a16:creationId xmlns:a16="http://schemas.microsoft.com/office/drawing/2014/main" id="{CB53E237-76E2-41C5-B07C-E11AC1985520}"/>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2" name="Freeform 76">
                <a:extLst>
                  <a:ext uri="{FF2B5EF4-FFF2-40B4-BE49-F238E27FC236}">
                    <a16:creationId xmlns:a16="http://schemas.microsoft.com/office/drawing/2014/main" id="{1C9C640A-4DC1-4CF3-BE15-6265A5A77BD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3" name="Freeform 77">
                <a:extLst>
                  <a:ext uri="{FF2B5EF4-FFF2-40B4-BE49-F238E27FC236}">
                    <a16:creationId xmlns:a16="http://schemas.microsoft.com/office/drawing/2014/main" id="{527C375C-9109-423F-9073-90250ED9904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4" name="Freeform 78">
                <a:extLst>
                  <a:ext uri="{FF2B5EF4-FFF2-40B4-BE49-F238E27FC236}">
                    <a16:creationId xmlns:a16="http://schemas.microsoft.com/office/drawing/2014/main" id="{9BA63AEF-058F-4D7C-A668-81ED975865C6}"/>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5" name="Freeform 79">
                <a:extLst>
                  <a:ext uri="{FF2B5EF4-FFF2-40B4-BE49-F238E27FC236}">
                    <a16:creationId xmlns:a16="http://schemas.microsoft.com/office/drawing/2014/main" id="{B32D6061-2D60-4157-9A9C-C4905108F113}"/>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6" name="Freeform 80">
                <a:extLst>
                  <a:ext uri="{FF2B5EF4-FFF2-40B4-BE49-F238E27FC236}">
                    <a16:creationId xmlns:a16="http://schemas.microsoft.com/office/drawing/2014/main" id="{6FC2E879-801E-403F-84E2-A56F1F1A5E35}"/>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7" name="Freeform 81">
                <a:extLst>
                  <a:ext uri="{FF2B5EF4-FFF2-40B4-BE49-F238E27FC236}">
                    <a16:creationId xmlns:a16="http://schemas.microsoft.com/office/drawing/2014/main" id="{55265283-F93F-497F-A2B3-262B200803F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8" name="Freeform 82">
                <a:extLst>
                  <a:ext uri="{FF2B5EF4-FFF2-40B4-BE49-F238E27FC236}">
                    <a16:creationId xmlns:a16="http://schemas.microsoft.com/office/drawing/2014/main" id="{D649E212-46FB-49B9-BD24-D8AD28795EA5}"/>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9" name="Freeform 83">
                <a:extLst>
                  <a:ext uri="{FF2B5EF4-FFF2-40B4-BE49-F238E27FC236}">
                    <a16:creationId xmlns:a16="http://schemas.microsoft.com/office/drawing/2014/main" id="{4C48F6F2-7E38-492E-B6C5-F9EBEE388F30}"/>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0" name="Freeform 84">
                <a:extLst>
                  <a:ext uri="{FF2B5EF4-FFF2-40B4-BE49-F238E27FC236}">
                    <a16:creationId xmlns:a16="http://schemas.microsoft.com/office/drawing/2014/main" id="{5E8D3773-23DA-4332-A265-DAB00CC9EF3C}"/>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1" name="Freeform 85">
                <a:extLst>
                  <a:ext uri="{FF2B5EF4-FFF2-40B4-BE49-F238E27FC236}">
                    <a16:creationId xmlns:a16="http://schemas.microsoft.com/office/drawing/2014/main" id="{81EE014A-444C-40EC-8246-D0D2A356066F}"/>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2" name="Freeform 86">
                <a:extLst>
                  <a:ext uri="{FF2B5EF4-FFF2-40B4-BE49-F238E27FC236}">
                    <a16:creationId xmlns:a16="http://schemas.microsoft.com/office/drawing/2014/main" id="{A6CDCF92-5CEC-4025-9A6C-3BA63E9844AE}"/>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3" name="Freeform 87">
                <a:extLst>
                  <a:ext uri="{FF2B5EF4-FFF2-40B4-BE49-F238E27FC236}">
                    <a16:creationId xmlns:a16="http://schemas.microsoft.com/office/drawing/2014/main" id="{1DDF84D4-0B8A-4AF8-84B0-B3B2637BF22E}"/>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4" name="Freeform 88">
                <a:extLst>
                  <a:ext uri="{FF2B5EF4-FFF2-40B4-BE49-F238E27FC236}">
                    <a16:creationId xmlns:a16="http://schemas.microsoft.com/office/drawing/2014/main" id="{2947F728-AA4D-4385-A67C-C7C834E923E0}"/>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5" name="Freeform 89">
                <a:extLst>
                  <a:ext uri="{FF2B5EF4-FFF2-40B4-BE49-F238E27FC236}">
                    <a16:creationId xmlns:a16="http://schemas.microsoft.com/office/drawing/2014/main" id="{2100FA23-3142-4F7C-ABE7-2984DFFE7DBC}"/>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6" name="Freeform 90">
                <a:extLst>
                  <a:ext uri="{FF2B5EF4-FFF2-40B4-BE49-F238E27FC236}">
                    <a16:creationId xmlns:a16="http://schemas.microsoft.com/office/drawing/2014/main" id="{FA241A77-DC84-4BF3-9BF7-C29E476332B4}"/>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7" name="Freeform 91">
                <a:extLst>
                  <a:ext uri="{FF2B5EF4-FFF2-40B4-BE49-F238E27FC236}">
                    <a16:creationId xmlns:a16="http://schemas.microsoft.com/office/drawing/2014/main" id="{F94A7568-974B-4324-9797-C00CCED8138C}"/>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8" name="Freeform 92">
                <a:extLst>
                  <a:ext uri="{FF2B5EF4-FFF2-40B4-BE49-F238E27FC236}">
                    <a16:creationId xmlns:a16="http://schemas.microsoft.com/office/drawing/2014/main" id="{61B123E1-BAB7-427A-97DB-E1BE88AEEC31}"/>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9" name="Freeform 93">
                <a:extLst>
                  <a:ext uri="{FF2B5EF4-FFF2-40B4-BE49-F238E27FC236}">
                    <a16:creationId xmlns:a16="http://schemas.microsoft.com/office/drawing/2014/main" id="{260A79D3-C486-4867-A9CE-6C383ACF37B4}"/>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0" name="Freeform 94">
                <a:extLst>
                  <a:ext uri="{FF2B5EF4-FFF2-40B4-BE49-F238E27FC236}">
                    <a16:creationId xmlns:a16="http://schemas.microsoft.com/office/drawing/2014/main" id="{72052FC4-D647-4677-AA6C-C7F2F751CEBA}"/>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1" name="Freeform 95">
                <a:extLst>
                  <a:ext uri="{FF2B5EF4-FFF2-40B4-BE49-F238E27FC236}">
                    <a16:creationId xmlns:a16="http://schemas.microsoft.com/office/drawing/2014/main" id="{6A5F2824-4F69-4A68-A2E6-683C97F9DAE4}"/>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2" name="Freeform 96">
                <a:extLst>
                  <a:ext uri="{FF2B5EF4-FFF2-40B4-BE49-F238E27FC236}">
                    <a16:creationId xmlns:a16="http://schemas.microsoft.com/office/drawing/2014/main" id="{341B751F-6F4D-4D62-A7A1-FD83CDA450EF}"/>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3" name="Freeform 97">
                <a:extLst>
                  <a:ext uri="{FF2B5EF4-FFF2-40B4-BE49-F238E27FC236}">
                    <a16:creationId xmlns:a16="http://schemas.microsoft.com/office/drawing/2014/main" id="{1FC7C95F-1F87-43A2-AB44-DC3A30318B7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4" name="Freeform 98">
                <a:extLst>
                  <a:ext uri="{FF2B5EF4-FFF2-40B4-BE49-F238E27FC236}">
                    <a16:creationId xmlns:a16="http://schemas.microsoft.com/office/drawing/2014/main" id="{292742CF-0E2F-49FF-B36C-B97A05F9A9D2}"/>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5" name="Freeform 99">
                <a:extLst>
                  <a:ext uri="{FF2B5EF4-FFF2-40B4-BE49-F238E27FC236}">
                    <a16:creationId xmlns:a16="http://schemas.microsoft.com/office/drawing/2014/main" id="{DE0F5341-8314-4DB2-A78D-0211E7104452}"/>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6" name="Freeform 100">
                <a:extLst>
                  <a:ext uri="{FF2B5EF4-FFF2-40B4-BE49-F238E27FC236}">
                    <a16:creationId xmlns:a16="http://schemas.microsoft.com/office/drawing/2014/main" id="{605DDEA1-0962-4B9A-9FB0-F49BB4E0116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7" name="Freeform 101">
                <a:extLst>
                  <a:ext uri="{FF2B5EF4-FFF2-40B4-BE49-F238E27FC236}">
                    <a16:creationId xmlns:a16="http://schemas.microsoft.com/office/drawing/2014/main" id="{80CC57E7-6EC9-4CC7-81EE-64B2D5054886}"/>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8" name="Freeform 102">
                <a:extLst>
                  <a:ext uri="{FF2B5EF4-FFF2-40B4-BE49-F238E27FC236}">
                    <a16:creationId xmlns:a16="http://schemas.microsoft.com/office/drawing/2014/main" id="{72DA9271-0413-403F-83B0-4B76E98E46A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9" name="Freeform 103">
                <a:extLst>
                  <a:ext uri="{FF2B5EF4-FFF2-40B4-BE49-F238E27FC236}">
                    <a16:creationId xmlns:a16="http://schemas.microsoft.com/office/drawing/2014/main" id="{89E22367-932E-4E7E-A91B-AE26E8F9B8E1}"/>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0" name="Freeform 104">
                <a:extLst>
                  <a:ext uri="{FF2B5EF4-FFF2-40B4-BE49-F238E27FC236}">
                    <a16:creationId xmlns:a16="http://schemas.microsoft.com/office/drawing/2014/main" id="{98FA8C92-26F3-4F72-8CDD-EA81922A8FA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1" name="Freeform 105">
                <a:extLst>
                  <a:ext uri="{FF2B5EF4-FFF2-40B4-BE49-F238E27FC236}">
                    <a16:creationId xmlns:a16="http://schemas.microsoft.com/office/drawing/2014/main" id="{B94CB702-2F33-4644-AF7A-B7F84DAB8882}"/>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2" name="Freeform 106">
                <a:extLst>
                  <a:ext uri="{FF2B5EF4-FFF2-40B4-BE49-F238E27FC236}">
                    <a16:creationId xmlns:a16="http://schemas.microsoft.com/office/drawing/2014/main" id="{57490CF3-AD56-4FDE-B8D0-23B115B3A0DB}"/>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3" name="Freeform 107">
                <a:extLst>
                  <a:ext uri="{FF2B5EF4-FFF2-40B4-BE49-F238E27FC236}">
                    <a16:creationId xmlns:a16="http://schemas.microsoft.com/office/drawing/2014/main" id="{57EA0985-77E2-4E6F-A924-583D1659AA6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4" name="Freeform 108">
                <a:extLst>
                  <a:ext uri="{FF2B5EF4-FFF2-40B4-BE49-F238E27FC236}">
                    <a16:creationId xmlns:a16="http://schemas.microsoft.com/office/drawing/2014/main" id="{7DAF86EA-B383-4E24-A964-D1378803A10A}"/>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5" name="Freeform 109">
                <a:extLst>
                  <a:ext uri="{FF2B5EF4-FFF2-40B4-BE49-F238E27FC236}">
                    <a16:creationId xmlns:a16="http://schemas.microsoft.com/office/drawing/2014/main" id="{A7DE248D-4EF8-4067-97B3-7E3A37F95DD0}"/>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6" name="Freeform 110">
                <a:extLst>
                  <a:ext uri="{FF2B5EF4-FFF2-40B4-BE49-F238E27FC236}">
                    <a16:creationId xmlns:a16="http://schemas.microsoft.com/office/drawing/2014/main" id="{6773D529-5BC9-4F20-B8EC-9565DF69CE3A}"/>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7" name="Freeform 111">
                <a:extLst>
                  <a:ext uri="{FF2B5EF4-FFF2-40B4-BE49-F238E27FC236}">
                    <a16:creationId xmlns:a16="http://schemas.microsoft.com/office/drawing/2014/main" id="{DB950B2A-20A3-43B7-A7CF-93CF5725E2C4}"/>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8" name="Freeform 112">
                <a:extLst>
                  <a:ext uri="{FF2B5EF4-FFF2-40B4-BE49-F238E27FC236}">
                    <a16:creationId xmlns:a16="http://schemas.microsoft.com/office/drawing/2014/main" id="{6A3AFE1C-D680-4567-8FF6-C9EF158555DF}"/>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9" name="Freeform 113">
                <a:extLst>
                  <a:ext uri="{FF2B5EF4-FFF2-40B4-BE49-F238E27FC236}">
                    <a16:creationId xmlns:a16="http://schemas.microsoft.com/office/drawing/2014/main" id="{7232A2D8-DC31-495F-9A42-BD2FE631783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0" name="Freeform 114">
                <a:extLst>
                  <a:ext uri="{FF2B5EF4-FFF2-40B4-BE49-F238E27FC236}">
                    <a16:creationId xmlns:a16="http://schemas.microsoft.com/office/drawing/2014/main" id="{819C7F31-85B2-47B6-965B-C64D96FD824C}"/>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1" name="Freeform 115">
                <a:extLst>
                  <a:ext uri="{FF2B5EF4-FFF2-40B4-BE49-F238E27FC236}">
                    <a16:creationId xmlns:a16="http://schemas.microsoft.com/office/drawing/2014/main" id="{71FA6F77-DE32-4210-B00B-71F0556BE4ED}"/>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2" name="Freeform 116">
                <a:extLst>
                  <a:ext uri="{FF2B5EF4-FFF2-40B4-BE49-F238E27FC236}">
                    <a16:creationId xmlns:a16="http://schemas.microsoft.com/office/drawing/2014/main" id="{CD8E8900-6F86-4162-A8E9-02F55D191C3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3" name="Freeform 117">
                <a:extLst>
                  <a:ext uri="{FF2B5EF4-FFF2-40B4-BE49-F238E27FC236}">
                    <a16:creationId xmlns:a16="http://schemas.microsoft.com/office/drawing/2014/main" id="{B483FFC8-218A-4274-A86D-0E7BC517451C}"/>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4" name="Freeform 118">
                <a:extLst>
                  <a:ext uri="{FF2B5EF4-FFF2-40B4-BE49-F238E27FC236}">
                    <a16:creationId xmlns:a16="http://schemas.microsoft.com/office/drawing/2014/main" id="{0964027C-A43D-4B8C-8104-40FCF6F676F9}"/>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5" name="Freeform 119">
                <a:extLst>
                  <a:ext uri="{FF2B5EF4-FFF2-40B4-BE49-F238E27FC236}">
                    <a16:creationId xmlns:a16="http://schemas.microsoft.com/office/drawing/2014/main" id="{92000CD5-D538-405F-BDC4-B8CB9417F09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6" name="Freeform 120">
                <a:extLst>
                  <a:ext uri="{FF2B5EF4-FFF2-40B4-BE49-F238E27FC236}">
                    <a16:creationId xmlns:a16="http://schemas.microsoft.com/office/drawing/2014/main" id="{BD621AAB-52B7-4B5E-A21D-EA0A11928DF6}"/>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7" name="Freeform 121">
                <a:extLst>
                  <a:ext uri="{FF2B5EF4-FFF2-40B4-BE49-F238E27FC236}">
                    <a16:creationId xmlns:a16="http://schemas.microsoft.com/office/drawing/2014/main" id="{07AD9FB5-A4DA-4D7E-B040-14656AB0EFBA}"/>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8" name="Freeform 122">
                <a:extLst>
                  <a:ext uri="{FF2B5EF4-FFF2-40B4-BE49-F238E27FC236}">
                    <a16:creationId xmlns:a16="http://schemas.microsoft.com/office/drawing/2014/main" id="{6969148F-3E08-4B0D-8537-A2F4AD2BBF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9" name="Freeform 123">
                <a:extLst>
                  <a:ext uri="{FF2B5EF4-FFF2-40B4-BE49-F238E27FC236}">
                    <a16:creationId xmlns:a16="http://schemas.microsoft.com/office/drawing/2014/main" id="{B970193E-F4F0-4A28-81DD-8718DF6A5AC2}"/>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0" name="Freeform 124">
                <a:extLst>
                  <a:ext uri="{FF2B5EF4-FFF2-40B4-BE49-F238E27FC236}">
                    <a16:creationId xmlns:a16="http://schemas.microsoft.com/office/drawing/2014/main" id="{962A4FA9-883D-4F68-A14A-1C27FA41E76E}"/>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1" name="Freeform 125">
                <a:extLst>
                  <a:ext uri="{FF2B5EF4-FFF2-40B4-BE49-F238E27FC236}">
                    <a16:creationId xmlns:a16="http://schemas.microsoft.com/office/drawing/2014/main" id="{BC43D4B6-B54F-4B25-9007-D4BAE55A35EB}"/>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2" name="Freeform 126">
                <a:extLst>
                  <a:ext uri="{FF2B5EF4-FFF2-40B4-BE49-F238E27FC236}">
                    <a16:creationId xmlns:a16="http://schemas.microsoft.com/office/drawing/2014/main" id="{CC68D0CF-FB75-427B-A8AD-85B396045BC2}"/>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3" name="Freeform 127">
                <a:extLst>
                  <a:ext uri="{FF2B5EF4-FFF2-40B4-BE49-F238E27FC236}">
                    <a16:creationId xmlns:a16="http://schemas.microsoft.com/office/drawing/2014/main" id="{96B083B6-1DE1-4C3B-B83F-5C95183CA39E}"/>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4" name="Freeform 128">
                <a:extLst>
                  <a:ext uri="{FF2B5EF4-FFF2-40B4-BE49-F238E27FC236}">
                    <a16:creationId xmlns:a16="http://schemas.microsoft.com/office/drawing/2014/main" id="{09CBE2A0-42DD-4BC3-93B7-45E452BCB89F}"/>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5" name="Freeform 129">
                <a:extLst>
                  <a:ext uri="{FF2B5EF4-FFF2-40B4-BE49-F238E27FC236}">
                    <a16:creationId xmlns:a16="http://schemas.microsoft.com/office/drawing/2014/main" id="{FE65781A-2675-449C-B50F-CE1C57FD27B9}"/>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6" name="Freeform 130">
                <a:extLst>
                  <a:ext uri="{FF2B5EF4-FFF2-40B4-BE49-F238E27FC236}">
                    <a16:creationId xmlns:a16="http://schemas.microsoft.com/office/drawing/2014/main" id="{911F2624-2488-45E6-B68A-C6C7CABA7AB5}"/>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7" name="Freeform 131">
                <a:extLst>
                  <a:ext uri="{FF2B5EF4-FFF2-40B4-BE49-F238E27FC236}">
                    <a16:creationId xmlns:a16="http://schemas.microsoft.com/office/drawing/2014/main" id="{8EF357CE-73A6-418C-B3EF-D00A822802C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8" name="Freeform 132">
                <a:extLst>
                  <a:ext uri="{FF2B5EF4-FFF2-40B4-BE49-F238E27FC236}">
                    <a16:creationId xmlns:a16="http://schemas.microsoft.com/office/drawing/2014/main" id="{AE068D51-9AF0-41B6-84F9-584178153E42}"/>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9" name="Freeform 133">
                <a:extLst>
                  <a:ext uri="{FF2B5EF4-FFF2-40B4-BE49-F238E27FC236}">
                    <a16:creationId xmlns:a16="http://schemas.microsoft.com/office/drawing/2014/main" id="{3262F82A-8374-4DEA-AE17-7162CFB7AE7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0" name="Freeform 134">
                <a:extLst>
                  <a:ext uri="{FF2B5EF4-FFF2-40B4-BE49-F238E27FC236}">
                    <a16:creationId xmlns:a16="http://schemas.microsoft.com/office/drawing/2014/main" id="{90359E50-0024-4DE5-AFD1-7019DB3C5345}"/>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1" name="Freeform 135">
                <a:extLst>
                  <a:ext uri="{FF2B5EF4-FFF2-40B4-BE49-F238E27FC236}">
                    <a16:creationId xmlns:a16="http://schemas.microsoft.com/office/drawing/2014/main" id="{E3A061BB-DEB0-41B0-8937-D80D4B3B6F6A}"/>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2" name="Freeform 136">
                <a:extLst>
                  <a:ext uri="{FF2B5EF4-FFF2-40B4-BE49-F238E27FC236}">
                    <a16:creationId xmlns:a16="http://schemas.microsoft.com/office/drawing/2014/main" id="{0A5A9D3E-73EF-49C5-917A-EDEA46B248F2}"/>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3" name="Freeform 137">
                <a:extLst>
                  <a:ext uri="{FF2B5EF4-FFF2-40B4-BE49-F238E27FC236}">
                    <a16:creationId xmlns:a16="http://schemas.microsoft.com/office/drawing/2014/main" id="{F722F7D2-E36D-4E84-A261-16CF630CBFB8}"/>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4" name="Freeform 138">
                <a:extLst>
                  <a:ext uri="{FF2B5EF4-FFF2-40B4-BE49-F238E27FC236}">
                    <a16:creationId xmlns:a16="http://schemas.microsoft.com/office/drawing/2014/main" id="{6437289D-2B1B-4C0C-B35C-77EDCA9643A7}"/>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5" name="Freeform 139">
                <a:extLst>
                  <a:ext uri="{FF2B5EF4-FFF2-40B4-BE49-F238E27FC236}">
                    <a16:creationId xmlns:a16="http://schemas.microsoft.com/office/drawing/2014/main" id="{2073F646-CFE7-4C09-BFC8-831D7D601BA6}"/>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6" name="Freeform 140">
                <a:extLst>
                  <a:ext uri="{FF2B5EF4-FFF2-40B4-BE49-F238E27FC236}">
                    <a16:creationId xmlns:a16="http://schemas.microsoft.com/office/drawing/2014/main" id="{3682451E-2F31-4DEE-9A33-8A7A864A9A0A}"/>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7" name="Freeform 141">
                <a:extLst>
                  <a:ext uri="{FF2B5EF4-FFF2-40B4-BE49-F238E27FC236}">
                    <a16:creationId xmlns:a16="http://schemas.microsoft.com/office/drawing/2014/main" id="{9E03B45A-5FF9-455C-9D5A-168B1BB45FA8}"/>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8" name="Freeform 142">
                <a:extLst>
                  <a:ext uri="{FF2B5EF4-FFF2-40B4-BE49-F238E27FC236}">
                    <a16:creationId xmlns:a16="http://schemas.microsoft.com/office/drawing/2014/main" id="{90FD0EDD-3C74-46DC-B53B-808D1E7F6DE2}"/>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9" name="Freeform 143">
                <a:extLst>
                  <a:ext uri="{FF2B5EF4-FFF2-40B4-BE49-F238E27FC236}">
                    <a16:creationId xmlns:a16="http://schemas.microsoft.com/office/drawing/2014/main" id="{333CE3B4-0B8B-4767-8838-ABEBF11DC63A}"/>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0" name="Freeform 144">
                <a:extLst>
                  <a:ext uri="{FF2B5EF4-FFF2-40B4-BE49-F238E27FC236}">
                    <a16:creationId xmlns:a16="http://schemas.microsoft.com/office/drawing/2014/main" id="{7A649514-326C-41F8-93C6-FE33FF9E1DD6}"/>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1" name="Freeform 145">
                <a:extLst>
                  <a:ext uri="{FF2B5EF4-FFF2-40B4-BE49-F238E27FC236}">
                    <a16:creationId xmlns:a16="http://schemas.microsoft.com/office/drawing/2014/main" id="{1E4F0EDF-DF44-46FB-B44A-674527A77050}"/>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2" name="Freeform 146">
                <a:extLst>
                  <a:ext uri="{FF2B5EF4-FFF2-40B4-BE49-F238E27FC236}">
                    <a16:creationId xmlns:a16="http://schemas.microsoft.com/office/drawing/2014/main" id="{6EC92CBD-BE63-437A-96B8-846278E3C8C2}"/>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3" name="Freeform 147">
                <a:extLst>
                  <a:ext uri="{FF2B5EF4-FFF2-40B4-BE49-F238E27FC236}">
                    <a16:creationId xmlns:a16="http://schemas.microsoft.com/office/drawing/2014/main" id="{B8F5EDD5-CE2F-4A1B-8580-70A7408B062B}"/>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4" name="Freeform 148">
                <a:extLst>
                  <a:ext uri="{FF2B5EF4-FFF2-40B4-BE49-F238E27FC236}">
                    <a16:creationId xmlns:a16="http://schemas.microsoft.com/office/drawing/2014/main" id="{4762D3B4-D1D0-4AF4-8EBC-712186AB76A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5" name="Freeform 149">
                <a:extLst>
                  <a:ext uri="{FF2B5EF4-FFF2-40B4-BE49-F238E27FC236}">
                    <a16:creationId xmlns:a16="http://schemas.microsoft.com/office/drawing/2014/main" id="{1382536D-6811-4A51-B655-AD90D01D4941}"/>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6" name="Freeform 150">
                <a:extLst>
                  <a:ext uri="{FF2B5EF4-FFF2-40B4-BE49-F238E27FC236}">
                    <a16:creationId xmlns:a16="http://schemas.microsoft.com/office/drawing/2014/main" id="{07C37752-36E8-40D1-BBB2-5B5AD7E607F7}"/>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7" name="Freeform 151">
                <a:extLst>
                  <a:ext uri="{FF2B5EF4-FFF2-40B4-BE49-F238E27FC236}">
                    <a16:creationId xmlns:a16="http://schemas.microsoft.com/office/drawing/2014/main" id="{536C766F-C786-4CE3-A871-DCA35F99C5A0}"/>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8" name="Freeform 152">
                <a:extLst>
                  <a:ext uri="{FF2B5EF4-FFF2-40B4-BE49-F238E27FC236}">
                    <a16:creationId xmlns:a16="http://schemas.microsoft.com/office/drawing/2014/main" id="{3D4BFBBC-9F15-4E78-8F6A-9546186DD596}"/>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9" name="Freeform 153">
                <a:extLst>
                  <a:ext uri="{FF2B5EF4-FFF2-40B4-BE49-F238E27FC236}">
                    <a16:creationId xmlns:a16="http://schemas.microsoft.com/office/drawing/2014/main" id="{A75CB980-3C49-4F5E-8306-5EE184B531F1}"/>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0" name="Freeform 154">
                <a:extLst>
                  <a:ext uri="{FF2B5EF4-FFF2-40B4-BE49-F238E27FC236}">
                    <a16:creationId xmlns:a16="http://schemas.microsoft.com/office/drawing/2014/main" id="{CF76AD16-0540-4C88-BE79-0101EA5899FA}"/>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1" name="Freeform 155">
                <a:extLst>
                  <a:ext uri="{FF2B5EF4-FFF2-40B4-BE49-F238E27FC236}">
                    <a16:creationId xmlns:a16="http://schemas.microsoft.com/office/drawing/2014/main" id="{37628961-F226-45F6-A723-F0A1D96D6F2D}"/>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2" name="Freeform 156">
                <a:extLst>
                  <a:ext uri="{FF2B5EF4-FFF2-40B4-BE49-F238E27FC236}">
                    <a16:creationId xmlns:a16="http://schemas.microsoft.com/office/drawing/2014/main" id="{ABE545D4-2C12-4D8C-87C8-1AF155051518}"/>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3" name="Freeform 157">
                <a:extLst>
                  <a:ext uri="{FF2B5EF4-FFF2-40B4-BE49-F238E27FC236}">
                    <a16:creationId xmlns:a16="http://schemas.microsoft.com/office/drawing/2014/main" id="{BED2A4C7-20AD-4F5F-9BE7-4A2974BB9663}"/>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4" name="Freeform 158">
                <a:extLst>
                  <a:ext uri="{FF2B5EF4-FFF2-40B4-BE49-F238E27FC236}">
                    <a16:creationId xmlns:a16="http://schemas.microsoft.com/office/drawing/2014/main" id="{590C19EC-13C4-4B1F-AD22-A3FE8CFB3D5B}"/>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5" name="Freeform 159">
                <a:extLst>
                  <a:ext uri="{FF2B5EF4-FFF2-40B4-BE49-F238E27FC236}">
                    <a16:creationId xmlns:a16="http://schemas.microsoft.com/office/drawing/2014/main" id="{B422FF57-5BE8-4A71-95D6-15C4C2D101A9}"/>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6" name="Freeform 160">
                <a:extLst>
                  <a:ext uri="{FF2B5EF4-FFF2-40B4-BE49-F238E27FC236}">
                    <a16:creationId xmlns:a16="http://schemas.microsoft.com/office/drawing/2014/main" id="{BB07C6AC-DDA5-46F6-B440-CB048A6D1AA1}"/>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7" name="Freeform 161">
                <a:extLst>
                  <a:ext uri="{FF2B5EF4-FFF2-40B4-BE49-F238E27FC236}">
                    <a16:creationId xmlns:a16="http://schemas.microsoft.com/office/drawing/2014/main" id="{E68B427F-AC49-4384-A699-205455378CB5}"/>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8" name="Freeform 162">
                <a:extLst>
                  <a:ext uri="{FF2B5EF4-FFF2-40B4-BE49-F238E27FC236}">
                    <a16:creationId xmlns:a16="http://schemas.microsoft.com/office/drawing/2014/main" id="{D2F4D9B6-1F9A-4177-8242-BB0556AEAB46}"/>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9" name="Freeform 163">
                <a:extLst>
                  <a:ext uri="{FF2B5EF4-FFF2-40B4-BE49-F238E27FC236}">
                    <a16:creationId xmlns:a16="http://schemas.microsoft.com/office/drawing/2014/main" id="{A740C96D-3235-4A70-BF29-CD659C0C11BA}"/>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0" name="Freeform 164">
                <a:extLst>
                  <a:ext uri="{FF2B5EF4-FFF2-40B4-BE49-F238E27FC236}">
                    <a16:creationId xmlns:a16="http://schemas.microsoft.com/office/drawing/2014/main" id="{A0EF87AF-1003-4F72-B145-A9BEBB6009BB}"/>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1" name="Freeform 165">
                <a:extLst>
                  <a:ext uri="{FF2B5EF4-FFF2-40B4-BE49-F238E27FC236}">
                    <a16:creationId xmlns:a16="http://schemas.microsoft.com/office/drawing/2014/main" id="{BA10DFEB-3A80-403A-9713-F0EE5A245474}"/>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2" name="Freeform 166">
                <a:extLst>
                  <a:ext uri="{FF2B5EF4-FFF2-40B4-BE49-F238E27FC236}">
                    <a16:creationId xmlns:a16="http://schemas.microsoft.com/office/drawing/2014/main" id="{FB798CC5-F719-46E4-A56D-C7B19CE6E8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3" name="Freeform 167">
                <a:extLst>
                  <a:ext uri="{FF2B5EF4-FFF2-40B4-BE49-F238E27FC236}">
                    <a16:creationId xmlns:a16="http://schemas.microsoft.com/office/drawing/2014/main" id="{F5C0019A-ED97-44A9-B6F5-3291C7926DCE}"/>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4" name="Freeform 168">
                <a:extLst>
                  <a:ext uri="{FF2B5EF4-FFF2-40B4-BE49-F238E27FC236}">
                    <a16:creationId xmlns:a16="http://schemas.microsoft.com/office/drawing/2014/main" id="{FAE022B7-003C-4B3D-BD92-115F73B25181}"/>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5" name="Freeform 169">
                <a:extLst>
                  <a:ext uri="{FF2B5EF4-FFF2-40B4-BE49-F238E27FC236}">
                    <a16:creationId xmlns:a16="http://schemas.microsoft.com/office/drawing/2014/main" id="{B0659E4C-D65D-4908-A6A6-6BF9F6BE47F3}"/>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6" name="Freeform 170">
                <a:extLst>
                  <a:ext uri="{FF2B5EF4-FFF2-40B4-BE49-F238E27FC236}">
                    <a16:creationId xmlns:a16="http://schemas.microsoft.com/office/drawing/2014/main" id="{A9BDE031-0629-49DB-B0F1-852602CE83A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7" name="Freeform 171">
                <a:extLst>
                  <a:ext uri="{FF2B5EF4-FFF2-40B4-BE49-F238E27FC236}">
                    <a16:creationId xmlns:a16="http://schemas.microsoft.com/office/drawing/2014/main" id="{318A53DA-C30E-48DB-9E05-47BA1913313E}"/>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8" name="Freeform 172">
                <a:extLst>
                  <a:ext uri="{FF2B5EF4-FFF2-40B4-BE49-F238E27FC236}">
                    <a16:creationId xmlns:a16="http://schemas.microsoft.com/office/drawing/2014/main" id="{810DC144-4DD4-4C3F-B4CC-39FF28760519}"/>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9" name="Freeform 173">
                <a:extLst>
                  <a:ext uri="{FF2B5EF4-FFF2-40B4-BE49-F238E27FC236}">
                    <a16:creationId xmlns:a16="http://schemas.microsoft.com/office/drawing/2014/main" id="{A35BDB24-D0CD-4847-BB00-10E49671B0D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0" name="Freeform 174">
                <a:extLst>
                  <a:ext uri="{FF2B5EF4-FFF2-40B4-BE49-F238E27FC236}">
                    <a16:creationId xmlns:a16="http://schemas.microsoft.com/office/drawing/2014/main" id="{B5BEEAAA-944E-4658-9340-336CDEA5C04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1" name="Freeform 175">
                <a:extLst>
                  <a:ext uri="{FF2B5EF4-FFF2-40B4-BE49-F238E27FC236}">
                    <a16:creationId xmlns:a16="http://schemas.microsoft.com/office/drawing/2014/main" id="{BFFBB2C1-E475-456A-B768-4E0A98E0C79D}"/>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2" name="Freeform 176">
                <a:extLst>
                  <a:ext uri="{FF2B5EF4-FFF2-40B4-BE49-F238E27FC236}">
                    <a16:creationId xmlns:a16="http://schemas.microsoft.com/office/drawing/2014/main" id="{59A34FCE-2AFA-4BDC-89A9-C953730457A4}"/>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3" name="Freeform 177">
                <a:extLst>
                  <a:ext uri="{FF2B5EF4-FFF2-40B4-BE49-F238E27FC236}">
                    <a16:creationId xmlns:a16="http://schemas.microsoft.com/office/drawing/2014/main" id="{EE393889-DEC3-4317-A73A-C6D4BEDADF3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4" name="Freeform 178">
                <a:extLst>
                  <a:ext uri="{FF2B5EF4-FFF2-40B4-BE49-F238E27FC236}">
                    <a16:creationId xmlns:a16="http://schemas.microsoft.com/office/drawing/2014/main" id="{7BC97F68-2BA6-442D-9EC3-BEBCF499D896}"/>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5" name="Freeform 179">
                <a:extLst>
                  <a:ext uri="{FF2B5EF4-FFF2-40B4-BE49-F238E27FC236}">
                    <a16:creationId xmlns:a16="http://schemas.microsoft.com/office/drawing/2014/main" id="{F87EC9AD-87DB-45B6-B63F-F3E424695D23}"/>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6" name="Freeform 180">
                <a:extLst>
                  <a:ext uri="{FF2B5EF4-FFF2-40B4-BE49-F238E27FC236}">
                    <a16:creationId xmlns:a16="http://schemas.microsoft.com/office/drawing/2014/main" id="{7072191E-E108-47E5-A367-AFEB6D6CE738}"/>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7" name="Freeform 181">
                <a:extLst>
                  <a:ext uri="{FF2B5EF4-FFF2-40B4-BE49-F238E27FC236}">
                    <a16:creationId xmlns:a16="http://schemas.microsoft.com/office/drawing/2014/main" id="{648978B4-998D-4994-AE63-0DC44B64CE15}"/>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8" name="Freeform 182">
                <a:extLst>
                  <a:ext uri="{FF2B5EF4-FFF2-40B4-BE49-F238E27FC236}">
                    <a16:creationId xmlns:a16="http://schemas.microsoft.com/office/drawing/2014/main" id="{AEF2D58D-8380-4D1B-AAB4-8A8A5B11D64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9" name="Freeform 183">
                <a:extLst>
                  <a:ext uri="{FF2B5EF4-FFF2-40B4-BE49-F238E27FC236}">
                    <a16:creationId xmlns:a16="http://schemas.microsoft.com/office/drawing/2014/main" id="{CF4E2ED1-785F-469A-94D8-6AEE69357ED2}"/>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0" name="Freeform 184">
                <a:extLst>
                  <a:ext uri="{FF2B5EF4-FFF2-40B4-BE49-F238E27FC236}">
                    <a16:creationId xmlns:a16="http://schemas.microsoft.com/office/drawing/2014/main" id="{C9E8BF82-B349-4550-96BE-053E7A5422D6}"/>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1" name="Freeform 185">
                <a:extLst>
                  <a:ext uri="{FF2B5EF4-FFF2-40B4-BE49-F238E27FC236}">
                    <a16:creationId xmlns:a16="http://schemas.microsoft.com/office/drawing/2014/main" id="{E57D9CCE-684F-4AB7-9C63-5EDFB95CFB4D}"/>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2" name="Freeform 186">
                <a:extLst>
                  <a:ext uri="{FF2B5EF4-FFF2-40B4-BE49-F238E27FC236}">
                    <a16:creationId xmlns:a16="http://schemas.microsoft.com/office/drawing/2014/main" id="{871B9E58-13EB-4750-9BB4-2C5F221D9591}"/>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3" name="Freeform 187">
                <a:extLst>
                  <a:ext uri="{FF2B5EF4-FFF2-40B4-BE49-F238E27FC236}">
                    <a16:creationId xmlns:a16="http://schemas.microsoft.com/office/drawing/2014/main" id="{8FCC72DD-8050-4C26-9CB1-E235C0C62ACA}"/>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4" name="Freeform 188">
                <a:extLst>
                  <a:ext uri="{FF2B5EF4-FFF2-40B4-BE49-F238E27FC236}">
                    <a16:creationId xmlns:a16="http://schemas.microsoft.com/office/drawing/2014/main" id="{84C1BC76-0982-4B96-8FE9-951F52584EE6}"/>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5" name="Freeform 189">
                <a:extLst>
                  <a:ext uri="{FF2B5EF4-FFF2-40B4-BE49-F238E27FC236}">
                    <a16:creationId xmlns:a16="http://schemas.microsoft.com/office/drawing/2014/main" id="{7D8C85C7-1A10-461A-8068-A965F26C71FF}"/>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6" name="Freeform 190">
                <a:extLst>
                  <a:ext uri="{FF2B5EF4-FFF2-40B4-BE49-F238E27FC236}">
                    <a16:creationId xmlns:a16="http://schemas.microsoft.com/office/drawing/2014/main" id="{08BD378F-73C7-4E06-BFD9-E8AC12BF258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7" name="Freeform 191">
                <a:extLst>
                  <a:ext uri="{FF2B5EF4-FFF2-40B4-BE49-F238E27FC236}">
                    <a16:creationId xmlns:a16="http://schemas.microsoft.com/office/drawing/2014/main" id="{92DE4455-7365-4B95-AB59-1F51D5F77567}"/>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8" name="Freeform 192">
                <a:extLst>
                  <a:ext uri="{FF2B5EF4-FFF2-40B4-BE49-F238E27FC236}">
                    <a16:creationId xmlns:a16="http://schemas.microsoft.com/office/drawing/2014/main" id="{0A78C925-EFC6-475B-ABA5-FB7A4765C323}"/>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9" name="Freeform 193">
                <a:extLst>
                  <a:ext uri="{FF2B5EF4-FFF2-40B4-BE49-F238E27FC236}">
                    <a16:creationId xmlns:a16="http://schemas.microsoft.com/office/drawing/2014/main" id="{88E4CB99-6659-4A2C-94DA-9923DE42AC7F}"/>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0" name="Freeform 194">
                <a:extLst>
                  <a:ext uri="{FF2B5EF4-FFF2-40B4-BE49-F238E27FC236}">
                    <a16:creationId xmlns:a16="http://schemas.microsoft.com/office/drawing/2014/main" id="{585CBC8D-5B56-4F44-916E-D0B77E421C54}"/>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1" name="Freeform 195">
                <a:extLst>
                  <a:ext uri="{FF2B5EF4-FFF2-40B4-BE49-F238E27FC236}">
                    <a16:creationId xmlns:a16="http://schemas.microsoft.com/office/drawing/2014/main" id="{53B5CD73-3899-4541-9705-8D48A5BEDDD6}"/>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2" name="Freeform 196">
                <a:extLst>
                  <a:ext uri="{FF2B5EF4-FFF2-40B4-BE49-F238E27FC236}">
                    <a16:creationId xmlns:a16="http://schemas.microsoft.com/office/drawing/2014/main" id="{7732619C-4751-41B0-9929-C851D76491FA}"/>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3" name="Freeform 197">
                <a:extLst>
                  <a:ext uri="{FF2B5EF4-FFF2-40B4-BE49-F238E27FC236}">
                    <a16:creationId xmlns:a16="http://schemas.microsoft.com/office/drawing/2014/main" id="{4B7E002A-309C-445A-830B-4C2B89DB50E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4" name="Freeform 198">
                <a:extLst>
                  <a:ext uri="{FF2B5EF4-FFF2-40B4-BE49-F238E27FC236}">
                    <a16:creationId xmlns:a16="http://schemas.microsoft.com/office/drawing/2014/main" id="{D24241D1-FF0B-4A01-8325-D9504E26B137}"/>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5" name="Freeform 199">
                <a:extLst>
                  <a:ext uri="{FF2B5EF4-FFF2-40B4-BE49-F238E27FC236}">
                    <a16:creationId xmlns:a16="http://schemas.microsoft.com/office/drawing/2014/main" id="{ED70DC5E-7204-43CB-A319-33572D4A3E00}"/>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36" name="Freeform 200">
                <a:extLst>
                  <a:ext uri="{FF2B5EF4-FFF2-40B4-BE49-F238E27FC236}">
                    <a16:creationId xmlns:a16="http://schemas.microsoft.com/office/drawing/2014/main" id="{B58748E8-CBF3-4A77-A9C9-493589B0EC4A}"/>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7" name="Freeform 201">
                <a:extLst>
                  <a:ext uri="{FF2B5EF4-FFF2-40B4-BE49-F238E27FC236}">
                    <a16:creationId xmlns:a16="http://schemas.microsoft.com/office/drawing/2014/main" id="{0C6CBD4D-567D-4BF6-B4FE-FB487BEA9958}"/>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38" name="Freeform 202">
                <a:extLst>
                  <a:ext uri="{FF2B5EF4-FFF2-40B4-BE49-F238E27FC236}">
                    <a16:creationId xmlns:a16="http://schemas.microsoft.com/office/drawing/2014/main" id="{6897EF2B-345C-49EC-88D0-FAB593EF4F6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9" name="Freeform 203">
                <a:extLst>
                  <a:ext uri="{FF2B5EF4-FFF2-40B4-BE49-F238E27FC236}">
                    <a16:creationId xmlns:a16="http://schemas.microsoft.com/office/drawing/2014/main" id="{17C0641B-D8CA-4D9D-9359-733C4A9DF905}"/>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0" name="Freeform 204">
                <a:extLst>
                  <a:ext uri="{FF2B5EF4-FFF2-40B4-BE49-F238E27FC236}">
                    <a16:creationId xmlns:a16="http://schemas.microsoft.com/office/drawing/2014/main" id="{2FFB3F03-60AC-426B-9F86-B0D9B508E79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1" name="Freeform 205">
                <a:extLst>
                  <a:ext uri="{FF2B5EF4-FFF2-40B4-BE49-F238E27FC236}">
                    <a16:creationId xmlns:a16="http://schemas.microsoft.com/office/drawing/2014/main" id="{2A531D96-B450-4CCF-BF4E-6D3DD536471A}"/>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2" name="Freeform 206">
                <a:extLst>
                  <a:ext uri="{FF2B5EF4-FFF2-40B4-BE49-F238E27FC236}">
                    <a16:creationId xmlns:a16="http://schemas.microsoft.com/office/drawing/2014/main" id="{DC462D3A-3EEA-401A-9204-53C3F43EAC73}"/>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3" name="Freeform 207">
                <a:extLst>
                  <a:ext uri="{FF2B5EF4-FFF2-40B4-BE49-F238E27FC236}">
                    <a16:creationId xmlns:a16="http://schemas.microsoft.com/office/drawing/2014/main" id="{369AA064-6D1D-4211-A00D-500119C751BD}"/>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4" name="Line 208">
                <a:extLst>
                  <a:ext uri="{FF2B5EF4-FFF2-40B4-BE49-F238E27FC236}">
                    <a16:creationId xmlns:a16="http://schemas.microsoft.com/office/drawing/2014/main" id="{FC8965FB-7F37-448E-9F17-93A81A5586C4}"/>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445" name="Freeform 209">
                <a:extLst>
                  <a:ext uri="{FF2B5EF4-FFF2-40B4-BE49-F238E27FC236}">
                    <a16:creationId xmlns:a16="http://schemas.microsoft.com/office/drawing/2014/main" id="{A52EF0D5-573D-4C81-AD31-D6C494F83E6B}"/>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6" name="Freeform 210">
                <a:extLst>
                  <a:ext uri="{FF2B5EF4-FFF2-40B4-BE49-F238E27FC236}">
                    <a16:creationId xmlns:a16="http://schemas.microsoft.com/office/drawing/2014/main" id="{3CD19049-74DA-42D9-A18D-0480472C3A04}"/>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7" name="Freeform 211">
                <a:extLst>
                  <a:ext uri="{FF2B5EF4-FFF2-40B4-BE49-F238E27FC236}">
                    <a16:creationId xmlns:a16="http://schemas.microsoft.com/office/drawing/2014/main" id="{4335DB30-D25C-4DC3-8103-AD55E254CE3B}"/>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8" name="Freeform 212">
                <a:extLst>
                  <a:ext uri="{FF2B5EF4-FFF2-40B4-BE49-F238E27FC236}">
                    <a16:creationId xmlns:a16="http://schemas.microsoft.com/office/drawing/2014/main" id="{53AD6FF6-8B97-4CD7-A8CF-E9359D84B51C}"/>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9" name="Freeform 213">
                <a:extLst>
                  <a:ext uri="{FF2B5EF4-FFF2-40B4-BE49-F238E27FC236}">
                    <a16:creationId xmlns:a16="http://schemas.microsoft.com/office/drawing/2014/main" id="{183A3E5A-210C-4879-B645-DF71B2E9377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50" name="Freeform 214">
                <a:extLst>
                  <a:ext uri="{FF2B5EF4-FFF2-40B4-BE49-F238E27FC236}">
                    <a16:creationId xmlns:a16="http://schemas.microsoft.com/office/drawing/2014/main" id="{09713734-BD5E-4CA7-9911-B54723970829}"/>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1" name="Freeform 215">
                <a:extLst>
                  <a:ext uri="{FF2B5EF4-FFF2-40B4-BE49-F238E27FC236}">
                    <a16:creationId xmlns:a16="http://schemas.microsoft.com/office/drawing/2014/main" id="{0002C0F3-FF6B-4963-B3A5-7CED8106E4E4}"/>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2" name="Freeform 216">
                <a:extLst>
                  <a:ext uri="{FF2B5EF4-FFF2-40B4-BE49-F238E27FC236}">
                    <a16:creationId xmlns:a16="http://schemas.microsoft.com/office/drawing/2014/main" id="{01B6221D-7DF7-40A1-802A-6F1DD41E2830}"/>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3" name="Freeform 217">
                <a:extLst>
                  <a:ext uri="{FF2B5EF4-FFF2-40B4-BE49-F238E27FC236}">
                    <a16:creationId xmlns:a16="http://schemas.microsoft.com/office/drawing/2014/main" id="{F680203C-E377-431F-A972-EF1981F9A431}"/>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4" name="Freeform 218">
                <a:extLst>
                  <a:ext uri="{FF2B5EF4-FFF2-40B4-BE49-F238E27FC236}">
                    <a16:creationId xmlns:a16="http://schemas.microsoft.com/office/drawing/2014/main" id="{5A376179-4B6E-4018-AE55-C43C081FB95E}"/>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5" name="Freeform 219">
                <a:extLst>
                  <a:ext uri="{FF2B5EF4-FFF2-40B4-BE49-F238E27FC236}">
                    <a16:creationId xmlns:a16="http://schemas.microsoft.com/office/drawing/2014/main" id="{2EC0036F-B2A0-45E4-B237-992A0EE30C5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6" name="Freeform 220">
                <a:extLst>
                  <a:ext uri="{FF2B5EF4-FFF2-40B4-BE49-F238E27FC236}">
                    <a16:creationId xmlns:a16="http://schemas.microsoft.com/office/drawing/2014/main" id="{A17F642D-C714-4DDD-A8B9-CE85D6729825}"/>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57" name="Freeform 221">
                <a:extLst>
                  <a:ext uri="{FF2B5EF4-FFF2-40B4-BE49-F238E27FC236}">
                    <a16:creationId xmlns:a16="http://schemas.microsoft.com/office/drawing/2014/main" id="{9EDB3377-4D4F-40B5-B335-ADADB6F9F111}"/>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8" name="Freeform 222">
                <a:extLst>
                  <a:ext uri="{FF2B5EF4-FFF2-40B4-BE49-F238E27FC236}">
                    <a16:creationId xmlns:a16="http://schemas.microsoft.com/office/drawing/2014/main" id="{1EB78043-BE26-4305-9F5D-913489B6C1C8}"/>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9" name="Freeform 223">
                <a:extLst>
                  <a:ext uri="{FF2B5EF4-FFF2-40B4-BE49-F238E27FC236}">
                    <a16:creationId xmlns:a16="http://schemas.microsoft.com/office/drawing/2014/main" id="{E8FC9848-1398-4C25-80FB-2030F32488A2}"/>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0" name="Freeform 224">
                <a:extLst>
                  <a:ext uri="{FF2B5EF4-FFF2-40B4-BE49-F238E27FC236}">
                    <a16:creationId xmlns:a16="http://schemas.microsoft.com/office/drawing/2014/main" id="{10A9E208-C88C-4174-9064-F18764A57EC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1" name="Freeform 225">
                <a:extLst>
                  <a:ext uri="{FF2B5EF4-FFF2-40B4-BE49-F238E27FC236}">
                    <a16:creationId xmlns:a16="http://schemas.microsoft.com/office/drawing/2014/main" id="{02AE54BD-01B8-4F02-B558-3137BABE95CC}"/>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2" name="Freeform 226">
                <a:extLst>
                  <a:ext uri="{FF2B5EF4-FFF2-40B4-BE49-F238E27FC236}">
                    <a16:creationId xmlns:a16="http://schemas.microsoft.com/office/drawing/2014/main" id="{9DCD7D91-D9B8-4CB5-8039-6963E1D89910}"/>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3" name="Freeform 227">
                <a:extLst>
                  <a:ext uri="{FF2B5EF4-FFF2-40B4-BE49-F238E27FC236}">
                    <a16:creationId xmlns:a16="http://schemas.microsoft.com/office/drawing/2014/main" id="{14E46202-123B-43C0-B059-0A584FF2638B}"/>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4" name="Freeform 228">
                <a:extLst>
                  <a:ext uri="{FF2B5EF4-FFF2-40B4-BE49-F238E27FC236}">
                    <a16:creationId xmlns:a16="http://schemas.microsoft.com/office/drawing/2014/main" id="{A1C504D3-666C-4DDE-9120-28151765A919}"/>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5" name="Freeform 229">
                <a:extLst>
                  <a:ext uri="{FF2B5EF4-FFF2-40B4-BE49-F238E27FC236}">
                    <a16:creationId xmlns:a16="http://schemas.microsoft.com/office/drawing/2014/main" id="{568CB679-B85A-40AB-AC64-6C5B07E8759B}"/>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6" name="Freeform 230">
                <a:extLst>
                  <a:ext uri="{FF2B5EF4-FFF2-40B4-BE49-F238E27FC236}">
                    <a16:creationId xmlns:a16="http://schemas.microsoft.com/office/drawing/2014/main" id="{029A91A9-0553-4E46-B541-65D0197F5BA5}"/>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7" name="Freeform 231">
                <a:extLst>
                  <a:ext uri="{FF2B5EF4-FFF2-40B4-BE49-F238E27FC236}">
                    <a16:creationId xmlns:a16="http://schemas.microsoft.com/office/drawing/2014/main" id="{6A647A23-01A1-475A-B59F-7E7CD87E54A8}"/>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8" name="Freeform 232">
                <a:extLst>
                  <a:ext uri="{FF2B5EF4-FFF2-40B4-BE49-F238E27FC236}">
                    <a16:creationId xmlns:a16="http://schemas.microsoft.com/office/drawing/2014/main" id="{1A360653-4D94-4BC4-AD96-61021A02C661}"/>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9" name="Freeform 233">
                <a:extLst>
                  <a:ext uri="{FF2B5EF4-FFF2-40B4-BE49-F238E27FC236}">
                    <a16:creationId xmlns:a16="http://schemas.microsoft.com/office/drawing/2014/main" id="{A666DEA5-68CF-4F84-9DE8-47E12B339DFE}"/>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0" name="Freeform 234">
                <a:extLst>
                  <a:ext uri="{FF2B5EF4-FFF2-40B4-BE49-F238E27FC236}">
                    <a16:creationId xmlns:a16="http://schemas.microsoft.com/office/drawing/2014/main" id="{286B52F3-E15F-46B6-976E-688226DF6B97}"/>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1" name="Freeform 235">
                <a:extLst>
                  <a:ext uri="{FF2B5EF4-FFF2-40B4-BE49-F238E27FC236}">
                    <a16:creationId xmlns:a16="http://schemas.microsoft.com/office/drawing/2014/main" id="{97A7BF93-ACE0-4E46-8C5E-FC9966EE95F7}"/>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2" name="Freeform 236">
                <a:extLst>
                  <a:ext uri="{FF2B5EF4-FFF2-40B4-BE49-F238E27FC236}">
                    <a16:creationId xmlns:a16="http://schemas.microsoft.com/office/drawing/2014/main" id="{4CB23515-721E-4195-8678-3D370FB22B6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3" name="Freeform 237">
                <a:extLst>
                  <a:ext uri="{FF2B5EF4-FFF2-40B4-BE49-F238E27FC236}">
                    <a16:creationId xmlns:a16="http://schemas.microsoft.com/office/drawing/2014/main" id="{2C72C499-5112-409A-BE1A-A3C284C99213}"/>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4" name="Freeform 238">
                <a:extLst>
                  <a:ext uri="{FF2B5EF4-FFF2-40B4-BE49-F238E27FC236}">
                    <a16:creationId xmlns:a16="http://schemas.microsoft.com/office/drawing/2014/main" id="{96AF9B4E-BF08-43B1-BD1E-68BC308D9C0B}"/>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5" name="Freeform 239">
                <a:extLst>
                  <a:ext uri="{FF2B5EF4-FFF2-40B4-BE49-F238E27FC236}">
                    <a16:creationId xmlns:a16="http://schemas.microsoft.com/office/drawing/2014/main" id="{79E4AD05-92AA-4139-8092-4ADA2590E53F}"/>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6" name="Freeform 240">
                <a:extLst>
                  <a:ext uri="{FF2B5EF4-FFF2-40B4-BE49-F238E27FC236}">
                    <a16:creationId xmlns:a16="http://schemas.microsoft.com/office/drawing/2014/main" id="{FA20342C-541E-44AB-BD2F-4EFD0DBAF554}"/>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7" name="Freeform 241">
                <a:extLst>
                  <a:ext uri="{FF2B5EF4-FFF2-40B4-BE49-F238E27FC236}">
                    <a16:creationId xmlns:a16="http://schemas.microsoft.com/office/drawing/2014/main" id="{844722C2-2E92-48D1-AF3E-B405C572B75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8" name="Freeform 242">
                <a:extLst>
                  <a:ext uri="{FF2B5EF4-FFF2-40B4-BE49-F238E27FC236}">
                    <a16:creationId xmlns:a16="http://schemas.microsoft.com/office/drawing/2014/main" id="{B6FCA3EC-81E0-4D3E-BAC2-93C3074FBCE6}"/>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9" name="Freeform 243">
                <a:extLst>
                  <a:ext uri="{FF2B5EF4-FFF2-40B4-BE49-F238E27FC236}">
                    <a16:creationId xmlns:a16="http://schemas.microsoft.com/office/drawing/2014/main" id="{FD56CF52-1377-41E0-8F0E-17875047761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0" name="Freeform 244">
                <a:extLst>
                  <a:ext uri="{FF2B5EF4-FFF2-40B4-BE49-F238E27FC236}">
                    <a16:creationId xmlns:a16="http://schemas.microsoft.com/office/drawing/2014/main" id="{3C8AB07E-EE0F-402F-85F0-806E00C33ED2}"/>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1" name="Freeform 245">
                <a:extLst>
                  <a:ext uri="{FF2B5EF4-FFF2-40B4-BE49-F238E27FC236}">
                    <a16:creationId xmlns:a16="http://schemas.microsoft.com/office/drawing/2014/main" id="{DBF5EBB7-EE3D-4D0E-8E90-EBF3CABF81DE}"/>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2" name="Freeform 246">
                <a:extLst>
                  <a:ext uri="{FF2B5EF4-FFF2-40B4-BE49-F238E27FC236}">
                    <a16:creationId xmlns:a16="http://schemas.microsoft.com/office/drawing/2014/main" id="{06E8A135-031F-48E6-A864-C8C635C26FB7}"/>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3" name="Freeform 247">
                <a:extLst>
                  <a:ext uri="{FF2B5EF4-FFF2-40B4-BE49-F238E27FC236}">
                    <a16:creationId xmlns:a16="http://schemas.microsoft.com/office/drawing/2014/main" id="{DE77E26E-9ADD-4537-87C7-13EA3074EB31}"/>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4" name="Freeform 248">
                <a:extLst>
                  <a:ext uri="{FF2B5EF4-FFF2-40B4-BE49-F238E27FC236}">
                    <a16:creationId xmlns:a16="http://schemas.microsoft.com/office/drawing/2014/main" id="{7F2FEF2B-77AE-4D01-AEC7-A23E8363BC7C}"/>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5" name="Freeform 249">
                <a:extLst>
                  <a:ext uri="{FF2B5EF4-FFF2-40B4-BE49-F238E27FC236}">
                    <a16:creationId xmlns:a16="http://schemas.microsoft.com/office/drawing/2014/main" id="{5C2BFFE2-48EE-43AC-AFE6-DB677CFD55F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6" name="Freeform 250">
                <a:extLst>
                  <a:ext uri="{FF2B5EF4-FFF2-40B4-BE49-F238E27FC236}">
                    <a16:creationId xmlns:a16="http://schemas.microsoft.com/office/drawing/2014/main" id="{EF02600A-053E-4F07-B388-BC76E39B43C1}"/>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7" name="Freeform 251">
                <a:extLst>
                  <a:ext uri="{FF2B5EF4-FFF2-40B4-BE49-F238E27FC236}">
                    <a16:creationId xmlns:a16="http://schemas.microsoft.com/office/drawing/2014/main" id="{3A888F4A-A1CC-4F30-907C-3BE494DCC3B9}"/>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7129" name="Freeform 252">
              <a:extLst>
                <a:ext uri="{FF2B5EF4-FFF2-40B4-BE49-F238E27FC236}">
                  <a16:creationId xmlns:a16="http://schemas.microsoft.com/office/drawing/2014/main" id="{097154FA-A036-4C2C-A756-3EB3747C3AF2}"/>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0" name="Freeform 253">
              <a:extLst>
                <a:ext uri="{FF2B5EF4-FFF2-40B4-BE49-F238E27FC236}">
                  <a16:creationId xmlns:a16="http://schemas.microsoft.com/office/drawing/2014/main" id="{6EEAEF3E-309A-4FF4-BE55-757720CFF04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1" name="Freeform 254">
              <a:extLst>
                <a:ext uri="{FF2B5EF4-FFF2-40B4-BE49-F238E27FC236}">
                  <a16:creationId xmlns:a16="http://schemas.microsoft.com/office/drawing/2014/main" id="{B624A3EF-ACEE-44B4-9C1D-AE3016AB6110}"/>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2" name="Freeform 255">
              <a:extLst>
                <a:ext uri="{FF2B5EF4-FFF2-40B4-BE49-F238E27FC236}">
                  <a16:creationId xmlns:a16="http://schemas.microsoft.com/office/drawing/2014/main" id="{234786A0-112B-46EB-A3AD-7546462AFA02}"/>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3" name="Freeform 256">
              <a:extLst>
                <a:ext uri="{FF2B5EF4-FFF2-40B4-BE49-F238E27FC236}">
                  <a16:creationId xmlns:a16="http://schemas.microsoft.com/office/drawing/2014/main" id="{460444BD-0CF6-45E0-A0B0-7E52D790F630}"/>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4" name="Freeform 257">
              <a:extLst>
                <a:ext uri="{FF2B5EF4-FFF2-40B4-BE49-F238E27FC236}">
                  <a16:creationId xmlns:a16="http://schemas.microsoft.com/office/drawing/2014/main" id="{7108AE84-8B82-49DF-AE9D-1754F0C930EE}"/>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5" name="Freeform 258">
              <a:extLst>
                <a:ext uri="{FF2B5EF4-FFF2-40B4-BE49-F238E27FC236}">
                  <a16:creationId xmlns:a16="http://schemas.microsoft.com/office/drawing/2014/main" id="{2C5F92E5-AF48-4A27-9EDF-7C4C501B9F01}"/>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6" name="Freeform 259">
              <a:extLst>
                <a:ext uri="{FF2B5EF4-FFF2-40B4-BE49-F238E27FC236}">
                  <a16:creationId xmlns:a16="http://schemas.microsoft.com/office/drawing/2014/main" id="{B13EA6CF-0B5A-4A87-A4CF-52B1FF9CC77A}"/>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7" name="Freeform 260">
              <a:extLst>
                <a:ext uri="{FF2B5EF4-FFF2-40B4-BE49-F238E27FC236}">
                  <a16:creationId xmlns:a16="http://schemas.microsoft.com/office/drawing/2014/main" id="{E8AEB8A6-FC79-4360-A2E4-E695583BFA34}"/>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8" name="Freeform 261">
              <a:extLst>
                <a:ext uri="{FF2B5EF4-FFF2-40B4-BE49-F238E27FC236}">
                  <a16:creationId xmlns:a16="http://schemas.microsoft.com/office/drawing/2014/main" id="{28AB9B6F-25BF-4D91-902B-2C96856BDC00}"/>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9" name="Freeform 262">
              <a:extLst>
                <a:ext uri="{FF2B5EF4-FFF2-40B4-BE49-F238E27FC236}">
                  <a16:creationId xmlns:a16="http://schemas.microsoft.com/office/drawing/2014/main" id="{18D1E87C-5F48-4B68-BAE2-A338C26657E5}"/>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0" name="Freeform 263">
              <a:extLst>
                <a:ext uri="{FF2B5EF4-FFF2-40B4-BE49-F238E27FC236}">
                  <a16:creationId xmlns:a16="http://schemas.microsoft.com/office/drawing/2014/main" id="{195EA6A5-64FC-40BB-B445-DEEB16A8BBFF}"/>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1" name="Freeform 264">
              <a:extLst>
                <a:ext uri="{FF2B5EF4-FFF2-40B4-BE49-F238E27FC236}">
                  <a16:creationId xmlns:a16="http://schemas.microsoft.com/office/drawing/2014/main" id="{9E2DE280-7AAD-4146-9D10-7ABD8CB0C8C6}"/>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2" name="Freeform 265">
              <a:extLst>
                <a:ext uri="{FF2B5EF4-FFF2-40B4-BE49-F238E27FC236}">
                  <a16:creationId xmlns:a16="http://schemas.microsoft.com/office/drawing/2014/main" id="{D5DAAE46-3D2F-466B-86C5-9DA82CA0EF1B}"/>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3" name="Freeform 266">
              <a:extLst>
                <a:ext uri="{FF2B5EF4-FFF2-40B4-BE49-F238E27FC236}">
                  <a16:creationId xmlns:a16="http://schemas.microsoft.com/office/drawing/2014/main" id="{54886493-1B79-4F3A-8273-14D682A935C6}"/>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4" name="Freeform 267">
              <a:extLst>
                <a:ext uri="{FF2B5EF4-FFF2-40B4-BE49-F238E27FC236}">
                  <a16:creationId xmlns:a16="http://schemas.microsoft.com/office/drawing/2014/main" id="{4BC5BBBD-D5A2-4CBC-952A-CEB816F40E49}"/>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5" name="Freeform 268">
              <a:extLst>
                <a:ext uri="{FF2B5EF4-FFF2-40B4-BE49-F238E27FC236}">
                  <a16:creationId xmlns:a16="http://schemas.microsoft.com/office/drawing/2014/main" id="{267E4D83-C823-4F1E-9B5C-793F0846C79E}"/>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6" name="Freeform 269">
              <a:extLst>
                <a:ext uri="{FF2B5EF4-FFF2-40B4-BE49-F238E27FC236}">
                  <a16:creationId xmlns:a16="http://schemas.microsoft.com/office/drawing/2014/main" id="{82F9CE45-97CB-4091-8C7A-FB0C46DC02F3}"/>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7" name="Freeform 270">
              <a:extLst>
                <a:ext uri="{FF2B5EF4-FFF2-40B4-BE49-F238E27FC236}">
                  <a16:creationId xmlns:a16="http://schemas.microsoft.com/office/drawing/2014/main" id="{15572FC1-9643-41ED-950B-2FE68F5C4971}"/>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8" name="Freeform 271">
              <a:extLst>
                <a:ext uri="{FF2B5EF4-FFF2-40B4-BE49-F238E27FC236}">
                  <a16:creationId xmlns:a16="http://schemas.microsoft.com/office/drawing/2014/main" id="{6D9E63B6-32AD-4F39-9543-3D6979EF2ED1}"/>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9" name="Freeform 272">
              <a:extLst>
                <a:ext uri="{FF2B5EF4-FFF2-40B4-BE49-F238E27FC236}">
                  <a16:creationId xmlns:a16="http://schemas.microsoft.com/office/drawing/2014/main" id="{121D8223-25E6-4932-89B2-415702B986A0}"/>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0" name="Freeform 273">
              <a:extLst>
                <a:ext uri="{FF2B5EF4-FFF2-40B4-BE49-F238E27FC236}">
                  <a16:creationId xmlns:a16="http://schemas.microsoft.com/office/drawing/2014/main" id="{648B9251-6A2D-4363-9237-FE3954FF6213}"/>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1" name="Freeform 274">
              <a:extLst>
                <a:ext uri="{FF2B5EF4-FFF2-40B4-BE49-F238E27FC236}">
                  <a16:creationId xmlns:a16="http://schemas.microsoft.com/office/drawing/2014/main" id="{7FA24EED-FF8C-448D-95ED-48B44CF8D5C5}"/>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2" name="Freeform 275">
              <a:extLst>
                <a:ext uri="{FF2B5EF4-FFF2-40B4-BE49-F238E27FC236}">
                  <a16:creationId xmlns:a16="http://schemas.microsoft.com/office/drawing/2014/main" id="{CEB66F3A-295B-4BB9-B471-7BF407C303D9}"/>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3" name="Freeform 276">
              <a:extLst>
                <a:ext uri="{FF2B5EF4-FFF2-40B4-BE49-F238E27FC236}">
                  <a16:creationId xmlns:a16="http://schemas.microsoft.com/office/drawing/2014/main" id="{36B26C3F-6B44-4D9C-BC80-6E0C41AEBFB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4" name="Freeform 277">
              <a:extLst>
                <a:ext uri="{FF2B5EF4-FFF2-40B4-BE49-F238E27FC236}">
                  <a16:creationId xmlns:a16="http://schemas.microsoft.com/office/drawing/2014/main" id="{73F8BD71-B5BF-4EE1-B973-3D6E8E1032F0}"/>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5" name="Freeform 278">
              <a:extLst>
                <a:ext uri="{FF2B5EF4-FFF2-40B4-BE49-F238E27FC236}">
                  <a16:creationId xmlns:a16="http://schemas.microsoft.com/office/drawing/2014/main" id="{97421FCA-D744-4EAB-9D99-39D8E51C9FA9}"/>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6" name="Freeform 279">
              <a:extLst>
                <a:ext uri="{FF2B5EF4-FFF2-40B4-BE49-F238E27FC236}">
                  <a16:creationId xmlns:a16="http://schemas.microsoft.com/office/drawing/2014/main" id="{CD953385-8B2C-4FB2-8479-7E91A7F94E2E}"/>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7" name="Freeform 280">
              <a:extLst>
                <a:ext uri="{FF2B5EF4-FFF2-40B4-BE49-F238E27FC236}">
                  <a16:creationId xmlns:a16="http://schemas.microsoft.com/office/drawing/2014/main" id="{39196458-3B07-4218-BA36-9C9D2F03E072}"/>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8" name="Freeform 281">
              <a:extLst>
                <a:ext uri="{FF2B5EF4-FFF2-40B4-BE49-F238E27FC236}">
                  <a16:creationId xmlns:a16="http://schemas.microsoft.com/office/drawing/2014/main" id="{E310A2A7-91B2-4E02-98A8-4AC3EA39DFB9}"/>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9" name="Freeform 282">
              <a:extLst>
                <a:ext uri="{FF2B5EF4-FFF2-40B4-BE49-F238E27FC236}">
                  <a16:creationId xmlns:a16="http://schemas.microsoft.com/office/drawing/2014/main" id="{C77A00D7-8A42-4809-87CE-DEB5DC86FB90}"/>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0" name="Freeform 283">
              <a:extLst>
                <a:ext uri="{FF2B5EF4-FFF2-40B4-BE49-F238E27FC236}">
                  <a16:creationId xmlns:a16="http://schemas.microsoft.com/office/drawing/2014/main" id="{2CD4B0BB-5CAD-46E4-98C0-ADC5566FCA1F}"/>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1" name="Freeform 284">
              <a:extLst>
                <a:ext uri="{FF2B5EF4-FFF2-40B4-BE49-F238E27FC236}">
                  <a16:creationId xmlns:a16="http://schemas.microsoft.com/office/drawing/2014/main" id="{1FC56AFE-873B-4E9C-8D8B-11A76AA7D254}"/>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2" name="Freeform 285">
              <a:extLst>
                <a:ext uri="{FF2B5EF4-FFF2-40B4-BE49-F238E27FC236}">
                  <a16:creationId xmlns:a16="http://schemas.microsoft.com/office/drawing/2014/main" id="{2763C59D-3304-42A1-AB82-9E15F851585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3" name="Freeform 286">
              <a:extLst>
                <a:ext uri="{FF2B5EF4-FFF2-40B4-BE49-F238E27FC236}">
                  <a16:creationId xmlns:a16="http://schemas.microsoft.com/office/drawing/2014/main" id="{10268F01-AA5C-40D9-AC1C-0BE447209A65}"/>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4" name="Freeform 287">
              <a:extLst>
                <a:ext uri="{FF2B5EF4-FFF2-40B4-BE49-F238E27FC236}">
                  <a16:creationId xmlns:a16="http://schemas.microsoft.com/office/drawing/2014/main" id="{A0FC3F61-79F1-404B-9ED7-E81005D86473}"/>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5" name="Freeform 288">
              <a:extLst>
                <a:ext uri="{FF2B5EF4-FFF2-40B4-BE49-F238E27FC236}">
                  <a16:creationId xmlns:a16="http://schemas.microsoft.com/office/drawing/2014/main" id="{2E28D827-0A74-4EEE-A409-A2C4864CDA1B}"/>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6" name="Freeform 289">
              <a:extLst>
                <a:ext uri="{FF2B5EF4-FFF2-40B4-BE49-F238E27FC236}">
                  <a16:creationId xmlns:a16="http://schemas.microsoft.com/office/drawing/2014/main" id="{09D81266-742F-4079-B314-B6F17B9CBF2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7" name="Freeform 290">
              <a:extLst>
                <a:ext uri="{FF2B5EF4-FFF2-40B4-BE49-F238E27FC236}">
                  <a16:creationId xmlns:a16="http://schemas.microsoft.com/office/drawing/2014/main" id="{FAFDA0E4-F765-46AD-975E-45122CDE904B}"/>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8" name="Freeform 291">
              <a:extLst>
                <a:ext uri="{FF2B5EF4-FFF2-40B4-BE49-F238E27FC236}">
                  <a16:creationId xmlns:a16="http://schemas.microsoft.com/office/drawing/2014/main" id="{C7970F5D-F9B2-4995-AAFE-3485980C65B7}"/>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9" name="Freeform 292">
              <a:extLst>
                <a:ext uri="{FF2B5EF4-FFF2-40B4-BE49-F238E27FC236}">
                  <a16:creationId xmlns:a16="http://schemas.microsoft.com/office/drawing/2014/main" id="{8AFB1F36-4B78-4AC4-B65F-DBA75D48355B}"/>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0" name="Freeform 293">
              <a:extLst>
                <a:ext uri="{FF2B5EF4-FFF2-40B4-BE49-F238E27FC236}">
                  <a16:creationId xmlns:a16="http://schemas.microsoft.com/office/drawing/2014/main" id="{FCCA3757-5658-4C9B-AC31-DD9DA29A1FD9}"/>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1" name="Freeform 294">
              <a:extLst>
                <a:ext uri="{FF2B5EF4-FFF2-40B4-BE49-F238E27FC236}">
                  <a16:creationId xmlns:a16="http://schemas.microsoft.com/office/drawing/2014/main" id="{B82B1EB1-B0F9-4475-982C-88EE9383D399}"/>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2" name="Freeform 295">
              <a:extLst>
                <a:ext uri="{FF2B5EF4-FFF2-40B4-BE49-F238E27FC236}">
                  <a16:creationId xmlns:a16="http://schemas.microsoft.com/office/drawing/2014/main" id="{00DF0081-2A15-41ED-AA2C-B751418FB049}"/>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3" name="Freeform 296">
              <a:extLst>
                <a:ext uri="{FF2B5EF4-FFF2-40B4-BE49-F238E27FC236}">
                  <a16:creationId xmlns:a16="http://schemas.microsoft.com/office/drawing/2014/main" id="{AB142D1D-8C26-4682-A405-6E202D851E2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4" name="Freeform 297">
              <a:extLst>
                <a:ext uri="{FF2B5EF4-FFF2-40B4-BE49-F238E27FC236}">
                  <a16:creationId xmlns:a16="http://schemas.microsoft.com/office/drawing/2014/main" id="{4AB60852-3792-4AEB-8785-97D19AD11F9E}"/>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5" name="Freeform 298">
              <a:extLst>
                <a:ext uri="{FF2B5EF4-FFF2-40B4-BE49-F238E27FC236}">
                  <a16:creationId xmlns:a16="http://schemas.microsoft.com/office/drawing/2014/main" id="{43260AA4-F3DE-4689-809D-708B1645175B}"/>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6" name="Freeform 299">
              <a:extLst>
                <a:ext uri="{FF2B5EF4-FFF2-40B4-BE49-F238E27FC236}">
                  <a16:creationId xmlns:a16="http://schemas.microsoft.com/office/drawing/2014/main" id="{56AEDB12-B1F6-4B3C-8E0A-08E47E5E5B47}"/>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7" name="Freeform 300">
              <a:extLst>
                <a:ext uri="{FF2B5EF4-FFF2-40B4-BE49-F238E27FC236}">
                  <a16:creationId xmlns:a16="http://schemas.microsoft.com/office/drawing/2014/main" id="{41850F6A-6AFF-4456-A173-3B54979D3C46}"/>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8" name="Freeform 301">
              <a:extLst>
                <a:ext uri="{FF2B5EF4-FFF2-40B4-BE49-F238E27FC236}">
                  <a16:creationId xmlns:a16="http://schemas.microsoft.com/office/drawing/2014/main" id="{B251BDF3-6CA6-4038-B2E8-0B21325A91AA}"/>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9" name="Freeform 302">
              <a:extLst>
                <a:ext uri="{FF2B5EF4-FFF2-40B4-BE49-F238E27FC236}">
                  <a16:creationId xmlns:a16="http://schemas.microsoft.com/office/drawing/2014/main" id="{D3DEA5E0-84EA-47FF-865A-E27B3CC10E52}"/>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0" name="Freeform 303">
              <a:extLst>
                <a:ext uri="{FF2B5EF4-FFF2-40B4-BE49-F238E27FC236}">
                  <a16:creationId xmlns:a16="http://schemas.microsoft.com/office/drawing/2014/main" id="{7CE82970-8A55-474C-9EA0-41BDBA9D606B}"/>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1" name="Freeform 304">
              <a:extLst>
                <a:ext uri="{FF2B5EF4-FFF2-40B4-BE49-F238E27FC236}">
                  <a16:creationId xmlns:a16="http://schemas.microsoft.com/office/drawing/2014/main" id="{D94302EB-2FFF-40C9-B28C-3BF046D5609B}"/>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2" name="Freeform 305">
              <a:extLst>
                <a:ext uri="{FF2B5EF4-FFF2-40B4-BE49-F238E27FC236}">
                  <a16:creationId xmlns:a16="http://schemas.microsoft.com/office/drawing/2014/main" id="{53282AA0-8601-4789-B8B9-FE4310158253}"/>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3" name="Freeform 306">
              <a:extLst>
                <a:ext uri="{FF2B5EF4-FFF2-40B4-BE49-F238E27FC236}">
                  <a16:creationId xmlns:a16="http://schemas.microsoft.com/office/drawing/2014/main" id="{33E27CE1-2859-4800-A778-8EBB1C0C35C4}"/>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4" name="Freeform 307">
              <a:extLst>
                <a:ext uri="{FF2B5EF4-FFF2-40B4-BE49-F238E27FC236}">
                  <a16:creationId xmlns:a16="http://schemas.microsoft.com/office/drawing/2014/main" id="{71239936-7915-4416-AF48-83B8C987C760}"/>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5" name="Freeform 308">
              <a:extLst>
                <a:ext uri="{FF2B5EF4-FFF2-40B4-BE49-F238E27FC236}">
                  <a16:creationId xmlns:a16="http://schemas.microsoft.com/office/drawing/2014/main" id="{67B0A073-99B3-413A-95BB-50FB94A462E1}"/>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6" name="Freeform 309">
              <a:extLst>
                <a:ext uri="{FF2B5EF4-FFF2-40B4-BE49-F238E27FC236}">
                  <a16:creationId xmlns:a16="http://schemas.microsoft.com/office/drawing/2014/main" id="{67801623-6226-44DA-B3DE-05D65F93D235}"/>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7" name="Freeform 310">
              <a:extLst>
                <a:ext uri="{FF2B5EF4-FFF2-40B4-BE49-F238E27FC236}">
                  <a16:creationId xmlns:a16="http://schemas.microsoft.com/office/drawing/2014/main" id="{8E1B2F0F-0322-4316-B16D-F3DAA0F98A04}"/>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8" name="Freeform 311">
              <a:extLst>
                <a:ext uri="{FF2B5EF4-FFF2-40B4-BE49-F238E27FC236}">
                  <a16:creationId xmlns:a16="http://schemas.microsoft.com/office/drawing/2014/main" id="{4E278EDC-8597-4F55-8515-8243ABB78A66}"/>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9" name="Freeform 312">
              <a:extLst>
                <a:ext uri="{FF2B5EF4-FFF2-40B4-BE49-F238E27FC236}">
                  <a16:creationId xmlns:a16="http://schemas.microsoft.com/office/drawing/2014/main" id="{AADC9F89-FEE6-4D13-8F12-E89169C16C13}"/>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0" name="Freeform 313">
              <a:extLst>
                <a:ext uri="{FF2B5EF4-FFF2-40B4-BE49-F238E27FC236}">
                  <a16:creationId xmlns:a16="http://schemas.microsoft.com/office/drawing/2014/main" id="{44D7BD50-9EE9-498C-B9C9-6FC5554678AD}"/>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1" name="Freeform 314">
              <a:extLst>
                <a:ext uri="{FF2B5EF4-FFF2-40B4-BE49-F238E27FC236}">
                  <a16:creationId xmlns:a16="http://schemas.microsoft.com/office/drawing/2014/main" id="{DF82E6E9-934B-46F5-8EEB-FFBD91E4BD39}"/>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2" name="Freeform 315">
              <a:extLst>
                <a:ext uri="{FF2B5EF4-FFF2-40B4-BE49-F238E27FC236}">
                  <a16:creationId xmlns:a16="http://schemas.microsoft.com/office/drawing/2014/main" id="{7D820E09-006E-4299-88D4-3FB4E217E77A}"/>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3" name="Freeform 316">
              <a:extLst>
                <a:ext uri="{FF2B5EF4-FFF2-40B4-BE49-F238E27FC236}">
                  <a16:creationId xmlns:a16="http://schemas.microsoft.com/office/drawing/2014/main" id="{7AE9FB74-50FA-4111-B5BA-7701A773B424}"/>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4" name="Freeform 317">
              <a:extLst>
                <a:ext uri="{FF2B5EF4-FFF2-40B4-BE49-F238E27FC236}">
                  <a16:creationId xmlns:a16="http://schemas.microsoft.com/office/drawing/2014/main" id="{F870C047-EA6F-4E80-8C17-8303843B48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5" name="Freeform 318">
              <a:extLst>
                <a:ext uri="{FF2B5EF4-FFF2-40B4-BE49-F238E27FC236}">
                  <a16:creationId xmlns:a16="http://schemas.microsoft.com/office/drawing/2014/main" id="{DE8A7755-96C2-49F0-95DD-9F5A3670F062}"/>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6" name="Freeform 319">
              <a:extLst>
                <a:ext uri="{FF2B5EF4-FFF2-40B4-BE49-F238E27FC236}">
                  <a16:creationId xmlns:a16="http://schemas.microsoft.com/office/drawing/2014/main" id="{96DD21CD-A0D0-4AFE-A1C6-37B422CE6C92}"/>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7" name="Freeform 320">
              <a:extLst>
                <a:ext uri="{FF2B5EF4-FFF2-40B4-BE49-F238E27FC236}">
                  <a16:creationId xmlns:a16="http://schemas.microsoft.com/office/drawing/2014/main" id="{6A111022-5D4F-4F51-BACE-13AC456F200D}"/>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8" name="Freeform 321">
              <a:extLst>
                <a:ext uri="{FF2B5EF4-FFF2-40B4-BE49-F238E27FC236}">
                  <a16:creationId xmlns:a16="http://schemas.microsoft.com/office/drawing/2014/main" id="{35CAB0A3-BC87-47D4-8F8C-059A46ECD5E6}"/>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9" name="Freeform 322">
              <a:extLst>
                <a:ext uri="{FF2B5EF4-FFF2-40B4-BE49-F238E27FC236}">
                  <a16:creationId xmlns:a16="http://schemas.microsoft.com/office/drawing/2014/main" id="{5CE447B3-9C76-4D97-BB88-DDB98C2877A2}"/>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0" name="Freeform 323">
              <a:extLst>
                <a:ext uri="{FF2B5EF4-FFF2-40B4-BE49-F238E27FC236}">
                  <a16:creationId xmlns:a16="http://schemas.microsoft.com/office/drawing/2014/main" id="{753BA738-13FD-4D86-A52C-87050D1831D5}"/>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1" name="Freeform 324">
              <a:extLst>
                <a:ext uri="{FF2B5EF4-FFF2-40B4-BE49-F238E27FC236}">
                  <a16:creationId xmlns:a16="http://schemas.microsoft.com/office/drawing/2014/main" id="{E7081FD6-F242-401C-82D2-DD4910F0E9D8}"/>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2" name="Freeform 325">
              <a:extLst>
                <a:ext uri="{FF2B5EF4-FFF2-40B4-BE49-F238E27FC236}">
                  <a16:creationId xmlns:a16="http://schemas.microsoft.com/office/drawing/2014/main" id="{74FA58C8-50DC-4CE0-A55D-C816D67629C9}"/>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3" name="Freeform 326">
              <a:extLst>
                <a:ext uri="{FF2B5EF4-FFF2-40B4-BE49-F238E27FC236}">
                  <a16:creationId xmlns:a16="http://schemas.microsoft.com/office/drawing/2014/main" id="{0D290CD5-5B50-43AF-8FEA-D16CE494262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4" name="Freeform 327">
              <a:extLst>
                <a:ext uri="{FF2B5EF4-FFF2-40B4-BE49-F238E27FC236}">
                  <a16:creationId xmlns:a16="http://schemas.microsoft.com/office/drawing/2014/main" id="{F053EDD6-4FB9-436D-A7B0-6591153CCD21}"/>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5" name="Freeform 328">
              <a:extLst>
                <a:ext uri="{FF2B5EF4-FFF2-40B4-BE49-F238E27FC236}">
                  <a16:creationId xmlns:a16="http://schemas.microsoft.com/office/drawing/2014/main" id="{8BE7FD18-3900-47BB-9F29-A26438E80C74}"/>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6" name="Freeform 329">
              <a:extLst>
                <a:ext uri="{FF2B5EF4-FFF2-40B4-BE49-F238E27FC236}">
                  <a16:creationId xmlns:a16="http://schemas.microsoft.com/office/drawing/2014/main" id="{928F4933-663A-4074-9C3E-31148E86ACF6}"/>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7" name="Freeform 330">
              <a:extLst>
                <a:ext uri="{FF2B5EF4-FFF2-40B4-BE49-F238E27FC236}">
                  <a16:creationId xmlns:a16="http://schemas.microsoft.com/office/drawing/2014/main" id="{343AA642-E99C-497D-A6B1-710A7D9FF5A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8" name="Freeform 331">
              <a:extLst>
                <a:ext uri="{FF2B5EF4-FFF2-40B4-BE49-F238E27FC236}">
                  <a16:creationId xmlns:a16="http://schemas.microsoft.com/office/drawing/2014/main" id="{6C3DE928-FDC5-44C6-9C0C-5FF62CB782D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9" name="Freeform 332">
              <a:extLst>
                <a:ext uri="{FF2B5EF4-FFF2-40B4-BE49-F238E27FC236}">
                  <a16:creationId xmlns:a16="http://schemas.microsoft.com/office/drawing/2014/main" id="{E817B8B2-EF50-4786-A3C5-CB62DD9EE351}"/>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0" name="Freeform 333">
              <a:extLst>
                <a:ext uri="{FF2B5EF4-FFF2-40B4-BE49-F238E27FC236}">
                  <a16:creationId xmlns:a16="http://schemas.microsoft.com/office/drawing/2014/main" id="{283DC545-9A7F-474D-B515-87F08669CADA}"/>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1" name="Freeform 334">
              <a:extLst>
                <a:ext uri="{FF2B5EF4-FFF2-40B4-BE49-F238E27FC236}">
                  <a16:creationId xmlns:a16="http://schemas.microsoft.com/office/drawing/2014/main" id="{E6045C93-4C03-4C64-B2D2-87316C82B684}"/>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2" name="Freeform 335">
              <a:extLst>
                <a:ext uri="{FF2B5EF4-FFF2-40B4-BE49-F238E27FC236}">
                  <a16:creationId xmlns:a16="http://schemas.microsoft.com/office/drawing/2014/main" id="{FCE0C731-ABDA-4ECD-A5AF-1DDCD914235F}"/>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3" name="Freeform 336">
              <a:extLst>
                <a:ext uri="{FF2B5EF4-FFF2-40B4-BE49-F238E27FC236}">
                  <a16:creationId xmlns:a16="http://schemas.microsoft.com/office/drawing/2014/main" id="{1570847F-A2DD-4C00-93E0-186F04311712}"/>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4" name="Freeform 337">
              <a:extLst>
                <a:ext uri="{FF2B5EF4-FFF2-40B4-BE49-F238E27FC236}">
                  <a16:creationId xmlns:a16="http://schemas.microsoft.com/office/drawing/2014/main" id="{17BA1F6D-542F-4675-A1EF-4C17B2DC419C}"/>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5" name="Freeform 338">
              <a:extLst>
                <a:ext uri="{FF2B5EF4-FFF2-40B4-BE49-F238E27FC236}">
                  <a16:creationId xmlns:a16="http://schemas.microsoft.com/office/drawing/2014/main" id="{C55F274E-766F-4771-9350-44EA1C0099E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6" name="Freeform 339">
              <a:extLst>
                <a:ext uri="{FF2B5EF4-FFF2-40B4-BE49-F238E27FC236}">
                  <a16:creationId xmlns:a16="http://schemas.microsoft.com/office/drawing/2014/main" id="{3C27F67D-29AC-4537-8A0A-9CCA5BA2890F}"/>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7" name="Freeform 340">
              <a:extLst>
                <a:ext uri="{FF2B5EF4-FFF2-40B4-BE49-F238E27FC236}">
                  <a16:creationId xmlns:a16="http://schemas.microsoft.com/office/drawing/2014/main" id="{4DAE9131-9378-4322-9B9B-854C90269862}"/>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8" name="Freeform 341">
              <a:extLst>
                <a:ext uri="{FF2B5EF4-FFF2-40B4-BE49-F238E27FC236}">
                  <a16:creationId xmlns:a16="http://schemas.microsoft.com/office/drawing/2014/main" id="{757A2190-1A59-4C18-A09E-0E11B6F7EB48}"/>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9" name="Freeform 342">
              <a:extLst>
                <a:ext uri="{FF2B5EF4-FFF2-40B4-BE49-F238E27FC236}">
                  <a16:creationId xmlns:a16="http://schemas.microsoft.com/office/drawing/2014/main" id="{857D78D8-77E9-4D47-AB9C-379D9D452FCA}"/>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0" name="Freeform 343">
              <a:extLst>
                <a:ext uri="{FF2B5EF4-FFF2-40B4-BE49-F238E27FC236}">
                  <a16:creationId xmlns:a16="http://schemas.microsoft.com/office/drawing/2014/main" id="{4AF36903-A264-4F6D-94A8-B3F241ADAD3B}"/>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1" name="Freeform 344">
              <a:extLst>
                <a:ext uri="{FF2B5EF4-FFF2-40B4-BE49-F238E27FC236}">
                  <a16:creationId xmlns:a16="http://schemas.microsoft.com/office/drawing/2014/main" id="{61023F90-D67D-4F04-9021-98D608282DF1}"/>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2" name="Freeform 345">
              <a:extLst>
                <a:ext uri="{FF2B5EF4-FFF2-40B4-BE49-F238E27FC236}">
                  <a16:creationId xmlns:a16="http://schemas.microsoft.com/office/drawing/2014/main" id="{B696995A-777D-4D0D-B881-5DB89D94E96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3" name="Freeform 346">
              <a:extLst>
                <a:ext uri="{FF2B5EF4-FFF2-40B4-BE49-F238E27FC236}">
                  <a16:creationId xmlns:a16="http://schemas.microsoft.com/office/drawing/2014/main" id="{14C855BB-978A-44BE-AF84-F9C0B20E0C5C}"/>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4" name="Freeform 347">
              <a:extLst>
                <a:ext uri="{FF2B5EF4-FFF2-40B4-BE49-F238E27FC236}">
                  <a16:creationId xmlns:a16="http://schemas.microsoft.com/office/drawing/2014/main" id="{E7D9280D-9690-49F2-84FD-AA841CC5EAA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5" name="Freeform 348">
              <a:extLst>
                <a:ext uri="{FF2B5EF4-FFF2-40B4-BE49-F238E27FC236}">
                  <a16:creationId xmlns:a16="http://schemas.microsoft.com/office/drawing/2014/main" id="{CCB19B1B-2A3D-4095-BBA1-239385100A53}"/>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6" name="Freeform 349">
              <a:extLst>
                <a:ext uri="{FF2B5EF4-FFF2-40B4-BE49-F238E27FC236}">
                  <a16:creationId xmlns:a16="http://schemas.microsoft.com/office/drawing/2014/main" id="{BE16774D-41D3-42D7-8979-C9BEC0F2E118}"/>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7" name="Freeform 350">
              <a:extLst>
                <a:ext uri="{FF2B5EF4-FFF2-40B4-BE49-F238E27FC236}">
                  <a16:creationId xmlns:a16="http://schemas.microsoft.com/office/drawing/2014/main" id="{523D7079-012E-4988-A0CD-F1C9DBA3AFE4}"/>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8" name="Freeform 351">
              <a:extLst>
                <a:ext uri="{FF2B5EF4-FFF2-40B4-BE49-F238E27FC236}">
                  <a16:creationId xmlns:a16="http://schemas.microsoft.com/office/drawing/2014/main" id="{45476E0C-4045-4640-BFFC-8035B8A5EE84}"/>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9" name="Freeform 352">
              <a:extLst>
                <a:ext uri="{FF2B5EF4-FFF2-40B4-BE49-F238E27FC236}">
                  <a16:creationId xmlns:a16="http://schemas.microsoft.com/office/drawing/2014/main" id="{75B81C41-5652-4B64-BDB1-060A81E02615}"/>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0" name="Freeform 353">
              <a:extLst>
                <a:ext uri="{FF2B5EF4-FFF2-40B4-BE49-F238E27FC236}">
                  <a16:creationId xmlns:a16="http://schemas.microsoft.com/office/drawing/2014/main" id="{BAD0C128-A808-41C9-B9EE-0D61473BE3FC}"/>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1" name="Freeform 354">
              <a:extLst>
                <a:ext uri="{FF2B5EF4-FFF2-40B4-BE49-F238E27FC236}">
                  <a16:creationId xmlns:a16="http://schemas.microsoft.com/office/drawing/2014/main" id="{ADEF1CB3-8B73-4D5D-9E2A-95A58B99C48F}"/>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2" name="Freeform 355">
              <a:extLst>
                <a:ext uri="{FF2B5EF4-FFF2-40B4-BE49-F238E27FC236}">
                  <a16:creationId xmlns:a16="http://schemas.microsoft.com/office/drawing/2014/main" id="{20DADF41-A9B3-426B-B104-DDD22D871245}"/>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3" name="Freeform 356">
              <a:extLst>
                <a:ext uri="{FF2B5EF4-FFF2-40B4-BE49-F238E27FC236}">
                  <a16:creationId xmlns:a16="http://schemas.microsoft.com/office/drawing/2014/main" id="{1DF851B2-A7A4-4253-8BEF-599077025B35}"/>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4" name="Freeform 357">
              <a:extLst>
                <a:ext uri="{FF2B5EF4-FFF2-40B4-BE49-F238E27FC236}">
                  <a16:creationId xmlns:a16="http://schemas.microsoft.com/office/drawing/2014/main" id="{D29177BB-150B-4782-B206-441FBD9165EC}"/>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5" name="Freeform 358">
              <a:extLst>
                <a:ext uri="{FF2B5EF4-FFF2-40B4-BE49-F238E27FC236}">
                  <a16:creationId xmlns:a16="http://schemas.microsoft.com/office/drawing/2014/main" id="{927E2ED6-AC91-483F-B19D-3B0BC163475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6" name="Freeform 359">
              <a:extLst>
                <a:ext uri="{FF2B5EF4-FFF2-40B4-BE49-F238E27FC236}">
                  <a16:creationId xmlns:a16="http://schemas.microsoft.com/office/drawing/2014/main" id="{6ACDE68D-69EC-4EE6-8FA8-F25CC61A5711}"/>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7" name="Freeform 360">
              <a:extLst>
                <a:ext uri="{FF2B5EF4-FFF2-40B4-BE49-F238E27FC236}">
                  <a16:creationId xmlns:a16="http://schemas.microsoft.com/office/drawing/2014/main" id="{75AC736A-9841-42BD-89F0-7FC823F55224}"/>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8" name="Freeform 361">
              <a:extLst>
                <a:ext uri="{FF2B5EF4-FFF2-40B4-BE49-F238E27FC236}">
                  <a16:creationId xmlns:a16="http://schemas.microsoft.com/office/drawing/2014/main" id="{53ABD33E-6DF2-44ED-9BC1-E87F811157AC}"/>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9" name="Freeform 362">
              <a:extLst>
                <a:ext uri="{FF2B5EF4-FFF2-40B4-BE49-F238E27FC236}">
                  <a16:creationId xmlns:a16="http://schemas.microsoft.com/office/drawing/2014/main" id="{9099B4AB-813E-40D5-A2ED-A1286CCFE48E}"/>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0" name="Freeform 363">
              <a:extLst>
                <a:ext uri="{FF2B5EF4-FFF2-40B4-BE49-F238E27FC236}">
                  <a16:creationId xmlns:a16="http://schemas.microsoft.com/office/drawing/2014/main" id="{13E66361-76F2-42E1-BA44-294A1741B43B}"/>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1" name="Freeform 364">
              <a:extLst>
                <a:ext uri="{FF2B5EF4-FFF2-40B4-BE49-F238E27FC236}">
                  <a16:creationId xmlns:a16="http://schemas.microsoft.com/office/drawing/2014/main" id="{3C24F678-79FF-4D7F-ACB2-61EE1597AA62}"/>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2" name="Freeform 365">
              <a:extLst>
                <a:ext uri="{FF2B5EF4-FFF2-40B4-BE49-F238E27FC236}">
                  <a16:creationId xmlns:a16="http://schemas.microsoft.com/office/drawing/2014/main" id="{E809A1E9-3607-4190-8DCB-49351FEC1566}"/>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3" name="Freeform 366">
              <a:extLst>
                <a:ext uri="{FF2B5EF4-FFF2-40B4-BE49-F238E27FC236}">
                  <a16:creationId xmlns:a16="http://schemas.microsoft.com/office/drawing/2014/main" id="{1411B65C-9359-469C-86C2-060C739F1BEC}"/>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4" name="Freeform 367">
              <a:extLst>
                <a:ext uri="{FF2B5EF4-FFF2-40B4-BE49-F238E27FC236}">
                  <a16:creationId xmlns:a16="http://schemas.microsoft.com/office/drawing/2014/main" id="{45EA8F28-7239-4465-A5C9-10F280BD4093}"/>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5" name="Freeform 368">
              <a:extLst>
                <a:ext uri="{FF2B5EF4-FFF2-40B4-BE49-F238E27FC236}">
                  <a16:creationId xmlns:a16="http://schemas.microsoft.com/office/drawing/2014/main" id="{ABBE186A-C608-40AB-AE01-F78738495380}"/>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6" name="Freeform 369">
              <a:extLst>
                <a:ext uri="{FF2B5EF4-FFF2-40B4-BE49-F238E27FC236}">
                  <a16:creationId xmlns:a16="http://schemas.microsoft.com/office/drawing/2014/main" id="{432B843C-7AE7-4325-A591-6E23D1B14C58}"/>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7" name="Freeform 370">
              <a:extLst>
                <a:ext uri="{FF2B5EF4-FFF2-40B4-BE49-F238E27FC236}">
                  <a16:creationId xmlns:a16="http://schemas.microsoft.com/office/drawing/2014/main" id="{CBBB392F-2AE5-4BC7-9048-023B7206F107}"/>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48" name="Freeform 371">
              <a:extLst>
                <a:ext uri="{FF2B5EF4-FFF2-40B4-BE49-F238E27FC236}">
                  <a16:creationId xmlns:a16="http://schemas.microsoft.com/office/drawing/2014/main" id="{5557EAD7-72F4-4CBF-87AD-113D5A75DE8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9" name="Freeform 372">
              <a:extLst>
                <a:ext uri="{FF2B5EF4-FFF2-40B4-BE49-F238E27FC236}">
                  <a16:creationId xmlns:a16="http://schemas.microsoft.com/office/drawing/2014/main" id="{D41088E6-B125-4369-9FD3-CB815236C557}"/>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0" name="Freeform 373">
              <a:extLst>
                <a:ext uri="{FF2B5EF4-FFF2-40B4-BE49-F238E27FC236}">
                  <a16:creationId xmlns:a16="http://schemas.microsoft.com/office/drawing/2014/main" id="{43BF2675-FC17-462B-B920-B6318F1A7ED7}"/>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1" name="Freeform 374">
              <a:extLst>
                <a:ext uri="{FF2B5EF4-FFF2-40B4-BE49-F238E27FC236}">
                  <a16:creationId xmlns:a16="http://schemas.microsoft.com/office/drawing/2014/main" id="{3C2856CA-79D9-4704-B548-1B5C80B318C5}"/>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2" name="Freeform 375">
              <a:extLst>
                <a:ext uri="{FF2B5EF4-FFF2-40B4-BE49-F238E27FC236}">
                  <a16:creationId xmlns:a16="http://schemas.microsoft.com/office/drawing/2014/main" id="{6EBCEAD3-C6D5-4430-A8A6-529B040F8E60}"/>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3" name="Freeform 376">
              <a:extLst>
                <a:ext uri="{FF2B5EF4-FFF2-40B4-BE49-F238E27FC236}">
                  <a16:creationId xmlns:a16="http://schemas.microsoft.com/office/drawing/2014/main" id="{88C9C46A-66C6-420F-AFAC-2D668EC44A87}"/>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4" name="Freeform 377">
              <a:extLst>
                <a:ext uri="{FF2B5EF4-FFF2-40B4-BE49-F238E27FC236}">
                  <a16:creationId xmlns:a16="http://schemas.microsoft.com/office/drawing/2014/main" id="{2FCD613E-F933-4D4F-BD13-907B28D4982D}"/>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5" name="Freeform 378">
              <a:extLst>
                <a:ext uri="{FF2B5EF4-FFF2-40B4-BE49-F238E27FC236}">
                  <a16:creationId xmlns:a16="http://schemas.microsoft.com/office/drawing/2014/main" id="{27113247-036C-4644-ADB1-69954AD29A02}"/>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6" name="Freeform 379">
              <a:extLst>
                <a:ext uri="{FF2B5EF4-FFF2-40B4-BE49-F238E27FC236}">
                  <a16:creationId xmlns:a16="http://schemas.microsoft.com/office/drawing/2014/main" id="{33C42421-0446-47BD-A907-6E221FF5626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7" name="Freeform 380">
              <a:extLst>
                <a:ext uri="{FF2B5EF4-FFF2-40B4-BE49-F238E27FC236}">
                  <a16:creationId xmlns:a16="http://schemas.microsoft.com/office/drawing/2014/main" id="{E039EBB3-1878-43C3-8D30-FD8BD2D29243}"/>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8" name="Freeform 381">
              <a:extLst>
                <a:ext uri="{FF2B5EF4-FFF2-40B4-BE49-F238E27FC236}">
                  <a16:creationId xmlns:a16="http://schemas.microsoft.com/office/drawing/2014/main" id="{A7404336-C478-4128-BEA7-D35434E39FF8}"/>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9" name="Freeform 382">
              <a:extLst>
                <a:ext uri="{FF2B5EF4-FFF2-40B4-BE49-F238E27FC236}">
                  <a16:creationId xmlns:a16="http://schemas.microsoft.com/office/drawing/2014/main" id="{CBD289A2-9FF2-4F5F-947A-451FBFC08B54}"/>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0" name="Freeform 383">
              <a:extLst>
                <a:ext uri="{FF2B5EF4-FFF2-40B4-BE49-F238E27FC236}">
                  <a16:creationId xmlns:a16="http://schemas.microsoft.com/office/drawing/2014/main" id="{78524C72-FBCB-4072-93B3-815C9A2B833B}"/>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1" name="Freeform 384">
              <a:extLst>
                <a:ext uri="{FF2B5EF4-FFF2-40B4-BE49-F238E27FC236}">
                  <a16:creationId xmlns:a16="http://schemas.microsoft.com/office/drawing/2014/main" id="{2CA75FD3-C85C-4D30-B0DE-3AAA8DCDAEC3}"/>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2" name="Freeform 385">
              <a:extLst>
                <a:ext uri="{FF2B5EF4-FFF2-40B4-BE49-F238E27FC236}">
                  <a16:creationId xmlns:a16="http://schemas.microsoft.com/office/drawing/2014/main" id="{93699822-5704-45E0-B03A-44755E6CC114}"/>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3" name="Freeform 386">
              <a:extLst>
                <a:ext uri="{FF2B5EF4-FFF2-40B4-BE49-F238E27FC236}">
                  <a16:creationId xmlns:a16="http://schemas.microsoft.com/office/drawing/2014/main" id="{9E9495E9-DAE4-4F77-8472-78962F19DC14}"/>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4" name="Freeform 387">
              <a:extLst>
                <a:ext uri="{FF2B5EF4-FFF2-40B4-BE49-F238E27FC236}">
                  <a16:creationId xmlns:a16="http://schemas.microsoft.com/office/drawing/2014/main" id="{AC40798C-539E-4A52-8FF1-551A0027D577}"/>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5" name="Freeform 388">
              <a:extLst>
                <a:ext uri="{FF2B5EF4-FFF2-40B4-BE49-F238E27FC236}">
                  <a16:creationId xmlns:a16="http://schemas.microsoft.com/office/drawing/2014/main" id="{623EDDD2-83C9-4A01-955D-03A442533A3E}"/>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6" name="Freeform 389">
              <a:extLst>
                <a:ext uri="{FF2B5EF4-FFF2-40B4-BE49-F238E27FC236}">
                  <a16:creationId xmlns:a16="http://schemas.microsoft.com/office/drawing/2014/main" id="{394409C8-D353-4D01-8866-E0165DBA269D}"/>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7" name="Freeform 390">
              <a:extLst>
                <a:ext uri="{FF2B5EF4-FFF2-40B4-BE49-F238E27FC236}">
                  <a16:creationId xmlns:a16="http://schemas.microsoft.com/office/drawing/2014/main" id="{5FFF251B-8422-4DE6-83B5-88E9EDC32F3B}"/>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8" name="Freeform 391">
              <a:extLst>
                <a:ext uri="{FF2B5EF4-FFF2-40B4-BE49-F238E27FC236}">
                  <a16:creationId xmlns:a16="http://schemas.microsoft.com/office/drawing/2014/main" id="{65BA7404-6A75-4D41-8EC3-A680A92CA6EC}"/>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9" name="Freeform 392">
              <a:extLst>
                <a:ext uri="{FF2B5EF4-FFF2-40B4-BE49-F238E27FC236}">
                  <a16:creationId xmlns:a16="http://schemas.microsoft.com/office/drawing/2014/main" id="{AD7D8C0C-5B76-48C7-98F0-C6D4E9DCF6DF}"/>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0" name="Freeform 393">
              <a:extLst>
                <a:ext uri="{FF2B5EF4-FFF2-40B4-BE49-F238E27FC236}">
                  <a16:creationId xmlns:a16="http://schemas.microsoft.com/office/drawing/2014/main" id="{60E46189-09A2-4630-A532-88F8A90A3BA6}"/>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1" name="Freeform 394">
              <a:extLst>
                <a:ext uri="{FF2B5EF4-FFF2-40B4-BE49-F238E27FC236}">
                  <a16:creationId xmlns:a16="http://schemas.microsoft.com/office/drawing/2014/main" id="{252A7762-9400-4291-8EDF-C213F0EAFA59}"/>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2" name="Freeform 395">
              <a:extLst>
                <a:ext uri="{FF2B5EF4-FFF2-40B4-BE49-F238E27FC236}">
                  <a16:creationId xmlns:a16="http://schemas.microsoft.com/office/drawing/2014/main" id="{D6981E97-C3F9-4187-8387-146C2A003EC3}"/>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3" name="Freeform 396">
              <a:extLst>
                <a:ext uri="{FF2B5EF4-FFF2-40B4-BE49-F238E27FC236}">
                  <a16:creationId xmlns:a16="http://schemas.microsoft.com/office/drawing/2014/main" id="{86D77B6B-FE0C-4671-A7AF-A0DC4637BD76}"/>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4" name="Freeform 397">
              <a:extLst>
                <a:ext uri="{FF2B5EF4-FFF2-40B4-BE49-F238E27FC236}">
                  <a16:creationId xmlns:a16="http://schemas.microsoft.com/office/drawing/2014/main" id="{4BE4D874-2845-4671-B2AC-003B46854E62}"/>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5" name="Freeform 398">
              <a:extLst>
                <a:ext uri="{FF2B5EF4-FFF2-40B4-BE49-F238E27FC236}">
                  <a16:creationId xmlns:a16="http://schemas.microsoft.com/office/drawing/2014/main" id="{74EA12A9-8FC1-411F-B637-0413E8A9E10D}"/>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6" name="Freeform 399">
              <a:extLst>
                <a:ext uri="{FF2B5EF4-FFF2-40B4-BE49-F238E27FC236}">
                  <a16:creationId xmlns:a16="http://schemas.microsoft.com/office/drawing/2014/main" id="{946DA59C-9D7A-4F56-AFB8-27AD04BE727D}"/>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7" name="Freeform 400">
              <a:extLst>
                <a:ext uri="{FF2B5EF4-FFF2-40B4-BE49-F238E27FC236}">
                  <a16:creationId xmlns:a16="http://schemas.microsoft.com/office/drawing/2014/main" id="{65CB3B70-44F9-402D-B239-EB2EB1A52EC9}"/>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8" name="Freeform 401">
              <a:extLst>
                <a:ext uri="{FF2B5EF4-FFF2-40B4-BE49-F238E27FC236}">
                  <a16:creationId xmlns:a16="http://schemas.microsoft.com/office/drawing/2014/main" id="{E37E7670-1179-44AB-9229-D9877E04F67D}"/>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9" name="Freeform 402">
              <a:extLst>
                <a:ext uri="{FF2B5EF4-FFF2-40B4-BE49-F238E27FC236}">
                  <a16:creationId xmlns:a16="http://schemas.microsoft.com/office/drawing/2014/main" id="{1C66F383-59A8-4B7F-A441-97E85D439286}"/>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0" name="Freeform 403">
              <a:extLst>
                <a:ext uri="{FF2B5EF4-FFF2-40B4-BE49-F238E27FC236}">
                  <a16:creationId xmlns:a16="http://schemas.microsoft.com/office/drawing/2014/main" id="{BB6C0014-40A2-4B16-97B8-92DA90F606A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81" name="Freeform 404">
              <a:extLst>
                <a:ext uri="{FF2B5EF4-FFF2-40B4-BE49-F238E27FC236}">
                  <a16:creationId xmlns:a16="http://schemas.microsoft.com/office/drawing/2014/main" id="{80387F37-931F-4222-AFD2-EBEB507CFE78}"/>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82" name="Freeform 405">
              <a:extLst>
                <a:ext uri="{FF2B5EF4-FFF2-40B4-BE49-F238E27FC236}">
                  <a16:creationId xmlns:a16="http://schemas.microsoft.com/office/drawing/2014/main" id="{B6613B86-F347-48F9-BBB3-4183FB386DA0}"/>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3" name="Freeform 406">
              <a:extLst>
                <a:ext uri="{FF2B5EF4-FFF2-40B4-BE49-F238E27FC236}">
                  <a16:creationId xmlns:a16="http://schemas.microsoft.com/office/drawing/2014/main" id="{550F09DC-8D39-48E8-86FB-20F62982455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4" name="Freeform 407">
              <a:extLst>
                <a:ext uri="{FF2B5EF4-FFF2-40B4-BE49-F238E27FC236}">
                  <a16:creationId xmlns:a16="http://schemas.microsoft.com/office/drawing/2014/main" id="{DB86FE80-D003-4AC9-B8A1-37295AFF744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5" name="Freeform 408">
              <a:extLst>
                <a:ext uri="{FF2B5EF4-FFF2-40B4-BE49-F238E27FC236}">
                  <a16:creationId xmlns:a16="http://schemas.microsoft.com/office/drawing/2014/main" id="{F76C02C0-25CC-4B07-A9F0-8D858B571AE8}"/>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6" name="Freeform 409">
              <a:extLst>
                <a:ext uri="{FF2B5EF4-FFF2-40B4-BE49-F238E27FC236}">
                  <a16:creationId xmlns:a16="http://schemas.microsoft.com/office/drawing/2014/main" id="{FC30AF7D-67E5-497D-845F-4A6919A4E24F}"/>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7" name="Freeform 410">
              <a:extLst>
                <a:ext uri="{FF2B5EF4-FFF2-40B4-BE49-F238E27FC236}">
                  <a16:creationId xmlns:a16="http://schemas.microsoft.com/office/drawing/2014/main" id="{0CDFA2F2-9188-4C85-B4FF-F3C0C4C4871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536"/>
                                        </p:tgtEl>
                                        <p:attrNameLst>
                                          <p:attrName>style.visibility</p:attrName>
                                        </p:attrNameLst>
                                      </p:cBhvr>
                                      <p:to>
                                        <p:strVal val="visible"/>
                                      </p:to>
                                    </p:set>
                                    <p:animEffect transition="in" filter="blinds(horizontal)">
                                      <p:cBhvr>
                                        <p:cTn id="7" dur="1000"/>
                                        <p:tgtEl>
                                          <p:spTgt spid="63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FD9145E1-2977-4871-BD43-422D5155CB40}"/>
              </a:ext>
            </a:extLst>
          </p:cNvPr>
          <p:cNvSpPr>
            <a:spLocks noChangeArrowheads="1"/>
          </p:cNvSpPr>
          <p:nvPr/>
        </p:nvSpPr>
        <p:spPr bwMode="auto">
          <a:xfrm>
            <a:off x="-2579" y="30163"/>
            <a:ext cx="9144000" cy="6324600"/>
          </a:xfrm>
          <a:prstGeom prst="rect">
            <a:avLst/>
          </a:prstGeom>
          <a:gradFill rotWithShape="0">
            <a:gsLst>
              <a:gs pos="0">
                <a:srgbClr val="66CCFF"/>
              </a:gs>
              <a:gs pos="100000">
                <a:srgbClr val="DFF8F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8131" name="Rectangle 5">
            <a:extLst>
              <a:ext uri="{FF2B5EF4-FFF2-40B4-BE49-F238E27FC236}">
                <a16:creationId xmlns:a16="http://schemas.microsoft.com/office/drawing/2014/main" id="{B9DB560D-F854-4093-8D0D-5DE8524CDD35}"/>
              </a:ext>
            </a:extLst>
          </p:cNvPr>
          <p:cNvSpPr>
            <a:spLocks noChangeArrowheads="1"/>
          </p:cNvSpPr>
          <p:nvPr/>
        </p:nvSpPr>
        <p:spPr bwMode="auto">
          <a:xfrm>
            <a:off x="-2580" y="5228044"/>
            <a:ext cx="9146579" cy="1629955"/>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8132" name="Freeform 6">
            <a:extLst>
              <a:ext uri="{FF2B5EF4-FFF2-40B4-BE49-F238E27FC236}">
                <a16:creationId xmlns:a16="http://schemas.microsoft.com/office/drawing/2014/main" id="{9F26F734-8987-40BA-B91E-80E85A68B9E4}"/>
              </a:ext>
            </a:extLst>
          </p:cNvPr>
          <p:cNvSpPr>
            <a:spLocks/>
          </p:cNvSpPr>
          <p:nvPr/>
        </p:nvSpPr>
        <p:spPr bwMode="auto">
          <a:xfrm>
            <a:off x="5686425" y="3082925"/>
            <a:ext cx="69850" cy="109538"/>
          </a:xfrm>
          <a:custGeom>
            <a:avLst/>
            <a:gdLst>
              <a:gd name="T0" fmla="*/ 2147483646 w 8"/>
              <a:gd name="T1" fmla="*/ 0 h 109538"/>
              <a:gd name="T2" fmla="*/ 0 w 8"/>
              <a:gd name="T3" fmla="*/ 0 h 109538"/>
              <a:gd name="T4" fmla="*/ 2147483646 w 8"/>
              <a:gd name="T5" fmla="*/ 0 h 109538"/>
              <a:gd name="T6" fmla="*/ 2147483646 w 8"/>
              <a:gd name="T7" fmla="*/ 0 h 109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9538">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33" name="Text Box 121">
            <a:extLst>
              <a:ext uri="{FF2B5EF4-FFF2-40B4-BE49-F238E27FC236}">
                <a16:creationId xmlns:a16="http://schemas.microsoft.com/office/drawing/2014/main" id="{C7CDBF20-8892-41FF-9A07-C593FCE22254}"/>
              </a:ext>
            </a:extLst>
          </p:cNvPr>
          <p:cNvSpPr txBox="1">
            <a:spLocks noChangeArrowheads="1"/>
          </p:cNvSpPr>
          <p:nvPr/>
        </p:nvSpPr>
        <p:spPr bwMode="auto">
          <a:xfrm>
            <a:off x="807046" y="5228045"/>
            <a:ext cx="7524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8000" b="1" dirty="0">
                <a:solidFill>
                  <a:srgbClr val="02369E"/>
                </a:solidFill>
              </a:rPr>
              <a:t>Merci!</a:t>
            </a:r>
          </a:p>
        </p:txBody>
      </p:sp>
      <p:sp>
        <p:nvSpPr>
          <p:cNvPr id="48134" name="Text Box 122">
            <a:extLst>
              <a:ext uri="{FF2B5EF4-FFF2-40B4-BE49-F238E27FC236}">
                <a16:creationId xmlns:a16="http://schemas.microsoft.com/office/drawing/2014/main" id="{705EA976-291F-42B7-B85A-F83CFB272554}"/>
              </a:ext>
            </a:extLst>
          </p:cNvPr>
          <p:cNvSpPr txBox="1">
            <a:spLocks noChangeArrowheads="1"/>
          </p:cNvSpPr>
          <p:nvPr/>
        </p:nvSpPr>
        <p:spPr bwMode="auto">
          <a:xfrm>
            <a:off x="495300" y="187325"/>
            <a:ext cx="8369300" cy="30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fr-FR" altLang="fr-FR" sz="3600" b="1" dirty="0">
                <a:solidFill>
                  <a:srgbClr val="02369E"/>
                </a:solidFill>
                <a:latin typeface="Balloon" pitchFamily="2" charset="0"/>
              </a:rPr>
              <a:t>Oublie </a:t>
            </a:r>
            <a:r>
              <a:rPr lang="fr-FR" altLang="fr-FR" sz="3600" b="1" dirty="0">
                <a:solidFill>
                  <a:srgbClr val="FF0000"/>
                </a:solidFill>
                <a:latin typeface="Balloon" pitchFamily="2" charset="0"/>
              </a:rPr>
              <a:t>QUI</a:t>
            </a:r>
            <a:r>
              <a:rPr lang="fr-FR" altLang="fr-FR" sz="3600" b="1" dirty="0">
                <a:solidFill>
                  <a:srgbClr val="02369E"/>
                </a:solidFill>
                <a:latin typeface="Balloon" pitchFamily="2" charset="0"/>
              </a:rPr>
              <a:t> pilote</a:t>
            </a:r>
            <a:br>
              <a:rPr lang="fr-FR" altLang="fr-FR" sz="6000" b="1" dirty="0">
                <a:solidFill>
                  <a:srgbClr val="02369E"/>
                </a:solidFill>
                <a:latin typeface="Balloon" pitchFamily="2" charset="0"/>
              </a:rPr>
            </a:br>
            <a:r>
              <a:rPr lang="fr-FR" altLang="fr-FR" sz="2400" dirty="0">
                <a:solidFill>
                  <a:srgbClr val="02369E"/>
                </a:solidFill>
              </a:rPr>
              <a:t>(ami, rival, compatriote, un pilote étranger)</a:t>
            </a:r>
          </a:p>
          <a:p>
            <a:pPr algn="ctr" eaLnBrk="1" hangingPunct="1">
              <a:lnSpc>
                <a:spcPct val="80000"/>
              </a:lnSpc>
              <a:spcBef>
                <a:spcPts val="0"/>
              </a:spcBef>
            </a:pPr>
            <a:r>
              <a:rPr lang="fr-FR" altLang="fr-FR" sz="3600" b="1" dirty="0">
                <a:solidFill>
                  <a:srgbClr val="02369E"/>
                </a:solidFill>
                <a:latin typeface="Balloon" pitchFamily="2" charset="0"/>
              </a:rPr>
              <a:t>Oublie </a:t>
            </a:r>
            <a:r>
              <a:rPr lang="fr-FR" altLang="fr-FR" sz="3600" b="1" dirty="0">
                <a:solidFill>
                  <a:srgbClr val="FF0000"/>
                </a:solidFill>
                <a:latin typeface="Balloon" pitchFamily="2" charset="0"/>
              </a:rPr>
              <a:t>CE QUI</a:t>
            </a:r>
            <a:r>
              <a:rPr lang="fr-FR" altLang="fr-FR" sz="3600" b="1" dirty="0">
                <a:solidFill>
                  <a:srgbClr val="02369E"/>
                </a:solidFill>
                <a:latin typeface="Balloon" pitchFamily="2" charset="0"/>
              </a:rPr>
              <a:t> vole</a:t>
            </a:r>
            <a:br>
              <a:rPr lang="fr-FR" altLang="fr-FR" sz="6000" dirty="0">
                <a:solidFill>
                  <a:srgbClr val="02369E"/>
                </a:solidFill>
                <a:latin typeface="Balloon" pitchFamily="2" charset="0"/>
              </a:rPr>
            </a:br>
            <a:r>
              <a:rPr lang="en-GB" altLang="fr-FR" sz="2400" b="1" dirty="0">
                <a:solidFill>
                  <a:srgbClr val="02369E"/>
                </a:solidFill>
                <a:latin typeface="Balloon" pitchFamily="2" charset="0"/>
              </a:rPr>
              <a:t>(2-temps, 4-temps, </a:t>
            </a:r>
            <a:r>
              <a:rPr lang="fr-FR" altLang="fr-FR" sz="2400" b="1" dirty="0">
                <a:solidFill>
                  <a:srgbClr val="02369E"/>
                </a:solidFill>
                <a:latin typeface="Balloon" pitchFamily="2" charset="0"/>
              </a:rPr>
              <a:t>électrique)</a:t>
            </a:r>
          </a:p>
          <a:p>
            <a:pPr algn="ctr" eaLnBrk="1" hangingPunct="1">
              <a:lnSpc>
                <a:spcPct val="80000"/>
              </a:lnSpc>
              <a:spcBef>
                <a:spcPct val="50000"/>
              </a:spcBef>
            </a:pPr>
            <a:r>
              <a:rPr lang="fr-FR" altLang="fr-FR" sz="3600" b="1" dirty="0">
                <a:solidFill>
                  <a:srgbClr val="FF0000"/>
                </a:solidFill>
                <a:latin typeface="Balloon" pitchFamily="2" charset="0"/>
              </a:rPr>
              <a:t>REGARDE UNIQUEMENT LES TRAJECTOIRES DECRITES DANS LE CIEL!</a:t>
            </a:r>
            <a:br>
              <a:rPr lang="fr-FR" altLang="fr-FR" sz="3600" dirty="0">
                <a:solidFill>
                  <a:srgbClr val="FF0000"/>
                </a:solidFill>
                <a:latin typeface="Balloon" pitchFamily="2" charset="0"/>
              </a:rPr>
            </a:br>
            <a:endParaRPr lang="fr-FR" altLang="fr-FR" sz="2400" b="1" dirty="0">
              <a:solidFill>
                <a:srgbClr val="02369E"/>
              </a:solidFill>
              <a:latin typeface="Balloon" pitchFamily="2" charset="0"/>
            </a:endParaRPr>
          </a:p>
        </p:txBody>
      </p:sp>
      <p:grpSp>
        <p:nvGrpSpPr>
          <p:cNvPr id="48135" name="Group 134">
            <a:extLst>
              <a:ext uri="{FF2B5EF4-FFF2-40B4-BE49-F238E27FC236}">
                <a16:creationId xmlns:a16="http://schemas.microsoft.com/office/drawing/2014/main" id="{9A28F0A1-4129-49F3-8AAB-A24DCAC4A5E3}"/>
              </a:ext>
            </a:extLst>
          </p:cNvPr>
          <p:cNvGrpSpPr>
            <a:grpSpLocks/>
          </p:cNvGrpSpPr>
          <p:nvPr/>
        </p:nvGrpSpPr>
        <p:grpSpPr bwMode="auto">
          <a:xfrm>
            <a:off x="2752725" y="3192463"/>
            <a:ext cx="3783013" cy="1904591"/>
            <a:chOff x="748" y="1253"/>
            <a:chExt cx="4096" cy="1820"/>
          </a:xfrm>
        </p:grpSpPr>
        <p:sp>
          <p:nvSpPr>
            <p:cNvPr id="48138" name="AutoShape 135">
              <a:extLst>
                <a:ext uri="{FF2B5EF4-FFF2-40B4-BE49-F238E27FC236}">
                  <a16:creationId xmlns:a16="http://schemas.microsoft.com/office/drawing/2014/main" id="{AC8308E1-2E89-4CAB-AE4D-8A5E635A4276}"/>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8139" name="Group 136">
              <a:extLst>
                <a:ext uri="{FF2B5EF4-FFF2-40B4-BE49-F238E27FC236}">
                  <a16:creationId xmlns:a16="http://schemas.microsoft.com/office/drawing/2014/main" id="{3F58854C-5CA5-4CFC-9135-352AFE2395B3}"/>
                </a:ext>
              </a:extLst>
            </p:cNvPr>
            <p:cNvGrpSpPr>
              <a:grpSpLocks/>
            </p:cNvGrpSpPr>
            <p:nvPr/>
          </p:nvGrpSpPr>
          <p:grpSpPr bwMode="auto">
            <a:xfrm>
              <a:off x="756" y="1261"/>
              <a:ext cx="4080" cy="1804"/>
              <a:chOff x="756" y="1261"/>
              <a:chExt cx="4080" cy="1804"/>
            </a:xfrm>
          </p:grpSpPr>
          <p:sp>
            <p:nvSpPr>
              <p:cNvPr id="48299" name="Freeform 137">
                <a:extLst>
                  <a:ext uri="{FF2B5EF4-FFF2-40B4-BE49-F238E27FC236}">
                    <a16:creationId xmlns:a16="http://schemas.microsoft.com/office/drawing/2014/main" id="{A476E6CA-1866-44D0-A9E8-81241FE6C7D5}"/>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0" name="Freeform 138">
                <a:extLst>
                  <a:ext uri="{FF2B5EF4-FFF2-40B4-BE49-F238E27FC236}">
                    <a16:creationId xmlns:a16="http://schemas.microsoft.com/office/drawing/2014/main" id="{5D518420-DBC2-4806-A60F-63D26AEC37DC}"/>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01" name="Freeform 139">
                <a:extLst>
                  <a:ext uri="{FF2B5EF4-FFF2-40B4-BE49-F238E27FC236}">
                    <a16:creationId xmlns:a16="http://schemas.microsoft.com/office/drawing/2014/main" id="{F2DD6ACB-C2AB-477F-8321-5BACE2B5ED0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2" name="Freeform 140">
                <a:extLst>
                  <a:ext uri="{FF2B5EF4-FFF2-40B4-BE49-F238E27FC236}">
                    <a16:creationId xmlns:a16="http://schemas.microsoft.com/office/drawing/2014/main" id="{79AB60EF-3E50-4401-8E5E-A16BB7A8DF9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03" name="Freeform 141">
                <a:extLst>
                  <a:ext uri="{FF2B5EF4-FFF2-40B4-BE49-F238E27FC236}">
                    <a16:creationId xmlns:a16="http://schemas.microsoft.com/office/drawing/2014/main" id="{4AB28418-4CD0-41D6-A7C6-F332F76ADA26}"/>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4" name="Freeform 142">
                <a:extLst>
                  <a:ext uri="{FF2B5EF4-FFF2-40B4-BE49-F238E27FC236}">
                    <a16:creationId xmlns:a16="http://schemas.microsoft.com/office/drawing/2014/main" id="{0CD16AA8-29DD-4465-B878-A1D5137041E7}"/>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5" name="Freeform 143">
                <a:extLst>
                  <a:ext uri="{FF2B5EF4-FFF2-40B4-BE49-F238E27FC236}">
                    <a16:creationId xmlns:a16="http://schemas.microsoft.com/office/drawing/2014/main" id="{5C5F63EE-08A0-41B5-8CEA-B6C108DA2A58}"/>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6" name="Freeform 144">
                <a:extLst>
                  <a:ext uri="{FF2B5EF4-FFF2-40B4-BE49-F238E27FC236}">
                    <a16:creationId xmlns:a16="http://schemas.microsoft.com/office/drawing/2014/main" id="{0F06F859-7427-4045-9BA6-31500E3A029D}"/>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7" name="Freeform 145">
                <a:extLst>
                  <a:ext uri="{FF2B5EF4-FFF2-40B4-BE49-F238E27FC236}">
                    <a16:creationId xmlns:a16="http://schemas.microsoft.com/office/drawing/2014/main" id="{FC02BEE8-7107-4F06-9316-4D5875862CC1}"/>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8" name="Freeform 146">
                <a:extLst>
                  <a:ext uri="{FF2B5EF4-FFF2-40B4-BE49-F238E27FC236}">
                    <a16:creationId xmlns:a16="http://schemas.microsoft.com/office/drawing/2014/main" id="{B6526EC2-5145-4146-9A97-AB63AD1C3BEF}"/>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9" name="Freeform 147">
                <a:extLst>
                  <a:ext uri="{FF2B5EF4-FFF2-40B4-BE49-F238E27FC236}">
                    <a16:creationId xmlns:a16="http://schemas.microsoft.com/office/drawing/2014/main" id="{EB69BA2E-5A88-4C0C-B90D-A7FBF3568681}"/>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0" name="Freeform 148">
                <a:extLst>
                  <a:ext uri="{FF2B5EF4-FFF2-40B4-BE49-F238E27FC236}">
                    <a16:creationId xmlns:a16="http://schemas.microsoft.com/office/drawing/2014/main" id="{8FB1D5AC-533D-4835-9D21-E9AFE21870ED}"/>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1" name="Freeform 149">
                <a:extLst>
                  <a:ext uri="{FF2B5EF4-FFF2-40B4-BE49-F238E27FC236}">
                    <a16:creationId xmlns:a16="http://schemas.microsoft.com/office/drawing/2014/main" id="{04E7E5A7-4F8B-4C72-82DB-602F46907EB8}"/>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2" name="Freeform 150">
                <a:extLst>
                  <a:ext uri="{FF2B5EF4-FFF2-40B4-BE49-F238E27FC236}">
                    <a16:creationId xmlns:a16="http://schemas.microsoft.com/office/drawing/2014/main" id="{BD7DB053-D812-430D-85EB-0A7356DAC3C5}"/>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3" name="Freeform 151">
                <a:extLst>
                  <a:ext uri="{FF2B5EF4-FFF2-40B4-BE49-F238E27FC236}">
                    <a16:creationId xmlns:a16="http://schemas.microsoft.com/office/drawing/2014/main" id="{20998054-D36F-42C4-8B7B-4AE42C6240EB}"/>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14" name="Freeform 152">
                <a:extLst>
                  <a:ext uri="{FF2B5EF4-FFF2-40B4-BE49-F238E27FC236}">
                    <a16:creationId xmlns:a16="http://schemas.microsoft.com/office/drawing/2014/main" id="{86C56DFF-46C0-495C-AA33-80E9B7B9A359}"/>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5" name="Freeform 153">
                <a:extLst>
                  <a:ext uri="{FF2B5EF4-FFF2-40B4-BE49-F238E27FC236}">
                    <a16:creationId xmlns:a16="http://schemas.microsoft.com/office/drawing/2014/main" id="{D5BFE136-F09A-4894-BF2B-9124B2D25B5F}"/>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16" name="Freeform 154">
                <a:extLst>
                  <a:ext uri="{FF2B5EF4-FFF2-40B4-BE49-F238E27FC236}">
                    <a16:creationId xmlns:a16="http://schemas.microsoft.com/office/drawing/2014/main" id="{432EA44B-280D-4CFF-9EE1-FBC547A1335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7" name="Freeform 155">
                <a:extLst>
                  <a:ext uri="{FF2B5EF4-FFF2-40B4-BE49-F238E27FC236}">
                    <a16:creationId xmlns:a16="http://schemas.microsoft.com/office/drawing/2014/main" id="{FB2FEDDB-E819-4FE5-A10F-709630BD3646}"/>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8" name="Freeform 156">
                <a:extLst>
                  <a:ext uri="{FF2B5EF4-FFF2-40B4-BE49-F238E27FC236}">
                    <a16:creationId xmlns:a16="http://schemas.microsoft.com/office/drawing/2014/main" id="{A90A1B86-C254-42D2-A1B0-9ACB38E61DC7}"/>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9" name="Freeform 157">
                <a:extLst>
                  <a:ext uri="{FF2B5EF4-FFF2-40B4-BE49-F238E27FC236}">
                    <a16:creationId xmlns:a16="http://schemas.microsoft.com/office/drawing/2014/main" id="{D857677E-BA9D-454B-AC1A-98F2843422A1}"/>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0" name="Freeform 158">
                <a:extLst>
                  <a:ext uri="{FF2B5EF4-FFF2-40B4-BE49-F238E27FC236}">
                    <a16:creationId xmlns:a16="http://schemas.microsoft.com/office/drawing/2014/main" id="{366F8D22-922F-4AD7-92DA-2D01D09C150A}"/>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1" name="Freeform 159">
                <a:extLst>
                  <a:ext uri="{FF2B5EF4-FFF2-40B4-BE49-F238E27FC236}">
                    <a16:creationId xmlns:a16="http://schemas.microsoft.com/office/drawing/2014/main" id="{BD853962-2D72-4C17-9FF3-76B698ADBA82}"/>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2" name="Freeform 160">
                <a:extLst>
                  <a:ext uri="{FF2B5EF4-FFF2-40B4-BE49-F238E27FC236}">
                    <a16:creationId xmlns:a16="http://schemas.microsoft.com/office/drawing/2014/main" id="{510DB7B2-CB06-4F04-9F67-27B6C06F535E}"/>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3" name="Freeform 161">
                <a:extLst>
                  <a:ext uri="{FF2B5EF4-FFF2-40B4-BE49-F238E27FC236}">
                    <a16:creationId xmlns:a16="http://schemas.microsoft.com/office/drawing/2014/main" id="{FF4463BF-4DA0-4DD8-9075-6D98D7716BF5}"/>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4" name="Freeform 162">
                <a:extLst>
                  <a:ext uri="{FF2B5EF4-FFF2-40B4-BE49-F238E27FC236}">
                    <a16:creationId xmlns:a16="http://schemas.microsoft.com/office/drawing/2014/main" id="{1EE16A6B-3D94-454F-8378-8B5B3E1C95EF}"/>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5" name="Freeform 163">
                <a:extLst>
                  <a:ext uri="{FF2B5EF4-FFF2-40B4-BE49-F238E27FC236}">
                    <a16:creationId xmlns:a16="http://schemas.microsoft.com/office/drawing/2014/main" id="{DFAD305F-DB71-437C-853E-6AF370A6EF40}"/>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6" name="Freeform 164">
                <a:extLst>
                  <a:ext uri="{FF2B5EF4-FFF2-40B4-BE49-F238E27FC236}">
                    <a16:creationId xmlns:a16="http://schemas.microsoft.com/office/drawing/2014/main" id="{073AAB46-2716-46FC-8387-2DA2C1599488}"/>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7" name="Freeform 165">
                <a:extLst>
                  <a:ext uri="{FF2B5EF4-FFF2-40B4-BE49-F238E27FC236}">
                    <a16:creationId xmlns:a16="http://schemas.microsoft.com/office/drawing/2014/main" id="{EAA0E741-09E8-433B-B9D2-0F640A17D7CD}"/>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8" name="Freeform 166">
                <a:extLst>
                  <a:ext uri="{FF2B5EF4-FFF2-40B4-BE49-F238E27FC236}">
                    <a16:creationId xmlns:a16="http://schemas.microsoft.com/office/drawing/2014/main" id="{E5B07DCC-CD9D-464E-8779-D03B6BE3331B}"/>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9" name="Freeform 167">
                <a:extLst>
                  <a:ext uri="{FF2B5EF4-FFF2-40B4-BE49-F238E27FC236}">
                    <a16:creationId xmlns:a16="http://schemas.microsoft.com/office/drawing/2014/main" id="{353DC483-4CCF-4EE4-8BC6-9B411E942D6E}"/>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0" name="Freeform 168">
                <a:extLst>
                  <a:ext uri="{FF2B5EF4-FFF2-40B4-BE49-F238E27FC236}">
                    <a16:creationId xmlns:a16="http://schemas.microsoft.com/office/drawing/2014/main" id="{E07EF640-3AE3-40E8-B39F-1BAC25CF8309}"/>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1" name="Freeform 169">
                <a:extLst>
                  <a:ext uri="{FF2B5EF4-FFF2-40B4-BE49-F238E27FC236}">
                    <a16:creationId xmlns:a16="http://schemas.microsoft.com/office/drawing/2014/main" id="{6DAF7046-6664-4271-9117-A5A9D5EE4993}"/>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2" name="Freeform 170">
                <a:extLst>
                  <a:ext uri="{FF2B5EF4-FFF2-40B4-BE49-F238E27FC236}">
                    <a16:creationId xmlns:a16="http://schemas.microsoft.com/office/drawing/2014/main" id="{BB209279-A7E6-48A1-9606-C5B303CD5EF9}"/>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3" name="Freeform 171">
                <a:extLst>
                  <a:ext uri="{FF2B5EF4-FFF2-40B4-BE49-F238E27FC236}">
                    <a16:creationId xmlns:a16="http://schemas.microsoft.com/office/drawing/2014/main" id="{1864E6B7-1567-416E-B6E2-E326D7F06741}"/>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4" name="Freeform 172">
                <a:extLst>
                  <a:ext uri="{FF2B5EF4-FFF2-40B4-BE49-F238E27FC236}">
                    <a16:creationId xmlns:a16="http://schemas.microsoft.com/office/drawing/2014/main" id="{9B56786B-4025-4860-A804-BA3465D4730F}"/>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5" name="Freeform 173">
                <a:extLst>
                  <a:ext uri="{FF2B5EF4-FFF2-40B4-BE49-F238E27FC236}">
                    <a16:creationId xmlns:a16="http://schemas.microsoft.com/office/drawing/2014/main" id="{5FBF122D-850F-4EC1-9D08-F2564A8BE3B3}"/>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6" name="Freeform 174">
                <a:extLst>
                  <a:ext uri="{FF2B5EF4-FFF2-40B4-BE49-F238E27FC236}">
                    <a16:creationId xmlns:a16="http://schemas.microsoft.com/office/drawing/2014/main" id="{6D2CBAF6-2DC1-4089-AF2A-34A97E5DD58E}"/>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7" name="Freeform 175">
                <a:extLst>
                  <a:ext uri="{FF2B5EF4-FFF2-40B4-BE49-F238E27FC236}">
                    <a16:creationId xmlns:a16="http://schemas.microsoft.com/office/drawing/2014/main" id="{69826E3A-A7AE-4882-B7A7-4DEF8D43618E}"/>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8" name="Freeform 176">
                <a:extLst>
                  <a:ext uri="{FF2B5EF4-FFF2-40B4-BE49-F238E27FC236}">
                    <a16:creationId xmlns:a16="http://schemas.microsoft.com/office/drawing/2014/main" id="{46863B06-33D7-4CCF-A915-A8A27ED3B064}"/>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9" name="Freeform 177">
                <a:extLst>
                  <a:ext uri="{FF2B5EF4-FFF2-40B4-BE49-F238E27FC236}">
                    <a16:creationId xmlns:a16="http://schemas.microsoft.com/office/drawing/2014/main" id="{797B3D75-629B-47EE-84E6-FE22B0E388B2}"/>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0" name="Freeform 178">
                <a:extLst>
                  <a:ext uri="{FF2B5EF4-FFF2-40B4-BE49-F238E27FC236}">
                    <a16:creationId xmlns:a16="http://schemas.microsoft.com/office/drawing/2014/main" id="{D5805C03-C9AE-46D2-A6E3-EE4DABFD7CBA}"/>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1" name="Freeform 179">
                <a:extLst>
                  <a:ext uri="{FF2B5EF4-FFF2-40B4-BE49-F238E27FC236}">
                    <a16:creationId xmlns:a16="http://schemas.microsoft.com/office/drawing/2014/main" id="{F007D17F-56F6-4084-9C07-F5251822DC7E}"/>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2" name="Freeform 180">
                <a:extLst>
                  <a:ext uri="{FF2B5EF4-FFF2-40B4-BE49-F238E27FC236}">
                    <a16:creationId xmlns:a16="http://schemas.microsoft.com/office/drawing/2014/main" id="{2CF4B506-2BCE-4F00-816F-0794B0800B97}"/>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3" name="Freeform 181">
                <a:extLst>
                  <a:ext uri="{FF2B5EF4-FFF2-40B4-BE49-F238E27FC236}">
                    <a16:creationId xmlns:a16="http://schemas.microsoft.com/office/drawing/2014/main" id="{A4C47FC6-B519-4552-9E2D-9A942160A1B6}"/>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4" name="Freeform 182">
                <a:extLst>
                  <a:ext uri="{FF2B5EF4-FFF2-40B4-BE49-F238E27FC236}">
                    <a16:creationId xmlns:a16="http://schemas.microsoft.com/office/drawing/2014/main" id="{FB75BCBC-24C8-42EE-A594-599E00C2367C}"/>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5" name="Freeform 183">
                <a:extLst>
                  <a:ext uri="{FF2B5EF4-FFF2-40B4-BE49-F238E27FC236}">
                    <a16:creationId xmlns:a16="http://schemas.microsoft.com/office/drawing/2014/main" id="{06646DF8-0F1D-4450-96C5-4F8B6F14CC6A}"/>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6" name="Freeform 184">
                <a:extLst>
                  <a:ext uri="{FF2B5EF4-FFF2-40B4-BE49-F238E27FC236}">
                    <a16:creationId xmlns:a16="http://schemas.microsoft.com/office/drawing/2014/main" id="{764F8457-B806-4B29-A5B6-C288768B97E8}"/>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7" name="Freeform 185">
                <a:extLst>
                  <a:ext uri="{FF2B5EF4-FFF2-40B4-BE49-F238E27FC236}">
                    <a16:creationId xmlns:a16="http://schemas.microsoft.com/office/drawing/2014/main" id="{2FD7E7CE-C12D-4E53-B127-CF1F948EEFB2}"/>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8" name="Freeform 186">
                <a:extLst>
                  <a:ext uri="{FF2B5EF4-FFF2-40B4-BE49-F238E27FC236}">
                    <a16:creationId xmlns:a16="http://schemas.microsoft.com/office/drawing/2014/main" id="{5A2C6F01-9151-4306-9C07-1C4C16572C54}"/>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9" name="Freeform 187">
                <a:extLst>
                  <a:ext uri="{FF2B5EF4-FFF2-40B4-BE49-F238E27FC236}">
                    <a16:creationId xmlns:a16="http://schemas.microsoft.com/office/drawing/2014/main" id="{6BE10651-4C11-432F-BC17-BB82AB36DC70}"/>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0" name="Freeform 188">
                <a:extLst>
                  <a:ext uri="{FF2B5EF4-FFF2-40B4-BE49-F238E27FC236}">
                    <a16:creationId xmlns:a16="http://schemas.microsoft.com/office/drawing/2014/main" id="{075BAE14-1A5E-4F77-ABEB-6AB1FEA85BA3}"/>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1" name="Freeform 189">
                <a:extLst>
                  <a:ext uri="{FF2B5EF4-FFF2-40B4-BE49-F238E27FC236}">
                    <a16:creationId xmlns:a16="http://schemas.microsoft.com/office/drawing/2014/main" id="{EA67C05A-12F4-4837-A753-E5BBBF10E0B9}"/>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2" name="Freeform 190">
                <a:extLst>
                  <a:ext uri="{FF2B5EF4-FFF2-40B4-BE49-F238E27FC236}">
                    <a16:creationId xmlns:a16="http://schemas.microsoft.com/office/drawing/2014/main" id="{BC8AB267-AEA2-4FA5-9DA3-8795A562337F}"/>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3" name="Freeform 191">
                <a:extLst>
                  <a:ext uri="{FF2B5EF4-FFF2-40B4-BE49-F238E27FC236}">
                    <a16:creationId xmlns:a16="http://schemas.microsoft.com/office/drawing/2014/main" id="{8F3A47CC-C0BD-476D-A3EC-8E8590DA7AB6}"/>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4" name="Freeform 192">
                <a:extLst>
                  <a:ext uri="{FF2B5EF4-FFF2-40B4-BE49-F238E27FC236}">
                    <a16:creationId xmlns:a16="http://schemas.microsoft.com/office/drawing/2014/main" id="{09854B5D-CFBF-43CF-8C98-55906CA23239}"/>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5" name="Freeform 193">
                <a:extLst>
                  <a:ext uri="{FF2B5EF4-FFF2-40B4-BE49-F238E27FC236}">
                    <a16:creationId xmlns:a16="http://schemas.microsoft.com/office/drawing/2014/main" id="{273E5E71-2E92-4E00-B21F-737AACFF0841}"/>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6" name="Freeform 194">
                <a:extLst>
                  <a:ext uri="{FF2B5EF4-FFF2-40B4-BE49-F238E27FC236}">
                    <a16:creationId xmlns:a16="http://schemas.microsoft.com/office/drawing/2014/main" id="{D94BCAEC-FFD4-42E2-B35E-7E05748199CE}"/>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7" name="Freeform 195">
                <a:extLst>
                  <a:ext uri="{FF2B5EF4-FFF2-40B4-BE49-F238E27FC236}">
                    <a16:creationId xmlns:a16="http://schemas.microsoft.com/office/drawing/2014/main" id="{EE55B87B-300A-4B2C-927A-8EFA11BCAD2F}"/>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8" name="Freeform 196">
                <a:extLst>
                  <a:ext uri="{FF2B5EF4-FFF2-40B4-BE49-F238E27FC236}">
                    <a16:creationId xmlns:a16="http://schemas.microsoft.com/office/drawing/2014/main" id="{3D14CF59-ADB9-40D6-B66C-2CB7241D1A73}"/>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9" name="Freeform 197">
                <a:extLst>
                  <a:ext uri="{FF2B5EF4-FFF2-40B4-BE49-F238E27FC236}">
                    <a16:creationId xmlns:a16="http://schemas.microsoft.com/office/drawing/2014/main" id="{2E8F3BA7-4789-4D4E-9EA8-726781B3048D}"/>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0" name="Freeform 198">
                <a:extLst>
                  <a:ext uri="{FF2B5EF4-FFF2-40B4-BE49-F238E27FC236}">
                    <a16:creationId xmlns:a16="http://schemas.microsoft.com/office/drawing/2014/main" id="{CBA1B6EC-9641-460D-B7EA-896F3F62D97E}"/>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1" name="Freeform 199">
                <a:extLst>
                  <a:ext uri="{FF2B5EF4-FFF2-40B4-BE49-F238E27FC236}">
                    <a16:creationId xmlns:a16="http://schemas.microsoft.com/office/drawing/2014/main" id="{9F0337E4-8D9B-4953-9945-D174BD3454F6}"/>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2" name="Freeform 200">
                <a:extLst>
                  <a:ext uri="{FF2B5EF4-FFF2-40B4-BE49-F238E27FC236}">
                    <a16:creationId xmlns:a16="http://schemas.microsoft.com/office/drawing/2014/main" id="{84DA48B7-DDBE-4120-A8A9-717C8EB57447}"/>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3" name="Freeform 201">
                <a:extLst>
                  <a:ext uri="{FF2B5EF4-FFF2-40B4-BE49-F238E27FC236}">
                    <a16:creationId xmlns:a16="http://schemas.microsoft.com/office/drawing/2014/main" id="{62B83877-AC3B-4A08-87CB-D30740EF95B8}"/>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4" name="Freeform 202">
                <a:extLst>
                  <a:ext uri="{FF2B5EF4-FFF2-40B4-BE49-F238E27FC236}">
                    <a16:creationId xmlns:a16="http://schemas.microsoft.com/office/drawing/2014/main" id="{BA33D638-62D8-437F-8B7A-B39E59426F62}"/>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5" name="Freeform 203">
                <a:extLst>
                  <a:ext uri="{FF2B5EF4-FFF2-40B4-BE49-F238E27FC236}">
                    <a16:creationId xmlns:a16="http://schemas.microsoft.com/office/drawing/2014/main" id="{A404AC47-6CC3-4256-9F4A-2A4067C92F6C}"/>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6" name="Freeform 204">
                <a:extLst>
                  <a:ext uri="{FF2B5EF4-FFF2-40B4-BE49-F238E27FC236}">
                    <a16:creationId xmlns:a16="http://schemas.microsoft.com/office/drawing/2014/main" id="{4E808BC3-A4AF-4EE8-A3A5-11665AF39075}"/>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7" name="Freeform 205">
                <a:extLst>
                  <a:ext uri="{FF2B5EF4-FFF2-40B4-BE49-F238E27FC236}">
                    <a16:creationId xmlns:a16="http://schemas.microsoft.com/office/drawing/2014/main" id="{B3FE03E7-113E-49F7-8068-49A7CEE578B8}"/>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8" name="Freeform 206">
                <a:extLst>
                  <a:ext uri="{FF2B5EF4-FFF2-40B4-BE49-F238E27FC236}">
                    <a16:creationId xmlns:a16="http://schemas.microsoft.com/office/drawing/2014/main" id="{B538440B-FD3C-4126-BF03-0AE267277B8F}"/>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9" name="Freeform 207">
                <a:extLst>
                  <a:ext uri="{FF2B5EF4-FFF2-40B4-BE49-F238E27FC236}">
                    <a16:creationId xmlns:a16="http://schemas.microsoft.com/office/drawing/2014/main" id="{FC355476-C4E9-49EE-9283-B4BB70BCA971}"/>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0" name="Freeform 208">
                <a:extLst>
                  <a:ext uri="{FF2B5EF4-FFF2-40B4-BE49-F238E27FC236}">
                    <a16:creationId xmlns:a16="http://schemas.microsoft.com/office/drawing/2014/main" id="{94AEF2F7-4485-4307-8626-0E62385655BD}"/>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1" name="Freeform 209">
                <a:extLst>
                  <a:ext uri="{FF2B5EF4-FFF2-40B4-BE49-F238E27FC236}">
                    <a16:creationId xmlns:a16="http://schemas.microsoft.com/office/drawing/2014/main" id="{214F5FD5-C9CC-4CB3-ADD5-8FD9EAB237A9}"/>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2" name="Freeform 210">
                <a:extLst>
                  <a:ext uri="{FF2B5EF4-FFF2-40B4-BE49-F238E27FC236}">
                    <a16:creationId xmlns:a16="http://schemas.microsoft.com/office/drawing/2014/main" id="{6924D05A-E7E5-4194-9574-CD0516B27A3A}"/>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3" name="Freeform 211">
                <a:extLst>
                  <a:ext uri="{FF2B5EF4-FFF2-40B4-BE49-F238E27FC236}">
                    <a16:creationId xmlns:a16="http://schemas.microsoft.com/office/drawing/2014/main" id="{95ADEDF1-B811-4402-99ED-9EB3192A981B}"/>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4" name="Freeform 212">
                <a:extLst>
                  <a:ext uri="{FF2B5EF4-FFF2-40B4-BE49-F238E27FC236}">
                    <a16:creationId xmlns:a16="http://schemas.microsoft.com/office/drawing/2014/main" id="{9F66BBA0-CF9B-4CF5-AB19-4114064F7430}"/>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5" name="Freeform 213">
                <a:extLst>
                  <a:ext uri="{FF2B5EF4-FFF2-40B4-BE49-F238E27FC236}">
                    <a16:creationId xmlns:a16="http://schemas.microsoft.com/office/drawing/2014/main" id="{642FDF25-AAE0-4AA0-913B-0F728BCF2085}"/>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6" name="Freeform 214">
                <a:extLst>
                  <a:ext uri="{FF2B5EF4-FFF2-40B4-BE49-F238E27FC236}">
                    <a16:creationId xmlns:a16="http://schemas.microsoft.com/office/drawing/2014/main" id="{8B00CB0D-A933-4580-B408-5DA480683621}"/>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7" name="Freeform 215">
                <a:extLst>
                  <a:ext uri="{FF2B5EF4-FFF2-40B4-BE49-F238E27FC236}">
                    <a16:creationId xmlns:a16="http://schemas.microsoft.com/office/drawing/2014/main" id="{58657B82-C5F3-4D8A-9B41-4FF4C1131324}"/>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8" name="Freeform 216">
                <a:extLst>
                  <a:ext uri="{FF2B5EF4-FFF2-40B4-BE49-F238E27FC236}">
                    <a16:creationId xmlns:a16="http://schemas.microsoft.com/office/drawing/2014/main" id="{F467B338-E7D7-4FDD-AC3C-EF14FC8E988E}"/>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9" name="Freeform 217">
                <a:extLst>
                  <a:ext uri="{FF2B5EF4-FFF2-40B4-BE49-F238E27FC236}">
                    <a16:creationId xmlns:a16="http://schemas.microsoft.com/office/drawing/2014/main" id="{32749366-1CF0-4AE6-AB51-68CFB33A0DE6}"/>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0" name="Freeform 218">
                <a:extLst>
                  <a:ext uri="{FF2B5EF4-FFF2-40B4-BE49-F238E27FC236}">
                    <a16:creationId xmlns:a16="http://schemas.microsoft.com/office/drawing/2014/main" id="{AEF58526-7A07-453D-AD8E-8D7FF2363160}"/>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1" name="Freeform 219">
                <a:extLst>
                  <a:ext uri="{FF2B5EF4-FFF2-40B4-BE49-F238E27FC236}">
                    <a16:creationId xmlns:a16="http://schemas.microsoft.com/office/drawing/2014/main" id="{9CC5072F-1879-4351-A7B2-BE418533DD90}"/>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2" name="Freeform 220">
                <a:extLst>
                  <a:ext uri="{FF2B5EF4-FFF2-40B4-BE49-F238E27FC236}">
                    <a16:creationId xmlns:a16="http://schemas.microsoft.com/office/drawing/2014/main" id="{28DD5F20-FB67-493D-B647-59E50F3820D4}"/>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3" name="Freeform 221">
                <a:extLst>
                  <a:ext uri="{FF2B5EF4-FFF2-40B4-BE49-F238E27FC236}">
                    <a16:creationId xmlns:a16="http://schemas.microsoft.com/office/drawing/2014/main" id="{3B4E692A-02C6-4614-A4D0-8820CE292F9A}"/>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4" name="Freeform 222">
                <a:extLst>
                  <a:ext uri="{FF2B5EF4-FFF2-40B4-BE49-F238E27FC236}">
                    <a16:creationId xmlns:a16="http://schemas.microsoft.com/office/drawing/2014/main" id="{9230333F-8C11-41B8-AC3F-0A7540F7B822}"/>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5" name="Freeform 223">
                <a:extLst>
                  <a:ext uri="{FF2B5EF4-FFF2-40B4-BE49-F238E27FC236}">
                    <a16:creationId xmlns:a16="http://schemas.microsoft.com/office/drawing/2014/main" id="{D7D43672-D5B1-49C6-AC10-A06B7942937A}"/>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6" name="Freeform 224">
                <a:extLst>
                  <a:ext uri="{FF2B5EF4-FFF2-40B4-BE49-F238E27FC236}">
                    <a16:creationId xmlns:a16="http://schemas.microsoft.com/office/drawing/2014/main" id="{BFBBF88D-6455-46F9-A9D9-3B53CEE04414}"/>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7" name="Freeform 225">
                <a:extLst>
                  <a:ext uri="{FF2B5EF4-FFF2-40B4-BE49-F238E27FC236}">
                    <a16:creationId xmlns:a16="http://schemas.microsoft.com/office/drawing/2014/main" id="{DD211536-46C8-46AF-B7AA-34DF2A4E3CC3}"/>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8" name="Freeform 226">
                <a:extLst>
                  <a:ext uri="{FF2B5EF4-FFF2-40B4-BE49-F238E27FC236}">
                    <a16:creationId xmlns:a16="http://schemas.microsoft.com/office/drawing/2014/main" id="{67EB0783-6D9F-48B1-96A6-E5C113D274FE}"/>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9" name="Freeform 227">
                <a:extLst>
                  <a:ext uri="{FF2B5EF4-FFF2-40B4-BE49-F238E27FC236}">
                    <a16:creationId xmlns:a16="http://schemas.microsoft.com/office/drawing/2014/main" id="{D4C732DC-077B-42A7-948C-62A3031A4EC1}"/>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0" name="Freeform 228">
                <a:extLst>
                  <a:ext uri="{FF2B5EF4-FFF2-40B4-BE49-F238E27FC236}">
                    <a16:creationId xmlns:a16="http://schemas.microsoft.com/office/drawing/2014/main" id="{2553CA2E-4FF6-4341-8176-FE0A133BFADE}"/>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1" name="Freeform 229">
                <a:extLst>
                  <a:ext uri="{FF2B5EF4-FFF2-40B4-BE49-F238E27FC236}">
                    <a16:creationId xmlns:a16="http://schemas.microsoft.com/office/drawing/2014/main" id="{32EB3AAB-6167-46C1-BE1D-E051A6746C75}"/>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2" name="Freeform 230">
                <a:extLst>
                  <a:ext uri="{FF2B5EF4-FFF2-40B4-BE49-F238E27FC236}">
                    <a16:creationId xmlns:a16="http://schemas.microsoft.com/office/drawing/2014/main" id="{22D4BA58-7909-4C25-A1EF-8CB6AE3C93E4}"/>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3" name="Freeform 231">
                <a:extLst>
                  <a:ext uri="{FF2B5EF4-FFF2-40B4-BE49-F238E27FC236}">
                    <a16:creationId xmlns:a16="http://schemas.microsoft.com/office/drawing/2014/main" id="{E4FE2F47-6D2A-45AB-8E7E-149645C0A0CB}"/>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4" name="Freeform 232">
                <a:extLst>
                  <a:ext uri="{FF2B5EF4-FFF2-40B4-BE49-F238E27FC236}">
                    <a16:creationId xmlns:a16="http://schemas.microsoft.com/office/drawing/2014/main" id="{55D8BECD-33B2-427C-BDFD-1EFF9AA5A79F}"/>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5" name="Freeform 233">
                <a:extLst>
                  <a:ext uri="{FF2B5EF4-FFF2-40B4-BE49-F238E27FC236}">
                    <a16:creationId xmlns:a16="http://schemas.microsoft.com/office/drawing/2014/main" id="{4FF852A9-D018-433C-8D29-081DEBCCF93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6" name="Freeform 234">
                <a:extLst>
                  <a:ext uri="{FF2B5EF4-FFF2-40B4-BE49-F238E27FC236}">
                    <a16:creationId xmlns:a16="http://schemas.microsoft.com/office/drawing/2014/main" id="{4BD74D37-4174-4EA6-96EF-BFA1FB43D28B}"/>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7" name="Freeform 235">
                <a:extLst>
                  <a:ext uri="{FF2B5EF4-FFF2-40B4-BE49-F238E27FC236}">
                    <a16:creationId xmlns:a16="http://schemas.microsoft.com/office/drawing/2014/main" id="{FB28018C-75EB-4A6C-BB8D-9BB3176418BC}"/>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8" name="Freeform 236">
                <a:extLst>
                  <a:ext uri="{FF2B5EF4-FFF2-40B4-BE49-F238E27FC236}">
                    <a16:creationId xmlns:a16="http://schemas.microsoft.com/office/drawing/2014/main" id="{F3A12196-2A8A-41FA-9B09-057C17E309BD}"/>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9" name="Freeform 237">
                <a:extLst>
                  <a:ext uri="{FF2B5EF4-FFF2-40B4-BE49-F238E27FC236}">
                    <a16:creationId xmlns:a16="http://schemas.microsoft.com/office/drawing/2014/main" id="{F716B690-1F3B-43A5-AF58-29BC248E0C2F}"/>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0" name="Freeform 238">
                <a:extLst>
                  <a:ext uri="{FF2B5EF4-FFF2-40B4-BE49-F238E27FC236}">
                    <a16:creationId xmlns:a16="http://schemas.microsoft.com/office/drawing/2014/main" id="{87BE60B8-530B-4022-B8DC-6FED3DDE3111}"/>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1" name="Freeform 239">
                <a:extLst>
                  <a:ext uri="{FF2B5EF4-FFF2-40B4-BE49-F238E27FC236}">
                    <a16:creationId xmlns:a16="http://schemas.microsoft.com/office/drawing/2014/main" id="{D453F518-7F48-43F2-BD23-9CDFE98FD662}"/>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2" name="Freeform 240">
                <a:extLst>
                  <a:ext uri="{FF2B5EF4-FFF2-40B4-BE49-F238E27FC236}">
                    <a16:creationId xmlns:a16="http://schemas.microsoft.com/office/drawing/2014/main" id="{256B8B5A-E3C5-4014-BD20-7A68016A59AB}"/>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3" name="Freeform 241">
                <a:extLst>
                  <a:ext uri="{FF2B5EF4-FFF2-40B4-BE49-F238E27FC236}">
                    <a16:creationId xmlns:a16="http://schemas.microsoft.com/office/drawing/2014/main" id="{C4B52DE2-B2E0-46C3-86B0-2E07C0A117A8}"/>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4" name="Freeform 242">
                <a:extLst>
                  <a:ext uri="{FF2B5EF4-FFF2-40B4-BE49-F238E27FC236}">
                    <a16:creationId xmlns:a16="http://schemas.microsoft.com/office/drawing/2014/main" id="{ADD38CE9-5D45-4773-BC6A-262EEA4FD437}"/>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5" name="Freeform 243">
                <a:extLst>
                  <a:ext uri="{FF2B5EF4-FFF2-40B4-BE49-F238E27FC236}">
                    <a16:creationId xmlns:a16="http://schemas.microsoft.com/office/drawing/2014/main" id="{4C3D2BC1-B07F-4CCF-9783-F9D0D453A863}"/>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6" name="Freeform 244">
                <a:extLst>
                  <a:ext uri="{FF2B5EF4-FFF2-40B4-BE49-F238E27FC236}">
                    <a16:creationId xmlns:a16="http://schemas.microsoft.com/office/drawing/2014/main" id="{7CCCCFCB-7298-4617-A4C0-037F59A4D9C6}"/>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7" name="Freeform 245">
                <a:extLst>
                  <a:ext uri="{FF2B5EF4-FFF2-40B4-BE49-F238E27FC236}">
                    <a16:creationId xmlns:a16="http://schemas.microsoft.com/office/drawing/2014/main" id="{A107AF48-7E01-4C11-8D1B-075D67E66D7D}"/>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8" name="Freeform 246">
                <a:extLst>
                  <a:ext uri="{FF2B5EF4-FFF2-40B4-BE49-F238E27FC236}">
                    <a16:creationId xmlns:a16="http://schemas.microsoft.com/office/drawing/2014/main" id="{C3E4970F-8B04-4518-8FE2-08CD22EFB85D}"/>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9" name="Freeform 247">
                <a:extLst>
                  <a:ext uri="{FF2B5EF4-FFF2-40B4-BE49-F238E27FC236}">
                    <a16:creationId xmlns:a16="http://schemas.microsoft.com/office/drawing/2014/main" id="{BABD84A2-D153-45D4-AD6A-E0DC039BB063}"/>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0" name="Freeform 248">
                <a:extLst>
                  <a:ext uri="{FF2B5EF4-FFF2-40B4-BE49-F238E27FC236}">
                    <a16:creationId xmlns:a16="http://schemas.microsoft.com/office/drawing/2014/main" id="{33D11B42-7F33-4A6D-93D7-440B0372B0E2}"/>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1" name="Freeform 249">
                <a:extLst>
                  <a:ext uri="{FF2B5EF4-FFF2-40B4-BE49-F238E27FC236}">
                    <a16:creationId xmlns:a16="http://schemas.microsoft.com/office/drawing/2014/main" id="{7D960851-CF1F-4F0D-8978-96BE9AD45D4D}"/>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2" name="Freeform 250">
                <a:extLst>
                  <a:ext uri="{FF2B5EF4-FFF2-40B4-BE49-F238E27FC236}">
                    <a16:creationId xmlns:a16="http://schemas.microsoft.com/office/drawing/2014/main" id="{B1559ADA-B8B8-4140-BBA4-62CDD7BEEA12}"/>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3" name="Freeform 251">
                <a:extLst>
                  <a:ext uri="{FF2B5EF4-FFF2-40B4-BE49-F238E27FC236}">
                    <a16:creationId xmlns:a16="http://schemas.microsoft.com/office/drawing/2014/main" id="{1AE07A61-28A6-4B95-9A7E-AA9444BAE02D}"/>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4" name="Freeform 252">
                <a:extLst>
                  <a:ext uri="{FF2B5EF4-FFF2-40B4-BE49-F238E27FC236}">
                    <a16:creationId xmlns:a16="http://schemas.microsoft.com/office/drawing/2014/main" id="{6B513346-D15A-4C0E-A635-DBD0C48E65EE}"/>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5" name="Freeform 253">
                <a:extLst>
                  <a:ext uri="{FF2B5EF4-FFF2-40B4-BE49-F238E27FC236}">
                    <a16:creationId xmlns:a16="http://schemas.microsoft.com/office/drawing/2014/main" id="{017F8C6D-5BBE-45F8-B2C2-CDC59E88DC49}"/>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6" name="Freeform 254">
                <a:extLst>
                  <a:ext uri="{FF2B5EF4-FFF2-40B4-BE49-F238E27FC236}">
                    <a16:creationId xmlns:a16="http://schemas.microsoft.com/office/drawing/2014/main" id="{B899F880-2891-4F77-ADD3-5CE759A1B520}"/>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7" name="Freeform 255">
                <a:extLst>
                  <a:ext uri="{FF2B5EF4-FFF2-40B4-BE49-F238E27FC236}">
                    <a16:creationId xmlns:a16="http://schemas.microsoft.com/office/drawing/2014/main" id="{7C48A09A-3A42-4624-A0B5-532900E50CF5}"/>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8" name="Freeform 256">
                <a:extLst>
                  <a:ext uri="{FF2B5EF4-FFF2-40B4-BE49-F238E27FC236}">
                    <a16:creationId xmlns:a16="http://schemas.microsoft.com/office/drawing/2014/main" id="{F0DD3263-D962-44D5-BEA7-0BA189E030D1}"/>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9" name="Freeform 257">
                <a:extLst>
                  <a:ext uri="{FF2B5EF4-FFF2-40B4-BE49-F238E27FC236}">
                    <a16:creationId xmlns:a16="http://schemas.microsoft.com/office/drawing/2014/main" id="{320471DD-077C-4F83-82BD-0602C551DC34}"/>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0" name="Freeform 258">
                <a:extLst>
                  <a:ext uri="{FF2B5EF4-FFF2-40B4-BE49-F238E27FC236}">
                    <a16:creationId xmlns:a16="http://schemas.microsoft.com/office/drawing/2014/main" id="{E9F7AD2B-92C8-45D0-BDA5-5EC77361A096}"/>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1" name="Freeform 259">
                <a:extLst>
                  <a:ext uri="{FF2B5EF4-FFF2-40B4-BE49-F238E27FC236}">
                    <a16:creationId xmlns:a16="http://schemas.microsoft.com/office/drawing/2014/main" id="{6320ACED-4BD6-4711-9468-B7AC4A395239}"/>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2" name="Freeform 260">
                <a:extLst>
                  <a:ext uri="{FF2B5EF4-FFF2-40B4-BE49-F238E27FC236}">
                    <a16:creationId xmlns:a16="http://schemas.microsoft.com/office/drawing/2014/main" id="{0FD056C0-37EF-4AA9-B886-55FC9672DC0F}"/>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3" name="Freeform 261">
                <a:extLst>
                  <a:ext uri="{FF2B5EF4-FFF2-40B4-BE49-F238E27FC236}">
                    <a16:creationId xmlns:a16="http://schemas.microsoft.com/office/drawing/2014/main" id="{6050923D-D907-4D1B-AD50-6A4AEC4D38D6}"/>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4" name="Freeform 262">
                <a:extLst>
                  <a:ext uri="{FF2B5EF4-FFF2-40B4-BE49-F238E27FC236}">
                    <a16:creationId xmlns:a16="http://schemas.microsoft.com/office/drawing/2014/main" id="{7AE2F4AF-6127-4822-ABEB-47E4A8F1CDEB}"/>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5" name="Freeform 263">
                <a:extLst>
                  <a:ext uri="{FF2B5EF4-FFF2-40B4-BE49-F238E27FC236}">
                    <a16:creationId xmlns:a16="http://schemas.microsoft.com/office/drawing/2014/main" id="{CB6F2BF2-AE5F-4885-B58F-26AAEF651E0A}"/>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6" name="Freeform 264">
                <a:extLst>
                  <a:ext uri="{FF2B5EF4-FFF2-40B4-BE49-F238E27FC236}">
                    <a16:creationId xmlns:a16="http://schemas.microsoft.com/office/drawing/2014/main" id="{F3BB8564-2E33-466B-B817-42CE7A5DD608}"/>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7" name="Freeform 265">
                <a:extLst>
                  <a:ext uri="{FF2B5EF4-FFF2-40B4-BE49-F238E27FC236}">
                    <a16:creationId xmlns:a16="http://schemas.microsoft.com/office/drawing/2014/main" id="{436FD46F-475D-4BA4-9906-E9189E958FE2}"/>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8" name="Freeform 266">
                <a:extLst>
                  <a:ext uri="{FF2B5EF4-FFF2-40B4-BE49-F238E27FC236}">
                    <a16:creationId xmlns:a16="http://schemas.microsoft.com/office/drawing/2014/main" id="{F782CA96-B2A0-4808-BEE1-FDBF3E65F8AB}"/>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9" name="Freeform 267">
                <a:extLst>
                  <a:ext uri="{FF2B5EF4-FFF2-40B4-BE49-F238E27FC236}">
                    <a16:creationId xmlns:a16="http://schemas.microsoft.com/office/drawing/2014/main" id="{FF559631-D547-4113-9514-AE22926F9BA1}"/>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0" name="Freeform 268">
                <a:extLst>
                  <a:ext uri="{FF2B5EF4-FFF2-40B4-BE49-F238E27FC236}">
                    <a16:creationId xmlns:a16="http://schemas.microsoft.com/office/drawing/2014/main" id="{C0FFBA5F-22B5-4CC5-91F5-28C585D100FE}"/>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1" name="Freeform 269">
                <a:extLst>
                  <a:ext uri="{FF2B5EF4-FFF2-40B4-BE49-F238E27FC236}">
                    <a16:creationId xmlns:a16="http://schemas.microsoft.com/office/drawing/2014/main" id="{6D080E0D-9881-4A9B-95C6-E060279B9243}"/>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2" name="Freeform 270">
                <a:extLst>
                  <a:ext uri="{FF2B5EF4-FFF2-40B4-BE49-F238E27FC236}">
                    <a16:creationId xmlns:a16="http://schemas.microsoft.com/office/drawing/2014/main" id="{834D72B8-A4EC-4BC4-A91A-4F6986F912F3}"/>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3" name="Freeform 271">
                <a:extLst>
                  <a:ext uri="{FF2B5EF4-FFF2-40B4-BE49-F238E27FC236}">
                    <a16:creationId xmlns:a16="http://schemas.microsoft.com/office/drawing/2014/main" id="{9690D0C6-50D6-472B-AC79-92DFF6FA2B60}"/>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4" name="Freeform 272">
                <a:extLst>
                  <a:ext uri="{FF2B5EF4-FFF2-40B4-BE49-F238E27FC236}">
                    <a16:creationId xmlns:a16="http://schemas.microsoft.com/office/drawing/2014/main" id="{9FE09C58-09DD-4864-9523-2688398C6CC7}"/>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5" name="Freeform 273">
                <a:extLst>
                  <a:ext uri="{FF2B5EF4-FFF2-40B4-BE49-F238E27FC236}">
                    <a16:creationId xmlns:a16="http://schemas.microsoft.com/office/drawing/2014/main" id="{B963A406-FEF2-4E94-A9A2-C7A8A5334140}"/>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6" name="Freeform 274">
                <a:extLst>
                  <a:ext uri="{FF2B5EF4-FFF2-40B4-BE49-F238E27FC236}">
                    <a16:creationId xmlns:a16="http://schemas.microsoft.com/office/drawing/2014/main" id="{3786B5C5-87E1-4D70-9367-7254CA3B9C8D}"/>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7" name="Freeform 275">
                <a:extLst>
                  <a:ext uri="{FF2B5EF4-FFF2-40B4-BE49-F238E27FC236}">
                    <a16:creationId xmlns:a16="http://schemas.microsoft.com/office/drawing/2014/main" id="{37A5C4B0-4A62-4E74-A8C2-13BC029B7D25}"/>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8" name="Freeform 276">
                <a:extLst>
                  <a:ext uri="{FF2B5EF4-FFF2-40B4-BE49-F238E27FC236}">
                    <a16:creationId xmlns:a16="http://schemas.microsoft.com/office/drawing/2014/main" id="{04993CBB-9871-47C2-9EB6-A71C15E016D1}"/>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9" name="Freeform 277">
                <a:extLst>
                  <a:ext uri="{FF2B5EF4-FFF2-40B4-BE49-F238E27FC236}">
                    <a16:creationId xmlns:a16="http://schemas.microsoft.com/office/drawing/2014/main" id="{19EEE6AA-1CA3-49BB-83B0-DCDD618F5FA4}"/>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0" name="Freeform 278">
                <a:extLst>
                  <a:ext uri="{FF2B5EF4-FFF2-40B4-BE49-F238E27FC236}">
                    <a16:creationId xmlns:a16="http://schemas.microsoft.com/office/drawing/2014/main" id="{E437CA4F-D1A9-45F7-B83F-EFB6AB45BAB4}"/>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1" name="Freeform 279">
                <a:extLst>
                  <a:ext uri="{FF2B5EF4-FFF2-40B4-BE49-F238E27FC236}">
                    <a16:creationId xmlns:a16="http://schemas.microsoft.com/office/drawing/2014/main" id="{94850A6C-0642-404E-8B7E-3756E70BFC90}"/>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2" name="Freeform 280">
                <a:extLst>
                  <a:ext uri="{FF2B5EF4-FFF2-40B4-BE49-F238E27FC236}">
                    <a16:creationId xmlns:a16="http://schemas.microsoft.com/office/drawing/2014/main" id="{D12ED561-954C-49CB-8C45-20BA45581FB1}"/>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3" name="Freeform 281">
                <a:extLst>
                  <a:ext uri="{FF2B5EF4-FFF2-40B4-BE49-F238E27FC236}">
                    <a16:creationId xmlns:a16="http://schemas.microsoft.com/office/drawing/2014/main" id="{DCEE244E-EDEB-45AA-9C54-7878E247BDCA}"/>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4" name="Freeform 282">
                <a:extLst>
                  <a:ext uri="{FF2B5EF4-FFF2-40B4-BE49-F238E27FC236}">
                    <a16:creationId xmlns:a16="http://schemas.microsoft.com/office/drawing/2014/main" id="{99E45721-1EEC-49AA-8D77-2C0D203CD492}"/>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5" name="Freeform 283">
                <a:extLst>
                  <a:ext uri="{FF2B5EF4-FFF2-40B4-BE49-F238E27FC236}">
                    <a16:creationId xmlns:a16="http://schemas.microsoft.com/office/drawing/2014/main" id="{FBF6F767-430B-4D08-84D2-61D55268B57B}"/>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6" name="Freeform 284">
                <a:extLst>
                  <a:ext uri="{FF2B5EF4-FFF2-40B4-BE49-F238E27FC236}">
                    <a16:creationId xmlns:a16="http://schemas.microsoft.com/office/drawing/2014/main" id="{C5B90120-F66D-4D2B-B07D-539E9CC81ABD}"/>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47" name="Freeform 285">
                <a:extLst>
                  <a:ext uri="{FF2B5EF4-FFF2-40B4-BE49-F238E27FC236}">
                    <a16:creationId xmlns:a16="http://schemas.microsoft.com/office/drawing/2014/main" id="{3E9F8713-5428-491F-87A2-7BCBE5BE091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8" name="Freeform 286">
                <a:extLst>
                  <a:ext uri="{FF2B5EF4-FFF2-40B4-BE49-F238E27FC236}">
                    <a16:creationId xmlns:a16="http://schemas.microsoft.com/office/drawing/2014/main" id="{4402762A-9E63-4D80-A9BC-2CAB5498D091}"/>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49" name="Freeform 287">
                <a:extLst>
                  <a:ext uri="{FF2B5EF4-FFF2-40B4-BE49-F238E27FC236}">
                    <a16:creationId xmlns:a16="http://schemas.microsoft.com/office/drawing/2014/main" id="{865B001D-32BE-40B6-8CB0-C88FC2E0D406}"/>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0" name="Freeform 288">
                <a:extLst>
                  <a:ext uri="{FF2B5EF4-FFF2-40B4-BE49-F238E27FC236}">
                    <a16:creationId xmlns:a16="http://schemas.microsoft.com/office/drawing/2014/main" id="{87C49AE4-FFBE-448B-9579-93CA8DB72CE6}"/>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1" name="Freeform 289">
                <a:extLst>
                  <a:ext uri="{FF2B5EF4-FFF2-40B4-BE49-F238E27FC236}">
                    <a16:creationId xmlns:a16="http://schemas.microsoft.com/office/drawing/2014/main" id="{19699CAB-796D-4A47-8332-C363D5FA9B9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2" name="Freeform 290">
                <a:extLst>
                  <a:ext uri="{FF2B5EF4-FFF2-40B4-BE49-F238E27FC236}">
                    <a16:creationId xmlns:a16="http://schemas.microsoft.com/office/drawing/2014/main" id="{6482D431-992F-4DFE-A8E7-F02E476B94EB}"/>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3" name="Freeform 291">
                <a:extLst>
                  <a:ext uri="{FF2B5EF4-FFF2-40B4-BE49-F238E27FC236}">
                    <a16:creationId xmlns:a16="http://schemas.microsoft.com/office/drawing/2014/main" id="{E9950F1A-1D2B-49C4-8E3D-3A32CE0C5849}"/>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4" name="Freeform 292">
                <a:extLst>
                  <a:ext uri="{FF2B5EF4-FFF2-40B4-BE49-F238E27FC236}">
                    <a16:creationId xmlns:a16="http://schemas.microsoft.com/office/drawing/2014/main" id="{4C939083-9B00-42F3-B6A2-6B168368B2B4}"/>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5" name="Line 293">
                <a:extLst>
                  <a:ext uri="{FF2B5EF4-FFF2-40B4-BE49-F238E27FC236}">
                    <a16:creationId xmlns:a16="http://schemas.microsoft.com/office/drawing/2014/main" id="{9306E9E7-3FD3-4C5E-A9F1-2930A3A486D1}"/>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8456" name="Freeform 294">
                <a:extLst>
                  <a:ext uri="{FF2B5EF4-FFF2-40B4-BE49-F238E27FC236}">
                    <a16:creationId xmlns:a16="http://schemas.microsoft.com/office/drawing/2014/main" id="{37BA2BE6-1B8B-4867-A78A-1AFF37108D59}"/>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7" name="Freeform 295">
                <a:extLst>
                  <a:ext uri="{FF2B5EF4-FFF2-40B4-BE49-F238E27FC236}">
                    <a16:creationId xmlns:a16="http://schemas.microsoft.com/office/drawing/2014/main" id="{D730EDB4-6852-4C6B-88B1-C6302ADFF282}"/>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8" name="Freeform 296">
                <a:extLst>
                  <a:ext uri="{FF2B5EF4-FFF2-40B4-BE49-F238E27FC236}">
                    <a16:creationId xmlns:a16="http://schemas.microsoft.com/office/drawing/2014/main" id="{05623AA7-EA23-4122-A964-7BFF0AEC7F2D}"/>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9" name="Freeform 297">
                <a:extLst>
                  <a:ext uri="{FF2B5EF4-FFF2-40B4-BE49-F238E27FC236}">
                    <a16:creationId xmlns:a16="http://schemas.microsoft.com/office/drawing/2014/main" id="{2CE25DEC-1623-440B-B3C3-A76A0F926BE3}"/>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0" name="Freeform 298">
                <a:extLst>
                  <a:ext uri="{FF2B5EF4-FFF2-40B4-BE49-F238E27FC236}">
                    <a16:creationId xmlns:a16="http://schemas.microsoft.com/office/drawing/2014/main" id="{D4FB2017-CB30-4CE3-8D89-00833AC4CEC9}"/>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61" name="Freeform 299">
                <a:extLst>
                  <a:ext uri="{FF2B5EF4-FFF2-40B4-BE49-F238E27FC236}">
                    <a16:creationId xmlns:a16="http://schemas.microsoft.com/office/drawing/2014/main" id="{14A765DA-D9D1-4726-A17E-7FB408A7D4F0}"/>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2" name="Freeform 300">
                <a:extLst>
                  <a:ext uri="{FF2B5EF4-FFF2-40B4-BE49-F238E27FC236}">
                    <a16:creationId xmlns:a16="http://schemas.microsoft.com/office/drawing/2014/main" id="{1F9AA953-282C-45EA-898C-F2AB5D2056D7}"/>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3" name="Freeform 301">
                <a:extLst>
                  <a:ext uri="{FF2B5EF4-FFF2-40B4-BE49-F238E27FC236}">
                    <a16:creationId xmlns:a16="http://schemas.microsoft.com/office/drawing/2014/main" id="{F784FBBA-1117-450A-A8A6-4E0B59722894}"/>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4" name="Freeform 302">
                <a:extLst>
                  <a:ext uri="{FF2B5EF4-FFF2-40B4-BE49-F238E27FC236}">
                    <a16:creationId xmlns:a16="http://schemas.microsoft.com/office/drawing/2014/main" id="{BFA3A91D-F73C-4D0B-A92B-69BE130C9876}"/>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5" name="Freeform 303">
                <a:extLst>
                  <a:ext uri="{FF2B5EF4-FFF2-40B4-BE49-F238E27FC236}">
                    <a16:creationId xmlns:a16="http://schemas.microsoft.com/office/drawing/2014/main" id="{1E0A147C-3254-4DE8-BC62-3A1D7498330E}"/>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6" name="Freeform 304">
                <a:extLst>
                  <a:ext uri="{FF2B5EF4-FFF2-40B4-BE49-F238E27FC236}">
                    <a16:creationId xmlns:a16="http://schemas.microsoft.com/office/drawing/2014/main" id="{DDE4828F-615C-4B28-8AFF-4A7BC8271C1A}"/>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7" name="Freeform 305">
                <a:extLst>
                  <a:ext uri="{FF2B5EF4-FFF2-40B4-BE49-F238E27FC236}">
                    <a16:creationId xmlns:a16="http://schemas.microsoft.com/office/drawing/2014/main" id="{1E72E156-88ED-415B-9EE8-DCED63373AFC}"/>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68" name="Freeform 306">
                <a:extLst>
                  <a:ext uri="{FF2B5EF4-FFF2-40B4-BE49-F238E27FC236}">
                    <a16:creationId xmlns:a16="http://schemas.microsoft.com/office/drawing/2014/main" id="{1100540B-9416-46B4-BFC0-A795237C4FAD}"/>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9" name="Freeform 307">
                <a:extLst>
                  <a:ext uri="{FF2B5EF4-FFF2-40B4-BE49-F238E27FC236}">
                    <a16:creationId xmlns:a16="http://schemas.microsoft.com/office/drawing/2014/main" id="{4F5DFED6-1BEF-49E6-9F5A-E2F207FD4D83}"/>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0" name="Freeform 308">
                <a:extLst>
                  <a:ext uri="{FF2B5EF4-FFF2-40B4-BE49-F238E27FC236}">
                    <a16:creationId xmlns:a16="http://schemas.microsoft.com/office/drawing/2014/main" id="{D813ABF6-7F1F-4E38-A746-36F2413ACF85}"/>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1" name="Freeform 309">
                <a:extLst>
                  <a:ext uri="{FF2B5EF4-FFF2-40B4-BE49-F238E27FC236}">
                    <a16:creationId xmlns:a16="http://schemas.microsoft.com/office/drawing/2014/main" id="{D1A3AD88-59E7-453B-BF74-093256374856}"/>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2" name="Freeform 310">
                <a:extLst>
                  <a:ext uri="{FF2B5EF4-FFF2-40B4-BE49-F238E27FC236}">
                    <a16:creationId xmlns:a16="http://schemas.microsoft.com/office/drawing/2014/main" id="{CEC9F0CF-08A5-4F0C-9A8E-7DB214AB9407}"/>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3" name="Freeform 311">
                <a:extLst>
                  <a:ext uri="{FF2B5EF4-FFF2-40B4-BE49-F238E27FC236}">
                    <a16:creationId xmlns:a16="http://schemas.microsoft.com/office/drawing/2014/main" id="{9794C15F-0AB3-46C3-814D-DB1E1B2BA71B}"/>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4" name="Freeform 312">
                <a:extLst>
                  <a:ext uri="{FF2B5EF4-FFF2-40B4-BE49-F238E27FC236}">
                    <a16:creationId xmlns:a16="http://schemas.microsoft.com/office/drawing/2014/main" id="{A06F9CEE-8641-4AB1-A863-12EED0DED89E}"/>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5" name="Freeform 313">
                <a:extLst>
                  <a:ext uri="{FF2B5EF4-FFF2-40B4-BE49-F238E27FC236}">
                    <a16:creationId xmlns:a16="http://schemas.microsoft.com/office/drawing/2014/main" id="{5B3E97BA-01D0-44CD-84B9-B3591D727CCD}"/>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6" name="Freeform 314">
                <a:extLst>
                  <a:ext uri="{FF2B5EF4-FFF2-40B4-BE49-F238E27FC236}">
                    <a16:creationId xmlns:a16="http://schemas.microsoft.com/office/drawing/2014/main" id="{3EE8B294-B8D4-44DA-AB59-B591C15DBAB6}"/>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7" name="Freeform 315">
                <a:extLst>
                  <a:ext uri="{FF2B5EF4-FFF2-40B4-BE49-F238E27FC236}">
                    <a16:creationId xmlns:a16="http://schemas.microsoft.com/office/drawing/2014/main" id="{51DB9877-8DB4-4A91-A6D1-F934CA8E1F10}"/>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8" name="Freeform 316">
                <a:extLst>
                  <a:ext uri="{FF2B5EF4-FFF2-40B4-BE49-F238E27FC236}">
                    <a16:creationId xmlns:a16="http://schemas.microsoft.com/office/drawing/2014/main" id="{8A45B1B5-CA24-4C9F-A7CB-D6FFD49AC24F}"/>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9" name="Freeform 317">
                <a:extLst>
                  <a:ext uri="{FF2B5EF4-FFF2-40B4-BE49-F238E27FC236}">
                    <a16:creationId xmlns:a16="http://schemas.microsoft.com/office/drawing/2014/main" id="{431D947A-4FA1-4738-B538-63D073AD0A81}"/>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0" name="Freeform 318">
                <a:extLst>
                  <a:ext uri="{FF2B5EF4-FFF2-40B4-BE49-F238E27FC236}">
                    <a16:creationId xmlns:a16="http://schemas.microsoft.com/office/drawing/2014/main" id="{C4AFB531-B966-4608-8045-BEF0297741EF}"/>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1" name="Freeform 319">
                <a:extLst>
                  <a:ext uri="{FF2B5EF4-FFF2-40B4-BE49-F238E27FC236}">
                    <a16:creationId xmlns:a16="http://schemas.microsoft.com/office/drawing/2014/main" id="{DC43E1C1-D47E-4BE3-98FB-180D50E16129}"/>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2" name="Freeform 320">
                <a:extLst>
                  <a:ext uri="{FF2B5EF4-FFF2-40B4-BE49-F238E27FC236}">
                    <a16:creationId xmlns:a16="http://schemas.microsoft.com/office/drawing/2014/main" id="{052029EF-5E9C-4DAF-A9B8-EB456EF329DF}"/>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3" name="Freeform 321">
                <a:extLst>
                  <a:ext uri="{FF2B5EF4-FFF2-40B4-BE49-F238E27FC236}">
                    <a16:creationId xmlns:a16="http://schemas.microsoft.com/office/drawing/2014/main" id="{4D6C5828-D629-470A-9331-6C2A5745C80E}"/>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4" name="Freeform 322">
                <a:extLst>
                  <a:ext uri="{FF2B5EF4-FFF2-40B4-BE49-F238E27FC236}">
                    <a16:creationId xmlns:a16="http://schemas.microsoft.com/office/drawing/2014/main" id="{57AD4800-8B00-411A-BB41-AD00941E3F35}"/>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5" name="Freeform 323">
                <a:extLst>
                  <a:ext uri="{FF2B5EF4-FFF2-40B4-BE49-F238E27FC236}">
                    <a16:creationId xmlns:a16="http://schemas.microsoft.com/office/drawing/2014/main" id="{E6C5756A-0D6B-409F-B9AE-894F43F5DA2A}"/>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6" name="Freeform 324">
                <a:extLst>
                  <a:ext uri="{FF2B5EF4-FFF2-40B4-BE49-F238E27FC236}">
                    <a16:creationId xmlns:a16="http://schemas.microsoft.com/office/drawing/2014/main" id="{247317FB-06B9-4A51-8C97-287B204E3B60}"/>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7" name="Freeform 325">
                <a:extLst>
                  <a:ext uri="{FF2B5EF4-FFF2-40B4-BE49-F238E27FC236}">
                    <a16:creationId xmlns:a16="http://schemas.microsoft.com/office/drawing/2014/main" id="{9F16F46F-1728-4BF1-B272-B4F325167462}"/>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8" name="Freeform 326">
                <a:extLst>
                  <a:ext uri="{FF2B5EF4-FFF2-40B4-BE49-F238E27FC236}">
                    <a16:creationId xmlns:a16="http://schemas.microsoft.com/office/drawing/2014/main" id="{7FB256F7-FF77-491C-A2F5-706847A01FBE}"/>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9" name="Freeform 327">
                <a:extLst>
                  <a:ext uri="{FF2B5EF4-FFF2-40B4-BE49-F238E27FC236}">
                    <a16:creationId xmlns:a16="http://schemas.microsoft.com/office/drawing/2014/main" id="{6D02F140-20F4-46C0-BF95-6125C9D8096E}"/>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0" name="Freeform 328">
                <a:extLst>
                  <a:ext uri="{FF2B5EF4-FFF2-40B4-BE49-F238E27FC236}">
                    <a16:creationId xmlns:a16="http://schemas.microsoft.com/office/drawing/2014/main" id="{3DA3E0A2-CF69-4EED-89A3-680E94BEE13D}"/>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1" name="Freeform 329">
                <a:extLst>
                  <a:ext uri="{FF2B5EF4-FFF2-40B4-BE49-F238E27FC236}">
                    <a16:creationId xmlns:a16="http://schemas.microsoft.com/office/drawing/2014/main" id="{86BBEFB0-761E-401B-941E-C7D626F0754F}"/>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2" name="Freeform 330">
                <a:extLst>
                  <a:ext uri="{FF2B5EF4-FFF2-40B4-BE49-F238E27FC236}">
                    <a16:creationId xmlns:a16="http://schemas.microsoft.com/office/drawing/2014/main" id="{10D39439-5134-4990-B6E5-C96D82E030BE}"/>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3" name="Freeform 331">
                <a:extLst>
                  <a:ext uri="{FF2B5EF4-FFF2-40B4-BE49-F238E27FC236}">
                    <a16:creationId xmlns:a16="http://schemas.microsoft.com/office/drawing/2014/main" id="{200B1400-624D-4A42-982B-D138C2842C7E}"/>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4" name="Freeform 332">
                <a:extLst>
                  <a:ext uri="{FF2B5EF4-FFF2-40B4-BE49-F238E27FC236}">
                    <a16:creationId xmlns:a16="http://schemas.microsoft.com/office/drawing/2014/main" id="{6A7F4036-B22B-4F2B-8629-FB7B1D5F85FB}"/>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5" name="Freeform 333">
                <a:extLst>
                  <a:ext uri="{FF2B5EF4-FFF2-40B4-BE49-F238E27FC236}">
                    <a16:creationId xmlns:a16="http://schemas.microsoft.com/office/drawing/2014/main" id="{91B4865A-17D1-4101-A3F6-398DF7AB1957}"/>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6" name="Freeform 334">
                <a:extLst>
                  <a:ext uri="{FF2B5EF4-FFF2-40B4-BE49-F238E27FC236}">
                    <a16:creationId xmlns:a16="http://schemas.microsoft.com/office/drawing/2014/main" id="{AC11D76B-05E7-418B-ABC8-0CDBFB1897B8}"/>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7" name="Freeform 335">
                <a:extLst>
                  <a:ext uri="{FF2B5EF4-FFF2-40B4-BE49-F238E27FC236}">
                    <a16:creationId xmlns:a16="http://schemas.microsoft.com/office/drawing/2014/main" id="{9BF5E25F-53F0-4CB4-9897-74FE901F91E5}"/>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8" name="Freeform 336">
                <a:extLst>
                  <a:ext uri="{FF2B5EF4-FFF2-40B4-BE49-F238E27FC236}">
                    <a16:creationId xmlns:a16="http://schemas.microsoft.com/office/drawing/2014/main" id="{244395D4-C37C-4E20-ACFA-4638E6DDAFF3}"/>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8140" name="Freeform 337">
              <a:extLst>
                <a:ext uri="{FF2B5EF4-FFF2-40B4-BE49-F238E27FC236}">
                  <a16:creationId xmlns:a16="http://schemas.microsoft.com/office/drawing/2014/main" id="{8B5E504C-B698-41FA-B992-C2328109D9BF}"/>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1" name="Freeform 338">
              <a:extLst>
                <a:ext uri="{FF2B5EF4-FFF2-40B4-BE49-F238E27FC236}">
                  <a16:creationId xmlns:a16="http://schemas.microsoft.com/office/drawing/2014/main" id="{58C9AA45-3D78-4877-A700-2EA48DD4B831}"/>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2" name="Freeform 339">
              <a:extLst>
                <a:ext uri="{FF2B5EF4-FFF2-40B4-BE49-F238E27FC236}">
                  <a16:creationId xmlns:a16="http://schemas.microsoft.com/office/drawing/2014/main" id="{B7B2ADEE-B501-4BA9-8B23-5C110F89362E}"/>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3" name="Freeform 340">
              <a:extLst>
                <a:ext uri="{FF2B5EF4-FFF2-40B4-BE49-F238E27FC236}">
                  <a16:creationId xmlns:a16="http://schemas.microsoft.com/office/drawing/2014/main" id="{3E94DEC7-8786-4082-8674-011870BA2F64}"/>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4" name="Freeform 341">
              <a:extLst>
                <a:ext uri="{FF2B5EF4-FFF2-40B4-BE49-F238E27FC236}">
                  <a16:creationId xmlns:a16="http://schemas.microsoft.com/office/drawing/2014/main" id="{18086AC7-1419-43E2-8642-C38794520B33}"/>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5" name="Freeform 342">
              <a:extLst>
                <a:ext uri="{FF2B5EF4-FFF2-40B4-BE49-F238E27FC236}">
                  <a16:creationId xmlns:a16="http://schemas.microsoft.com/office/drawing/2014/main" id="{E6C0635D-6F0C-4905-B465-E989BCB347DB}"/>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6" name="Freeform 343">
              <a:extLst>
                <a:ext uri="{FF2B5EF4-FFF2-40B4-BE49-F238E27FC236}">
                  <a16:creationId xmlns:a16="http://schemas.microsoft.com/office/drawing/2014/main" id="{58C0FF0D-0BEA-489F-9668-373539F4E981}"/>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7" name="Freeform 344">
              <a:extLst>
                <a:ext uri="{FF2B5EF4-FFF2-40B4-BE49-F238E27FC236}">
                  <a16:creationId xmlns:a16="http://schemas.microsoft.com/office/drawing/2014/main" id="{A1DF73F6-EA3E-4F88-A4A1-D5EA89289798}"/>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8" name="Freeform 345">
              <a:extLst>
                <a:ext uri="{FF2B5EF4-FFF2-40B4-BE49-F238E27FC236}">
                  <a16:creationId xmlns:a16="http://schemas.microsoft.com/office/drawing/2014/main" id="{BD16E290-F28F-4B7E-8436-723A7BC77061}"/>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9" name="Freeform 346">
              <a:extLst>
                <a:ext uri="{FF2B5EF4-FFF2-40B4-BE49-F238E27FC236}">
                  <a16:creationId xmlns:a16="http://schemas.microsoft.com/office/drawing/2014/main" id="{D2A830B3-A517-420E-AC1B-5793A76DF65B}"/>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0" name="Freeform 347">
              <a:extLst>
                <a:ext uri="{FF2B5EF4-FFF2-40B4-BE49-F238E27FC236}">
                  <a16:creationId xmlns:a16="http://schemas.microsoft.com/office/drawing/2014/main" id="{C2A0A3AE-6F47-4F2B-95D2-C3E7E422594B}"/>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1" name="Freeform 348">
              <a:extLst>
                <a:ext uri="{FF2B5EF4-FFF2-40B4-BE49-F238E27FC236}">
                  <a16:creationId xmlns:a16="http://schemas.microsoft.com/office/drawing/2014/main" id="{1396B163-5C8D-4A66-9DD6-D1AFF15DA306}"/>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2" name="Freeform 349">
              <a:extLst>
                <a:ext uri="{FF2B5EF4-FFF2-40B4-BE49-F238E27FC236}">
                  <a16:creationId xmlns:a16="http://schemas.microsoft.com/office/drawing/2014/main" id="{0DE23C0C-B561-402D-AC13-EFAB8933E293}"/>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3" name="Freeform 350">
              <a:extLst>
                <a:ext uri="{FF2B5EF4-FFF2-40B4-BE49-F238E27FC236}">
                  <a16:creationId xmlns:a16="http://schemas.microsoft.com/office/drawing/2014/main" id="{31EB0F47-6AA8-42A9-A2F0-BF2D9E074E1C}"/>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4" name="Freeform 351">
              <a:extLst>
                <a:ext uri="{FF2B5EF4-FFF2-40B4-BE49-F238E27FC236}">
                  <a16:creationId xmlns:a16="http://schemas.microsoft.com/office/drawing/2014/main" id="{2F0019A6-FB57-415D-8C6F-3BF97A79B5B5}"/>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5" name="Freeform 352">
              <a:extLst>
                <a:ext uri="{FF2B5EF4-FFF2-40B4-BE49-F238E27FC236}">
                  <a16:creationId xmlns:a16="http://schemas.microsoft.com/office/drawing/2014/main" id="{7F80497B-BFC2-4711-8D8D-5544F46B1A98}"/>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6" name="Freeform 353">
              <a:extLst>
                <a:ext uri="{FF2B5EF4-FFF2-40B4-BE49-F238E27FC236}">
                  <a16:creationId xmlns:a16="http://schemas.microsoft.com/office/drawing/2014/main" id="{D03CDD84-E3FB-433D-8BD9-9F8CDF6B8DB4}"/>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7" name="Freeform 354">
              <a:extLst>
                <a:ext uri="{FF2B5EF4-FFF2-40B4-BE49-F238E27FC236}">
                  <a16:creationId xmlns:a16="http://schemas.microsoft.com/office/drawing/2014/main" id="{D895D581-3A6A-40E3-B2C8-829EC2B5574F}"/>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8" name="Freeform 355">
              <a:extLst>
                <a:ext uri="{FF2B5EF4-FFF2-40B4-BE49-F238E27FC236}">
                  <a16:creationId xmlns:a16="http://schemas.microsoft.com/office/drawing/2014/main" id="{63A1DBC3-57B0-45AB-897F-3F3C2BF31E27}"/>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9" name="Freeform 356">
              <a:extLst>
                <a:ext uri="{FF2B5EF4-FFF2-40B4-BE49-F238E27FC236}">
                  <a16:creationId xmlns:a16="http://schemas.microsoft.com/office/drawing/2014/main" id="{9B7EA316-BE6D-4095-8444-955550FA2357}"/>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0" name="Freeform 357">
              <a:extLst>
                <a:ext uri="{FF2B5EF4-FFF2-40B4-BE49-F238E27FC236}">
                  <a16:creationId xmlns:a16="http://schemas.microsoft.com/office/drawing/2014/main" id="{1590997D-902B-4FC8-9AB9-716A46189D8C}"/>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1" name="Freeform 358">
              <a:extLst>
                <a:ext uri="{FF2B5EF4-FFF2-40B4-BE49-F238E27FC236}">
                  <a16:creationId xmlns:a16="http://schemas.microsoft.com/office/drawing/2014/main" id="{9F4DFC3B-2A95-42EF-93B8-40EE680001A2}"/>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2" name="Freeform 359">
              <a:extLst>
                <a:ext uri="{FF2B5EF4-FFF2-40B4-BE49-F238E27FC236}">
                  <a16:creationId xmlns:a16="http://schemas.microsoft.com/office/drawing/2014/main" id="{9B8347DB-1587-4BBF-8398-6AB2DA960FA8}"/>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3" name="Freeform 360">
              <a:extLst>
                <a:ext uri="{FF2B5EF4-FFF2-40B4-BE49-F238E27FC236}">
                  <a16:creationId xmlns:a16="http://schemas.microsoft.com/office/drawing/2014/main" id="{0DACBBFF-BDCD-456D-936A-F16C7D7EFEA8}"/>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4" name="Freeform 361">
              <a:extLst>
                <a:ext uri="{FF2B5EF4-FFF2-40B4-BE49-F238E27FC236}">
                  <a16:creationId xmlns:a16="http://schemas.microsoft.com/office/drawing/2014/main" id="{C272F985-E283-4A70-9064-AE38C347DDC6}"/>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5" name="Freeform 362">
              <a:extLst>
                <a:ext uri="{FF2B5EF4-FFF2-40B4-BE49-F238E27FC236}">
                  <a16:creationId xmlns:a16="http://schemas.microsoft.com/office/drawing/2014/main" id="{9154335A-AEFE-477C-81F4-3631A4C02DC3}"/>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6" name="Freeform 363">
              <a:extLst>
                <a:ext uri="{FF2B5EF4-FFF2-40B4-BE49-F238E27FC236}">
                  <a16:creationId xmlns:a16="http://schemas.microsoft.com/office/drawing/2014/main" id="{9BBE0C98-83A0-48FB-8F61-0885A1E3905A}"/>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7" name="Freeform 364">
              <a:extLst>
                <a:ext uri="{FF2B5EF4-FFF2-40B4-BE49-F238E27FC236}">
                  <a16:creationId xmlns:a16="http://schemas.microsoft.com/office/drawing/2014/main" id="{21D9C1F8-25C7-44CA-BCE5-B1B4687429E5}"/>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8" name="Freeform 365">
              <a:extLst>
                <a:ext uri="{FF2B5EF4-FFF2-40B4-BE49-F238E27FC236}">
                  <a16:creationId xmlns:a16="http://schemas.microsoft.com/office/drawing/2014/main" id="{519D7D13-DBC9-4EA7-B119-59983F6701B9}"/>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9" name="Freeform 366">
              <a:extLst>
                <a:ext uri="{FF2B5EF4-FFF2-40B4-BE49-F238E27FC236}">
                  <a16:creationId xmlns:a16="http://schemas.microsoft.com/office/drawing/2014/main" id="{BB8C7DF6-04DF-45D9-9339-7D470D157231}"/>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0" name="Freeform 367">
              <a:extLst>
                <a:ext uri="{FF2B5EF4-FFF2-40B4-BE49-F238E27FC236}">
                  <a16:creationId xmlns:a16="http://schemas.microsoft.com/office/drawing/2014/main" id="{ECADB43D-576F-4DAF-B9A8-D3C286FFA3CE}"/>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1" name="Freeform 368">
              <a:extLst>
                <a:ext uri="{FF2B5EF4-FFF2-40B4-BE49-F238E27FC236}">
                  <a16:creationId xmlns:a16="http://schemas.microsoft.com/office/drawing/2014/main" id="{474F67F4-14B0-45B1-A05C-1A9C32C9A18F}"/>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2" name="Freeform 369">
              <a:extLst>
                <a:ext uri="{FF2B5EF4-FFF2-40B4-BE49-F238E27FC236}">
                  <a16:creationId xmlns:a16="http://schemas.microsoft.com/office/drawing/2014/main" id="{AB54E79C-F3BB-481C-8C03-58A67FD45A9E}"/>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3" name="Freeform 370">
              <a:extLst>
                <a:ext uri="{FF2B5EF4-FFF2-40B4-BE49-F238E27FC236}">
                  <a16:creationId xmlns:a16="http://schemas.microsoft.com/office/drawing/2014/main" id="{6E64FF33-BABB-4976-8FA3-C2F897BDDDA4}"/>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4" name="Freeform 371">
              <a:extLst>
                <a:ext uri="{FF2B5EF4-FFF2-40B4-BE49-F238E27FC236}">
                  <a16:creationId xmlns:a16="http://schemas.microsoft.com/office/drawing/2014/main" id="{037CD8D1-AD08-450E-97AE-D0D0B8B5BD7D}"/>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5" name="Freeform 372">
              <a:extLst>
                <a:ext uri="{FF2B5EF4-FFF2-40B4-BE49-F238E27FC236}">
                  <a16:creationId xmlns:a16="http://schemas.microsoft.com/office/drawing/2014/main" id="{80E00D70-F0D3-4176-93D1-5FF7299765DB}"/>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6" name="Freeform 373">
              <a:extLst>
                <a:ext uri="{FF2B5EF4-FFF2-40B4-BE49-F238E27FC236}">
                  <a16:creationId xmlns:a16="http://schemas.microsoft.com/office/drawing/2014/main" id="{933AA559-B0B5-4F4F-84C2-34E3558824EC}"/>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7" name="Freeform 374">
              <a:extLst>
                <a:ext uri="{FF2B5EF4-FFF2-40B4-BE49-F238E27FC236}">
                  <a16:creationId xmlns:a16="http://schemas.microsoft.com/office/drawing/2014/main" id="{91CE9E5E-4566-4D39-B269-206FCC6519AD}"/>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8" name="Freeform 375">
              <a:extLst>
                <a:ext uri="{FF2B5EF4-FFF2-40B4-BE49-F238E27FC236}">
                  <a16:creationId xmlns:a16="http://schemas.microsoft.com/office/drawing/2014/main" id="{DEA5D2AC-E21D-4B9B-B4D6-0FD055892820}"/>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9" name="Freeform 376">
              <a:extLst>
                <a:ext uri="{FF2B5EF4-FFF2-40B4-BE49-F238E27FC236}">
                  <a16:creationId xmlns:a16="http://schemas.microsoft.com/office/drawing/2014/main" id="{128DCEF2-180A-4FAF-ABF2-DC98ADC5DA30}"/>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0" name="Freeform 377">
              <a:extLst>
                <a:ext uri="{FF2B5EF4-FFF2-40B4-BE49-F238E27FC236}">
                  <a16:creationId xmlns:a16="http://schemas.microsoft.com/office/drawing/2014/main" id="{36215B25-2D77-4479-A61B-A4BF235D89CA}"/>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1" name="Freeform 378">
              <a:extLst>
                <a:ext uri="{FF2B5EF4-FFF2-40B4-BE49-F238E27FC236}">
                  <a16:creationId xmlns:a16="http://schemas.microsoft.com/office/drawing/2014/main" id="{002355BD-ACEC-4B2E-8371-36A12AF7BA8F}"/>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2" name="Freeform 379">
              <a:extLst>
                <a:ext uri="{FF2B5EF4-FFF2-40B4-BE49-F238E27FC236}">
                  <a16:creationId xmlns:a16="http://schemas.microsoft.com/office/drawing/2014/main" id="{D7681A6F-E98E-4A4F-BA67-714E776CF795}"/>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3" name="Freeform 380">
              <a:extLst>
                <a:ext uri="{FF2B5EF4-FFF2-40B4-BE49-F238E27FC236}">
                  <a16:creationId xmlns:a16="http://schemas.microsoft.com/office/drawing/2014/main" id="{0F23E9E4-020B-44FF-874C-2406E80E9239}"/>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4" name="Freeform 381">
              <a:extLst>
                <a:ext uri="{FF2B5EF4-FFF2-40B4-BE49-F238E27FC236}">
                  <a16:creationId xmlns:a16="http://schemas.microsoft.com/office/drawing/2014/main" id="{9EB49AA8-0BF9-483A-BE6E-2B2055E8B3B5}"/>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5" name="Freeform 382">
              <a:extLst>
                <a:ext uri="{FF2B5EF4-FFF2-40B4-BE49-F238E27FC236}">
                  <a16:creationId xmlns:a16="http://schemas.microsoft.com/office/drawing/2014/main" id="{ADE0CDE1-CC19-4555-856A-21C24CC8AF96}"/>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6" name="Freeform 383">
              <a:extLst>
                <a:ext uri="{FF2B5EF4-FFF2-40B4-BE49-F238E27FC236}">
                  <a16:creationId xmlns:a16="http://schemas.microsoft.com/office/drawing/2014/main" id="{62CE8FA4-6DC6-494A-8D5C-05AB020D0CE8}"/>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7" name="Freeform 384">
              <a:extLst>
                <a:ext uri="{FF2B5EF4-FFF2-40B4-BE49-F238E27FC236}">
                  <a16:creationId xmlns:a16="http://schemas.microsoft.com/office/drawing/2014/main" id="{EC88D84C-4B49-45F6-B285-CB0C7FDDE8A0}"/>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8" name="Freeform 385">
              <a:extLst>
                <a:ext uri="{FF2B5EF4-FFF2-40B4-BE49-F238E27FC236}">
                  <a16:creationId xmlns:a16="http://schemas.microsoft.com/office/drawing/2014/main" id="{C9C3F2DC-CB2B-46D3-9593-DB51B88A5DB2}"/>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9" name="Freeform 386">
              <a:extLst>
                <a:ext uri="{FF2B5EF4-FFF2-40B4-BE49-F238E27FC236}">
                  <a16:creationId xmlns:a16="http://schemas.microsoft.com/office/drawing/2014/main" id="{6F9E9CFD-CB22-453D-B2E9-F21C0C28098F}"/>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0" name="Freeform 387">
              <a:extLst>
                <a:ext uri="{FF2B5EF4-FFF2-40B4-BE49-F238E27FC236}">
                  <a16:creationId xmlns:a16="http://schemas.microsoft.com/office/drawing/2014/main" id="{A663DA20-E7FA-4F86-9720-EABC629E68A9}"/>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1" name="Freeform 388">
              <a:extLst>
                <a:ext uri="{FF2B5EF4-FFF2-40B4-BE49-F238E27FC236}">
                  <a16:creationId xmlns:a16="http://schemas.microsoft.com/office/drawing/2014/main" id="{65409C5D-8585-42F2-9AAE-490F5D60CA08}"/>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2" name="Freeform 389">
              <a:extLst>
                <a:ext uri="{FF2B5EF4-FFF2-40B4-BE49-F238E27FC236}">
                  <a16:creationId xmlns:a16="http://schemas.microsoft.com/office/drawing/2014/main" id="{21E08420-6148-4F3F-99CD-52DAF81A0F42}"/>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3" name="Freeform 390">
              <a:extLst>
                <a:ext uri="{FF2B5EF4-FFF2-40B4-BE49-F238E27FC236}">
                  <a16:creationId xmlns:a16="http://schemas.microsoft.com/office/drawing/2014/main" id="{FE748DF4-B521-4158-B7A2-0353D46C298A}"/>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4" name="Freeform 391">
              <a:extLst>
                <a:ext uri="{FF2B5EF4-FFF2-40B4-BE49-F238E27FC236}">
                  <a16:creationId xmlns:a16="http://schemas.microsoft.com/office/drawing/2014/main" id="{E9042CBC-03A8-413A-9A82-89896DB9170C}"/>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5" name="Freeform 392">
              <a:extLst>
                <a:ext uri="{FF2B5EF4-FFF2-40B4-BE49-F238E27FC236}">
                  <a16:creationId xmlns:a16="http://schemas.microsoft.com/office/drawing/2014/main" id="{3DB3A60D-6571-4AA1-95A6-B3A6046BC245}"/>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6" name="Freeform 393">
              <a:extLst>
                <a:ext uri="{FF2B5EF4-FFF2-40B4-BE49-F238E27FC236}">
                  <a16:creationId xmlns:a16="http://schemas.microsoft.com/office/drawing/2014/main" id="{583F2310-6531-4618-B803-1526089BF800}"/>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7" name="Freeform 394">
              <a:extLst>
                <a:ext uri="{FF2B5EF4-FFF2-40B4-BE49-F238E27FC236}">
                  <a16:creationId xmlns:a16="http://schemas.microsoft.com/office/drawing/2014/main" id="{AAAFBDDD-54E4-4373-A17E-4DB6DC514304}"/>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8" name="Freeform 395">
              <a:extLst>
                <a:ext uri="{FF2B5EF4-FFF2-40B4-BE49-F238E27FC236}">
                  <a16:creationId xmlns:a16="http://schemas.microsoft.com/office/drawing/2014/main" id="{625AA29A-923B-4ABD-9096-0D8F3776F4A9}"/>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9" name="Freeform 396">
              <a:extLst>
                <a:ext uri="{FF2B5EF4-FFF2-40B4-BE49-F238E27FC236}">
                  <a16:creationId xmlns:a16="http://schemas.microsoft.com/office/drawing/2014/main" id="{A2FAACE4-8D4C-4E92-9041-F9BC00DFEA74}"/>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0" name="Freeform 397">
              <a:extLst>
                <a:ext uri="{FF2B5EF4-FFF2-40B4-BE49-F238E27FC236}">
                  <a16:creationId xmlns:a16="http://schemas.microsoft.com/office/drawing/2014/main" id="{4EDAC1AD-9461-4DA2-855E-6B1F08F0E15B}"/>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1" name="Freeform 398">
              <a:extLst>
                <a:ext uri="{FF2B5EF4-FFF2-40B4-BE49-F238E27FC236}">
                  <a16:creationId xmlns:a16="http://schemas.microsoft.com/office/drawing/2014/main" id="{5DD3FCA3-B237-4AF0-A58B-4D4049171A98}"/>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2" name="Freeform 399">
              <a:extLst>
                <a:ext uri="{FF2B5EF4-FFF2-40B4-BE49-F238E27FC236}">
                  <a16:creationId xmlns:a16="http://schemas.microsoft.com/office/drawing/2014/main" id="{6C7A9849-4D97-4B42-B278-B38DE6436A1B}"/>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3" name="Freeform 400">
              <a:extLst>
                <a:ext uri="{FF2B5EF4-FFF2-40B4-BE49-F238E27FC236}">
                  <a16:creationId xmlns:a16="http://schemas.microsoft.com/office/drawing/2014/main" id="{9AB76E43-F3F6-4BC3-9EDD-B8F222E65F44}"/>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4" name="Freeform 401">
              <a:extLst>
                <a:ext uri="{FF2B5EF4-FFF2-40B4-BE49-F238E27FC236}">
                  <a16:creationId xmlns:a16="http://schemas.microsoft.com/office/drawing/2014/main" id="{B04E03E7-96C5-41AB-8C53-F9E83E19891A}"/>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5" name="Freeform 402">
              <a:extLst>
                <a:ext uri="{FF2B5EF4-FFF2-40B4-BE49-F238E27FC236}">
                  <a16:creationId xmlns:a16="http://schemas.microsoft.com/office/drawing/2014/main" id="{AE154BB8-9F00-4FF4-B980-2EE69F58C62B}"/>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6" name="Freeform 403">
              <a:extLst>
                <a:ext uri="{FF2B5EF4-FFF2-40B4-BE49-F238E27FC236}">
                  <a16:creationId xmlns:a16="http://schemas.microsoft.com/office/drawing/2014/main" id="{F49DAADC-EEE1-4BD2-8262-DD29825E0558}"/>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7" name="Freeform 404">
              <a:extLst>
                <a:ext uri="{FF2B5EF4-FFF2-40B4-BE49-F238E27FC236}">
                  <a16:creationId xmlns:a16="http://schemas.microsoft.com/office/drawing/2014/main" id="{884518E1-B939-4D07-AEF2-7DF2E36505BC}"/>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8" name="Freeform 405">
              <a:extLst>
                <a:ext uri="{FF2B5EF4-FFF2-40B4-BE49-F238E27FC236}">
                  <a16:creationId xmlns:a16="http://schemas.microsoft.com/office/drawing/2014/main" id="{22A70836-A7D9-44F8-8434-7457EFF03A20}"/>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9" name="Freeform 406">
              <a:extLst>
                <a:ext uri="{FF2B5EF4-FFF2-40B4-BE49-F238E27FC236}">
                  <a16:creationId xmlns:a16="http://schemas.microsoft.com/office/drawing/2014/main" id="{EF4CC176-3F3E-4ED3-929A-ECFC72773020}"/>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0" name="Freeform 407">
              <a:extLst>
                <a:ext uri="{FF2B5EF4-FFF2-40B4-BE49-F238E27FC236}">
                  <a16:creationId xmlns:a16="http://schemas.microsoft.com/office/drawing/2014/main" id="{E7D2A63B-1A96-4C9E-91D1-42840844A644}"/>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1" name="Freeform 408">
              <a:extLst>
                <a:ext uri="{FF2B5EF4-FFF2-40B4-BE49-F238E27FC236}">
                  <a16:creationId xmlns:a16="http://schemas.microsoft.com/office/drawing/2014/main" id="{165E4698-9E98-41D4-A783-4BDC37DE7ADB}"/>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2" name="Freeform 409">
              <a:extLst>
                <a:ext uri="{FF2B5EF4-FFF2-40B4-BE49-F238E27FC236}">
                  <a16:creationId xmlns:a16="http://schemas.microsoft.com/office/drawing/2014/main" id="{6B34F319-EB5F-481E-9126-9CE3DD95C84C}"/>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3" name="Freeform 410">
              <a:extLst>
                <a:ext uri="{FF2B5EF4-FFF2-40B4-BE49-F238E27FC236}">
                  <a16:creationId xmlns:a16="http://schemas.microsoft.com/office/drawing/2014/main" id="{EC40C365-BB13-400E-9337-FE7B52512B2B}"/>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4" name="Freeform 411">
              <a:extLst>
                <a:ext uri="{FF2B5EF4-FFF2-40B4-BE49-F238E27FC236}">
                  <a16:creationId xmlns:a16="http://schemas.microsoft.com/office/drawing/2014/main" id="{100B2332-3651-4562-BC7C-9DAAA4E7517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5" name="Freeform 412">
              <a:extLst>
                <a:ext uri="{FF2B5EF4-FFF2-40B4-BE49-F238E27FC236}">
                  <a16:creationId xmlns:a16="http://schemas.microsoft.com/office/drawing/2014/main" id="{0583B762-CA68-4840-93F0-B8C2B432F3D2}"/>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6" name="Freeform 413">
              <a:extLst>
                <a:ext uri="{FF2B5EF4-FFF2-40B4-BE49-F238E27FC236}">
                  <a16:creationId xmlns:a16="http://schemas.microsoft.com/office/drawing/2014/main" id="{EAAE86CD-0521-4C7A-8A49-4810D8333A9A}"/>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7" name="Freeform 414">
              <a:extLst>
                <a:ext uri="{FF2B5EF4-FFF2-40B4-BE49-F238E27FC236}">
                  <a16:creationId xmlns:a16="http://schemas.microsoft.com/office/drawing/2014/main" id="{51CCB25E-3A69-441C-A4BE-6D1111B715CE}"/>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8" name="Freeform 415">
              <a:extLst>
                <a:ext uri="{FF2B5EF4-FFF2-40B4-BE49-F238E27FC236}">
                  <a16:creationId xmlns:a16="http://schemas.microsoft.com/office/drawing/2014/main" id="{ED86FCFD-906D-42A1-A7C1-222D1148CAA5}"/>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9" name="Freeform 416">
              <a:extLst>
                <a:ext uri="{FF2B5EF4-FFF2-40B4-BE49-F238E27FC236}">
                  <a16:creationId xmlns:a16="http://schemas.microsoft.com/office/drawing/2014/main" id="{A9D7539D-FD5B-4DD6-98C7-B2874B23674D}"/>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0" name="Freeform 417">
              <a:extLst>
                <a:ext uri="{FF2B5EF4-FFF2-40B4-BE49-F238E27FC236}">
                  <a16:creationId xmlns:a16="http://schemas.microsoft.com/office/drawing/2014/main" id="{BF94D91D-31D9-4571-9792-FCF3279F0E94}"/>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1" name="Freeform 418">
              <a:extLst>
                <a:ext uri="{FF2B5EF4-FFF2-40B4-BE49-F238E27FC236}">
                  <a16:creationId xmlns:a16="http://schemas.microsoft.com/office/drawing/2014/main" id="{5AFF4E7D-9C6A-4F78-AF06-E5D2A8FADD52}"/>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2" name="Freeform 419">
              <a:extLst>
                <a:ext uri="{FF2B5EF4-FFF2-40B4-BE49-F238E27FC236}">
                  <a16:creationId xmlns:a16="http://schemas.microsoft.com/office/drawing/2014/main" id="{CF89F177-5F15-4797-9CDE-C2EF7874CF09}"/>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3" name="Freeform 420">
              <a:extLst>
                <a:ext uri="{FF2B5EF4-FFF2-40B4-BE49-F238E27FC236}">
                  <a16:creationId xmlns:a16="http://schemas.microsoft.com/office/drawing/2014/main" id="{F4E6BF1F-6FF1-443E-8C52-C90D752C2BD6}"/>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4" name="Freeform 421">
              <a:extLst>
                <a:ext uri="{FF2B5EF4-FFF2-40B4-BE49-F238E27FC236}">
                  <a16:creationId xmlns:a16="http://schemas.microsoft.com/office/drawing/2014/main" id="{6A22832E-73C8-42A5-A0E6-E3B72174C383}"/>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5" name="Freeform 422">
              <a:extLst>
                <a:ext uri="{FF2B5EF4-FFF2-40B4-BE49-F238E27FC236}">
                  <a16:creationId xmlns:a16="http://schemas.microsoft.com/office/drawing/2014/main" id="{5A846510-890D-42C8-922D-061B05A1FECB}"/>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6" name="Freeform 423">
              <a:extLst>
                <a:ext uri="{FF2B5EF4-FFF2-40B4-BE49-F238E27FC236}">
                  <a16:creationId xmlns:a16="http://schemas.microsoft.com/office/drawing/2014/main" id="{0FCC6389-5C66-4CC4-BAA6-2A3346FBAFF2}"/>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7" name="Freeform 424">
              <a:extLst>
                <a:ext uri="{FF2B5EF4-FFF2-40B4-BE49-F238E27FC236}">
                  <a16:creationId xmlns:a16="http://schemas.microsoft.com/office/drawing/2014/main" id="{29FFB3E0-BD69-42E7-9814-F3B54BF6464F}"/>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8" name="Freeform 425">
              <a:extLst>
                <a:ext uri="{FF2B5EF4-FFF2-40B4-BE49-F238E27FC236}">
                  <a16:creationId xmlns:a16="http://schemas.microsoft.com/office/drawing/2014/main" id="{7E43419F-C53C-4C92-915A-441E6B511CB9}"/>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9" name="Freeform 426">
              <a:extLst>
                <a:ext uri="{FF2B5EF4-FFF2-40B4-BE49-F238E27FC236}">
                  <a16:creationId xmlns:a16="http://schemas.microsoft.com/office/drawing/2014/main" id="{D825482C-C5CD-4325-A95B-234940F11990}"/>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0" name="Freeform 427">
              <a:extLst>
                <a:ext uri="{FF2B5EF4-FFF2-40B4-BE49-F238E27FC236}">
                  <a16:creationId xmlns:a16="http://schemas.microsoft.com/office/drawing/2014/main" id="{434B914B-E904-4712-90E2-7E65BDE01F1E}"/>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1" name="Freeform 428">
              <a:extLst>
                <a:ext uri="{FF2B5EF4-FFF2-40B4-BE49-F238E27FC236}">
                  <a16:creationId xmlns:a16="http://schemas.microsoft.com/office/drawing/2014/main" id="{0DB7C637-FB56-4928-84FD-BC79224CBD88}"/>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2" name="Freeform 429">
              <a:extLst>
                <a:ext uri="{FF2B5EF4-FFF2-40B4-BE49-F238E27FC236}">
                  <a16:creationId xmlns:a16="http://schemas.microsoft.com/office/drawing/2014/main" id="{2C3F49C8-992F-43A9-B809-77078BB6C28B}"/>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3" name="Freeform 430">
              <a:extLst>
                <a:ext uri="{FF2B5EF4-FFF2-40B4-BE49-F238E27FC236}">
                  <a16:creationId xmlns:a16="http://schemas.microsoft.com/office/drawing/2014/main" id="{F640DE2D-7CF0-48C5-B9AB-07C8A6262C20}"/>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4" name="Freeform 431">
              <a:extLst>
                <a:ext uri="{FF2B5EF4-FFF2-40B4-BE49-F238E27FC236}">
                  <a16:creationId xmlns:a16="http://schemas.microsoft.com/office/drawing/2014/main" id="{EE048077-75DA-4B63-8C78-D56F1540E4DF}"/>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5" name="Freeform 432">
              <a:extLst>
                <a:ext uri="{FF2B5EF4-FFF2-40B4-BE49-F238E27FC236}">
                  <a16:creationId xmlns:a16="http://schemas.microsoft.com/office/drawing/2014/main" id="{BEAF8C87-E36C-481B-BF79-139F751887E7}"/>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6" name="Freeform 433">
              <a:extLst>
                <a:ext uri="{FF2B5EF4-FFF2-40B4-BE49-F238E27FC236}">
                  <a16:creationId xmlns:a16="http://schemas.microsoft.com/office/drawing/2014/main" id="{FD28E10A-7688-419D-9D41-D4F428BDDBEB}"/>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7" name="Freeform 434">
              <a:extLst>
                <a:ext uri="{FF2B5EF4-FFF2-40B4-BE49-F238E27FC236}">
                  <a16:creationId xmlns:a16="http://schemas.microsoft.com/office/drawing/2014/main" id="{2EBDDA80-1883-4E7D-8669-AB1C7627BF8E}"/>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8" name="Freeform 435">
              <a:extLst>
                <a:ext uri="{FF2B5EF4-FFF2-40B4-BE49-F238E27FC236}">
                  <a16:creationId xmlns:a16="http://schemas.microsoft.com/office/drawing/2014/main" id="{31A29216-B0C3-4CC9-8B5C-B99D9900656C}"/>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9" name="Freeform 436">
              <a:extLst>
                <a:ext uri="{FF2B5EF4-FFF2-40B4-BE49-F238E27FC236}">
                  <a16:creationId xmlns:a16="http://schemas.microsoft.com/office/drawing/2014/main" id="{34ECAA70-998A-4DBA-A161-E0D3D5BC3FDE}"/>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0" name="Freeform 437">
              <a:extLst>
                <a:ext uri="{FF2B5EF4-FFF2-40B4-BE49-F238E27FC236}">
                  <a16:creationId xmlns:a16="http://schemas.microsoft.com/office/drawing/2014/main" id="{04457C4D-EC3B-45C0-A50C-29D46D2D3504}"/>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1" name="Freeform 438">
              <a:extLst>
                <a:ext uri="{FF2B5EF4-FFF2-40B4-BE49-F238E27FC236}">
                  <a16:creationId xmlns:a16="http://schemas.microsoft.com/office/drawing/2014/main" id="{9E1A8A16-E65F-44BC-922B-38E10129BE72}"/>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2" name="Freeform 439">
              <a:extLst>
                <a:ext uri="{FF2B5EF4-FFF2-40B4-BE49-F238E27FC236}">
                  <a16:creationId xmlns:a16="http://schemas.microsoft.com/office/drawing/2014/main" id="{5299487A-1659-4349-8BC9-B72DDD0CEB9E}"/>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3" name="Freeform 440">
              <a:extLst>
                <a:ext uri="{FF2B5EF4-FFF2-40B4-BE49-F238E27FC236}">
                  <a16:creationId xmlns:a16="http://schemas.microsoft.com/office/drawing/2014/main" id="{3A68F215-3EAB-457D-AD54-E722B0139841}"/>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4" name="Freeform 441">
              <a:extLst>
                <a:ext uri="{FF2B5EF4-FFF2-40B4-BE49-F238E27FC236}">
                  <a16:creationId xmlns:a16="http://schemas.microsoft.com/office/drawing/2014/main" id="{162EE552-F756-4C00-895D-FFCC87590D58}"/>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5" name="Freeform 442">
              <a:extLst>
                <a:ext uri="{FF2B5EF4-FFF2-40B4-BE49-F238E27FC236}">
                  <a16:creationId xmlns:a16="http://schemas.microsoft.com/office/drawing/2014/main" id="{DD13AD7F-F887-479D-A47F-5920EBC88828}"/>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6" name="Freeform 443">
              <a:extLst>
                <a:ext uri="{FF2B5EF4-FFF2-40B4-BE49-F238E27FC236}">
                  <a16:creationId xmlns:a16="http://schemas.microsoft.com/office/drawing/2014/main" id="{256A92D3-08F5-420F-8210-AC2770CEF01F}"/>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7" name="Freeform 444">
              <a:extLst>
                <a:ext uri="{FF2B5EF4-FFF2-40B4-BE49-F238E27FC236}">
                  <a16:creationId xmlns:a16="http://schemas.microsoft.com/office/drawing/2014/main" id="{EBFEDB08-1C90-46DA-9482-964DD8F2510D}"/>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8" name="Freeform 445">
              <a:extLst>
                <a:ext uri="{FF2B5EF4-FFF2-40B4-BE49-F238E27FC236}">
                  <a16:creationId xmlns:a16="http://schemas.microsoft.com/office/drawing/2014/main" id="{BE64F3B9-1523-4221-9D4F-B67275DB2C5C}"/>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9" name="Freeform 446">
              <a:extLst>
                <a:ext uri="{FF2B5EF4-FFF2-40B4-BE49-F238E27FC236}">
                  <a16:creationId xmlns:a16="http://schemas.microsoft.com/office/drawing/2014/main" id="{DE858310-1E8B-4A61-BAC9-1C771DB12580}"/>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0" name="Freeform 447">
              <a:extLst>
                <a:ext uri="{FF2B5EF4-FFF2-40B4-BE49-F238E27FC236}">
                  <a16:creationId xmlns:a16="http://schemas.microsoft.com/office/drawing/2014/main" id="{581541FE-7A56-4D75-BBE5-C0B7A12FE06B}"/>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1" name="Freeform 448">
              <a:extLst>
                <a:ext uri="{FF2B5EF4-FFF2-40B4-BE49-F238E27FC236}">
                  <a16:creationId xmlns:a16="http://schemas.microsoft.com/office/drawing/2014/main" id="{208567E3-B4E8-40D7-AB31-5DBDF5CB1ED0}"/>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2" name="Freeform 449">
              <a:extLst>
                <a:ext uri="{FF2B5EF4-FFF2-40B4-BE49-F238E27FC236}">
                  <a16:creationId xmlns:a16="http://schemas.microsoft.com/office/drawing/2014/main" id="{47857986-8509-47F2-BC20-59A96C31E69D}"/>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3" name="Freeform 450">
              <a:extLst>
                <a:ext uri="{FF2B5EF4-FFF2-40B4-BE49-F238E27FC236}">
                  <a16:creationId xmlns:a16="http://schemas.microsoft.com/office/drawing/2014/main" id="{EFB43845-3579-497A-8197-D03190BB4E73}"/>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4" name="Freeform 451">
              <a:extLst>
                <a:ext uri="{FF2B5EF4-FFF2-40B4-BE49-F238E27FC236}">
                  <a16:creationId xmlns:a16="http://schemas.microsoft.com/office/drawing/2014/main" id="{D978AA52-D9EC-4BFD-8CA8-2685CEF7DE10}"/>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5" name="Freeform 452">
              <a:extLst>
                <a:ext uri="{FF2B5EF4-FFF2-40B4-BE49-F238E27FC236}">
                  <a16:creationId xmlns:a16="http://schemas.microsoft.com/office/drawing/2014/main" id="{A4A0FD2E-B883-42B4-B686-7C611C2009A1}"/>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6" name="Freeform 453">
              <a:extLst>
                <a:ext uri="{FF2B5EF4-FFF2-40B4-BE49-F238E27FC236}">
                  <a16:creationId xmlns:a16="http://schemas.microsoft.com/office/drawing/2014/main" id="{64207121-A2C3-40EE-89C1-BEDFC2205FCC}"/>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7" name="Freeform 454">
              <a:extLst>
                <a:ext uri="{FF2B5EF4-FFF2-40B4-BE49-F238E27FC236}">
                  <a16:creationId xmlns:a16="http://schemas.microsoft.com/office/drawing/2014/main" id="{4C2FAFCB-753A-40CD-87E4-C30F96D4BB1A}"/>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8" name="Freeform 455">
              <a:extLst>
                <a:ext uri="{FF2B5EF4-FFF2-40B4-BE49-F238E27FC236}">
                  <a16:creationId xmlns:a16="http://schemas.microsoft.com/office/drawing/2014/main" id="{B0BB0BE9-2193-4E8E-B312-2BD51068E09A}"/>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59" name="Freeform 456">
              <a:extLst>
                <a:ext uri="{FF2B5EF4-FFF2-40B4-BE49-F238E27FC236}">
                  <a16:creationId xmlns:a16="http://schemas.microsoft.com/office/drawing/2014/main" id="{54596221-BECE-41B7-BB1E-E83FC9599CCE}"/>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0" name="Freeform 457">
              <a:extLst>
                <a:ext uri="{FF2B5EF4-FFF2-40B4-BE49-F238E27FC236}">
                  <a16:creationId xmlns:a16="http://schemas.microsoft.com/office/drawing/2014/main" id="{7E228196-75C8-462D-BC22-1628926E1D6C}"/>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1" name="Freeform 458">
              <a:extLst>
                <a:ext uri="{FF2B5EF4-FFF2-40B4-BE49-F238E27FC236}">
                  <a16:creationId xmlns:a16="http://schemas.microsoft.com/office/drawing/2014/main" id="{2769D5A0-EB10-47E3-BF65-348D77893A40}"/>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2" name="Freeform 459">
              <a:extLst>
                <a:ext uri="{FF2B5EF4-FFF2-40B4-BE49-F238E27FC236}">
                  <a16:creationId xmlns:a16="http://schemas.microsoft.com/office/drawing/2014/main" id="{646DFC3D-CC6E-47D6-ADBF-7FF7FE11E845}"/>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3" name="Freeform 460">
              <a:extLst>
                <a:ext uri="{FF2B5EF4-FFF2-40B4-BE49-F238E27FC236}">
                  <a16:creationId xmlns:a16="http://schemas.microsoft.com/office/drawing/2014/main" id="{1BDBCDA7-02D7-4075-9A9E-9168998782A4}"/>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4" name="Freeform 461">
              <a:extLst>
                <a:ext uri="{FF2B5EF4-FFF2-40B4-BE49-F238E27FC236}">
                  <a16:creationId xmlns:a16="http://schemas.microsoft.com/office/drawing/2014/main" id="{9FB62B47-6672-4BC8-8CE6-9DE6CA31A2CA}"/>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5" name="Freeform 462">
              <a:extLst>
                <a:ext uri="{FF2B5EF4-FFF2-40B4-BE49-F238E27FC236}">
                  <a16:creationId xmlns:a16="http://schemas.microsoft.com/office/drawing/2014/main" id="{05314E62-9D1B-4ABF-BCC9-42005C73DE9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6" name="Freeform 463">
              <a:extLst>
                <a:ext uri="{FF2B5EF4-FFF2-40B4-BE49-F238E27FC236}">
                  <a16:creationId xmlns:a16="http://schemas.microsoft.com/office/drawing/2014/main" id="{5F713D33-B87A-4DF0-8DB9-BB2D12412CB2}"/>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7" name="Freeform 464">
              <a:extLst>
                <a:ext uri="{FF2B5EF4-FFF2-40B4-BE49-F238E27FC236}">
                  <a16:creationId xmlns:a16="http://schemas.microsoft.com/office/drawing/2014/main" id="{BD669691-3166-4408-A451-440C599AA20E}"/>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8" name="Freeform 465">
              <a:extLst>
                <a:ext uri="{FF2B5EF4-FFF2-40B4-BE49-F238E27FC236}">
                  <a16:creationId xmlns:a16="http://schemas.microsoft.com/office/drawing/2014/main" id="{C230BB3E-563E-4B5C-8346-55F5451BE202}"/>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9" name="Freeform 466">
              <a:extLst>
                <a:ext uri="{FF2B5EF4-FFF2-40B4-BE49-F238E27FC236}">
                  <a16:creationId xmlns:a16="http://schemas.microsoft.com/office/drawing/2014/main" id="{EE98511C-006B-410F-8E1C-254B1F526851}"/>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0" name="Freeform 467">
              <a:extLst>
                <a:ext uri="{FF2B5EF4-FFF2-40B4-BE49-F238E27FC236}">
                  <a16:creationId xmlns:a16="http://schemas.microsoft.com/office/drawing/2014/main" id="{C69CD948-3BAF-4EB8-9064-E2DD52409D60}"/>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1" name="Freeform 468">
              <a:extLst>
                <a:ext uri="{FF2B5EF4-FFF2-40B4-BE49-F238E27FC236}">
                  <a16:creationId xmlns:a16="http://schemas.microsoft.com/office/drawing/2014/main" id="{788B8627-E793-4659-95A7-B84AD77BF2DE}"/>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2" name="Freeform 469">
              <a:extLst>
                <a:ext uri="{FF2B5EF4-FFF2-40B4-BE49-F238E27FC236}">
                  <a16:creationId xmlns:a16="http://schemas.microsoft.com/office/drawing/2014/main" id="{4DF12FB1-6074-4080-A1DD-665E8114FA04}"/>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3" name="Freeform 470">
              <a:extLst>
                <a:ext uri="{FF2B5EF4-FFF2-40B4-BE49-F238E27FC236}">
                  <a16:creationId xmlns:a16="http://schemas.microsoft.com/office/drawing/2014/main" id="{4CDC2FE0-F886-4682-88A5-6FE5662769D5}"/>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4" name="Freeform 471">
              <a:extLst>
                <a:ext uri="{FF2B5EF4-FFF2-40B4-BE49-F238E27FC236}">
                  <a16:creationId xmlns:a16="http://schemas.microsoft.com/office/drawing/2014/main" id="{C7DFA824-891E-4E44-81EB-5EB238D80814}"/>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5" name="Freeform 472">
              <a:extLst>
                <a:ext uri="{FF2B5EF4-FFF2-40B4-BE49-F238E27FC236}">
                  <a16:creationId xmlns:a16="http://schemas.microsoft.com/office/drawing/2014/main" id="{E56B3EFD-284A-4694-B38D-0D229C947BD8}"/>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6" name="Freeform 473">
              <a:extLst>
                <a:ext uri="{FF2B5EF4-FFF2-40B4-BE49-F238E27FC236}">
                  <a16:creationId xmlns:a16="http://schemas.microsoft.com/office/drawing/2014/main" id="{92F6BBA4-C8AA-4DB3-99B7-A512340B75BB}"/>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7" name="Freeform 474">
              <a:extLst>
                <a:ext uri="{FF2B5EF4-FFF2-40B4-BE49-F238E27FC236}">
                  <a16:creationId xmlns:a16="http://schemas.microsoft.com/office/drawing/2014/main" id="{03210ABB-FE5A-45A7-B581-D0017789D16D}"/>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8" name="Freeform 475">
              <a:extLst>
                <a:ext uri="{FF2B5EF4-FFF2-40B4-BE49-F238E27FC236}">
                  <a16:creationId xmlns:a16="http://schemas.microsoft.com/office/drawing/2014/main" id="{8CBDF2A1-8C0C-4478-B76E-B40F25982127}"/>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9" name="Freeform 476">
              <a:extLst>
                <a:ext uri="{FF2B5EF4-FFF2-40B4-BE49-F238E27FC236}">
                  <a16:creationId xmlns:a16="http://schemas.microsoft.com/office/drawing/2014/main" id="{F63F6E43-48A2-44D8-A0BC-03C66BD78783}"/>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0" name="Freeform 477">
              <a:extLst>
                <a:ext uri="{FF2B5EF4-FFF2-40B4-BE49-F238E27FC236}">
                  <a16:creationId xmlns:a16="http://schemas.microsoft.com/office/drawing/2014/main" id="{C4DED672-9B86-4F09-A875-E97457F43705}"/>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1" name="Freeform 478">
              <a:extLst>
                <a:ext uri="{FF2B5EF4-FFF2-40B4-BE49-F238E27FC236}">
                  <a16:creationId xmlns:a16="http://schemas.microsoft.com/office/drawing/2014/main" id="{CE2AF317-F03B-4C60-BD6A-2FB00802C727}"/>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2" name="Freeform 479">
              <a:extLst>
                <a:ext uri="{FF2B5EF4-FFF2-40B4-BE49-F238E27FC236}">
                  <a16:creationId xmlns:a16="http://schemas.microsoft.com/office/drawing/2014/main" id="{D12E35BC-98CA-4B63-A242-2FE591224F64}"/>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3" name="Freeform 480">
              <a:extLst>
                <a:ext uri="{FF2B5EF4-FFF2-40B4-BE49-F238E27FC236}">
                  <a16:creationId xmlns:a16="http://schemas.microsoft.com/office/drawing/2014/main" id="{F33EFB7B-B819-4B6C-BE3D-7E1D38FA879C}"/>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4" name="Freeform 481">
              <a:extLst>
                <a:ext uri="{FF2B5EF4-FFF2-40B4-BE49-F238E27FC236}">
                  <a16:creationId xmlns:a16="http://schemas.microsoft.com/office/drawing/2014/main" id="{49DA5D75-F67F-4641-9110-B78874651455}"/>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5" name="Freeform 482">
              <a:extLst>
                <a:ext uri="{FF2B5EF4-FFF2-40B4-BE49-F238E27FC236}">
                  <a16:creationId xmlns:a16="http://schemas.microsoft.com/office/drawing/2014/main" id="{9C8D0207-6930-4981-8139-FF017FC4693F}"/>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6" name="Freeform 483">
              <a:extLst>
                <a:ext uri="{FF2B5EF4-FFF2-40B4-BE49-F238E27FC236}">
                  <a16:creationId xmlns:a16="http://schemas.microsoft.com/office/drawing/2014/main" id="{6DE9BF19-D305-4920-ACB9-8EAD1119ECCE}"/>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7" name="Freeform 484">
              <a:extLst>
                <a:ext uri="{FF2B5EF4-FFF2-40B4-BE49-F238E27FC236}">
                  <a16:creationId xmlns:a16="http://schemas.microsoft.com/office/drawing/2014/main" id="{B65B47EB-D941-43AF-A0ED-4E1E397FE452}"/>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8" name="Freeform 485">
              <a:extLst>
                <a:ext uri="{FF2B5EF4-FFF2-40B4-BE49-F238E27FC236}">
                  <a16:creationId xmlns:a16="http://schemas.microsoft.com/office/drawing/2014/main" id="{28909F89-3BBC-4351-B572-5BCF265B71F7}"/>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9" name="Freeform 486">
              <a:extLst>
                <a:ext uri="{FF2B5EF4-FFF2-40B4-BE49-F238E27FC236}">
                  <a16:creationId xmlns:a16="http://schemas.microsoft.com/office/drawing/2014/main" id="{9B4D395A-343F-4E8B-AD1F-D4459567D27E}"/>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0" name="Freeform 487">
              <a:extLst>
                <a:ext uri="{FF2B5EF4-FFF2-40B4-BE49-F238E27FC236}">
                  <a16:creationId xmlns:a16="http://schemas.microsoft.com/office/drawing/2014/main" id="{4B2F4E34-25D3-4F36-9F2A-173F7558918D}"/>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1" name="Freeform 488">
              <a:extLst>
                <a:ext uri="{FF2B5EF4-FFF2-40B4-BE49-F238E27FC236}">
                  <a16:creationId xmlns:a16="http://schemas.microsoft.com/office/drawing/2014/main" id="{16801A7B-3081-4F2A-90DD-77C81F7554FB}"/>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92" name="Freeform 489">
              <a:extLst>
                <a:ext uri="{FF2B5EF4-FFF2-40B4-BE49-F238E27FC236}">
                  <a16:creationId xmlns:a16="http://schemas.microsoft.com/office/drawing/2014/main" id="{E0F72B51-6279-4181-A360-2979AA2FF641}"/>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93" name="Freeform 490">
              <a:extLst>
                <a:ext uri="{FF2B5EF4-FFF2-40B4-BE49-F238E27FC236}">
                  <a16:creationId xmlns:a16="http://schemas.microsoft.com/office/drawing/2014/main" id="{111F41E8-E507-481A-89D2-51C41C6ABB87}"/>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4" name="Freeform 491">
              <a:extLst>
                <a:ext uri="{FF2B5EF4-FFF2-40B4-BE49-F238E27FC236}">
                  <a16:creationId xmlns:a16="http://schemas.microsoft.com/office/drawing/2014/main" id="{56DE6497-6D31-4464-9388-28A31D61DFA5}"/>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5" name="Freeform 492">
              <a:extLst>
                <a:ext uri="{FF2B5EF4-FFF2-40B4-BE49-F238E27FC236}">
                  <a16:creationId xmlns:a16="http://schemas.microsoft.com/office/drawing/2014/main" id="{1A4A521B-1A30-408C-82A2-8EE7B922A49D}"/>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6" name="Freeform 493">
              <a:extLst>
                <a:ext uri="{FF2B5EF4-FFF2-40B4-BE49-F238E27FC236}">
                  <a16:creationId xmlns:a16="http://schemas.microsoft.com/office/drawing/2014/main" id="{8C9E1255-4006-4B93-8AB0-67B68C7395B2}"/>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7" name="Freeform 494">
              <a:extLst>
                <a:ext uri="{FF2B5EF4-FFF2-40B4-BE49-F238E27FC236}">
                  <a16:creationId xmlns:a16="http://schemas.microsoft.com/office/drawing/2014/main" id="{FDDAD0ED-3296-44B0-A7A6-9113C1FD20D2}"/>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8" name="Freeform 495">
              <a:extLst>
                <a:ext uri="{FF2B5EF4-FFF2-40B4-BE49-F238E27FC236}">
                  <a16:creationId xmlns:a16="http://schemas.microsoft.com/office/drawing/2014/main" id="{D045FBF4-87D0-4F5A-8008-17E0F733E827}"/>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48136" name="Text Box 496">
            <a:extLst>
              <a:ext uri="{FF2B5EF4-FFF2-40B4-BE49-F238E27FC236}">
                <a16:creationId xmlns:a16="http://schemas.microsoft.com/office/drawing/2014/main" id="{2FB4F20B-63B3-4515-8F9B-74A373D05245}"/>
              </a:ext>
            </a:extLst>
          </p:cNvPr>
          <p:cNvSpPr txBox="1">
            <a:spLocks noChangeArrowheads="1"/>
          </p:cNvSpPr>
          <p:nvPr/>
        </p:nvSpPr>
        <p:spPr bwMode="auto">
          <a:xfrm>
            <a:off x="5322888" y="6308725"/>
            <a:ext cx="3821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sz="2000" b="1" dirty="0">
                <a:solidFill>
                  <a:srgbClr val="02369E"/>
                </a:solidFill>
                <a:latin typeface="Arioso" pitchFamily="2" charset="0"/>
              </a:rPr>
              <a:t>©</a:t>
            </a:r>
            <a:r>
              <a:rPr lang="de-DE" altLang="de-DE" sz="2000" b="1" dirty="0">
                <a:solidFill>
                  <a:srgbClr val="02369E"/>
                </a:solidFill>
                <a:latin typeface="Arioso" pitchFamily="2" charset="0"/>
              </a:rPr>
              <a:t> Peter Uhlig, </a:t>
            </a:r>
            <a:r>
              <a:rPr lang="fr-FR" altLang="de-DE" sz="2000" b="1" dirty="0">
                <a:solidFill>
                  <a:srgbClr val="02369E"/>
                </a:solidFill>
                <a:latin typeface="Arioso" pitchFamily="2" charset="0"/>
              </a:rPr>
              <a:t>Février </a:t>
            </a:r>
            <a:r>
              <a:rPr lang="de-DE" altLang="de-DE" sz="2000" b="1" dirty="0">
                <a:solidFill>
                  <a:srgbClr val="02369E"/>
                </a:solidFill>
                <a:latin typeface="Arioso" pitchFamily="2" charset="0"/>
              </a:rPr>
              <a:t>2023</a:t>
            </a:r>
          </a:p>
        </p:txBody>
      </p:sp>
      <p:sp>
        <p:nvSpPr>
          <p:cNvPr id="2" name="ZoneTexte 1">
            <a:extLst>
              <a:ext uri="{FF2B5EF4-FFF2-40B4-BE49-F238E27FC236}">
                <a16:creationId xmlns:a16="http://schemas.microsoft.com/office/drawing/2014/main" id="{5D981388-D513-4E8B-8E55-55C8F5DCC3FD}"/>
              </a:ext>
            </a:extLst>
          </p:cNvPr>
          <p:cNvSpPr txBox="1"/>
          <p:nvPr/>
        </p:nvSpPr>
        <p:spPr>
          <a:xfrm>
            <a:off x="-5157" y="6308725"/>
            <a:ext cx="3016485" cy="338554"/>
          </a:xfrm>
          <a:prstGeom prst="rect">
            <a:avLst/>
          </a:prstGeom>
          <a:noFill/>
        </p:spPr>
        <p:txBody>
          <a:bodyPr wrap="square" rtlCol="0">
            <a:spAutoFit/>
          </a:bodyPr>
          <a:lstStyle/>
          <a:p>
            <a:r>
              <a:rPr lang="fr-FR" sz="1600" b="1" dirty="0">
                <a:solidFill>
                  <a:srgbClr val="0000FF"/>
                </a:solidFill>
                <a:latin typeface="Tahoma" panose="020B0604030504040204" pitchFamily="34" charset="0"/>
                <a:ea typeface="Tahoma" panose="020B0604030504040204" pitchFamily="34" charset="0"/>
                <a:cs typeface="Tahoma" panose="020B0604030504040204" pitchFamily="34" charset="0"/>
              </a:rPr>
              <a:t>Traduction: Pierre Pignot</a:t>
            </a:r>
          </a:p>
        </p:txBody>
      </p:sp>
      <p:sp>
        <p:nvSpPr>
          <p:cNvPr id="3" name="ZoneTexte 2">
            <a:extLst>
              <a:ext uri="{FF2B5EF4-FFF2-40B4-BE49-F238E27FC236}">
                <a16:creationId xmlns:a16="http://schemas.microsoft.com/office/drawing/2014/main" id="{62B91B33-3B8B-9DEC-F856-294B21A0F0F0}"/>
              </a:ext>
            </a:extLst>
          </p:cNvPr>
          <p:cNvSpPr txBox="1"/>
          <p:nvPr/>
        </p:nvSpPr>
        <p:spPr>
          <a:xfrm>
            <a:off x="7108362" y="3213393"/>
            <a:ext cx="1540338" cy="369332"/>
          </a:xfrm>
          <a:prstGeom prst="rect">
            <a:avLst/>
          </a:prstGeom>
          <a:noFill/>
        </p:spPr>
        <p:txBody>
          <a:bodyPr wrap="square" rtlCol="0">
            <a:spAutoFit/>
          </a:bodyPr>
          <a:lstStyle/>
          <a:p>
            <a:r>
              <a:rPr lang="fr-FR" dirty="0">
                <a:solidFill>
                  <a:srgbClr val="02369E"/>
                </a:solidFill>
                <a:cs typeface="Arial" panose="020B0604020202020204" pitchFamily="34" charset="0"/>
              </a:rPr>
              <a:t>Bob Skinner</a:t>
            </a:r>
          </a:p>
        </p:txBody>
      </p:sp>
    </p:spTree>
    <p:extLst>
      <p:ext uri="{BB962C8B-B14F-4D97-AF65-F5344CB8AC3E}">
        <p14:creationId xmlns:p14="http://schemas.microsoft.com/office/powerpoint/2010/main" val="873881226"/>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9" name="Text Box 456"/>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dirty="0"/>
              <a:t>F-27.01.01</a:t>
            </a:r>
          </a:p>
        </p:txBody>
      </p:sp>
      <p:sp>
        <p:nvSpPr>
          <p:cNvPr id="65550" name="Text Box 753"/>
          <p:cNvSpPr txBox="1">
            <a:spLocks noChangeArrowheads="1"/>
          </p:cNvSpPr>
          <p:nvPr/>
        </p:nvSpPr>
        <p:spPr bwMode="auto">
          <a:xfrm>
            <a:off x="165501" y="5257229"/>
            <a:ext cx="8810028" cy="1569660"/>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normal, après le centre, le modèle exécute un quart de boucle tirée pour prendre une trajectoire verticale ascendante, exécute un tonneau déclenché, exécute un quart de boucle tirée pour prendre une trajectoire horizontale en vol dos, exécute deux quarts de tonneau consécutifs, exécute un quart de boucle poussée pour prendre une trajectoire  verticale descendante, exécute un tonneau déclenché, exécute un quart de boucle poussée, exécute deux quarts de tonneau consécutifs, sortie en vol normal.</a:t>
            </a:r>
            <a:endParaRPr lang="fr-FR" sz="1400" b="1" noProof="0" dirty="0"/>
          </a:p>
        </p:txBody>
      </p:sp>
      <p:sp>
        <p:nvSpPr>
          <p:cNvPr id="65551" name="Rectangle 140"/>
          <p:cNvSpPr>
            <a:spLocks noChangeArrowheads="1"/>
          </p:cNvSpPr>
          <p:nvPr/>
        </p:nvSpPr>
        <p:spPr bwMode="auto">
          <a:xfrm>
            <a:off x="1405609" y="41734"/>
            <a:ext cx="7897089" cy="707886"/>
          </a:xfrm>
          <a:prstGeom prst="rect">
            <a:avLst/>
          </a:prstGeom>
          <a:noFill/>
          <a:ln w="9525">
            <a:noFill/>
            <a:miter lim="800000"/>
            <a:headEnd/>
            <a:tailEnd/>
          </a:ln>
        </p:spPr>
        <p:txBody>
          <a:bodyPr wrap="square" anchor="ctr">
            <a:spAutoFit/>
          </a:bodyPr>
          <a:lstStyle/>
          <a:p>
            <a:pPr eaLnBrk="0" hangingPunct="0">
              <a:tabLst>
                <a:tab pos="449263" algn="l"/>
              </a:tabLst>
            </a:pPr>
            <a:r>
              <a:rPr lang="en-GB" sz="2000" b="1" dirty="0"/>
              <a:t>F-27.01 </a:t>
            </a:r>
            <a:r>
              <a:rPr lang="fr-FR" sz="2000" b="1" noProof="0" dirty="0"/>
              <a:t>Boucle carrée avec tonneau déclenché, deux quarts de 	       tonneau, tonneau déclenché, deux quarts de tonneau.</a:t>
            </a:r>
            <a:endParaRPr lang="en-US" altLang="de-DE" sz="2000" b="1" dirty="0"/>
          </a:p>
        </p:txBody>
      </p:sp>
      <p:cxnSp>
        <p:nvCxnSpPr>
          <p:cNvPr id="105" name="Gerader Verbinder 104"/>
          <p:cNvCxnSpPr>
            <a:cxnSpLocks/>
          </p:cNvCxnSpPr>
          <p:nvPr/>
        </p:nvCxnSpPr>
        <p:spPr bwMode="auto">
          <a:xfrm flipH="1">
            <a:off x="6561138" y="4776788"/>
            <a:ext cx="6350" cy="134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Arc 509">
            <a:extLst>
              <a:ext uri="{FF2B5EF4-FFF2-40B4-BE49-F238E27FC236}">
                <a16:creationId xmlns:a16="http://schemas.microsoft.com/office/drawing/2014/main" id="{490D8A68-46D2-422A-B6D1-C74DCA3B5BD5}"/>
              </a:ext>
            </a:extLst>
          </p:cNvPr>
          <p:cNvSpPr>
            <a:spLocks/>
          </p:cNvSpPr>
          <p:nvPr/>
        </p:nvSpPr>
        <p:spPr bwMode="auto">
          <a:xfrm rot="16200000" flipH="1">
            <a:off x="3359944" y="3699669"/>
            <a:ext cx="442912" cy="400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8" name="Line 510">
            <a:extLst>
              <a:ext uri="{FF2B5EF4-FFF2-40B4-BE49-F238E27FC236}">
                <a16:creationId xmlns:a16="http://schemas.microsoft.com/office/drawing/2014/main" id="{9983170E-AC58-4C6C-A312-8AF2961C0E47}"/>
              </a:ext>
            </a:extLst>
          </p:cNvPr>
          <p:cNvSpPr>
            <a:spLocks noChangeShapeType="1"/>
          </p:cNvSpPr>
          <p:nvPr/>
        </p:nvSpPr>
        <p:spPr bwMode="auto">
          <a:xfrm flipH="1" flipV="1">
            <a:off x="3363913" y="1895475"/>
            <a:ext cx="23812" cy="18049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9" name="Line 511">
            <a:extLst>
              <a:ext uri="{FF2B5EF4-FFF2-40B4-BE49-F238E27FC236}">
                <a16:creationId xmlns:a16="http://schemas.microsoft.com/office/drawing/2014/main" id="{211EB914-1259-4640-81FC-88D430E847A2}"/>
              </a:ext>
            </a:extLst>
          </p:cNvPr>
          <p:cNvSpPr>
            <a:spLocks noChangeShapeType="1"/>
          </p:cNvSpPr>
          <p:nvPr/>
        </p:nvSpPr>
        <p:spPr bwMode="auto">
          <a:xfrm rot="16200000" flipV="1">
            <a:off x="4645819" y="570706"/>
            <a:ext cx="0" cy="1735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0" name="Line 512">
            <a:extLst>
              <a:ext uri="{FF2B5EF4-FFF2-40B4-BE49-F238E27FC236}">
                <a16:creationId xmlns:a16="http://schemas.microsoft.com/office/drawing/2014/main" id="{7EE34BF8-B7AE-41E0-B4F2-C13497DB0D0C}"/>
              </a:ext>
            </a:extLst>
          </p:cNvPr>
          <p:cNvSpPr>
            <a:spLocks noChangeShapeType="1"/>
          </p:cNvSpPr>
          <p:nvPr/>
        </p:nvSpPr>
        <p:spPr bwMode="auto">
          <a:xfrm flipH="1" flipV="1">
            <a:off x="5984876" y="1847404"/>
            <a:ext cx="7938" cy="17482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1" name="Arc 513">
            <a:extLst>
              <a:ext uri="{FF2B5EF4-FFF2-40B4-BE49-F238E27FC236}">
                <a16:creationId xmlns:a16="http://schemas.microsoft.com/office/drawing/2014/main" id="{EAEE2FA9-0B76-448F-8D7F-19998E11ECC5}"/>
              </a:ext>
            </a:extLst>
          </p:cNvPr>
          <p:cNvSpPr>
            <a:spLocks/>
          </p:cNvSpPr>
          <p:nvPr/>
        </p:nvSpPr>
        <p:spPr bwMode="auto">
          <a:xfrm rot="16200000">
            <a:off x="3346450" y="1465263"/>
            <a:ext cx="444500" cy="400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Arc 514">
            <a:extLst>
              <a:ext uri="{FF2B5EF4-FFF2-40B4-BE49-F238E27FC236}">
                <a16:creationId xmlns:a16="http://schemas.microsoft.com/office/drawing/2014/main" id="{2E284B1C-3538-4363-9E3E-B2DA904E843A}"/>
              </a:ext>
            </a:extLst>
          </p:cNvPr>
          <p:cNvSpPr>
            <a:spLocks/>
          </p:cNvSpPr>
          <p:nvPr/>
        </p:nvSpPr>
        <p:spPr bwMode="auto">
          <a:xfrm>
            <a:off x="5516563" y="1441450"/>
            <a:ext cx="468312" cy="3794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 name="Arc 516">
            <a:extLst>
              <a:ext uri="{FF2B5EF4-FFF2-40B4-BE49-F238E27FC236}">
                <a16:creationId xmlns:a16="http://schemas.microsoft.com/office/drawing/2014/main" id="{244CCC28-4E01-4772-B936-8248DDD6CE40}"/>
              </a:ext>
            </a:extLst>
          </p:cNvPr>
          <p:cNvSpPr>
            <a:spLocks/>
          </p:cNvSpPr>
          <p:nvPr/>
        </p:nvSpPr>
        <p:spPr bwMode="auto">
          <a:xfrm rot="5400000">
            <a:off x="5571331" y="3577432"/>
            <a:ext cx="442913" cy="400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4" name="Line 517">
            <a:extLst>
              <a:ext uri="{FF2B5EF4-FFF2-40B4-BE49-F238E27FC236}">
                <a16:creationId xmlns:a16="http://schemas.microsoft.com/office/drawing/2014/main" id="{870F9518-88B0-44F7-8810-33E861304EA4}"/>
              </a:ext>
            </a:extLst>
          </p:cNvPr>
          <p:cNvSpPr>
            <a:spLocks noChangeShapeType="1"/>
          </p:cNvSpPr>
          <p:nvPr/>
        </p:nvSpPr>
        <p:spPr bwMode="auto">
          <a:xfrm rot="16200000" flipV="1">
            <a:off x="5135956" y="2801937"/>
            <a:ext cx="4763" cy="2689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15" name="Group 518">
            <a:extLst>
              <a:ext uri="{FF2B5EF4-FFF2-40B4-BE49-F238E27FC236}">
                <a16:creationId xmlns:a16="http://schemas.microsoft.com/office/drawing/2014/main" id="{84C13D6A-196F-4B27-A0E7-63E078ACA50D}"/>
              </a:ext>
            </a:extLst>
          </p:cNvPr>
          <p:cNvGrpSpPr>
            <a:grpSpLocks/>
          </p:cNvGrpSpPr>
          <p:nvPr/>
        </p:nvGrpSpPr>
        <p:grpSpPr bwMode="auto">
          <a:xfrm rot="10800000">
            <a:off x="5857357" y="2967214"/>
            <a:ext cx="311150" cy="490537"/>
            <a:chOff x="2820" y="264"/>
            <a:chExt cx="420" cy="1452"/>
          </a:xfrm>
        </p:grpSpPr>
        <p:sp>
          <p:nvSpPr>
            <p:cNvPr id="116" name="Line 519">
              <a:extLst>
                <a:ext uri="{FF2B5EF4-FFF2-40B4-BE49-F238E27FC236}">
                  <a16:creationId xmlns:a16="http://schemas.microsoft.com/office/drawing/2014/main" id="{00172295-A7FD-46E8-AEE8-3D80F6B1D94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520">
              <a:extLst>
                <a:ext uri="{FF2B5EF4-FFF2-40B4-BE49-F238E27FC236}">
                  <a16:creationId xmlns:a16="http://schemas.microsoft.com/office/drawing/2014/main" id="{C458BB88-A515-49AE-A572-52F1D792202D}"/>
                </a:ext>
              </a:extLst>
            </p:cNvPr>
            <p:cNvGrpSpPr>
              <a:grpSpLocks/>
            </p:cNvGrpSpPr>
            <p:nvPr/>
          </p:nvGrpSpPr>
          <p:grpSpPr bwMode="auto">
            <a:xfrm>
              <a:off x="2940" y="264"/>
              <a:ext cx="300" cy="1452"/>
              <a:chOff x="2940" y="264"/>
              <a:chExt cx="300" cy="1452"/>
            </a:xfrm>
          </p:grpSpPr>
          <p:grpSp>
            <p:nvGrpSpPr>
              <p:cNvPr id="118" name="Group 521">
                <a:extLst>
                  <a:ext uri="{FF2B5EF4-FFF2-40B4-BE49-F238E27FC236}">
                    <a16:creationId xmlns:a16="http://schemas.microsoft.com/office/drawing/2014/main" id="{E5006FF3-EBD2-4070-87AF-448F7A3ED113}"/>
                  </a:ext>
                </a:extLst>
              </p:cNvPr>
              <p:cNvGrpSpPr>
                <a:grpSpLocks/>
              </p:cNvGrpSpPr>
              <p:nvPr/>
            </p:nvGrpSpPr>
            <p:grpSpPr bwMode="auto">
              <a:xfrm>
                <a:off x="2940" y="264"/>
                <a:ext cx="252" cy="1368"/>
                <a:chOff x="3024" y="732"/>
                <a:chExt cx="252" cy="1368"/>
              </a:xfrm>
            </p:grpSpPr>
            <p:grpSp>
              <p:nvGrpSpPr>
                <p:cNvPr id="121" name="Group 522">
                  <a:extLst>
                    <a:ext uri="{FF2B5EF4-FFF2-40B4-BE49-F238E27FC236}">
                      <a16:creationId xmlns:a16="http://schemas.microsoft.com/office/drawing/2014/main" id="{687D444D-3F24-4037-BD51-CF1384B0E550}"/>
                    </a:ext>
                  </a:extLst>
                </p:cNvPr>
                <p:cNvGrpSpPr>
                  <a:grpSpLocks/>
                </p:cNvGrpSpPr>
                <p:nvPr/>
              </p:nvGrpSpPr>
              <p:grpSpPr bwMode="auto">
                <a:xfrm>
                  <a:off x="3024" y="732"/>
                  <a:ext cx="252" cy="1368"/>
                  <a:chOff x="3168" y="1008"/>
                  <a:chExt cx="484" cy="2448"/>
                </a:xfrm>
              </p:grpSpPr>
              <p:grpSp>
                <p:nvGrpSpPr>
                  <p:cNvPr id="123" name="Group 523">
                    <a:extLst>
                      <a:ext uri="{FF2B5EF4-FFF2-40B4-BE49-F238E27FC236}">
                        <a16:creationId xmlns:a16="http://schemas.microsoft.com/office/drawing/2014/main" id="{E3F51F42-D2AC-4DED-BDD7-30E6EF4C06D2}"/>
                      </a:ext>
                    </a:extLst>
                  </p:cNvPr>
                  <p:cNvGrpSpPr>
                    <a:grpSpLocks/>
                  </p:cNvGrpSpPr>
                  <p:nvPr/>
                </p:nvGrpSpPr>
                <p:grpSpPr bwMode="auto">
                  <a:xfrm>
                    <a:off x="3168" y="1008"/>
                    <a:ext cx="484" cy="2448"/>
                    <a:chOff x="2256" y="864"/>
                    <a:chExt cx="532" cy="2448"/>
                  </a:xfrm>
                </p:grpSpPr>
                <p:sp>
                  <p:nvSpPr>
                    <p:cNvPr id="126" name="Freeform 524">
                      <a:extLst>
                        <a:ext uri="{FF2B5EF4-FFF2-40B4-BE49-F238E27FC236}">
                          <a16:creationId xmlns:a16="http://schemas.microsoft.com/office/drawing/2014/main" id="{95C76CAA-D7F0-49A9-953B-054A252D9CB2}"/>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7" name="Freeform 525">
                      <a:extLst>
                        <a:ext uri="{FF2B5EF4-FFF2-40B4-BE49-F238E27FC236}">
                          <a16:creationId xmlns:a16="http://schemas.microsoft.com/office/drawing/2014/main" id="{1CB76444-4A0E-4256-B93E-E5BF66BCE2A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4" name="Freeform 526">
                    <a:extLst>
                      <a:ext uri="{FF2B5EF4-FFF2-40B4-BE49-F238E27FC236}">
                        <a16:creationId xmlns:a16="http://schemas.microsoft.com/office/drawing/2014/main" id="{3678AF12-777C-4A54-B9AA-75E49F5D062A}"/>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5" name="Freeform 527">
                    <a:extLst>
                      <a:ext uri="{FF2B5EF4-FFF2-40B4-BE49-F238E27FC236}">
                        <a16:creationId xmlns:a16="http://schemas.microsoft.com/office/drawing/2014/main" id="{CC8FFC3A-ACC9-461D-9F0E-58EA5DF91B1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2" name="Line 528">
                  <a:extLst>
                    <a:ext uri="{FF2B5EF4-FFF2-40B4-BE49-F238E27FC236}">
                      <a16:creationId xmlns:a16="http://schemas.microsoft.com/office/drawing/2014/main" id="{783FAF9A-8218-42AC-A835-5731782239C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9" name="AutoShape 529">
                <a:extLst>
                  <a:ext uri="{FF2B5EF4-FFF2-40B4-BE49-F238E27FC236}">
                    <a16:creationId xmlns:a16="http://schemas.microsoft.com/office/drawing/2014/main" id="{C1EDF848-F4A1-40AC-97C4-1D4833E32E9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0" name="Line 530">
                <a:extLst>
                  <a:ext uri="{FF2B5EF4-FFF2-40B4-BE49-F238E27FC236}">
                    <a16:creationId xmlns:a16="http://schemas.microsoft.com/office/drawing/2014/main" id="{ADAB6FCC-A03C-4F0A-B9BD-57DBC8EA34D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28" name="AutoShape 545">
            <a:extLst>
              <a:ext uri="{FF2B5EF4-FFF2-40B4-BE49-F238E27FC236}">
                <a16:creationId xmlns:a16="http://schemas.microsoft.com/office/drawing/2014/main" id="{F40548C7-4BF2-4CE1-A0C1-1F131A3975C4}"/>
              </a:ext>
            </a:extLst>
          </p:cNvPr>
          <p:cNvSpPr>
            <a:spLocks noChangeArrowheads="1"/>
          </p:cNvSpPr>
          <p:nvPr/>
        </p:nvSpPr>
        <p:spPr bwMode="auto">
          <a:xfrm>
            <a:off x="7054850" y="400685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29" name="Group 546">
            <a:extLst>
              <a:ext uri="{FF2B5EF4-FFF2-40B4-BE49-F238E27FC236}">
                <a16:creationId xmlns:a16="http://schemas.microsoft.com/office/drawing/2014/main" id="{0F1D2662-39AC-400F-B754-89A3FADEE09B}"/>
              </a:ext>
            </a:extLst>
          </p:cNvPr>
          <p:cNvGrpSpPr>
            <a:grpSpLocks/>
          </p:cNvGrpSpPr>
          <p:nvPr/>
        </p:nvGrpSpPr>
        <p:grpSpPr bwMode="auto">
          <a:xfrm rot="23955081">
            <a:off x="4048125" y="3990361"/>
            <a:ext cx="769938" cy="292100"/>
            <a:chOff x="4875" y="7237"/>
            <a:chExt cx="4230" cy="1883"/>
          </a:xfrm>
        </p:grpSpPr>
        <p:sp>
          <p:nvSpPr>
            <p:cNvPr id="130" name="Arc 547">
              <a:extLst>
                <a:ext uri="{FF2B5EF4-FFF2-40B4-BE49-F238E27FC236}">
                  <a16:creationId xmlns:a16="http://schemas.microsoft.com/office/drawing/2014/main" id="{B3E66C6C-EFF7-44AA-92F2-2BBCEAD7D53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1" name="AutoShape 548">
              <a:extLst>
                <a:ext uri="{FF2B5EF4-FFF2-40B4-BE49-F238E27FC236}">
                  <a16:creationId xmlns:a16="http://schemas.microsoft.com/office/drawing/2014/main" id="{40ECDDC6-F01B-43CF-9528-59A29DB7E87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32" name="Group 549">
            <a:extLst>
              <a:ext uri="{FF2B5EF4-FFF2-40B4-BE49-F238E27FC236}">
                <a16:creationId xmlns:a16="http://schemas.microsoft.com/office/drawing/2014/main" id="{BF53A83D-F43E-4D02-9C50-7D46DDF0894F}"/>
              </a:ext>
            </a:extLst>
          </p:cNvPr>
          <p:cNvGrpSpPr>
            <a:grpSpLocks/>
          </p:cNvGrpSpPr>
          <p:nvPr/>
        </p:nvGrpSpPr>
        <p:grpSpPr bwMode="auto">
          <a:xfrm rot="15975544" flipH="1" flipV="1">
            <a:off x="5077338" y="1172811"/>
            <a:ext cx="311150" cy="490538"/>
            <a:chOff x="2820" y="264"/>
            <a:chExt cx="420" cy="1452"/>
          </a:xfrm>
        </p:grpSpPr>
        <p:sp>
          <p:nvSpPr>
            <p:cNvPr id="133" name="Line 550">
              <a:extLst>
                <a:ext uri="{FF2B5EF4-FFF2-40B4-BE49-F238E27FC236}">
                  <a16:creationId xmlns:a16="http://schemas.microsoft.com/office/drawing/2014/main" id="{94FDB9A4-ECE2-41B2-AC18-49FB31A36E7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4" name="Group 551">
              <a:extLst>
                <a:ext uri="{FF2B5EF4-FFF2-40B4-BE49-F238E27FC236}">
                  <a16:creationId xmlns:a16="http://schemas.microsoft.com/office/drawing/2014/main" id="{D68150CE-8A7E-49E3-B6C5-4885F5CF5242}"/>
                </a:ext>
              </a:extLst>
            </p:cNvPr>
            <p:cNvGrpSpPr>
              <a:grpSpLocks/>
            </p:cNvGrpSpPr>
            <p:nvPr/>
          </p:nvGrpSpPr>
          <p:grpSpPr bwMode="auto">
            <a:xfrm>
              <a:off x="2940" y="264"/>
              <a:ext cx="300" cy="1452"/>
              <a:chOff x="2940" y="264"/>
              <a:chExt cx="300" cy="1452"/>
            </a:xfrm>
          </p:grpSpPr>
          <p:grpSp>
            <p:nvGrpSpPr>
              <p:cNvPr id="135" name="Group 552">
                <a:extLst>
                  <a:ext uri="{FF2B5EF4-FFF2-40B4-BE49-F238E27FC236}">
                    <a16:creationId xmlns:a16="http://schemas.microsoft.com/office/drawing/2014/main" id="{0A16BED8-89B7-4F3A-8628-5583F693326F}"/>
                  </a:ext>
                </a:extLst>
              </p:cNvPr>
              <p:cNvGrpSpPr>
                <a:grpSpLocks/>
              </p:cNvGrpSpPr>
              <p:nvPr/>
            </p:nvGrpSpPr>
            <p:grpSpPr bwMode="auto">
              <a:xfrm>
                <a:off x="2940" y="264"/>
                <a:ext cx="252" cy="1368"/>
                <a:chOff x="3024" y="732"/>
                <a:chExt cx="252" cy="1368"/>
              </a:xfrm>
            </p:grpSpPr>
            <p:grpSp>
              <p:nvGrpSpPr>
                <p:cNvPr id="138" name="Group 553">
                  <a:extLst>
                    <a:ext uri="{FF2B5EF4-FFF2-40B4-BE49-F238E27FC236}">
                      <a16:creationId xmlns:a16="http://schemas.microsoft.com/office/drawing/2014/main" id="{544954AA-773B-46FD-AE0F-D1E5B75D4CF0}"/>
                    </a:ext>
                  </a:extLst>
                </p:cNvPr>
                <p:cNvGrpSpPr>
                  <a:grpSpLocks/>
                </p:cNvGrpSpPr>
                <p:nvPr/>
              </p:nvGrpSpPr>
              <p:grpSpPr bwMode="auto">
                <a:xfrm>
                  <a:off x="3024" y="732"/>
                  <a:ext cx="252" cy="1368"/>
                  <a:chOff x="3168" y="1008"/>
                  <a:chExt cx="484" cy="2448"/>
                </a:xfrm>
              </p:grpSpPr>
              <p:grpSp>
                <p:nvGrpSpPr>
                  <p:cNvPr id="140" name="Group 554">
                    <a:extLst>
                      <a:ext uri="{FF2B5EF4-FFF2-40B4-BE49-F238E27FC236}">
                        <a16:creationId xmlns:a16="http://schemas.microsoft.com/office/drawing/2014/main" id="{D3910568-F6E4-451B-8F48-DE98CB0EC1AD}"/>
                      </a:ext>
                    </a:extLst>
                  </p:cNvPr>
                  <p:cNvGrpSpPr>
                    <a:grpSpLocks/>
                  </p:cNvGrpSpPr>
                  <p:nvPr/>
                </p:nvGrpSpPr>
                <p:grpSpPr bwMode="auto">
                  <a:xfrm>
                    <a:off x="3168" y="1008"/>
                    <a:ext cx="484" cy="2448"/>
                    <a:chOff x="2256" y="864"/>
                    <a:chExt cx="532" cy="2448"/>
                  </a:xfrm>
                </p:grpSpPr>
                <p:sp>
                  <p:nvSpPr>
                    <p:cNvPr id="143" name="Freeform 555">
                      <a:extLst>
                        <a:ext uri="{FF2B5EF4-FFF2-40B4-BE49-F238E27FC236}">
                          <a16:creationId xmlns:a16="http://schemas.microsoft.com/office/drawing/2014/main" id="{1FE74C4F-C325-4341-BBE5-031474E60C03}"/>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4" name="Freeform 556">
                      <a:extLst>
                        <a:ext uri="{FF2B5EF4-FFF2-40B4-BE49-F238E27FC236}">
                          <a16:creationId xmlns:a16="http://schemas.microsoft.com/office/drawing/2014/main" id="{88228722-9BA7-4660-850F-6F3366756723}"/>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1" name="Freeform 557">
                    <a:extLst>
                      <a:ext uri="{FF2B5EF4-FFF2-40B4-BE49-F238E27FC236}">
                        <a16:creationId xmlns:a16="http://schemas.microsoft.com/office/drawing/2014/main" id="{07655DBF-BF77-4624-A4E6-1528824F1025}"/>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2" name="Freeform 558">
                    <a:extLst>
                      <a:ext uri="{FF2B5EF4-FFF2-40B4-BE49-F238E27FC236}">
                        <a16:creationId xmlns:a16="http://schemas.microsoft.com/office/drawing/2014/main" id="{0E3F9324-99C6-4E0B-A685-BECCE404B5EE}"/>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9" name="Line 559">
                  <a:extLst>
                    <a:ext uri="{FF2B5EF4-FFF2-40B4-BE49-F238E27FC236}">
                      <a16:creationId xmlns:a16="http://schemas.microsoft.com/office/drawing/2014/main" id="{BA9F38E0-5BBA-4E25-B21A-2EC7E5E3C02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6" name="AutoShape 560">
                <a:extLst>
                  <a:ext uri="{FF2B5EF4-FFF2-40B4-BE49-F238E27FC236}">
                    <a16:creationId xmlns:a16="http://schemas.microsoft.com/office/drawing/2014/main" id="{542A067C-AE44-482B-B948-4CB53FCB42F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7" name="Line 561">
                <a:extLst>
                  <a:ext uri="{FF2B5EF4-FFF2-40B4-BE49-F238E27FC236}">
                    <a16:creationId xmlns:a16="http://schemas.microsoft.com/office/drawing/2014/main" id="{A8D07F0F-0A73-4148-9190-31F6D819BF1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5" name="Group 562">
            <a:extLst>
              <a:ext uri="{FF2B5EF4-FFF2-40B4-BE49-F238E27FC236}">
                <a16:creationId xmlns:a16="http://schemas.microsoft.com/office/drawing/2014/main" id="{2D1F468D-1894-4866-A46E-C83F931B98AF}"/>
              </a:ext>
            </a:extLst>
          </p:cNvPr>
          <p:cNvGrpSpPr>
            <a:grpSpLocks/>
          </p:cNvGrpSpPr>
          <p:nvPr/>
        </p:nvGrpSpPr>
        <p:grpSpPr bwMode="auto">
          <a:xfrm rot="16200000" flipV="1">
            <a:off x="3952887" y="1186366"/>
            <a:ext cx="311150" cy="490538"/>
            <a:chOff x="2820" y="264"/>
            <a:chExt cx="420" cy="1452"/>
          </a:xfrm>
        </p:grpSpPr>
        <p:sp>
          <p:nvSpPr>
            <p:cNvPr id="146" name="Line 563">
              <a:extLst>
                <a:ext uri="{FF2B5EF4-FFF2-40B4-BE49-F238E27FC236}">
                  <a16:creationId xmlns:a16="http://schemas.microsoft.com/office/drawing/2014/main" id="{BC0E72C9-6C61-4142-9F01-FB2F5170AA4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7" name="Group 564">
              <a:extLst>
                <a:ext uri="{FF2B5EF4-FFF2-40B4-BE49-F238E27FC236}">
                  <a16:creationId xmlns:a16="http://schemas.microsoft.com/office/drawing/2014/main" id="{59734796-353D-4DBE-959D-CC0E35B43A92}"/>
                </a:ext>
              </a:extLst>
            </p:cNvPr>
            <p:cNvGrpSpPr>
              <a:grpSpLocks/>
            </p:cNvGrpSpPr>
            <p:nvPr/>
          </p:nvGrpSpPr>
          <p:grpSpPr bwMode="auto">
            <a:xfrm>
              <a:off x="2940" y="264"/>
              <a:ext cx="300" cy="1452"/>
              <a:chOff x="2940" y="264"/>
              <a:chExt cx="300" cy="1452"/>
            </a:xfrm>
          </p:grpSpPr>
          <p:grpSp>
            <p:nvGrpSpPr>
              <p:cNvPr id="148" name="Group 565">
                <a:extLst>
                  <a:ext uri="{FF2B5EF4-FFF2-40B4-BE49-F238E27FC236}">
                    <a16:creationId xmlns:a16="http://schemas.microsoft.com/office/drawing/2014/main" id="{058D76F2-4909-4114-8177-02B29C3C79E4}"/>
                  </a:ext>
                </a:extLst>
              </p:cNvPr>
              <p:cNvGrpSpPr>
                <a:grpSpLocks/>
              </p:cNvGrpSpPr>
              <p:nvPr/>
            </p:nvGrpSpPr>
            <p:grpSpPr bwMode="auto">
              <a:xfrm>
                <a:off x="2940" y="264"/>
                <a:ext cx="252" cy="1368"/>
                <a:chOff x="3024" y="732"/>
                <a:chExt cx="252" cy="1368"/>
              </a:xfrm>
            </p:grpSpPr>
            <p:grpSp>
              <p:nvGrpSpPr>
                <p:cNvPr id="151" name="Group 566">
                  <a:extLst>
                    <a:ext uri="{FF2B5EF4-FFF2-40B4-BE49-F238E27FC236}">
                      <a16:creationId xmlns:a16="http://schemas.microsoft.com/office/drawing/2014/main" id="{3B88E7DF-6792-4315-B676-C59E1E4DE3F0}"/>
                    </a:ext>
                  </a:extLst>
                </p:cNvPr>
                <p:cNvGrpSpPr>
                  <a:grpSpLocks/>
                </p:cNvGrpSpPr>
                <p:nvPr/>
              </p:nvGrpSpPr>
              <p:grpSpPr bwMode="auto">
                <a:xfrm>
                  <a:off x="3024" y="732"/>
                  <a:ext cx="252" cy="1368"/>
                  <a:chOff x="3168" y="1008"/>
                  <a:chExt cx="484" cy="2448"/>
                </a:xfrm>
              </p:grpSpPr>
              <p:grpSp>
                <p:nvGrpSpPr>
                  <p:cNvPr id="153" name="Group 567">
                    <a:extLst>
                      <a:ext uri="{FF2B5EF4-FFF2-40B4-BE49-F238E27FC236}">
                        <a16:creationId xmlns:a16="http://schemas.microsoft.com/office/drawing/2014/main" id="{56FCAEDB-6B5E-498F-B739-DE688731D155}"/>
                      </a:ext>
                    </a:extLst>
                  </p:cNvPr>
                  <p:cNvGrpSpPr>
                    <a:grpSpLocks/>
                  </p:cNvGrpSpPr>
                  <p:nvPr/>
                </p:nvGrpSpPr>
                <p:grpSpPr bwMode="auto">
                  <a:xfrm>
                    <a:off x="3168" y="1008"/>
                    <a:ext cx="484" cy="2448"/>
                    <a:chOff x="2256" y="864"/>
                    <a:chExt cx="532" cy="2448"/>
                  </a:xfrm>
                </p:grpSpPr>
                <p:sp>
                  <p:nvSpPr>
                    <p:cNvPr id="156" name="Freeform 568">
                      <a:extLst>
                        <a:ext uri="{FF2B5EF4-FFF2-40B4-BE49-F238E27FC236}">
                          <a16:creationId xmlns:a16="http://schemas.microsoft.com/office/drawing/2014/main" id="{54562400-B0B2-49FC-A52D-8F3F9C7B8569}"/>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7" name="Freeform 569">
                      <a:extLst>
                        <a:ext uri="{FF2B5EF4-FFF2-40B4-BE49-F238E27FC236}">
                          <a16:creationId xmlns:a16="http://schemas.microsoft.com/office/drawing/2014/main" id="{2ECECF03-EB99-42D1-AECA-C72FB8EB1DC1}"/>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4" name="Freeform 570">
                    <a:extLst>
                      <a:ext uri="{FF2B5EF4-FFF2-40B4-BE49-F238E27FC236}">
                        <a16:creationId xmlns:a16="http://schemas.microsoft.com/office/drawing/2014/main" id="{24E3171B-0326-4F1A-870C-B085AC75EAFC}"/>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5" name="Freeform 571">
                    <a:extLst>
                      <a:ext uri="{FF2B5EF4-FFF2-40B4-BE49-F238E27FC236}">
                        <a16:creationId xmlns:a16="http://schemas.microsoft.com/office/drawing/2014/main" id="{CE516C81-A1E7-49CA-B889-1BFB6B58663A}"/>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2" name="Line 572">
                  <a:extLst>
                    <a:ext uri="{FF2B5EF4-FFF2-40B4-BE49-F238E27FC236}">
                      <a16:creationId xmlns:a16="http://schemas.microsoft.com/office/drawing/2014/main" id="{73BCE758-F95F-4D25-BCBB-1C52FD4964C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9" name="AutoShape 573">
                <a:extLst>
                  <a:ext uri="{FF2B5EF4-FFF2-40B4-BE49-F238E27FC236}">
                    <a16:creationId xmlns:a16="http://schemas.microsoft.com/office/drawing/2014/main" id="{44D2A6B9-FFDE-4945-B338-48E90ECD736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 name="Line 574">
                <a:extLst>
                  <a:ext uri="{FF2B5EF4-FFF2-40B4-BE49-F238E27FC236}">
                    <a16:creationId xmlns:a16="http://schemas.microsoft.com/office/drawing/2014/main" id="{1093D373-8DAF-4933-9810-1298ECD9803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591">
            <a:extLst>
              <a:ext uri="{FF2B5EF4-FFF2-40B4-BE49-F238E27FC236}">
                <a16:creationId xmlns:a16="http://schemas.microsoft.com/office/drawing/2014/main" id="{17DFE24A-BADC-4F54-8DC3-82AAA85B6D15}"/>
              </a:ext>
            </a:extLst>
          </p:cNvPr>
          <p:cNvGrpSpPr>
            <a:grpSpLocks/>
          </p:cNvGrpSpPr>
          <p:nvPr/>
        </p:nvGrpSpPr>
        <p:grpSpPr bwMode="auto">
          <a:xfrm rot="172978" flipH="1">
            <a:off x="3224827" y="3055938"/>
            <a:ext cx="311150" cy="490537"/>
            <a:chOff x="2820" y="264"/>
            <a:chExt cx="420" cy="1452"/>
          </a:xfrm>
        </p:grpSpPr>
        <p:sp>
          <p:nvSpPr>
            <p:cNvPr id="163" name="Line 592">
              <a:extLst>
                <a:ext uri="{FF2B5EF4-FFF2-40B4-BE49-F238E27FC236}">
                  <a16:creationId xmlns:a16="http://schemas.microsoft.com/office/drawing/2014/main" id="{804733A2-7FF0-4B4F-987B-861F7396317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4" name="Group 593">
              <a:extLst>
                <a:ext uri="{FF2B5EF4-FFF2-40B4-BE49-F238E27FC236}">
                  <a16:creationId xmlns:a16="http://schemas.microsoft.com/office/drawing/2014/main" id="{85D4CCF8-874A-48D3-AF49-F3728BF992D6}"/>
                </a:ext>
              </a:extLst>
            </p:cNvPr>
            <p:cNvGrpSpPr>
              <a:grpSpLocks/>
            </p:cNvGrpSpPr>
            <p:nvPr/>
          </p:nvGrpSpPr>
          <p:grpSpPr bwMode="auto">
            <a:xfrm>
              <a:off x="2940" y="264"/>
              <a:ext cx="300" cy="1452"/>
              <a:chOff x="2940" y="264"/>
              <a:chExt cx="300" cy="1452"/>
            </a:xfrm>
          </p:grpSpPr>
          <p:grpSp>
            <p:nvGrpSpPr>
              <p:cNvPr id="165" name="Group 594">
                <a:extLst>
                  <a:ext uri="{FF2B5EF4-FFF2-40B4-BE49-F238E27FC236}">
                    <a16:creationId xmlns:a16="http://schemas.microsoft.com/office/drawing/2014/main" id="{5BF23DB5-BAEA-4A08-92A8-37B77E204F83}"/>
                  </a:ext>
                </a:extLst>
              </p:cNvPr>
              <p:cNvGrpSpPr>
                <a:grpSpLocks/>
              </p:cNvGrpSpPr>
              <p:nvPr/>
            </p:nvGrpSpPr>
            <p:grpSpPr bwMode="auto">
              <a:xfrm>
                <a:off x="2940" y="264"/>
                <a:ext cx="252" cy="1368"/>
                <a:chOff x="3024" y="732"/>
                <a:chExt cx="252" cy="1368"/>
              </a:xfrm>
            </p:grpSpPr>
            <p:grpSp>
              <p:nvGrpSpPr>
                <p:cNvPr id="168" name="Group 595">
                  <a:extLst>
                    <a:ext uri="{FF2B5EF4-FFF2-40B4-BE49-F238E27FC236}">
                      <a16:creationId xmlns:a16="http://schemas.microsoft.com/office/drawing/2014/main" id="{FFF2F910-7348-4720-B8C0-E2EC0A53ECA2}"/>
                    </a:ext>
                  </a:extLst>
                </p:cNvPr>
                <p:cNvGrpSpPr>
                  <a:grpSpLocks/>
                </p:cNvGrpSpPr>
                <p:nvPr/>
              </p:nvGrpSpPr>
              <p:grpSpPr bwMode="auto">
                <a:xfrm>
                  <a:off x="3024" y="732"/>
                  <a:ext cx="252" cy="1368"/>
                  <a:chOff x="3168" y="1008"/>
                  <a:chExt cx="484" cy="2448"/>
                </a:xfrm>
              </p:grpSpPr>
              <p:grpSp>
                <p:nvGrpSpPr>
                  <p:cNvPr id="171" name="Group 596">
                    <a:extLst>
                      <a:ext uri="{FF2B5EF4-FFF2-40B4-BE49-F238E27FC236}">
                        <a16:creationId xmlns:a16="http://schemas.microsoft.com/office/drawing/2014/main" id="{E110C6B4-7778-4596-A95D-18683CC885A1}"/>
                      </a:ext>
                    </a:extLst>
                  </p:cNvPr>
                  <p:cNvGrpSpPr>
                    <a:grpSpLocks/>
                  </p:cNvGrpSpPr>
                  <p:nvPr/>
                </p:nvGrpSpPr>
                <p:grpSpPr bwMode="auto">
                  <a:xfrm>
                    <a:off x="3168" y="1008"/>
                    <a:ext cx="484" cy="2448"/>
                    <a:chOff x="2256" y="864"/>
                    <a:chExt cx="532" cy="2448"/>
                  </a:xfrm>
                </p:grpSpPr>
                <p:sp>
                  <p:nvSpPr>
                    <p:cNvPr id="178" name="Freeform 597">
                      <a:extLst>
                        <a:ext uri="{FF2B5EF4-FFF2-40B4-BE49-F238E27FC236}">
                          <a16:creationId xmlns:a16="http://schemas.microsoft.com/office/drawing/2014/main" id="{653D847B-1422-4051-9BED-16EF476B2F47}"/>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9" name="Freeform 598">
                      <a:extLst>
                        <a:ext uri="{FF2B5EF4-FFF2-40B4-BE49-F238E27FC236}">
                          <a16:creationId xmlns:a16="http://schemas.microsoft.com/office/drawing/2014/main" id="{FB800DA3-19AF-41AE-A241-9337F195AEC3}"/>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3" name="Freeform 599">
                    <a:extLst>
                      <a:ext uri="{FF2B5EF4-FFF2-40B4-BE49-F238E27FC236}">
                        <a16:creationId xmlns:a16="http://schemas.microsoft.com/office/drawing/2014/main" id="{C7199183-8BE3-4609-994E-66ADB8C76B64}"/>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4" name="Freeform 600">
                    <a:extLst>
                      <a:ext uri="{FF2B5EF4-FFF2-40B4-BE49-F238E27FC236}">
                        <a16:creationId xmlns:a16="http://schemas.microsoft.com/office/drawing/2014/main" id="{887EA4B7-4BCE-4973-B09F-68AC45BAD509}"/>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0" name="Line 601">
                  <a:extLst>
                    <a:ext uri="{FF2B5EF4-FFF2-40B4-BE49-F238E27FC236}">
                      <a16:creationId xmlns:a16="http://schemas.microsoft.com/office/drawing/2014/main" id="{A68B0F9A-6425-485C-9BFE-93769855AB1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6" name="AutoShape 602">
                <a:extLst>
                  <a:ext uri="{FF2B5EF4-FFF2-40B4-BE49-F238E27FC236}">
                    <a16:creationId xmlns:a16="http://schemas.microsoft.com/office/drawing/2014/main" id="{BB057778-33FD-4230-B889-CA2D63D631A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 name="Line 603">
                <a:extLst>
                  <a:ext uri="{FF2B5EF4-FFF2-40B4-BE49-F238E27FC236}">
                    <a16:creationId xmlns:a16="http://schemas.microsoft.com/office/drawing/2014/main" id="{5D60C24B-1D69-4255-A3BD-0414A26D064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83" name="Group 607">
            <a:extLst>
              <a:ext uri="{FF2B5EF4-FFF2-40B4-BE49-F238E27FC236}">
                <a16:creationId xmlns:a16="http://schemas.microsoft.com/office/drawing/2014/main" id="{BCA1099C-F932-44D4-883E-9CAB9E95FD98}"/>
              </a:ext>
            </a:extLst>
          </p:cNvPr>
          <p:cNvGrpSpPr>
            <a:grpSpLocks/>
          </p:cNvGrpSpPr>
          <p:nvPr/>
        </p:nvGrpSpPr>
        <p:grpSpPr bwMode="auto">
          <a:xfrm rot="-18297784" flipH="1" flipV="1">
            <a:off x="4367180" y="1333495"/>
            <a:ext cx="769937" cy="292100"/>
            <a:chOff x="4875" y="7237"/>
            <a:chExt cx="4230" cy="1883"/>
          </a:xfrm>
        </p:grpSpPr>
        <p:sp>
          <p:nvSpPr>
            <p:cNvPr id="184" name="Arc 608">
              <a:extLst>
                <a:ext uri="{FF2B5EF4-FFF2-40B4-BE49-F238E27FC236}">
                  <a16:creationId xmlns:a16="http://schemas.microsoft.com/office/drawing/2014/main" id="{3E7FB224-0C08-4454-B70C-71C83F1E1D47}"/>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609">
              <a:extLst>
                <a:ext uri="{FF2B5EF4-FFF2-40B4-BE49-F238E27FC236}">
                  <a16:creationId xmlns:a16="http://schemas.microsoft.com/office/drawing/2014/main" id="{9F39F233-4DAB-497A-82E9-0CED0BD9BCD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86" name="Group 610">
            <a:extLst>
              <a:ext uri="{FF2B5EF4-FFF2-40B4-BE49-F238E27FC236}">
                <a16:creationId xmlns:a16="http://schemas.microsoft.com/office/drawing/2014/main" id="{23110EAB-BD75-4FDF-8CF2-834955C96875}"/>
              </a:ext>
            </a:extLst>
          </p:cNvPr>
          <p:cNvGrpSpPr>
            <a:grpSpLocks/>
          </p:cNvGrpSpPr>
          <p:nvPr/>
        </p:nvGrpSpPr>
        <p:grpSpPr bwMode="auto">
          <a:xfrm rot="37600613">
            <a:off x="6509544" y="3856831"/>
            <a:ext cx="311150" cy="490538"/>
            <a:chOff x="2820" y="264"/>
            <a:chExt cx="420" cy="1452"/>
          </a:xfrm>
        </p:grpSpPr>
        <p:sp>
          <p:nvSpPr>
            <p:cNvPr id="187" name="Line 611">
              <a:extLst>
                <a:ext uri="{FF2B5EF4-FFF2-40B4-BE49-F238E27FC236}">
                  <a16:creationId xmlns:a16="http://schemas.microsoft.com/office/drawing/2014/main" id="{0E193432-7C10-4653-B756-16D20BD0BFB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8" name="Group 612">
              <a:extLst>
                <a:ext uri="{FF2B5EF4-FFF2-40B4-BE49-F238E27FC236}">
                  <a16:creationId xmlns:a16="http://schemas.microsoft.com/office/drawing/2014/main" id="{30ACED05-C3BC-414A-90BA-7962E8A94E63}"/>
                </a:ext>
              </a:extLst>
            </p:cNvPr>
            <p:cNvGrpSpPr>
              <a:grpSpLocks/>
            </p:cNvGrpSpPr>
            <p:nvPr/>
          </p:nvGrpSpPr>
          <p:grpSpPr bwMode="auto">
            <a:xfrm>
              <a:off x="2940" y="264"/>
              <a:ext cx="300" cy="1452"/>
              <a:chOff x="2940" y="264"/>
              <a:chExt cx="300" cy="1452"/>
            </a:xfrm>
          </p:grpSpPr>
          <p:grpSp>
            <p:nvGrpSpPr>
              <p:cNvPr id="189" name="Group 613">
                <a:extLst>
                  <a:ext uri="{FF2B5EF4-FFF2-40B4-BE49-F238E27FC236}">
                    <a16:creationId xmlns:a16="http://schemas.microsoft.com/office/drawing/2014/main" id="{9B68AEDC-8081-478E-9ACC-AC91374AA35D}"/>
                  </a:ext>
                </a:extLst>
              </p:cNvPr>
              <p:cNvGrpSpPr>
                <a:grpSpLocks/>
              </p:cNvGrpSpPr>
              <p:nvPr/>
            </p:nvGrpSpPr>
            <p:grpSpPr bwMode="auto">
              <a:xfrm>
                <a:off x="2940" y="264"/>
                <a:ext cx="252" cy="1368"/>
                <a:chOff x="3024" y="732"/>
                <a:chExt cx="252" cy="1368"/>
              </a:xfrm>
            </p:grpSpPr>
            <p:grpSp>
              <p:nvGrpSpPr>
                <p:cNvPr id="192" name="Group 614">
                  <a:extLst>
                    <a:ext uri="{FF2B5EF4-FFF2-40B4-BE49-F238E27FC236}">
                      <a16:creationId xmlns:a16="http://schemas.microsoft.com/office/drawing/2014/main" id="{20DD690F-0B61-402F-9462-A4C87D4C8F79}"/>
                    </a:ext>
                  </a:extLst>
                </p:cNvPr>
                <p:cNvGrpSpPr>
                  <a:grpSpLocks/>
                </p:cNvGrpSpPr>
                <p:nvPr/>
              </p:nvGrpSpPr>
              <p:grpSpPr bwMode="auto">
                <a:xfrm>
                  <a:off x="3024" y="732"/>
                  <a:ext cx="252" cy="1368"/>
                  <a:chOff x="3168" y="1008"/>
                  <a:chExt cx="484" cy="2448"/>
                </a:xfrm>
              </p:grpSpPr>
              <p:grpSp>
                <p:nvGrpSpPr>
                  <p:cNvPr id="194" name="Group 615">
                    <a:extLst>
                      <a:ext uri="{FF2B5EF4-FFF2-40B4-BE49-F238E27FC236}">
                        <a16:creationId xmlns:a16="http://schemas.microsoft.com/office/drawing/2014/main" id="{90FCA344-2B1F-427F-A615-C6676CC3E15C}"/>
                      </a:ext>
                    </a:extLst>
                  </p:cNvPr>
                  <p:cNvGrpSpPr>
                    <a:grpSpLocks/>
                  </p:cNvGrpSpPr>
                  <p:nvPr/>
                </p:nvGrpSpPr>
                <p:grpSpPr bwMode="auto">
                  <a:xfrm>
                    <a:off x="3168" y="1008"/>
                    <a:ext cx="484" cy="2448"/>
                    <a:chOff x="2256" y="864"/>
                    <a:chExt cx="532" cy="2448"/>
                  </a:xfrm>
                </p:grpSpPr>
                <p:sp>
                  <p:nvSpPr>
                    <p:cNvPr id="197" name="Freeform 616">
                      <a:extLst>
                        <a:ext uri="{FF2B5EF4-FFF2-40B4-BE49-F238E27FC236}">
                          <a16:creationId xmlns:a16="http://schemas.microsoft.com/office/drawing/2014/main" id="{F187439D-D0D7-49EC-B8F0-B474500DDB3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8" name="Freeform 617">
                      <a:extLst>
                        <a:ext uri="{FF2B5EF4-FFF2-40B4-BE49-F238E27FC236}">
                          <a16:creationId xmlns:a16="http://schemas.microsoft.com/office/drawing/2014/main" id="{22825CA2-7036-481A-B3B1-7D952831FA54}"/>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5" name="Freeform 618">
                    <a:extLst>
                      <a:ext uri="{FF2B5EF4-FFF2-40B4-BE49-F238E27FC236}">
                        <a16:creationId xmlns:a16="http://schemas.microsoft.com/office/drawing/2014/main" id="{01213F86-6F03-48AF-9170-E41F46A64B6E}"/>
                      </a:ext>
                    </a:extLst>
                  </p:cNvPr>
                  <p:cNvSpPr>
                    <a:spLocks/>
                  </p:cNvSpPr>
                  <p:nvPr/>
                </p:nvSpPr>
                <p:spPr bwMode="auto">
                  <a:xfrm rot="16246599" flipV="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6" name="Freeform 619">
                    <a:extLst>
                      <a:ext uri="{FF2B5EF4-FFF2-40B4-BE49-F238E27FC236}">
                        <a16:creationId xmlns:a16="http://schemas.microsoft.com/office/drawing/2014/main" id="{DA884285-281D-4368-8332-D6FFF0BB0A35}"/>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3" name="Line 620">
                  <a:extLst>
                    <a:ext uri="{FF2B5EF4-FFF2-40B4-BE49-F238E27FC236}">
                      <a16:creationId xmlns:a16="http://schemas.microsoft.com/office/drawing/2014/main" id="{2F5C49D6-8477-40BA-8E44-3C9B0244BCD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0" name="AutoShape 621">
                <a:extLst>
                  <a:ext uri="{FF2B5EF4-FFF2-40B4-BE49-F238E27FC236}">
                    <a16:creationId xmlns:a16="http://schemas.microsoft.com/office/drawing/2014/main" id="{29919741-81F9-43F0-9FBC-A9B78300FCE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1" name="Line 622">
                <a:extLst>
                  <a:ext uri="{FF2B5EF4-FFF2-40B4-BE49-F238E27FC236}">
                    <a16:creationId xmlns:a16="http://schemas.microsoft.com/office/drawing/2014/main" id="{1CC93239-215B-43FC-949A-8B87DA8B36C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9" name="Text Box 636">
            <a:extLst>
              <a:ext uri="{FF2B5EF4-FFF2-40B4-BE49-F238E27FC236}">
                <a16:creationId xmlns:a16="http://schemas.microsoft.com/office/drawing/2014/main" id="{B373CF85-DCA6-4FFD-91DD-65766D891F9F}"/>
              </a:ext>
            </a:extLst>
          </p:cNvPr>
          <p:cNvSpPr txBox="1">
            <a:spLocks noChangeArrowheads="1"/>
          </p:cNvSpPr>
          <p:nvPr/>
        </p:nvSpPr>
        <p:spPr bwMode="auto">
          <a:xfrm>
            <a:off x="6288632" y="2424323"/>
            <a:ext cx="23898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fr-FR" sz="1600" b="1" noProof="0" dirty="0"/>
              <a:t>Tonneau déclenché</a:t>
            </a:r>
          </a:p>
        </p:txBody>
      </p:sp>
      <p:grpSp>
        <p:nvGrpSpPr>
          <p:cNvPr id="200" name="Group 637">
            <a:extLst>
              <a:ext uri="{FF2B5EF4-FFF2-40B4-BE49-F238E27FC236}">
                <a16:creationId xmlns:a16="http://schemas.microsoft.com/office/drawing/2014/main" id="{4FA885D4-BC92-4629-9C40-8EED7C2403C1}"/>
              </a:ext>
            </a:extLst>
          </p:cNvPr>
          <p:cNvGrpSpPr>
            <a:grpSpLocks/>
          </p:cNvGrpSpPr>
          <p:nvPr/>
        </p:nvGrpSpPr>
        <p:grpSpPr bwMode="auto">
          <a:xfrm rot="172978" flipH="1">
            <a:off x="3206750" y="1846263"/>
            <a:ext cx="311150" cy="490537"/>
            <a:chOff x="2820" y="264"/>
            <a:chExt cx="420" cy="1452"/>
          </a:xfrm>
        </p:grpSpPr>
        <p:sp>
          <p:nvSpPr>
            <p:cNvPr id="201" name="Line 638">
              <a:extLst>
                <a:ext uri="{FF2B5EF4-FFF2-40B4-BE49-F238E27FC236}">
                  <a16:creationId xmlns:a16="http://schemas.microsoft.com/office/drawing/2014/main" id="{7EBBDE8D-F32B-4D24-95E5-648922FCA6F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2" name="Group 639">
              <a:extLst>
                <a:ext uri="{FF2B5EF4-FFF2-40B4-BE49-F238E27FC236}">
                  <a16:creationId xmlns:a16="http://schemas.microsoft.com/office/drawing/2014/main" id="{14778179-D2A6-4E79-948C-7D694E53BB44}"/>
                </a:ext>
              </a:extLst>
            </p:cNvPr>
            <p:cNvGrpSpPr>
              <a:grpSpLocks/>
            </p:cNvGrpSpPr>
            <p:nvPr/>
          </p:nvGrpSpPr>
          <p:grpSpPr bwMode="auto">
            <a:xfrm>
              <a:off x="2940" y="264"/>
              <a:ext cx="300" cy="1452"/>
              <a:chOff x="2940" y="264"/>
              <a:chExt cx="300" cy="1452"/>
            </a:xfrm>
          </p:grpSpPr>
          <p:grpSp>
            <p:nvGrpSpPr>
              <p:cNvPr id="203" name="Group 640">
                <a:extLst>
                  <a:ext uri="{FF2B5EF4-FFF2-40B4-BE49-F238E27FC236}">
                    <a16:creationId xmlns:a16="http://schemas.microsoft.com/office/drawing/2014/main" id="{058F255B-7FB0-48F8-8046-25EBD24D7218}"/>
                  </a:ext>
                </a:extLst>
              </p:cNvPr>
              <p:cNvGrpSpPr>
                <a:grpSpLocks/>
              </p:cNvGrpSpPr>
              <p:nvPr/>
            </p:nvGrpSpPr>
            <p:grpSpPr bwMode="auto">
              <a:xfrm>
                <a:off x="2940" y="264"/>
                <a:ext cx="252" cy="1368"/>
                <a:chOff x="3024" y="732"/>
                <a:chExt cx="252" cy="1368"/>
              </a:xfrm>
            </p:grpSpPr>
            <p:grpSp>
              <p:nvGrpSpPr>
                <p:cNvPr id="206" name="Group 641">
                  <a:extLst>
                    <a:ext uri="{FF2B5EF4-FFF2-40B4-BE49-F238E27FC236}">
                      <a16:creationId xmlns:a16="http://schemas.microsoft.com/office/drawing/2014/main" id="{B4AFB11F-E900-4578-B90D-68D39DD70F54}"/>
                    </a:ext>
                  </a:extLst>
                </p:cNvPr>
                <p:cNvGrpSpPr>
                  <a:grpSpLocks/>
                </p:cNvGrpSpPr>
                <p:nvPr/>
              </p:nvGrpSpPr>
              <p:grpSpPr bwMode="auto">
                <a:xfrm>
                  <a:off x="3024" y="732"/>
                  <a:ext cx="252" cy="1368"/>
                  <a:chOff x="3168" y="1008"/>
                  <a:chExt cx="484" cy="2448"/>
                </a:xfrm>
              </p:grpSpPr>
              <p:grpSp>
                <p:nvGrpSpPr>
                  <p:cNvPr id="208" name="Group 642">
                    <a:extLst>
                      <a:ext uri="{FF2B5EF4-FFF2-40B4-BE49-F238E27FC236}">
                        <a16:creationId xmlns:a16="http://schemas.microsoft.com/office/drawing/2014/main" id="{AF1FAFF0-AB0D-4FF6-8408-EED249E4951E}"/>
                      </a:ext>
                    </a:extLst>
                  </p:cNvPr>
                  <p:cNvGrpSpPr>
                    <a:grpSpLocks/>
                  </p:cNvGrpSpPr>
                  <p:nvPr/>
                </p:nvGrpSpPr>
                <p:grpSpPr bwMode="auto">
                  <a:xfrm>
                    <a:off x="3168" y="1008"/>
                    <a:ext cx="484" cy="2448"/>
                    <a:chOff x="2256" y="864"/>
                    <a:chExt cx="532" cy="2448"/>
                  </a:xfrm>
                </p:grpSpPr>
                <p:sp>
                  <p:nvSpPr>
                    <p:cNvPr id="211" name="Freeform 643">
                      <a:extLst>
                        <a:ext uri="{FF2B5EF4-FFF2-40B4-BE49-F238E27FC236}">
                          <a16:creationId xmlns:a16="http://schemas.microsoft.com/office/drawing/2014/main" id="{3E322465-FE65-452B-857E-CFFB2372B293}"/>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2" name="Freeform 644">
                      <a:extLst>
                        <a:ext uri="{FF2B5EF4-FFF2-40B4-BE49-F238E27FC236}">
                          <a16:creationId xmlns:a16="http://schemas.microsoft.com/office/drawing/2014/main" id="{E161D1CD-35C2-414B-84FC-FA6578A1A53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9" name="Freeform 645">
                    <a:extLst>
                      <a:ext uri="{FF2B5EF4-FFF2-40B4-BE49-F238E27FC236}">
                        <a16:creationId xmlns:a16="http://schemas.microsoft.com/office/drawing/2014/main" id="{7F200CD2-2483-48FE-A33B-5F8E529CEB2F}"/>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0" name="Freeform 646">
                    <a:extLst>
                      <a:ext uri="{FF2B5EF4-FFF2-40B4-BE49-F238E27FC236}">
                        <a16:creationId xmlns:a16="http://schemas.microsoft.com/office/drawing/2014/main" id="{6E0BC315-5856-40FA-A078-8A8ABD66F636}"/>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7" name="Line 647">
                  <a:extLst>
                    <a:ext uri="{FF2B5EF4-FFF2-40B4-BE49-F238E27FC236}">
                      <a16:creationId xmlns:a16="http://schemas.microsoft.com/office/drawing/2014/main" id="{809F28CE-30C7-4073-AC1C-19DB9D22557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4" name="AutoShape 648">
                <a:extLst>
                  <a:ext uri="{FF2B5EF4-FFF2-40B4-BE49-F238E27FC236}">
                    <a16:creationId xmlns:a16="http://schemas.microsoft.com/office/drawing/2014/main" id="{6A98A872-9B87-4FD7-BD96-A4BFDE7D002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 name="Line 649">
                <a:extLst>
                  <a:ext uri="{FF2B5EF4-FFF2-40B4-BE49-F238E27FC236}">
                    <a16:creationId xmlns:a16="http://schemas.microsoft.com/office/drawing/2014/main" id="{58BAFDDB-4174-4AD0-AEEC-840B9BD014E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13" name="Group 650">
            <a:extLst>
              <a:ext uri="{FF2B5EF4-FFF2-40B4-BE49-F238E27FC236}">
                <a16:creationId xmlns:a16="http://schemas.microsoft.com/office/drawing/2014/main" id="{2A9B0507-AB5E-4DFF-BC91-8E0BBC5ED044}"/>
              </a:ext>
            </a:extLst>
          </p:cNvPr>
          <p:cNvGrpSpPr>
            <a:grpSpLocks/>
          </p:cNvGrpSpPr>
          <p:nvPr/>
        </p:nvGrpSpPr>
        <p:grpSpPr bwMode="auto">
          <a:xfrm rot="10755132">
            <a:off x="5841235" y="1915809"/>
            <a:ext cx="311150" cy="490537"/>
            <a:chOff x="2820" y="264"/>
            <a:chExt cx="420" cy="1452"/>
          </a:xfrm>
        </p:grpSpPr>
        <p:sp>
          <p:nvSpPr>
            <p:cNvPr id="214" name="Line 651">
              <a:extLst>
                <a:ext uri="{FF2B5EF4-FFF2-40B4-BE49-F238E27FC236}">
                  <a16:creationId xmlns:a16="http://schemas.microsoft.com/office/drawing/2014/main" id="{6784C89B-A404-4CD4-BECC-3BAEBAAA0BC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5" name="Group 652">
              <a:extLst>
                <a:ext uri="{FF2B5EF4-FFF2-40B4-BE49-F238E27FC236}">
                  <a16:creationId xmlns:a16="http://schemas.microsoft.com/office/drawing/2014/main" id="{7CA5C2FD-2D97-47D7-96F9-4A6511042EF7}"/>
                </a:ext>
              </a:extLst>
            </p:cNvPr>
            <p:cNvGrpSpPr>
              <a:grpSpLocks/>
            </p:cNvGrpSpPr>
            <p:nvPr/>
          </p:nvGrpSpPr>
          <p:grpSpPr bwMode="auto">
            <a:xfrm>
              <a:off x="2940" y="264"/>
              <a:ext cx="300" cy="1452"/>
              <a:chOff x="2940" y="264"/>
              <a:chExt cx="300" cy="1452"/>
            </a:xfrm>
          </p:grpSpPr>
          <p:grpSp>
            <p:nvGrpSpPr>
              <p:cNvPr id="216" name="Group 653">
                <a:extLst>
                  <a:ext uri="{FF2B5EF4-FFF2-40B4-BE49-F238E27FC236}">
                    <a16:creationId xmlns:a16="http://schemas.microsoft.com/office/drawing/2014/main" id="{EB43C0FE-519F-4B16-B35C-E926319774B0}"/>
                  </a:ext>
                </a:extLst>
              </p:cNvPr>
              <p:cNvGrpSpPr>
                <a:grpSpLocks/>
              </p:cNvGrpSpPr>
              <p:nvPr/>
            </p:nvGrpSpPr>
            <p:grpSpPr bwMode="auto">
              <a:xfrm>
                <a:off x="2940" y="264"/>
                <a:ext cx="252" cy="1368"/>
                <a:chOff x="3024" y="732"/>
                <a:chExt cx="252" cy="1368"/>
              </a:xfrm>
            </p:grpSpPr>
            <p:grpSp>
              <p:nvGrpSpPr>
                <p:cNvPr id="219" name="Group 654">
                  <a:extLst>
                    <a:ext uri="{FF2B5EF4-FFF2-40B4-BE49-F238E27FC236}">
                      <a16:creationId xmlns:a16="http://schemas.microsoft.com/office/drawing/2014/main" id="{3313E521-6B37-4E20-A9DA-8784C593EF40}"/>
                    </a:ext>
                  </a:extLst>
                </p:cNvPr>
                <p:cNvGrpSpPr>
                  <a:grpSpLocks/>
                </p:cNvGrpSpPr>
                <p:nvPr/>
              </p:nvGrpSpPr>
              <p:grpSpPr bwMode="auto">
                <a:xfrm>
                  <a:off x="3024" y="732"/>
                  <a:ext cx="252" cy="1368"/>
                  <a:chOff x="3168" y="1008"/>
                  <a:chExt cx="484" cy="2448"/>
                </a:xfrm>
              </p:grpSpPr>
              <p:grpSp>
                <p:nvGrpSpPr>
                  <p:cNvPr id="221" name="Group 655">
                    <a:extLst>
                      <a:ext uri="{FF2B5EF4-FFF2-40B4-BE49-F238E27FC236}">
                        <a16:creationId xmlns:a16="http://schemas.microsoft.com/office/drawing/2014/main" id="{BBCF8CCC-3D27-4281-AE76-5F214A50F716}"/>
                      </a:ext>
                    </a:extLst>
                  </p:cNvPr>
                  <p:cNvGrpSpPr>
                    <a:grpSpLocks/>
                  </p:cNvGrpSpPr>
                  <p:nvPr/>
                </p:nvGrpSpPr>
                <p:grpSpPr bwMode="auto">
                  <a:xfrm>
                    <a:off x="3168" y="1008"/>
                    <a:ext cx="484" cy="2448"/>
                    <a:chOff x="2256" y="864"/>
                    <a:chExt cx="532" cy="2448"/>
                  </a:xfrm>
                </p:grpSpPr>
                <p:sp>
                  <p:nvSpPr>
                    <p:cNvPr id="224" name="Freeform 656">
                      <a:extLst>
                        <a:ext uri="{FF2B5EF4-FFF2-40B4-BE49-F238E27FC236}">
                          <a16:creationId xmlns:a16="http://schemas.microsoft.com/office/drawing/2014/main" id="{79AE4D92-F047-4A0B-B99E-8426181567AF}"/>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5" name="Freeform 657">
                      <a:extLst>
                        <a:ext uri="{FF2B5EF4-FFF2-40B4-BE49-F238E27FC236}">
                          <a16:creationId xmlns:a16="http://schemas.microsoft.com/office/drawing/2014/main" id="{07899648-F276-4CCE-8B3C-08B36C2C1AC0}"/>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2" name="Freeform 658">
                    <a:extLst>
                      <a:ext uri="{FF2B5EF4-FFF2-40B4-BE49-F238E27FC236}">
                        <a16:creationId xmlns:a16="http://schemas.microsoft.com/office/drawing/2014/main" id="{50699E69-7780-415C-BDF4-C14B20693168}"/>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3" name="Freeform 659">
                    <a:extLst>
                      <a:ext uri="{FF2B5EF4-FFF2-40B4-BE49-F238E27FC236}">
                        <a16:creationId xmlns:a16="http://schemas.microsoft.com/office/drawing/2014/main" id="{29D365BC-E135-4DB8-BC6A-9591C072A0C9}"/>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0" name="Line 660">
                  <a:extLst>
                    <a:ext uri="{FF2B5EF4-FFF2-40B4-BE49-F238E27FC236}">
                      <a16:creationId xmlns:a16="http://schemas.microsoft.com/office/drawing/2014/main" id="{176082F5-8BB3-4FE3-97B5-C790BCF008D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7" name="AutoShape 661">
                <a:extLst>
                  <a:ext uri="{FF2B5EF4-FFF2-40B4-BE49-F238E27FC236}">
                    <a16:creationId xmlns:a16="http://schemas.microsoft.com/office/drawing/2014/main" id="{DFC25391-CF41-4586-B9A7-CCE07E2A6C8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8" name="Line 662">
                <a:extLst>
                  <a:ext uri="{FF2B5EF4-FFF2-40B4-BE49-F238E27FC236}">
                    <a16:creationId xmlns:a16="http://schemas.microsoft.com/office/drawing/2014/main" id="{7278A841-5D88-411B-A27D-7D93399D95C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26" name="Text Box 663">
            <a:extLst>
              <a:ext uri="{FF2B5EF4-FFF2-40B4-BE49-F238E27FC236}">
                <a16:creationId xmlns:a16="http://schemas.microsoft.com/office/drawing/2014/main" id="{4969A18F-9A1E-4CFC-8CDD-A0D445FD0255}"/>
              </a:ext>
            </a:extLst>
          </p:cNvPr>
          <p:cNvSpPr txBox="1">
            <a:spLocks noChangeArrowheads="1"/>
          </p:cNvSpPr>
          <p:nvPr/>
        </p:nvSpPr>
        <p:spPr bwMode="auto">
          <a:xfrm>
            <a:off x="3396917" y="4371700"/>
            <a:ext cx="1284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sp>
        <p:nvSpPr>
          <p:cNvPr id="227" name="Text Box 664">
            <a:extLst>
              <a:ext uri="{FF2B5EF4-FFF2-40B4-BE49-F238E27FC236}">
                <a16:creationId xmlns:a16="http://schemas.microsoft.com/office/drawing/2014/main" id="{CCDD697B-5C7C-43C3-AECD-021EE152AB71}"/>
              </a:ext>
            </a:extLst>
          </p:cNvPr>
          <p:cNvSpPr txBox="1">
            <a:spLocks noChangeArrowheads="1"/>
          </p:cNvSpPr>
          <p:nvPr/>
        </p:nvSpPr>
        <p:spPr bwMode="auto">
          <a:xfrm>
            <a:off x="1224241" y="2496379"/>
            <a:ext cx="21991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fr-FR" sz="1600" b="1" noProof="0" dirty="0"/>
              <a:t>Tonneau déclenché</a:t>
            </a:r>
          </a:p>
        </p:txBody>
      </p:sp>
      <p:sp>
        <p:nvSpPr>
          <p:cNvPr id="228" name="Text Box 665">
            <a:extLst>
              <a:ext uri="{FF2B5EF4-FFF2-40B4-BE49-F238E27FC236}">
                <a16:creationId xmlns:a16="http://schemas.microsoft.com/office/drawing/2014/main" id="{6BE4A775-67B6-42B3-B841-56720735FE83}"/>
              </a:ext>
            </a:extLst>
          </p:cNvPr>
          <p:cNvSpPr txBox="1">
            <a:spLocks noChangeArrowheads="1"/>
          </p:cNvSpPr>
          <p:nvPr/>
        </p:nvSpPr>
        <p:spPr bwMode="auto">
          <a:xfrm>
            <a:off x="4803120" y="770645"/>
            <a:ext cx="134647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sp>
        <p:nvSpPr>
          <p:cNvPr id="229" name="Line 667">
            <a:extLst>
              <a:ext uri="{FF2B5EF4-FFF2-40B4-BE49-F238E27FC236}">
                <a16:creationId xmlns:a16="http://schemas.microsoft.com/office/drawing/2014/main" id="{D7BC5A31-A6FA-4880-ABD1-F51A5FECA52B}"/>
              </a:ext>
            </a:extLst>
          </p:cNvPr>
          <p:cNvSpPr>
            <a:spLocks noChangeShapeType="1"/>
          </p:cNvSpPr>
          <p:nvPr/>
        </p:nvSpPr>
        <p:spPr bwMode="auto">
          <a:xfrm>
            <a:off x="2501900" y="3987800"/>
            <a:ext cx="307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sp>
        <p:nvSpPr>
          <p:cNvPr id="230" name="AutoShape 544">
            <a:extLst>
              <a:ext uri="{FF2B5EF4-FFF2-40B4-BE49-F238E27FC236}">
                <a16:creationId xmlns:a16="http://schemas.microsoft.com/office/drawing/2014/main" id="{1BFDC702-54C0-41CE-B1C7-9EFE2007F6F5}"/>
              </a:ext>
            </a:extLst>
          </p:cNvPr>
          <p:cNvSpPr>
            <a:spLocks noChangeArrowheads="1"/>
          </p:cNvSpPr>
          <p:nvPr/>
        </p:nvSpPr>
        <p:spPr bwMode="auto">
          <a:xfrm rot="10800000" flipH="1">
            <a:off x="2870200" y="391001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31" name="Group 575">
            <a:extLst>
              <a:ext uri="{FF2B5EF4-FFF2-40B4-BE49-F238E27FC236}">
                <a16:creationId xmlns:a16="http://schemas.microsoft.com/office/drawing/2014/main" id="{29949F67-CCC3-47BB-9129-9DB82698D2BE}"/>
              </a:ext>
            </a:extLst>
          </p:cNvPr>
          <p:cNvGrpSpPr>
            <a:grpSpLocks/>
          </p:cNvGrpSpPr>
          <p:nvPr/>
        </p:nvGrpSpPr>
        <p:grpSpPr bwMode="auto">
          <a:xfrm rot="16200000">
            <a:off x="2362994" y="3745706"/>
            <a:ext cx="311150" cy="490538"/>
            <a:chOff x="2820" y="264"/>
            <a:chExt cx="420" cy="1452"/>
          </a:xfrm>
        </p:grpSpPr>
        <p:sp>
          <p:nvSpPr>
            <p:cNvPr id="232" name="Line 576">
              <a:extLst>
                <a:ext uri="{FF2B5EF4-FFF2-40B4-BE49-F238E27FC236}">
                  <a16:creationId xmlns:a16="http://schemas.microsoft.com/office/drawing/2014/main" id="{2B94D8A0-2EDA-4F09-AAF4-E9A6EE668C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33" name="Group 577">
              <a:extLst>
                <a:ext uri="{FF2B5EF4-FFF2-40B4-BE49-F238E27FC236}">
                  <a16:creationId xmlns:a16="http://schemas.microsoft.com/office/drawing/2014/main" id="{6B268BEF-A76E-42DD-A9CC-9BBFB0C5F5C6}"/>
                </a:ext>
              </a:extLst>
            </p:cNvPr>
            <p:cNvGrpSpPr>
              <a:grpSpLocks/>
            </p:cNvGrpSpPr>
            <p:nvPr/>
          </p:nvGrpSpPr>
          <p:grpSpPr bwMode="auto">
            <a:xfrm>
              <a:off x="2940" y="264"/>
              <a:ext cx="300" cy="1452"/>
              <a:chOff x="2940" y="264"/>
              <a:chExt cx="300" cy="1452"/>
            </a:xfrm>
          </p:grpSpPr>
          <p:grpSp>
            <p:nvGrpSpPr>
              <p:cNvPr id="234" name="Group 578">
                <a:extLst>
                  <a:ext uri="{FF2B5EF4-FFF2-40B4-BE49-F238E27FC236}">
                    <a16:creationId xmlns:a16="http://schemas.microsoft.com/office/drawing/2014/main" id="{09CDEB08-1866-49AC-A65B-AFD4A87F8504}"/>
                  </a:ext>
                </a:extLst>
              </p:cNvPr>
              <p:cNvGrpSpPr>
                <a:grpSpLocks/>
              </p:cNvGrpSpPr>
              <p:nvPr/>
            </p:nvGrpSpPr>
            <p:grpSpPr bwMode="auto">
              <a:xfrm>
                <a:off x="2940" y="264"/>
                <a:ext cx="252" cy="1368"/>
                <a:chOff x="3024" y="732"/>
                <a:chExt cx="252" cy="1368"/>
              </a:xfrm>
            </p:grpSpPr>
            <p:grpSp>
              <p:nvGrpSpPr>
                <p:cNvPr id="237" name="Group 579">
                  <a:extLst>
                    <a:ext uri="{FF2B5EF4-FFF2-40B4-BE49-F238E27FC236}">
                      <a16:creationId xmlns:a16="http://schemas.microsoft.com/office/drawing/2014/main" id="{82A3468F-7BFC-4AB1-8013-BC936FA2E3D0}"/>
                    </a:ext>
                  </a:extLst>
                </p:cNvPr>
                <p:cNvGrpSpPr>
                  <a:grpSpLocks/>
                </p:cNvGrpSpPr>
                <p:nvPr/>
              </p:nvGrpSpPr>
              <p:grpSpPr bwMode="auto">
                <a:xfrm>
                  <a:off x="3024" y="732"/>
                  <a:ext cx="252" cy="1368"/>
                  <a:chOff x="3168" y="1008"/>
                  <a:chExt cx="484" cy="2448"/>
                </a:xfrm>
              </p:grpSpPr>
              <p:grpSp>
                <p:nvGrpSpPr>
                  <p:cNvPr id="239" name="Group 580">
                    <a:extLst>
                      <a:ext uri="{FF2B5EF4-FFF2-40B4-BE49-F238E27FC236}">
                        <a16:creationId xmlns:a16="http://schemas.microsoft.com/office/drawing/2014/main" id="{9A297650-B40F-4DBB-A4EB-C74CA9D0DE1A}"/>
                      </a:ext>
                    </a:extLst>
                  </p:cNvPr>
                  <p:cNvGrpSpPr>
                    <a:grpSpLocks/>
                  </p:cNvGrpSpPr>
                  <p:nvPr/>
                </p:nvGrpSpPr>
                <p:grpSpPr bwMode="auto">
                  <a:xfrm>
                    <a:off x="3168" y="1008"/>
                    <a:ext cx="484" cy="2448"/>
                    <a:chOff x="2256" y="864"/>
                    <a:chExt cx="532" cy="2448"/>
                  </a:xfrm>
                </p:grpSpPr>
                <p:sp>
                  <p:nvSpPr>
                    <p:cNvPr id="242" name="Freeform 581">
                      <a:extLst>
                        <a:ext uri="{FF2B5EF4-FFF2-40B4-BE49-F238E27FC236}">
                          <a16:creationId xmlns:a16="http://schemas.microsoft.com/office/drawing/2014/main" id="{EA04BDC3-045F-44A8-8B44-0D0C56DDA0D4}"/>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43" name="Freeform 582">
                      <a:extLst>
                        <a:ext uri="{FF2B5EF4-FFF2-40B4-BE49-F238E27FC236}">
                          <a16:creationId xmlns:a16="http://schemas.microsoft.com/office/drawing/2014/main" id="{8812C98A-54CB-42C9-8BB5-7C102AF9D2A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0" name="Freeform 583">
                    <a:extLst>
                      <a:ext uri="{FF2B5EF4-FFF2-40B4-BE49-F238E27FC236}">
                        <a16:creationId xmlns:a16="http://schemas.microsoft.com/office/drawing/2014/main" id="{D1427CE8-CCC1-42C8-81EC-AFBE4EDA84C5}"/>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41" name="Freeform 584">
                    <a:extLst>
                      <a:ext uri="{FF2B5EF4-FFF2-40B4-BE49-F238E27FC236}">
                        <a16:creationId xmlns:a16="http://schemas.microsoft.com/office/drawing/2014/main" id="{475E4C49-C2BE-4F71-8893-C866F6CB96B9}"/>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8" name="Line 585">
                  <a:extLst>
                    <a:ext uri="{FF2B5EF4-FFF2-40B4-BE49-F238E27FC236}">
                      <a16:creationId xmlns:a16="http://schemas.microsoft.com/office/drawing/2014/main" id="{AB93B71E-B354-4C1C-8643-9470B4B2C6B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35" name="AutoShape 586">
                <a:extLst>
                  <a:ext uri="{FF2B5EF4-FFF2-40B4-BE49-F238E27FC236}">
                    <a16:creationId xmlns:a16="http://schemas.microsoft.com/office/drawing/2014/main" id="{31DF58BD-E2CD-45D2-AB72-B0CA7279733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 name="Line 587">
                <a:extLst>
                  <a:ext uri="{FF2B5EF4-FFF2-40B4-BE49-F238E27FC236}">
                    <a16:creationId xmlns:a16="http://schemas.microsoft.com/office/drawing/2014/main" id="{20F62DD5-1BC4-4174-989F-5209C31B9C7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44" name="Group 668">
            <a:extLst>
              <a:ext uri="{FF2B5EF4-FFF2-40B4-BE49-F238E27FC236}">
                <a16:creationId xmlns:a16="http://schemas.microsoft.com/office/drawing/2014/main" id="{F365F564-4539-4609-894A-A9BF85A5C054}"/>
              </a:ext>
            </a:extLst>
          </p:cNvPr>
          <p:cNvGrpSpPr>
            <a:grpSpLocks/>
          </p:cNvGrpSpPr>
          <p:nvPr/>
        </p:nvGrpSpPr>
        <p:grpSpPr bwMode="auto">
          <a:xfrm rot="5599387" flipV="1">
            <a:off x="4109244" y="3894931"/>
            <a:ext cx="311150" cy="490538"/>
            <a:chOff x="2820" y="264"/>
            <a:chExt cx="420" cy="1452"/>
          </a:xfrm>
        </p:grpSpPr>
        <p:sp>
          <p:nvSpPr>
            <p:cNvPr id="245" name="Line 669">
              <a:extLst>
                <a:ext uri="{FF2B5EF4-FFF2-40B4-BE49-F238E27FC236}">
                  <a16:creationId xmlns:a16="http://schemas.microsoft.com/office/drawing/2014/main" id="{2FDE3C3A-4A47-4EC8-83BA-096F848C276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6" name="Group 670">
              <a:extLst>
                <a:ext uri="{FF2B5EF4-FFF2-40B4-BE49-F238E27FC236}">
                  <a16:creationId xmlns:a16="http://schemas.microsoft.com/office/drawing/2014/main" id="{44A040E9-E9FF-4358-AD3D-0434B547E389}"/>
                </a:ext>
              </a:extLst>
            </p:cNvPr>
            <p:cNvGrpSpPr>
              <a:grpSpLocks/>
            </p:cNvGrpSpPr>
            <p:nvPr/>
          </p:nvGrpSpPr>
          <p:grpSpPr bwMode="auto">
            <a:xfrm>
              <a:off x="2940" y="264"/>
              <a:ext cx="300" cy="1452"/>
              <a:chOff x="2940" y="264"/>
              <a:chExt cx="300" cy="1452"/>
            </a:xfrm>
          </p:grpSpPr>
          <p:grpSp>
            <p:nvGrpSpPr>
              <p:cNvPr id="247" name="Group 671">
                <a:extLst>
                  <a:ext uri="{FF2B5EF4-FFF2-40B4-BE49-F238E27FC236}">
                    <a16:creationId xmlns:a16="http://schemas.microsoft.com/office/drawing/2014/main" id="{2BCA82BF-63C4-4459-A1DC-277502F3643E}"/>
                  </a:ext>
                </a:extLst>
              </p:cNvPr>
              <p:cNvGrpSpPr>
                <a:grpSpLocks/>
              </p:cNvGrpSpPr>
              <p:nvPr/>
            </p:nvGrpSpPr>
            <p:grpSpPr bwMode="auto">
              <a:xfrm>
                <a:off x="2940" y="264"/>
                <a:ext cx="252" cy="1368"/>
                <a:chOff x="3024" y="732"/>
                <a:chExt cx="252" cy="1368"/>
              </a:xfrm>
            </p:grpSpPr>
            <p:grpSp>
              <p:nvGrpSpPr>
                <p:cNvPr id="250" name="Group 672">
                  <a:extLst>
                    <a:ext uri="{FF2B5EF4-FFF2-40B4-BE49-F238E27FC236}">
                      <a16:creationId xmlns:a16="http://schemas.microsoft.com/office/drawing/2014/main" id="{848631FC-7AF1-4663-8393-32FA75DEB679}"/>
                    </a:ext>
                  </a:extLst>
                </p:cNvPr>
                <p:cNvGrpSpPr>
                  <a:grpSpLocks/>
                </p:cNvGrpSpPr>
                <p:nvPr/>
              </p:nvGrpSpPr>
              <p:grpSpPr bwMode="auto">
                <a:xfrm>
                  <a:off x="3024" y="732"/>
                  <a:ext cx="252" cy="1368"/>
                  <a:chOff x="3168" y="1008"/>
                  <a:chExt cx="484" cy="2448"/>
                </a:xfrm>
              </p:grpSpPr>
              <p:grpSp>
                <p:nvGrpSpPr>
                  <p:cNvPr id="252" name="Group 673">
                    <a:extLst>
                      <a:ext uri="{FF2B5EF4-FFF2-40B4-BE49-F238E27FC236}">
                        <a16:creationId xmlns:a16="http://schemas.microsoft.com/office/drawing/2014/main" id="{A768521A-2930-4520-A508-A4BF866326F7}"/>
                      </a:ext>
                    </a:extLst>
                  </p:cNvPr>
                  <p:cNvGrpSpPr>
                    <a:grpSpLocks/>
                  </p:cNvGrpSpPr>
                  <p:nvPr/>
                </p:nvGrpSpPr>
                <p:grpSpPr bwMode="auto">
                  <a:xfrm>
                    <a:off x="3168" y="1008"/>
                    <a:ext cx="484" cy="2448"/>
                    <a:chOff x="2256" y="864"/>
                    <a:chExt cx="532" cy="2448"/>
                  </a:xfrm>
                </p:grpSpPr>
                <p:sp>
                  <p:nvSpPr>
                    <p:cNvPr id="255" name="Freeform 674">
                      <a:extLst>
                        <a:ext uri="{FF2B5EF4-FFF2-40B4-BE49-F238E27FC236}">
                          <a16:creationId xmlns:a16="http://schemas.microsoft.com/office/drawing/2014/main" id="{16E8C265-2432-4610-B371-45966C76730A}"/>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6" name="Freeform 675">
                      <a:extLst>
                        <a:ext uri="{FF2B5EF4-FFF2-40B4-BE49-F238E27FC236}">
                          <a16:creationId xmlns:a16="http://schemas.microsoft.com/office/drawing/2014/main" id="{FD29F635-ABF9-4667-9ED6-5B8BBA9DA317}"/>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3" name="Freeform 676">
                    <a:extLst>
                      <a:ext uri="{FF2B5EF4-FFF2-40B4-BE49-F238E27FC236}">
                        <a16:creationId xmlns:a16="http://schemas.microsoft.com/office/drawing/2014/main" id="{5C4C4389-C55C-432C-BD6B-04100585078E}"/>
                      </a:ext>
                    </a:extLst>
                  </p:cNvPr>
                  <p:cNvSpPr>
                    <a:spLocks/>
                  </p:cNvSpPr>
                  <p:nvPr/>
                </p:nvSpPr>
                <p:spPr bwMode="auto">
                  <a:xfrm rot="16246599" flipV="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4" name="Freeform 677">
                    <a:extLst>
                      <a:ext uri="{FF2B5EF4-FFF2-40B4-BE49-F238E27FC236}">
                        <a16:creationId xmlns:a16="http://schemas.microsoft.com/office/drawing/2014/main" id="{E67A5AED-4569-487B-BC36-7F2A7D799614}"/>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1" name="Line 678">
                  <a:extLst>
                    <a:ext uri="{FF2B5EF4-FFF2-40B4-BE49-F238E27FC236}">
                      <a16:creationId xmlns:a16="http://schemas.microsoft.com/office/drawing/2014/main" id="{8C7D6428-7098-4416-8A25-90C615A4194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8" name="AutoShape 679">
                <a:extLst>
                  <a:ext uri="{FF2B5EF4-FFF2-40B4-BE49-F238E27FC236}">
                    <a16:creationId xmlns:a16="http://schemas.microsoft.com/office/drawing/2014/main" id="{EAF7CB55-7441-4FCF-817E-E497828A60C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 name="Line 680">
                <a:extLst>
                  <a:ext uri="{FF2B5EF4-FFF2-40B4-BE49-F238E27FC236}">
                    <a16:creationId xmlns:a16="http://schemas.microsoft.com/office/drawing/2014/main" id="{C3DA60AA-08F5-4C1C-B449-E06A2122BB0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7" name="Group 681">
            <a:extLst>
              <a:ext uri="{FF2B5EF4-FFF2-40B4-BE49-F238E27FC236}">
                <a16:creationId xmlns:a16="http://schemas.microsoft.com/office/drawing/2014/main" id="{402CCDB7-5737-4CB4-A50C-B94880E12A01}"/>
              </a:ext>
            </a:extLst>
          </p:cNvPr>
          <p:cNvGrpSpPr>
            <a:grpSpLocks/>
          </p:cNvGrpSpPr>
          <p:nvPr/>
        </p:nvGrpSpPr>
        <p:grpSpPr bwMode="auto">
          <a:xfrm rot="37600613">
            <a:off x="5252244" y="3894931"/>
            <a:ext cx="311150" cy="490538"/>
            <a:chOff x="2820" y="264"/>
            <a:chExt cx="420" cy="1452"/>
          </a:xfrm>
        </p:grpSpPr>
        <p:sp>
          <p:nvSpPr>
            <p:cNvPr id="258" name="Line 682">
              <a:extLst>
                <a:ext uri="{FF2B5EF4-FFF2-40B4-BE49-F238E27FC236}">
                  <a16:creationId xmlns:a16="http://schemas.microsoft.com/office/drawing/2014/main" id="{B114E971-486C-4931-8EC4-45D96025540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9" name="Group 683">
              <a:extLst>
                <a:ext uri="{FF2B5EF4-FFF2-40B4-BE49-F238E27FC236}">
                  <a16:creationId xmlns:a16="http://schemas.microsoft.com/office/drawing/2014/main" id="{551D44F0-B205-4080-804A-0551F5B0DE0E}"/>
                </a:ext>
              </a:extLst>
            </p:cNvPr>
            <p:cNvGrpSpPr>
              <a:grpSpLocks/>
            </p:cNvGrpSpPr>
            <p:nvPr/>
          </p:nvGrpSpPr>
          <p:grpSpPr bwMode="auto">
            <a:xfrm>
              <a:off x="2940" y="264"/>
              <a:ext cx="300" cy="1452"/>
              <a:chOff x="2940" y="264"/>
              <a:chExt cx="300" cy="1452"/>
            </a:xfrm>
          </p:grpSpPr>
          <p:grpSp>
            <p:nvGrpSpPr>
              <p:cNvPr id="260" name="Group 684">
                <a:extLst>
                  <a:ext uri="{FF2B5EF4-FFF2-40B4-BE49-F238E27FC236}">
                    <a16:creationId xmlns:a16="http://schemas.microsoft.com/office/drawing/2014/main" id="{5FF0A762-8728-4529-9F1A-283E355D6A9C}"/>
                  </a:ext>
                </a:extLst>
              </p:cNvPr>
              <p:cNvGrpSpPr>
                <a:grpSpLocks/>
              </p:cNvGrpSpPr>
              <p:nvPr/>
            </p:nvGrpSpPr>
            <p:grpSpPr bwMode="auto">
              <a:xfrm>
                <a:off x="2940" y="264"/>
                <a:ext cx="252" cy="1368"/>
                <a:chOff x="3024" y="732"/>
                <a:chExt cx="252" cy="1368"/>
              </a:xfrm>
            </p:grpSpPr>
            <p:grpSp>
              <p:nvGrpSpPr>
                <p:cNvPr id="263" name="Group 685">
                  <a:extLst>
                    <a:ext uri="{FF2B5EF4-FFF2-40B4-BE49-F238E27FC236}">
                      <a16:creationId xmlns:a16="http://schemas.microsoft.com/office/drawing/2014/main" id="{6B5204CF-F330-43A0-A1BF-86FE6DF86353}"/>
                    </a:ext>
                  </a:extLst>
                </p:cNvPr>
                <p:cNvGrpSpPr>
                  <a:grpSpLocks/>
                </p:cNvGrpSpPr>
                <p:nvPr/>
              </p:nvGrpSpPr>
              <p:grpSpPr bwMode="auto">
                <a:xfrm>
                  <a:off x="3024" y="732"/>
                  <a:ext cx="252" cy="1368"/>
                  <a:chOff x="3168" y="1008"/>
                  <a:chExt cx="484" cy="2448"/>
                </a:xfrm>
              </p:grpSpPr>
              <p:grpSp>
                <p:nvGrpSpPr>
                  <p:cNvPr id="265" name="Group 686">
                    <a:extLst>
                      <a:ext uri="{FF2B5EF4-FFF2-40B4-BE49-F238E27FC236}">
                        <a16:creationId xmlns:a16="http://schemas.microsoft.com/office/drawing/2014/main" id="{86093D54-40CC-4F9A-9858-04E3FBEBFB82}"/>
                      </a:ext>
                    </a:extLst>
                  </p:cNvPr>
                  <p:cNvGrpSpPr>
                    <a:grpSpLocks/>
                  </p:cNvGrpSpPr>
                  <p:nvPr/>
                </p:nvGrpSpPr>
                <p:grpSpPr bwMode="auto">
                  <a:xfrm>
                    <a:off x="3168" y="1008"/>
                    <a:ext cx="484" cy="2448"/>
                    <a:chOff x="2256" y="864"/>
                    <a:chExt cx="532" cy="2448"/>
                  </a:xfrm>
                </p:grpSpPr>
                <p:sp>
                  <p:nvSpPr>
                    <p:cNvPr id="268" name="Freeform 687">
                      <a:extLst>
                        <a:ext uri="{FF2B5EF4-FFF2-40B4-BE49-F238E27FC236}">
                          <a16:creationId xmlns:a16="http://schemas.microsoft.com/office/drawing/2014/main" id="{D08D1A87-6314-466C-9AD4-7AED3C8ACCAA}"/>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9" name="Freeform 688">
                      <a:extLst>
                        <a:ext uri="{FF2B5EF4-FFF2-40B4-BE49-F238E27FC236}">
                          <a16:creationId xmlns:a16="http://schemas.microsoft.com/office/drawing/2014/main" id="{6D32F6FA-135F-4621-9F5D-9356D797CF7C}"/>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6" name="Freeform 689">
                    <a:extLst>
                      <a:ext uri="{FF2B5EF4-FFF2-40B4-BE49-F238E27FC236}">
                        <a16:creationId xmlns:a16="http://schemas.microsoft.com/office/drawing/2014/main" id="{AFCE36AA-CC17-46BC-ADAE-EC321678E92F}"/>
                      </a:ext>
                    </a:extLst>
                  </p:cNvPr>
                  <p:cNvSpPr>
                    <a:spLocks/>
                  </p:cNvSpPr>
                  <p:nvPr/>
                </p:nvSpPr>
                <p:spPr bwMode="auto">
                  <a:xfrm rot="16246599" flipV="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7" name="Freeform 690">
                    <a:extLst>
                      <a:ext uri="{FF2B5EF4-FFF2-40B4-BE49-F238E27FC236}">
                        <a16:creationId xmlns:a16="http://schemas.microsoft.com/office/drawing/2014/main" id="{D88F4C79-1473-4601-ABBB-E816D7480DE7}"/>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4" name="Line 691">
                  <a:extLst>
                    <a:ext uri="{FF2B5EF4-FFF2-40B4-BE49-F238E27FC236}">
                      <a16:creationId xmlns:a16="http://schemas.microsoft.com/office/drawing/2014/main" id="{A027B5BF-8051-4442-970D-A1282437C92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1" name="AutoShape 692">
                <a:extLst>
                  <a:ext uri="{FF2B5EF4-FFF2-40B4-BE49-F238E27FC236}">
                    <a16:creationId xmlns:a16="http://schemas.microsoft.com/office/drawing/2014/main" id="{A2804925-3C31-49D7-9666-9349C73B8CA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 name="Line 693">
                <a:extLst>
                  <a:ext uri="{FF2B5EF4-FFF2-40B4-BE49-F238E27FC236}">
                    <a16:creationId xmlns:a16="http://schemas.microsoft.com/office/drawing/2014/main" id="{03168A14-1CB3-4732-A74F-C389AE9FC91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70" name="Text Box 665">
            <a:extLst>
              <a:ext uri="{FF2B5EF4-FFF2-40B4-BE49-F238E27FC236}">
                <a16:creationId xmlns:a16="http://schemas.microsoft.com/office/drawing/2014/main" id="{12CC6366-9EDA-4D55-86A7-1525E7835528}"/>
              </a:ext>
            </a:extLst>
          </p:cNvPr>
          <p:cNvSpPr txBox="1">
            <a:spLocks noChangeArrowheads="1"/>
          </p:cNvSpPr>
          <p:nvPr/>
        </p:nvSpPr>
        <p:spPr bwMode="auto">
          <a:xfrm>
            <a:off x="3567813" y="767222"/>
            <a:ext cx="134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grpSp>
        <p:nvGrpSpPr>
          <p:cNvPr id="271" name="Group 607">
            <a:extLst>
              <a:ext uri="{FF2B5EF4-FFF2-40B4-BE49-F238E27FC236}">
                <a16:creationId xmlns:a16="http://schemas.microsoft.com/office/drawing/2014/main" id="{3900839A-E2A3-40D7-8087-DB57AC6FB4BA}"/>
              </a:ext>
            </a:extLst>
          </p:cNvPr>
          <p:cNvGrpSpPr>
            <a:grpSpLocks/>
          </p:cNvGrpSpPr>
          <p:nvPr/>
        </p:nvGrpSpPr>
        <p:grpSpPr bwMode="auto">
          <a:xfrm rot="-18297784" flipH="1" flipV="1">
            <a:off x="4568568" y="1355927"/>
            <a:ext cx="769937" cy="292100"/>
            <a:chOff x="4875" y="7237"/>
            <a:chExt cx="4230" cy="1883"/>
          </a:xfrm>
        </p:grpSpPr>
        <p:sp>
          <p:nvSpPr>
            <p:cNvPr id="272" name="Arc 608">
              <a:extLst>
                <a:ext uri="{FF2B5EF4-FFF2-40B4-BE49-F238E27FC236}">
                  <a16:creationId xmlns:a16="http://schemas.microsoft.com/office/drawing/2014/main" id="{D4776CB8-77C7-4E3E-B1C9-D3459CDF86D4}"/>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3" name="AutoShape 609">
              <a:extLst>
                <a:ext uri="{FF2B5EF4-FFF2-40B4-BE49-F238E27FC236}">
                  <a16:creationId xmlns:a16="http://schemas.microsoft.com/office/drawing/2014/main" id="{C2FEF910-CA44-4B6A-98B7-01ECDF6D5E8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74" name="Text Box 663">
            <a:extLst>
              <a:ext uri="{FF2B5EF4-FFF2-40B4-BE49-F238E27FC236}">
                <a16:creationId xmlns:a16="http://schemas.microsoft.com/office/drawing/2014/main" id="{8442E10E-4AE4-4C6A-A19E-4A19ACD9436B}"/>
              </a:ext>
            </a:extLst>
          </p:cNvPr>
          <p:cNvSpPr txBox="1">
            <a:spLocks noChangeArrowheads="1"/>
          </p:cNvSpPr>
          <p:nvPr/>
        </p:nvSpPr>
        <p:spPr bwMode="auto">
          <a:xfrm>
            <a:off x="4636231" y="4391194"/>
            <a:ext cx="153227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grpSp>
        <p:nvGrpSpPr>
          <p:cNvPr id="275" name="Group 546">
            <a:extLst>
              <a:ext uri="{FF2B5EF4-FFF2-40B4-BE49-F238E27FC236}">
                <a16:creationId xmlns:a16="http://schemas.microsoft.com/office/drawing/2014/main" id="{C8DB42D7-31AC-4DCF-A6F1-79856D95C600}"/>
              </a:ext>
            </a:extLst>
          </p:cNvPr>
          <p:cNvGrpSpPr>
            <a:grpSpLocks/>
          </p:cNvGrpSpPr>
          <p:nvPr/>
        </p:nvGrpSpPr>
        <p:grpSpPr bwMode="auto">
          <a:xfrm rot="23955081">
            <a:off x="4258965" y="3985310"/>
            <a:ext cx="769938" cy="292100"/>
            <a:chOff x="4875" y="7237"/>
            <a:chExt cx="4230" cy="1883"/>
          </a:xfrm>
        </p:grpSpPr>
        <p:sp>
          <p:nvSpPr>
            <p:cNvPr id="276" name="Arc 547">
              <a:extLst>
                <a:ext uri="{FF2B5EF4-FFF2-40B4-BE49-F238E27FC236}">
                  <a16:creationId xmlns:a16="http://schemas.microsoft.com/office/drawing/2014/main" id="{66B5C17B-077C-488F-910D-F35F045AFBA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9" name="AutoShape 548">
              <a:extLst>
                <a:ext uri="{FF2B5EF4-FFF2-40B4-BE49-F238E27FC236}">
                  <a16:creationId xmlns:a16="http://schemas.microsoft.com/office/drawing/2014/main" id="{1A67CCAC-AC44-4DE0-97F5-A6EF3587EEE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80" name="Group 1141">
            <a:extLst>
              <a:ext uri="{FF2B5EF4-FFF2-40B4-BE49-F238E27FC236}">
                <a16:creationId xmlns:a16="http://schemas.microsoft.com/office/drawing/2014/main" id="{E59C0E75-E938-4E68-8B09-ADB43C04C8D2}"/>
              </a:ext>
            </a:extLst>
          </p:cNvPr>
          <p:cNvGrpSpPr>
            <a:grpSpLocks/>
          </p:cNvGrpSpPr>
          <p:nvPr/>
        </p:nvGrpSpPr>
        <p:grpSpPr bwMode="auto">
          <a:xfrm rot="16200000" flipV="1">
            <a:off x="3246851" y="2585695"/>
            <a:ext cx="293688" cy="203200"/>
            <a:chOff x="4369" y="894"/>
            <a:chExt cx="230" cy="155"/>
          </a:xfrm>
        </p:grpSpPr>
        <p:sp>
          <p:nvSpPr>
            <p:cNvPr id="281" name="AutoShape 1142">
              <a:extLst>
                <a:ext uri="{FF2B5EF4-FFF2-40B4-BE49-F238E27FC236}">
                  <a16:creationId xmlns:a16="http://schemas.microsoft.com/office/drawing/2014/main" id="{6216EAAB-246B-449B-A9F0-9A8E91FBCB0C}"/>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82" name="Line 1143">
              <a:extLst>
                <a:ext uri="{FF2B5EF4-FFF2-40B4-BE49-F238E27FC236}">
                  <a16:creationId xmlns:a16="http://schemas.microsoft.com/office/drawing/2014/main" id="{824F12D0-493F-4F1A-8BF3-421476F2B3E9}"/>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283" name="Text Box 1144">
            <a:extLst>
              <a:ext uri="{FF2B5EF4-FFF2-40B4-BE49-F238E27FC236}">
                <a16:creationId xmlns:a16="http://schemas.microsoft.com/office/drawing/2014/main" id="{29D3FC99-9470-4FBA-B913-3609F9DE54DD}"/>
              </a:ext>
            </a:extLst>
          </p:cNvPr>
          <p:cNvSpPr txBox="1">
            <a:spLocks noChangeArrowheads="1"/>
          </p:cNvSpPr>
          <p:nvPr/>
        </p:nvSpPr>
        <p:spPr bwMode="auto">
          <a:xfrm rot="5400000" flipH="1">
            <a:off x="3332955" y="2635636"/>
            <a:ext cx="893763" cy="396875"/>
          </a:xfrm>
          <a:prstGeom prst="rect">
            <a:avLst/>
          </a:prstGeom>
          <a:noFill/>
          <a:ln w="9525">
            <a:noFill/>
            <a:miter lim="800000"/>
            <a:headEnd/>
            <a:tailEnd/>
          </a:ln>
        </p:spPr>
        <p:txBody>
          <a:bodyPr>
            <a:spAutoFit/>
          </a:bodyPr>
          <a:lstStyle/>
          <a:p>
            <a:pPr>
              <a:spcBef>
                <a:spcPct val="50000"/>
              </a:spcBef>
            </a:pPr>
            <a:r>
              <a:rPr lang="de-DE" altLang="en-US" sz="2000" dirty="0"/>
              <a:t>(    )</a:t>
            </a:r>
          </a:p>
        </p:txBody>
      </p:sp>
      <p:grpSp>
        <p:nvGrpSpPr>
          <p:cNvPr id="284" name="Group 1141">
            <a:extLst>
              <a:ext uri="{FF2B5EF4-FFF2-40B4-BE49-F238E27FC236}">
                <a16:creationId xmlns:a16="http://schemas.microsoft.com/office/drawing/2014/main" id="{FFED664C-8D11-484D-92F2-67850F2C8E4C}"/>
              </a:ext>
            </a:extLst>
          </p:cNvPr>
          <p:cNvGrpSpPr>
            <a:grpSpLocks/>
          </p:cNvGrpSpPr>
          <p:nvPr/>
        </p:nvGrpSpPr>
        <p:grpSpPr bwMode="auto">
          <a:xfrm rot="5400000" flipV="1">
            <a:off x="5832849" y="2496689"/>
            <a:ext cx="293688" cy="203200"/>
            <a:chOff x="4369" y="894"/>
            <a:chExt cx="230" cy="155"/>
          </a:xfrm>
        </p:grpSpPr>
        <p:sp>
          <p:nvSpPr>
            <p:cNvPr id="285" name="AutoShape 1142">
              <a:extLst>
                <a:ext uri="{FF2B5EF4-FFF2-40B4-BE49-F238E27FC236}">
                  <a16:creationId xmlns:a16="http://schemas.microsoft.com/office/drawing/2014/main" id="{AA45B0AC-03B6-4692-A1AB-29790DFE9A77}"/>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87" name="Line 1143">
              <a:extLst>
                <a:ext uri="{FF2B5EF4-FFF2-40B4-BE49-F238E27FC236}">
                  <a16:creationId xmlns:a16="http://schemas.microsoft.com/office/drawing/2014/main" id="{9779F800-1CC8-4D3C-A1ED-AA36FAF8AA2F}"/>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288" name="Text Box 1144">
            <a:extLst>
              <a:ext uri="{FF2B5EF4-FFF2-40B4-BE49-F238E27FC236}">
                <a16:creationId xmlns:a16="http://schemas.microsoft.com/office/drawing/2014/main" id="{5ED40269-ED37-4586-885B-890F6BEC26CA}"/>
              </a:ext>
            </a:extLst>
          </p:cNvPr>
          <p:cNvSpPr txBox="1">
            <a:spLocks noChangeArrowheads="1"/>
          </p:cNvSpPr>
          <p:nvPr/>
        </p:nvSpPr>
        <p:spPr bwMode="auto">
          <a:xfrm rot="5400000" flipH="1">
            <a:off x="5212038" y="2538153"/>
            <a:ext cx="893763" cy="396875"/>
          </a:xfrm>
          <a:prstGeom prst="rect">
            <a:avLst/>
          </a:prstGeom>
          <a:noFill/>
          <a:ln w="9525">
            <a:noFill/>
            <a:miter lim="800000"/>
            <a:headEnd/>
            <a:tailEnd/>
          </a:ln>
        </p:spPr>
        <p:txBody>
          <a:bodyPr>
            <a:spAutoFit/>
          </a:bodyPr>
          <a:lstStyle/>
          <a:p>
            <a:pPr>
              <a:spcBef>
                <a:spcPct val="50000"/>
              </a:spcBef>
            </a:pPr>
            <a:r>
              <a:rPr lang="de-DE" altLang="en-US" sz="2000"/>
              <a:t>(    )</a:t>
            </a:r>
          </a:p>
        </p:txBody>
      </p:sp>
      <p:grpSp>
        <p:nvGrpSpPr>
          <p:cNvPr id="293" name="Group 1136">
            <a:extLst>
              <a:ext uri="{FF2B5EF4-FFF2-40B4-BE49-F238E27FC236}">
                <a16:creationId xmlns:a16="http://schemas.microsoft.com/office/drawing/2014/main" id="{CCD869F8-7674-4D9E-AAD2-C306D76B8B4A}"/>
              </a:ext>
            </a:extLst>
          </p:cNvPr>
          <p:cNvGrpSpPr>
            <a:grpSpLocks/>
          </p:cNvGrpSpPr>
          <p:nvPr/>
        </p:nvGrpSpPr>
        <p:grpSpPr bwMode="auto">
          <a:xfrm rot="16200000" flipV="1">
            <a:off x="3622531" y="2583992"/>
            <a:ext cx="287578" cy="242533"/>
            <a:chOff x="4369" y="894"/>
            <a:chExt cx="230" cy="155"/>
          </a:xfrm>
        </p:grpSpPr>
        <p:sp>
          <p:nvSpPr>
            <p:cNvPr id="294" name="AutoShape 1137">
              <a:extLst>
                <a:ext uri="{FF2B5EF4-FFF2-40B4-BE49-F238E27FC236}">
                  <a16:creationId xmlns:a16="http://schemas.microsoft.com/office/drawing/2014/main" id="{70DDE6DB-DC4B-45E4-930E-0A6032100320}"/>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95" name="Line 1138">
              <a:extLst>
                <a:ext uri="{FF2B5EF4-FFF2-40B4-BE49-F238E27FC236}">
                  <a16:creationId xmlns:a16="http://schemas.microsoft.com/office/drawing/2014/main" id="{2EABFE1E-9813-4613-9A64-606B9115D410}"/>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296" name="Group 1136">
            <a:extLst>
              <a:ext uri="{FF2B5EF4-FFF2-40B4-BE49-F238E27FC236}">
                <a16:creationId xmlns:a16="http://schemas.microsoft.com/office/drawing/2014/main" id="{B7DC541E-945E-42EE-AFC2-3749C8AD180B}"/>
              </a:ext>
            </a:extLst>
          </p:cNvPr>
          <p:cNvGrpSpPr>
            <a:grpSpLocks/>
          </p:cNvGrpSpPr>
          <p:nvPr/>
        </p:nvGrpSpPr>
        <p:grpSpPr bwMode="auto">
          <a:xfrm rot="5400000" flipH="1" flipV="1">
            <a:off x="5452212" y="2485918"/>
            <a:ext cx="287578" cy="242533"/>
            <a:chOff x="4369" y="894"/>
            <a:chExt cx="230" cy="155"/>
          </a:xfrm>
        </p:grpSpPr>
        <p:sp>
          <p:nvSpPr>
            <p:cNvPr id="297" name="AutoShape 1137">
              <a:extLst>
                <a:ext uri="{FF2B5EF4-FFF2-40B4-BE49-F238E27FC236}">
                  <a16:creationId xmlns:a16="http://schemas.microsoft.com/office/drawing/2014/main" id="{D2B51800-8D2F-4706-B7EA-C1C195213B9B}"/>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98" name="Line 1138">
              <a:extLst>
                <a:ext uri="{FF2B5EF4-FFF2-40B4-BE49-F238E27FC236}">
                  <a16:creationId xmlns:a16="http://schemas.microsoft.com/office/drawing/2014/main" id="{D8AFF6E6-3256-4860-BB81-3D026F018B29}"/>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blinds(horizontal)">
                                      <p:cBhvr>
                                        <p:cTn id="7" dur="1000"/>
                                        <p:tgtEl>
                                          <p:spTgt spid="19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blinds(horizontal)">
                                      <p:cBhvr>
                                        <p:cTn id="11" dur="1000"/>
                                        <p:tgtEl>
                                          <p:spTgt spid="228"/>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Effect transition="in" filter="blinds(horizontal)">
                                      <p:cBhvr>
                                        <p:cTn id="15" dur="1000"/>
                                        <p:tgtEl>
                                          <p:spTgt spid="270"/>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Effect transition="in" filter="blinds(horizontal)">
                                      <p:cBhvr>
                                        <p:cTn id="19" dur="1000"/>
                                        <p:tgtEl>
                                          <p:spTgt spid="227"/>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blinds(horizontal)">
                                      <p:cBhvr>
                                        <p:cTn id="23" dur="1000"/>
                                        <p:tgtEl>
                                          <p:spTgt spid="226"/>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274"/>
                                        </p:tgtEl>
                                        <p:attrNameLst>
                                          <p:attrName>style.visibility</p:attrName>
                                        </p:attrNameLst>
                                      </p:cBhvr>
                                      <p:to>
                                        <p:strVal val="visible"/>
                                      </p:to>
                                    </p:set>
                                    <p:animEffect transition="in" filter="blinds(horizontal)">
                                      <p:cBhvr>
                                        <p:cTn id="2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26" grpId="0"/>
      <p:bldP spid="227" grpId="0"/>
      <p:bldP spid="228" grpId="0"/>
      <p:bldP spid="270" grpId="0"/>
      <p:bldP spid="2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9" name="Text Box 456"/>
          <p:cNvSpPr txBox="1">
            <a:spLocks noChangeArrowheads="1"/>
          </p:cNvSpPr>
          <p:nvPr/>
        </p:nvSpPr>
        <p:spPr bwMode="auto">
          <a:xfrm>
            <a:off x="8051800" y="6543675"/>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F-27.01.02</a:t>
            </a:r>
          </a:p>
        </p:txBody>
      </p:sp>
      <p:cxnSp>
        <p:nvCxnSpPr>
          <p:cNvPr id="105" name="Gerader Verbinder 104"/>
          <p:cNvCxnSpPr>
            <a:cxnSpLocks/>
          </p:cNvCxnSpPr>
          <p:nvPr/>
        </p:nvCxnSpPr>
        <p:spPr bwMode="auto">
          <a:xfrm flipH="1">
            <a:off x="6561138" y="4776788"/>
            <a:ext cx="6350" cy="134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Arc 509">
            <a:extLst>
              <a:ext uri="{FF2B5EF4-FFF2-40B4-BE49-F238E27FC236}">
                <a16:creationId xmlns:a16="http://schemas.microsoft.com/office/drawing/2014/main" id="{490D8A68-46D2-422A-B6D1-C74DCA3B5BD5}"/>
              </a:ext>
            </a:extLst>
          </p:cNvPr>
          <p:cNvSpPr>
            <a:spLocks/>
          </p:cNvSpPr>
          <p:nvPr/>
        </p:nvSpPr>
        <p:spPr bwMode="auto">
          <a:xfrm rot="16200000" flipH="1">
            <a:off x="3359944" y="3699669"/>
            <a:ext cx="442912" cy="400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8" name="Line 510">
            <a:extLst>
              <a:ext uri="{FF2B5EF4-FFF2-40B4-BE49-F238E27FC236}">
                <a16:creationId xmlns:a16="http://schemas.microsoft.com/office/drawing/2014/main" id="{9983170E-AC58-4C6C-A312-8AF2961C0E47}"/>
              </a:ext>
            </a:extLst>
          </p:cNvPr>
          <p:cNvSpPr>
            <a:spLocks noChangeShapeType="1"/>
          </p:cNvSpPr>
          <p:nvPr/>
        </p:nvSpPr>
        <p:spPr bwMode="auto">
          <a:xfrm flipH="1" flipV="1">
            <a:off x="3371539" y="1887538"/>
            <a:ext cx="6659" cy="1887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9" name="Line 511">
            <a:extLst>
              <a:ext uri="{FF2B5EF4-FFF2-40B4-BE49-F238E27FC236}">
                <a16:creationId xmlns:a16="http://schemas.microsoft.com/office/drawing/2014/main" id="{211EB914-1259-4640-81FC-88D430E847A2}"/>
              </a:ext>
            </a:extLst>
          </p:cNvPr>
          <p:cNvSpPr>
            <a:spLocks noChangeShapeType="1"/>
          </p:cNvSpPr>
          <p:nvPr/>
        </p:nvSpPr>
        <p:spPr bwMode="auto">
          <a:xfrm rot="16200000" flipV="1">
            <a:off x="4645819" y="570706"/>
            <a:ext cx="0" cy="1735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0" name="Line 512">
            <a:extLst>
              <a:ext uri="{FF2B5EF4-FFF2-40B4-BE49-F238E27FC236}">
                <a16:creationId xmlns:a16="http://schemas.microsoft.com/office/drawing/2014/main" id="{7EE34BF8-B7AE-41E0-B4F2-C13497DB0D0C}"/>
              </a:ext>
            </a:extLst>
          </p:cNvPr>
          <p:cNvSpPr>
            <a:spLocks noChangeShapeType="1"/>
          </p:cNvSpPr>
          <p:nvPr/>
        </p:nvSpPr>
        <p:spPr bwMode="auto">
          <a:xfrm flipH="1" flipV="1">
            <a:off x="5984876" y="1820862"/>
            <a:ext cx="7938" cy="1774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1" name="Arc 513">
            <a:extLst>
              <a:ext uri="{FF2B5EF4-FFF2-40B4-BE49-F238E27FC236}">
                <a16:creationId xmlns:a16="http://schemas.microsoft.com/office/drawing/2014/main" id="{EAEE2FA9-0B76-448F-8D7F-19998E11ECC5}"/>
              </a:ext>
            </a:extLst>
          </p:cNvPr>
          <p:cNvSpPr>
            <a:spLocks/>
          </p:cNvSpPr>
          <p:nvPr/>
        </p:nvSpPr>
        <p:spPr bwMode="auto">
          <a:xfrm rot="16200000">
            <a:off x="3350418" y="1456532"/>
            <a:ext cx="449263" cy="4127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Arc 514">
            <a:extLst>
              <a:ext uri="{FF2B5EF4-FFF2-40B4-BE49-F238E27FC236}">
                <a16:creationId xmlns:a16="http://schemas.microsoft.com/office/drawing/2014/main" id="{2E284B1C-3538-4363-9E3E-B2DA904E843A}"/>
              </a:ext>
            </a:extLst>
          </p:cNvPr>
          <p:cNvSpPr>
            <a:spLocks/>
          </p:cNvSpPr>
          <p:nvPr/>
        </p:nvSpPr>
        <p:spPr bwMode="auto">
          <a:xfrm>
            <a:off x="5516563" y="1441450"/>
            <a:ext cx="468312" cy="3794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 name="Arc 516">
            <a:extLst>
              <a:ext uri="{FF2B5EF4-FFF2-40B4-BE49-F238E27FC236}">
                <a16:creationId xmlns:a16="http://schemas.microsoft.com/office/drawing/2014/main" id="{244CCC28-4E01-4772-B936-8248DDD6CE40}"/>
              </a:ext>
            </a:extLst>
          </p:cNvPr>
          <p:cNvSpPr>
            <a:spLocks/>
          </p:cNvSpPr>
          <p:nvPr/>
        </p:nvSpPr>
        <p:spPr bwMode="auto">
          <a:xfrm rot="5400000">
            <a:off x="5571331" y="3577432"/>
            <a:ext cx="442913" cy="400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4" name="Line 517">
            <a:extLst>
              <a:ext uri="{FF2B5EF4-FFF2-40B4-BE49-F238E27FC236}">
                <a16:creationId xmlns:a16="http://schemas.microsoft.com/office/drawing/2014/main" id="{870F9518-88B0-44F7-8810-33E861304EA4}"/>
              </a:ext>
            </a:extLst>
          </p:cNvPr>
          <p:cNvSpPr>
            <a:spLocks noChangeShapeType="1"/>
          </p:cNvSpPr>
          <p:nvPr/>
        </p:nvSpPr>
        <p:spPr bwMode="auto">
          <a:xfrm rot="16200000" flipV="1">
            <a:off x="5126831" y="2778919"/>
            <a:ext cx="4763" cy="2689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8" name="AutoShape 545">
            <a:extLst>
              <a:ext uri="{FF2B5EF4-FFF2-40B4-BE49-F238E27FC236}">
                <a16:creationId xmlns:a16="http://schemas.microsoft.com/office/drawing/2014/main" id="{F40548C7-4BF2-4CE1-A0C1-1F131A3975C4}"/>
              </a:ext>
            </a:extLst>
          </p:cNvPr>
          <p:cNvSpPr>
            <a:spLocks noChangeArrowheads="1"/>
          </p:cNvSpPr>
          <p:nvPr/>
        </p:nvSpPr>
        <p:spPr bwMode="auto">
          <a:xfrm>
            <a:off x="7054850" y="400685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29" name="Group 546">
            <a:extLst>
              <a:ext uri="{FF2B5EF4-FFF2-40B4-BE49-F238E27FC236}">
                <a16:creationId xmlns:a16="http://schemas.microsoft.com/office/drawing/2014/main" id="{0F1D2662-39AC-400F-B754-89A3FADEE09B}"/>
              </a:ext>
            </a:extLst>
          </p:cNvPr>
          <p:cNvGrpSpPr>
            <a:grpSpLocks/>
          </p:cNvGrpSpPr>
          <p:nvPr/>
        </p:nvGrpSpPr>
        <p:grpSpPr bwMode="auto">
          <a:xfrm rot="23955081">
            <a:off x="4048125" y="3990361"/>
            <a:ext cx="769938" cy="292100"/>
            <a:chOff x="4875" y="7237"/>
            <a:chExt cx="4230" cy="1883"/>
          </a:xfrm>
        </p:grpSpPr>
        <p:sp>
          <p:nvSpPr>
            <p:cNvPr id="130" name="Arc 547">
              <a:extLst>
                <a:ext uri="{FF2B5EF4-FFF2-40B4-BE49-F238E27FC236}">
                  <a16:creationId xmlns:a16="http://schemas.microsoft.com/office/drawing/2014/main" id="{B3E66C6C-EFF7-44AA-92F2-2BBCEAD7D53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1" name="AutoShape 548">
              <a:extLst>
                <a:ext uri="{FF2B5EF4-FFF2-40B4-BE49-F238E27FC236}">
                  <a16:creationId xmlns:a16="http://schemas.microsoft.com/office/drawing/2014/main" id="{40ECDDC6-F01B-43CF-9528-59A29DB7E87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83" name="Group 607">
            <a:extLst>
              <a:ext uri="{FF2B5EF4-FFF2-40B4-BE49-F238E27FC236}">
                <a16:creationId xmlns:a16="http://schemas.microsoft.com/office/drawing/2014/main" id="{BCA1099C-F932-44D4-883E-9CAB9E95FD98}"/>
              </a:ext>
            </a:extLst>
          </p:cNvPr>
          <p:cNvGrpSpPr>
            <a:grpSpLocks/>
          </p:cNvGrpSpPr>
          <p:nvPr/>
        </p:nvGrpSpPr>
        <p:grpSpPr bwMode="auto">
          <a:xfrm rot="-18297784" flipH="1" flipV="1">
            <a:off x="4455668" y="1333495"/>
            <a:ext cx="769937" cy="292100"/>
            <a:chOff x="4875" y="7237"/>
            <a:chExt cx="4230" cy="1883"/>
          </a:xfrm>
        </p:grpSpPr>
        <p:sp>
          <p:nvSpPr>
            <p:cNvPr id="184" name="Arc 608">
              <a:extLst>
                <a:ext uri="{FF2B5EF4-FFF2-40B4-BE49-F238E27FC236}">
                  <a16:creationId xmlns:a16="http://schemas.microsoft.com/office/drawing/2014/main" id="{3E7FB224-0C08-4454-B70C-71C83F1E1D47}"/>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609">
              <a:extLst>
                <a:ext uri="{FF2B5EF4-FFF2-40B4-BE49-F238E27FC236}">
                  <a16:creationId xmlns:a16="http://schemas.microsoft.com/office/drawing/2014/main" id="{9F39F233-4DAB-497A-82E9-0CED0BD9BCD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186" name="Group 610">
            <a:extLst>
              <a:ext uri="{FF2B5EF4-FFF2-40B4-BE49-F238E27FC236}">
                <a16:creationId xmlns:a16="http://schemas.microsoft.com/office/drawing/2014/main" id="{23110EAB-BD75-4FDF-8CF2-834955C96875}"/>
              </a:ext>
            </a:extLst>
          </p:cNvPr>
          <p:cNvGrpSpPr>
            <a:grpSpLocks/>
          </p:cNvGrpSpPr>
          <p:nvPr/>
        </p:nvGrpSpPr>
        <p:grpSpPr bwMode="auto">
          <a:xfrm rot="37600613">
            <a:off x="6499225" y="3861593"/>
            <a:ext cx="311150" cy="490538"/>
            <a:chOff x="2820" y="264"/>
            <a:chExt cx="420" cy="1452"/>
          </a:xfrm>
        </p:grpSpPr>
        <p:sp>
          <p:nvSpPr>
            <p:cNvPr id="187" name="Line 611">
              <a:extLst>
                <a:ext uri="{FF2B5EF4-FFF2-40B4-BE49-F238E27FC236}">
                  <a16:creationId xmlns:a16="http://schemas.microsoft.com/office/drawing/2014/main" id="{0E193432-7C10-4653-B756-16D20BD0BFB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8" name="Group 612">
              <a:extLst>
                <a:ext uri="{FF2B5EF4-FFF2-40B4-BE49-F238E27FC236}">
                  <a16:creationId xmlns:a16="http://schemas.microsoft.com/office/drawing/2014/main" id="{30ACED05-C3BC-414A-90BA-7962E8A94E63}"/>
                </a:ext>
              </a:extLst>
            </p:cNvPr>
            <p:cNvGrpSpPr>
              <a:grpSpLocks/>
            </p:cNvGrpSpPr>
            <p:nvPr/>
          </p:nvGrpSpPr>
          <p:grpSpPr bwMode="auto">
            <a:xfrm>
              <a:off x="2940" y="264"/>
              <a:ext cx="300" cy="1452"/>
              <a:chOff x="2940" y="264"/>
              <a:chExt cx="300" cy="1452"/>
            </a:xfrm>
          </p:grpSpPr>
          <p:grpSp>
            <p:nvGrpSpPr>
              <p:cNvPr id="189" name="Group 613">
                <a:extLst>
                  <a:ext uri="{FF2B5EF4-FFF2-40B4-BE49-F238E27FC236}">
                    <a16:creationId xmlns:a16="http://schemas.microsoft.com/office/drawing/2014/main" id="{9B68AEDC-8081-478E-9ACC-AC91374AA35D}"/>
                  </a:ext>
                </a:extLst>
              </p:cNvPr>
              <p:cNvGrpSpPr>
                <a:grpSpLocks/>
              </p:cNvGrpSpPr>
              <p:nvPr/>
            </p:nvGrpSpPr>
            <p:grpSpPr bwMode="auto">
              <a:xfrm>
                <a:off x="2940" y="264"/>
                <a:ext cx="252" cy="1368"/>
                <a:chOff x="3024" y="732"/>
                <a:chExt cx="252" cy="1368"/>
              </a:xfrm>
            </p:grpSpPr>
            <p:grpSp>
              <p:nvGrpSpPr>
                <p:cNvPr id="192" name="Group 614">
                  <a:extLst>
                    <a:ext uri="{FF2B5EF4-FFF2-40B4-BE49-F238E27FC236}">
                      <a16:creationId xmlns:a16="http://schemas.microsoft.com/office/drawing/2014/main" id="{20DD690F-0B61-402F-9462-A4C87D4C8F79}"/>
                    </a:ext>
                  </a:extLst>
                </p:cNvPr>
                <p:cNvGrpSpPr>
                  <a:grpSpLocks/>
                </p:cNvGrpSpPr>
                <p:nvPr/>
              </p:nvGrpSpPr>
              <p:grpSpPr bwMode="auto">
                <a:xfrm>
                  <a:off x="3024" y="732"/>
                  <a:ext cx="252" cy="1368"/>
                  <a:chOff x="3168" y="1008"/>
                  <a:chExt cx="484" cy="2448"/>
                </a:xfrm>
              </p:grpSpPr>
              <p:grpSp>
                <p:nvGrpSpPr>
                  <p:cNvPr id="194" name="Group 615">
                    <a:extLst>
                      <a:ext uri="{FF2B5EF4-FFF2-40B4-BE49-F238E27FC236}">
                        <a16:creationId xmlns:a16="http://schemas.microsoft.com/office/drawing/2014/main" id="{90FCA344-2B1F-427F-A615-C6676CC3E15C}"/>
                      </a:ext>
                    </a:extLst>
                  </p:cNvPr>
                  <p:cNvGrpSpPr>
                    <a:grpSpLocks/>
                  </p:cNvGrpSpPr>
                  <p:nvPr/>
                </p:nvGrpSpPr>
                <p:grpSpPr bwMode="auto">
                  <a:xfrm>
                    <a:off x="3168" y="1008"/>
                    <a:ext cx="484" cy="2448"/>
                    <a:chOff x="2256" y="864"/>
                    <a:chExt cx="532" cy="2448"/>
                  </a:xfrm>
                </p:grpSpPr>
                <p:sp>
                  <p:nvSpPr>
                    <p:cNvPr id="197" name="Freeform 616">
                      <a:extLst>
                        <a:ext uri="{FF2B5EF4-FFF2-40B4-BE49-F238E27FC236}">
                          <a16:creationId xmlns:a16="http://schemas.microsoft.com/office/drawing/2014/main" id="{F187439D-D0D7-49EC-B8F0-B474500DDB3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8" name="Freeform 617">
                      <a:extLst>
                        <a:ext uri="{FF2B5EF4-FFF2-40B4-BE49-F238E27FC236}">
                          <a16:creationId xmlns:a16="http://schemas.microsoft.com/office/drawing/2014/main" id="{22825CA2-7036-481A-B3B1-7D952831FA54}"/>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5" name="Freeform 618">
                    <a:extLst>
                      <a:ext uri="{FF2B5EF4-FFF2-40B4-BE49-F238E27FC236}">
                        <a16:creationId xmlns:a16="http://schemas.microsoft.com/office/drawing/2014/main" id="{01213F86-6F03-48AF-9170-E41F46A64B6E}"/>
                      </a:ext>
                    </a:extLst>
                  </p:cNvPr>
                  <p:cNvSpPr>
                    <a:spLocks/>
                  </p:cNvSpPr>
                  <p:nvPr/>
                </p:nvSpPr>
                <p:spPr bwMode="auto">
                  <a:xfrm rot="16246599" flipV="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6" name="Freeform 619">
                    <a:extLst>
                      <a:ext uri="{FF2B5EF4-FFF2-40B4-BE49-F238E27FC236}">
                        <a16:creationId xmlns:a16="http://schemas.microsoft.com/office/drawing/2014/main" id="{DA884285-281D-4368-8332-D6FFF0BB0A35}"/>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3" name="Line 620">
                  <a:extLst>
                    <a:ext uri="{FF2B5EF4-FFF2-40B4-BE49-F238E27FC236}">
                      <a16:creationId xmlns:a16="http://schemas.microsoft.com/office/drawing/2014/main" id="{2F5C49D6-8477-40BA-8E44-3C9B0244BCD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0" name="AutoShape 621">
                <a:extLst>
                  <a:ext uri="{FF2B5EF4-FFF2-40B4-BE49-F238E27FC236}">
                    <a16:creationId xmlns:a16="http://schemas.microsoft.com/office/drawing/2014/main" id="{29919741-81F9-43F0-9FBC-A9B78300FCE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1" name="Line 622">
                <a:extLst>
                  <a:ext uri="{FF2B5EF4-FFF2-40B4-BE49-F238E27FC236}">
                    <a16:creationId xmlns:a16="http://schemas.microsoft.com/office/drawing/2014/main" id="{1CC93239-215B-43FC-949A-8B87DA8B36C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9" name="Text Box 636">
            <a:extLst>
              <a:ext uri="{FF2B5EF4-FFF2-40B4-BE49-F238E27FC236}">
                <a16:creationId xmlns:a16="http://schemas.microsoft.com/office/drawing/2014/main" id="{B373CF85-DCA6-4FFD-91DD-65766D891F9F}"/>
              </a:ext>
            </a:extLst>
          </p:cNvPr>
          <p:cNvSpPr txBox="1">
            <a:spLocks noChangeArrowheads="1"/>
          </p:cNvSpPr>
          <p:nvPr/>
        </p:nvSpPr>
        <p:spPr bwMode="auto">
          <a:xfrm>
            <a:off x="6312446" y="2512035"/>
            <a:ext cx="21594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fr-FR" sz="1600" b="1" noProof="0" dirty="0"/>
              <a:t>Tonneau déclenché</a:t>
            </a:r>
          </a:p>
        </p:txBody>
      </p:sp>
      <p:sp>
        <p:nvSpPr>
          <p:cNvPr id="226" name="Text Box 663">
            <a:extLst>
              <a:ext uri="{FF2B5EF4-FFF2-40B4-BE49-F238E27FC236}">
                <a16:creationId xmlns:a16="http://schemas.microsoft.com/office/drawing/2014/main" id="{4969A18F-9A1E-4CFC-8CDD-A0D445FD0255}"/>
              </a:ext>
            </a:extLst>
          </p:cNvPr>
          <p:cNvSpPr txBox="1">
            <a:spLocks noChangeArrowheads="1"/>
          </p:cNvSpPr>
          <p:nvPr/>
        </p:nvSpPr>
        <p:spPr bwMode="auto">
          <a:xfrm>
            <a:off x="4377590" y="4424434"/>
            <a:ext cx="80876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sp>
        <p:nvSpPr>
          <p:cNvPr id="227" name="Text Box 664">
            <a:extLst>
              <a:ext uri="{FF2B5EF4-FFF2-40B4-BE49-F238E27FC236}">
                <a16:creationId xmlns:a16="http://schemas.microsoft.com/office/drawing/2014/main" id="{CCDD697B-5C7C-43C3-AECD-021EE152AB71}"/>
              </a:ext>
            </a:extLst>
          </p:cNvPr>
          <p:cNvSpPr txBox="1">
            <a:spLocks noChangeArrowheads="1"/>
          </p:cNvSpPr>
          <p:nvPr/>
        </p:nvSpPr>
        <p:spPr bwMode="auto">
          <a:xfrm>
            <a:off x="1156232" y="2544545"/>
            <a:ext cx="22671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fr-FR" sz="1600" b="1" noProof="0" dirty="0"/>
              <a:t>Tonneau déclenché</a:t>
            </a:r>
          </a:p>
        </p:txBody>
      </p:sp>
      <p:sp>
        <p:nvSpPr>
          <p:cNvPr id="228" name="Text Box 665">
            <a:extLst>
              <a:ext uri="{FF2B5EF4-FFF2-40B4-BE49-F238E27FC236}">
                <a16:creationId xmlns:a16="http://schemas.microsoft.com/office/drawing/2014/main" id="{6BE4A775-67B6-42B3-B841-56720735FE83}"/>
              </a:ext>
            </a:extLst>
          </p:cNvPr>
          <p:cNvSpPr txBox="1">
            <a:spLocks noChangeArrowheads="1"/>
          </p:cNvSpPr>
          <p:nvPr/>
        </p:nvSpPr>
        <p:spPr bwMode="auto">
          <a:xfrm>
            <a:off x="4794258" y="848412"/>
            <a:ext cx="784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sp>
        <p:nvSpPr>
          <p:cNvPr id="229" name="Line 667">
            <a:extLst>
              <a:ext uri="{FF2B5EF4-FFF2-40B4-BE49-F238E27FC236}">
                <a16:creationId xmlns:a16="http://schemas.microsoft.com/office/drawing/2014/main" id="{D7BC5A31-A6FA-4880-ABD1-F51A5FECA52B}"/>
              </a:ext>
            </a:extLst>
          </p:cNvPr>
          <p:cNvSpPr>
            <a:spLocks noChangeShapeType="1"/>
          </p:cNvSpPr>
          <p:nvPr/>
        </p:nvSpPr>
        <p:spPr bwMode="auto">
          <a:xfrm>
            <a:off x="2501900" y="3987800"/>
            <a:ext cx="307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sp>
        <p:nvSpPr>
          <p:cNvPr id="230" name="AutoShape 544">
            <a:extLst>
              <a:ext uri="{FF2B5EF4-FFF2-40B4-BE49-F238E27FC236}">
                <a16:creationId xmlns:a16="http://schemas.microsoft.com/office/drawing/2014/main" id="{1BFDC702-54C0-41CE-B1C7-9EFE2007F6F5}"/>
              </a:ext>
            </a:extLst>
          </p:cNvPr>
          <p:cNvSpPr>
            <a:spLocks noChangeArrowheads="1"/>
          </p:cNvSpPr>
          <p:nvPr/>
        </p:nvSpPr>
        <p:spPr bwMode="auto">
          <a:xfrm rot="10800000" flipH="1">
            <a:off x="2870200" y="391001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31" name="Group 575">
            <a:extLst>
              <a:ext uri="{FF2B5EF4-FFF2-40B4-BE49-F238E27FC236}">
                <a16:creationId xmlns:a16="http://schemas.microsoft.com/office/drawing/2014/main" id="{29949F67-CCC3-47BB-9129-9DB82698D2BE}"/>
              </a:ext>
            </a:extLst>
          </p:cNvPr>
          <p:cNvGrpSpPr>
            <a:grpSpLocks/>
          </p:cNvGrpSpPr>
          <p:nvPr/>
        </p:nvGrpSpPr>
        <p:grpSpPr bwMode="auto">
          <a:xfrm rot="16200000">
            <a:off x="2362994" y="3745706"/>
            <a:ext cx="311150" cy="490538"/>
            <a:chOff x="2820" y="264"/>
            <a:chExt cx="420" cy="1452"/>
          </a:xfrm>
        </p:grpSpPr>
        <p:sp>
          <p:nvSpPr>
            <p:cNvPr id="232" name="Line 576">
              <a:extLst>
                <a:ext uri="{FF2B5EF4-FFF2-40B4-BE49-F238E27FC236}">
                  <a16:creationId xmlns:a16="http://schemas.microsoft.com/office/drawing/2014/main" id="{2B94D8A0-2EDA-4F09-AAF4-E9A6EE668C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33" name="Group 577">
              <a:extLst>
                <a:ext uri="{FF2B5EF4-FFF2-40B4-BE49-F238E27FC236}">
                  <a16:creationId xmlns:a16="http://schemas.microsoft.com/office/drawing/2014/main" id="{6B268BEF-A76E-42DD-A9CC-9BBFB0C5F5C6}"/>
                </a:ext>
              </a:extLst>
            </p:cNvPr>
            <p:cNvGrpSpPr>
              <a:grpSpLocks/>
            </p:cNvGrpSpPr>
            <p:nvPr/>
          </p:nvGrpSpPr>
          <p:grpSpPr bwMode="auto">
            <a:xfrm>
              <a:off x="2940" y="264"/>
              <a:ext cx="300" cy="1452"/>
              <a:chOff x="2940" y="264"/>
              <a:chExt cx="300" cy="1452"/>
            </a:xfrm>
          </p:grpSpPr>
          <p:grpSp>
            <p:nvGrpSpPr>
              <p:cNvPr id="234" name="Group 578">
                <a:extLst>
                  <a:ext uri="{FF2B5EF4-FFF2-40B4-BE49-F238E27FC236}">
                    <a16:creationId xmlns:a16="http://schemas.microsoft.com/office/drawing/2014/main" id="{09CDEB08-1866-49AC-A65B-AFD4A87F8504}"/>
                  </a:ext>
                </a:extLst>
              </p:cNvPr>
              <p:cNvGrpSpPr>
                <a:grpSpLocks/>
              </p:cNvGrpSpPr>
              <p:nvPr/>
            </p:nvGrpSpPr>
            <p:grpSpPr bwMode="auto">
              <a:xfrm>
                <a:off x="2940" y="264"/>
                <a:ext cx="252" cy="1368"/>
                <a:chOff x="3024" y="732"/>
                <a:chExt cx="252" cy="1368"/>
              </a:xfrm>
            </p:grpSpPr>
            <p:grpSp>
              <p:nvGrpSpPr>
                <p:cNvPr id="237" name="Group 579">
                  <a:extLst>
                    <a:ext uri="{FF2B5EF4-FFF2-40B4-BE49-F238E27FC236}">
                      <a16:creationId xmlns:a16="http://schemas.microsoft.com/office/drawing/2014/main" id="{82A3468F-7BFC-4AB1-8013-BC936FA2E3D0}"/>
                    </a:ext>
                  </a:extLst>
                </p:cNvPr>
                <p:cNvGrpSpPr>
                  <a:grpSpLocks/>
                </p:cNvGrpSpPr>
                <p:nvPr/>
              </p:nvGrpSpPr>
              <p:grpSpPr bwMode="auto">
                <a:xfrm>
                  <a:off x="3024" y="732"/>
                  <a:ext cx="252" cy="1368"/>
                  <a:chOff x="3168" y="1008"/>
                  <a:chExt cx="484" cy="2448"/>
                </a:xfrm>
              </p:grpSpPr>
              <p:grpSp>
                <p:nvGrpSpPr>
                  <p:cNvPr id="239" name="Group 580">
                    <a:extLst>
                      <a:ext uri="{FF2B5EF4-FFF2-40B4-BE49-F238E27FC236}">
                        <a16:creationId xmlns:a16="http://schemas.microsoft.com/office/drawing/2014/main" id="{9A297650-B40F-4DBB-A4EB-C74CA9D0DE1A}"/>
                      </a:ext>
                    </a:extLst>
                  </p:cNvPr>
                  <p:cNvGrpSpPr>
                    <a:grpSpLocks/>
                  </p:cNvGrpSpPr>
                  <p:nvPr/>
                </p:nvGrpSpPr>
                <p:grpSpPr bwMode="auto">
                  <a:xfrm>
                    <a:off x="3168" y="1008"/>
                    <a:ext cx="484" cy="2448"/>
                    <a:chOff x="2256" y="864"/>
                    <a:chExt cx="532" cy="2448"/>
                  </a:xfrm>
                </p:grpSpPr>
                <p:sp>
                  <p:nvSpPr>
                    <p:cNvPr id="242" name="Freeform 581">
                      <a:extLst>
                        <a:ext uri="{FF2B5EF4-FFF2-40B4-BE49-F238E27FC236}">
                          <a16:creationId xmlns:a16="http://schemas.microsoft.com/office/drawing/2014/main" id="{EA04BDC3-045F-44A8-8B44-0D0C56DDA0D4}"/>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43" name="Freeform 582">
                      <a:extLst>
                        <a:ext uri="{FF2B5EF4-FFF2-40B4-BE49-F238E27FC236}">
                          <a16:creationId xmlns:a16="http://schemas.microsoft.com/office/drawing/2014/main" id="{8812C98A-54CB-42C9-8BB5-7C102AF9D2A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0" name="Freeform 583">
                    <a:extLst>
                      <a:ext uri="{FF2B5EF4-FFF2-40B4-BE49-F238E27FC236}">
                        <a16:creationId xmlns:a16="http://schemas.microsoft.com/office/drawing/2014/main" id="{D1427CE8-CCC1-42C8-81EC-AFBE4EDA84C5}"/>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41" name="Freeform 584">
                    <a:extLst>
                      <a:ext uri="{FF2B5EF4-FFF2-40B4-BE49-F238E27FC236}">
                        <a16:creationId xmlns:a16="http://schemas.microsoft.com/office/drawing/2014/main" id="{475E4C49-C2BE-4F71-8893-C866F6CB96B9}"/>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8" name="Line 585">
                  <a:extLst>
                    <a:ext uri="{FF2B5EF4-FFF2-40B4-BE49-F238E27FC236}">
                      <a16:creationId xmlns:a16="http://schemas.microsoft.com/office/drawing/2014/main" id="{AB93B71E-B354-4C1C-8643-9470B4B2C6B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35" name="AutoShape 586">
                <a:extLst>
                  <a:ext uri="{FF2B5EF4-FFF2-40B4-BE49-F238E27FC236}">
                    <a16:creationId xmlns:a16="http://schemas.microsoft.com/office/drawing/2014/main" id="{31DF58BD-E2CD-45D2-AB72-B0CA7279733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 name="Line 587">
                <a:extLst>
                  <a:ext uri="{FF2B5EF4-FFF2-40B4-BE49-F238E27FC236}">
                    <a16:creationId xmlns:a16="http://schemas.microsoft.com/office/drawing/2014/main" id="{20F62DD5-1BC4-4174-989F-5209C31B9C7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70" name="Text Box 665">
            <a:extLst>
              <a:ext uri="{FF2B5EF4-FFF2-40B4-BE49-F238E27FC236}">
                <a16:creationId xmlns:a16="http://schemas.microsoft.com/office/drawing/2014/main" id="{12CC6366-9EDA-4D55-86A7-1525E7835528}"/>
              </a:ext>
            </a:extLst>
          </p:cNvPr>
          <p:cNvSpPr txBox="1">
            <a:spLocks noChangeArrowheads="1"/>
          </p:cNvSpPr>
          <p:nvPr/>
        </p:nvSpPr>
        <p:spPr bwMode="auto">
          <a:xfrm>
            <a:off x="4513664" y="836319"/>
            <a:ext cx="784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grpSp>
        <p:nvGrpSpPr>
          <p:cNvPr id="271" name="Group 607">
            <a:extLst>
              <a:ext uri="{FF2B5EF4-FFF2-40B4-BE49-F238E27FC236}">
                <a16:creationId xmlns:a16="http://schemas.microsoft.com/office/drawing/2014/main" id="{3900839A-E2A3-40D7-8087-DB57AC6FB4BA}"/>
              </a:ext>
            </a:extLst>
          </p:cNvPr>
          <p:cNvGrpSpPr>
            <a:grpSpLocks/>
          </p:cNvGrpSpPr>
          <p:nvPr/>
        </p:nvGrpSpPr>
        <p:grpSpPr bwMode="auto">
          <a:xfrm rot="-18297784" flipH="1" flipV="1">
            <a:off x="4657056" y="1355927"/>
            <a:ext cx="769937" cy="292100"/>
            <a:chOff x="4875" y="7237"/>
            <a:chExt cx="4230" cy="1883"/>
          </a:xfrm>
        </p:grpSpPr>
        <p:sp>
          <p:nvSpPr>
            <p:cNvPr id="272" name="Arc 608">
              <a:extLst>
                <a:ext uri="{FF2B5EF4-FFF2-40B4-BE49-F238E27FC236}">
                  <a16:creationId xmlns:a16="http://schemas.microsoft.com/office/drawing/2014/main" id="{D4776CB8-77C7-4E3E-B1C9-D3459CDF86D4}"/>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3" name="AutoShape 609">
              <a:extLst>
                <a:ext uri="{FF2B5EF4-FFF2-40B4-BE49-F238E27FC236}">
                  <a16:creationId xmlns:a16="http://schemas.microsoft.com/office/drawing/2014/main" id="{C2FEF910-CA44-4B6A-98B7-01ECDF6D5E8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74" name="Text Box 663">
            <a:extLst>
              <a:ext uri="{FF2B5EF4-FFF2-40B4-BE49-F238E27FC236}">
                <a16:creationId xmlns:a16="http://schemas.microsoft.com/office/drawing/2014/main" id="{8442E10E-4AE4-4C6A-A19E-4A19ACD9436B}"/>
              </a:ext>
            </a:extLst>
          </p:cNvPr>
          <p:cNvSpPr txBox="1">
            <a:spLocks noChangeArrowheads="1"/>
          </p:cNvSpPr>
          <p:nvPr/>
        </p:nvSpPr>
        <p:spPr bwMode="auto">
          <a:xfrm>
            <a:off x="4665967" y="4449552"/>
            <a:ext cx="80876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grpSp>
        <p:nvGrpSpPr>
          <p:cNvPr id="275" name="Group 546">
            <a:extLst>
              <a:ext uri="{FF2B5EF4-FFF2-40B4-BE49-F238E27FC236}">
                <a16:creationId xmlns:a16="http://schemas.microsoft.com/office/drawing/2014/main" id="{C8DB42D7-31AC-4DCF-A6F1-79856D95C600}"/>
              </a:ext>
            </a:extLst>
          </p:cNvPr>
          <p:cNvGrpSpPr>
            <a:grpSpLocks/>
          </p:cNvGrpSpPr>
          <p:nvPr/>
        </p:nvGrpSpPr>
        <p:grpSpPr bwMode="auto">
          <a:xfrm rot="23955081">
            <a:off x="4258965" y="3985310"/>
            <a:ext cx="769938" cy="292100"/>
            <a:chOff x="4875" y="7237"/>
            <a:chExt cx="4230" cy="1883"/>
          </a:xfrm>
        </p:grpSpPr>
        <p:sp>
          <p:nvSpPr>
            <p:cNvPr id="276" name="Arc 547">
              <a:extLst>
                <a:ext uri="{FF2B5EF4-FFF2-40B4-BE49-F238E27FC236}">
                  <a16:creationId xmlns:a16="http://schemas.microsoft.com/office/drawing/2014/main" id="{66B5C17B-077C-488F-910D-F35F045AFBA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9" name="AutoShape 548">
              <a:extLst>
                <a:ext uri="{FF2B5EF4-FFF2-40B4-BE49-F238E27FC236}">
                  <a16:creationId xmlns:a16="http://schemas.microsoft.com/office/drawing/2014/main" id="{1A67CCAC-AC44-4DE0-97F5-A6EF3587EEE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80" name="Group 1141">
            <a:extLst>
              <a:ext uri="{FF2B5EF4-FFF2-40B4-BE49-F238E27FC236}">
                <a16:creationId xmlns:a16="http://schemas.microsoft.com/office/drawing/2014/main" id="{E59C0E75-E938-4E68-8B09-ADB43C04C8D2}"/>
              </a:ext>
            </a:extLst>
          </p:cNvPr>
          <p:cNvGrpSpPr>
            <a:grpSpLocks/>
          </p:cNvGrpSpPr>
          <p:nvPr/>
        </p:nvGrpSpPr>
        <p:grpSpPr bwMode="auto">
          <a:xfrm rot="16200000" flipV="1">
            <a:off x="3246851" y="2585695"/>
            <a:ext cx="293688" cy="203200"/>
            <a:chOff x="4369" y="894"/>
            <a:chExt cx="230" cy="155"/>
          </a:xfrm>
        </p:grpSpPr>
        <p:sp>
          <p:nvSpPr>
            <p:cNvPr id="281" name="AutoShape 1142">
              <a:extLst>
                <a:ext uri="{FF2B5EF4-FFF2-40B4-BE49-F238E27FC236}">
                  <a16:creationId xmlns:a16="http://schemas.microsoft.com/office/drawing/2014/main" id="{6216EAAB-246B-449B-A9F0-9A8E91FBCB0C}"/>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82" name="Line 1143">
              <a:extLst>
                <a:ext uri="{FF2B5EF4-FFF2-40B4-BE49-F238E27FC236}">
                  <a16:creationId xmlns:a16="http://schemas.microsoft.com/office/drawing/2014/main" id="{824F12D0-493F-4F1A-8BF3-421476F2B3E9}"/>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283" name="Text Box 1144">
            <a:extLst>
              <a:ext uri="{FF2B5EF4-FFF2-40B4-BE49-F238E27FC236}">
                <a16:creationId xmlns:a16="http://schemas.microsoft.com/office/drawing/2014/main" id="{29D3FC99-9470-4FBA-B913-3609F9DE54DD}"/>
              </a:ext>
            </a:extLst>
          </p:cNvPr>
          <p:cNvSpPr txBox="1">
            <a:spLocks noChangeArrowheads="1"/>
          </p:cNvSpPr>
          <p:nvPr/>
        </p:nvSpPr>
        <p:spPr bwMode="auto">
          <a:xfrm rot="5400000" flipH="1">
            <a:off x="3332955" y="2635636"/>
            <a:ext cx="893763" cy="396875"/>
          </a:xfrm>
          <a:prstGeom prst="rect">
            <a:avLst/>
          </a:prstGeom>
          <a:noFill/>
          <a:ln w="9525">
            <a:noFill/>
            <a:miter lim="800000"/>
            <a:headEnd/>
            <a:tailEnd/>
          </a:ln>
        </p:spPr>
        <p:txBody>
          <a:bodyPr>
            <a:spAutoFit/>
          </a:bodyPr>
          <a:lstStyle/>
          <a:p>
            <a:pPr>
              <a:spcBef>
                <a:spcPct val="50000"/>
              </a:spcBef>
            </a:pPr>
            <a:r>
              <a:rPr lang="de-DE" altLang="en-US" sz="2000" dirty="0"/>
              <a:t>(    )</a:t>
            </a:r>
          </a:p>
        </p:txBody>
      </p:sp>
      <p:grpSp>
        <p:nvGrpSpPr>
          <p:cNvPr id="284" name="Group 1141">
            <a:extLst>
              <a:ext uri="{FF2B5EF4-FFF2-40B4-BE49-F238E27FC236}">
                <a16:creationId xmlns:a16="http://schemas.microsoft.com/office/drawing/2014/main" id="{FFED664C-8D11-484D-92F2-67850F2C8E4C}"/>
              </a:ext>
            </a:extLst>
          </p:cNvPr>
          <p:cNvGrpSpPr>
            <a:grpSpLocks/>
          </p:cNvGrpSpPr>
          <p:nvPr/>
        </p:nvGrpSpPr>
        <p:grpSpPr bwMode="auto">
          <a:xfrm rot="5400000" flipV="1">
            <a:off x="5809456" y="2566541"/>
            <a:ext cx="293688" cy="203200"/>
            <a:chOff x="4369" y="894"/>
            <a:chExt cx="230" cy="155"/>
          </a:xfrm>
        </p:grpSpPr>
        <p:sp>
          <p:nvSpPr>
            <p:cNvPr id="285" name="AutoShape 1142">
              <a:extLst>
                <a:ext uri="{FF2B5EF4-FFF2-40B4-BE49-F238E27FC236}">
                  <a16:creationId xmlns:a16="http://schemas.microsoft.com/office/drawing/2014/main" id="{AA45B0AC-03B6-4692-A1AB-29790DFE9A77}"/>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87" name="Line 1143">
              <a:extLst>
                <a:ext uri="{FF2B5EF4-FFF2-40B4-BE49-F238E27FC236}">
                  <a16:creationId xmlns:a16="http://schemas.microsoft.com/office/drawing/2014/main" id="{9779F800-1CC8-4D3C-A1ED-AA36FAF8AA2F}"/>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288" name="Text Box 1144">
            <a:extLst>
              <a:ext uri="{FF2B5EF4-FFF2-40B4-BE49-F238E27FC236}">
                <a16:creationId xmlns:a16="http://schemas.microsoft.com/office/drawing/2014/main" id="{5ED40269-ED37-4586-885B-890F6BEC26CA}"/>
              </a:ext>
            </a:extLst>
          </p:cNvPr>
          <p:cNvSpPr txBox="1">
            <a:spLocks noChangeArrowheads="1"/>
          </p:cNvSpPr>
          <p:nvPr/>
        </p:nvSpPr>
        <p:spPr bwMode="auto">
          <a:xfrm rot="5400000" flipH="1">
            <a:off x="5212038" y="2587313"/>
            <a:ext cx="893763" cy="396875"/>
          </a:xfrm>
          <a:prstGeom prst="rect">
            <a:avLst/>
          </a:prstGeom>
          <a:noFill/>
          <a:ln w="9525">
            <a:noFill/>
            <a:miter lim="800000"/>
            <a:headEnd/>
            <a:tailEnd/>
          </a:ln>
        </p:spPr>
        <p:txBody>
          <a:bodyPr>
            <a:spAutoFit/>
          </a:bodyPr>
          <a:lstStyle/>
          <a:p>
            <a:pPr>
              <a:spcBef>
                <a:spcPct val="50000"/>
              </a:spcBef>
            </a:pPr>
            <a:r>
              <a:rPr lang="de-DE" altLang="en-US" sz="2000" dirty="0"/>
              <a:t>(    )</a:t>
            </a:r>
          </a:p>
        </p:txBody>
      </p:sp>
      <p:grpSp>
        <p:nvGrpSpPr>
          <p:cNvPr id="293" name="Group 1136">
            <a:extLst>
              <a:ext uri="{FF2B5EF4-FFF2-40B4-BE49-F238E27FC236}">
                <a16:creationId xmlns:a16="http://schemas.microsoft.com/office/drawing/2014/main" id="{CCD869F8-7674-4D9E-AAD2-C306D76B8B4A}"/>
              </a:ext>
            </a:extLst>
          </p:cNvPr>
          <p:cNvGrpSpPr>
            <a:grpSpLocks/>
          </p:cNvGrpSpPr>
          <p:nvPr/>
        </p:nvGrpSpPr>
        <p:grpSpPr bwMode="auto">
          <a:xfrm rot="16200000" flipV="1">
            <a:off x="3622531" y="2583992"/>
            <a:ext cx="287578" cy="242533"/>
            <a:chOff x="4369" y="894"/>
            <a:chExt cx="230" cy="155"/>
          </a:xfrm>
        </p:grpSpPr>
        <p:sp>
          <p:nvSpPr>
            <p:cNvPr id="294" name="AutoShape 1137">
              <a:extLst>
                <a:ext uri="{FF2B5EF4-FFF2-40B4-BE49-F238E27FC236}">
                  <a16:creationId xmlns:a16="http://schemas.microsoft.com/office/drawing/2014/main" id="{70DDE6DB-DC4B-45E4-930E-0A6032100320}"/>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95" name="Line 1138">
              <a:extLst>
                <a:ext uri="{FF2B5EF4-FFF2-40B4-BE49-F238E27FC236}">
                  <a16:creationId xmlns:a16="http://schemas.microsoft.com/office/drawing/2014/main" id="{2EABFE1E-9813-4613-9A64-606B9115D410}"/>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296" name="Group 1136">
            <a:extLst>
              <a:ext uri="{FF2B5EF4-FFF2-40B4-BE49-F238E27FC236}">
                <a16:creationId xmlns:a16="http://schemas.microsoft.com/office/drawing/2014/main" id="{B7DC541E-945E-42EE-AFC2-3749C8AD180B}"/>
              </a:ext>
            </a:extLst>
          </p:cNvPr>
          <p:cNvGrpSpPr>
            <a:grpSpLocks/>
          </p:cNvGrpSpPr>
          <p:nvPr/>
        </p:nvGrpSpPr>
        <p:grpSpPr bwMode="auto">
          <a:xfrm rot="5400000" flipH="1" flipV="1">
            <a:off x="5452212" y="2535078"/>
            <a:ext cx="287578" cy="242533"/>
            <a:chOff x="4369" y="894"/>
            <a:chExt cx="230" cy="155"/>
          </a:xfrm>
        </p:grpSpPr>
        <p:sp>
          <p:nvSpPr>
            <p:cNvPr id="297" name="AutoShape 1137">
              <a:extLst>
                <a:ext uri="{FF2B5EF4-FFF2-40B4-BE49-F238E27FC236}">
                  <a16:creationId xmlns:a16="http://schemas.microsoft.com/office/drawing/2014/main" id="{D2B51800-8D2F-4706-B7EA-C1C195213B9B}"/>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298" name="Line 1138">
              <a:extLst>
                <a:ext uri="{FF2B5EF4-FFF2-40B4-BE49-F238E27FC236}">
                  <a16:creationId xmlns:a16="http://schemas.microsoft.com/office/drawing/2014/main" id="{D8AFF6E6-3256-4860-BB81-3D026F018B29}"/>
                </a:ext>
              </a:extLst>
            </p:cNvPr>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180" name="Text Box 169">
            <a:extLst>
              <a:ext uri="{FF2B5EF4-FFF2-40B4-BE49-F238E27FC236}">
                <a16:creationId xmlns:a16="http://schemas.microsoft.com/office/drawing/2014/main" id="{96B3BC2F-D73C-494B-B3A5-A55636F9AC1D}"/>
              </a:ext>
            </a:extLst>
          </p:cNvPr>
          <p:cNvSpPr txBox="1">
            <a:spLocks noChangeArrowheads="1"/>
          </p:cNvSpPr>
          <p:nvPr/>
        </p:nvSpPr>
        <p:spPr bwMode="auto">
          <a:xfrm>
            <a:off x="6051550" y="887993"/>
            <a:ext cx="2976280"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81" name="Oval 170">
            <a:extLst>
              <a:ext uri="{FF2B5EF4-FFF2-40B4-BE49-F238E27FC236}">
                <a16:creationId xmlns:a16="http://schemas.microsoft.com/office/drawing/2014/main" id="{0862225B-7303-472E-9E8F-0141CDA23D92}"/>
              </a:ext>
            </a:extLst>
          </p:cNvPr>
          <p:cNvSpPr>
            <a:spLocks noChangeArrowheads="1"/>
          </p:cNvSpPr>
          <p:nvPr/>
        </p:nvSpPr>
        <p:spPr bwMode="auto">
          <a:xfrm>
            <a:off x="5232400" y="3230563"/>
            <a:ext cx="736600" cy="7239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2" name="Oval 171">
            <a:extLst>
              <a:ext uri="{FF2B5EF4-FFF2-40B4-BE49-F238E27FC236}">
                <a16:creationId xmlns:a16="http://schemas.microsoft.com/office/drawing/2014/main" id="{93337A39-AEAA-4F45-90F0-124133108734}"/>
              </a:ext>
            </a:extLst>
          </p:cNvPr>
          <p:cNvSpPr>
            <a:spLocks noChangeArrowheads="1"/>
          </p:cNvSpPr>
          <p:nvPr/>
        </p:nvSpPr>
        <p:spPr bwMode="auto">
          <a:xfrm>
            <a:off x="5219700" y="1477963"/>
            <a:ext cx="736600" cy="7239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 name="Oval 172">
            <a:extLst>
              <a:ext uri="{FF2B5EF4-FFF2-40B4-BE49-F238E27FC236}">
                <a16:creationId xmlns:a16="http://schemas.microsoft.com/office/drawing/2014/main" id="{CA91ED5F-5342-470C-AEFF-C3FBE251937B}"/>
              </a:ext>
            </a:extLst>
          </p:cNvPr>
          <p:cNvSpPr>
            <a:spLocks noChangeArrowheads="1"/>
          </p:cNvSpPr>
          <p:nvPr/>
        </p:nvSpPr>
        <p:spPr bwMode="auto">
          <a:xfrm>
            <a:off x="3390900" y="1465263"/>
            <a:ext cx="736600" cy="7239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 name="Oval 173">
            <a:extLst>
              <a:ext uri="{FF2B5EF4-FFF2-40B4-BE49-F238E27FC236}">
                <a16:creationId xmlns:a16="http://schemas.microsoft.com/office/drawing/2014/main" id="{8E37D172-4BB7-4E90-B3EB-72DDD8A0545A}"/>
              </a:ext>
            </a:extLst>
          </p:cNvPr>
          <p:cNvSpPr>
            <a:spLocks noChangeArrowheads="1"/>
          </p:cNvSpPr>
          <p:nvPr/>
        </p:nvSpPr>
        <p:spPr bwMode="auto">
          <a:xfrm>
            <a:off x="3416300" y="3382963"/>
            <a:ext cx="736600" cy="7239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 name="Text Box 177">
            <a:extLst>
              <a:ext uri="{FF2B5EF4-FFF2-40B4-BE49-F238E27FC236}">
                <a16:creationId xmlns:a16="http://schemas.microsoft.com/office/drawing/2014/main" id="{C7FB5067-A199-471D-972F-77552E92DF1C}"/>
              </a:ext>
            </a:extLst>
          </p:cNvPr>
          <p:cNvSpPr txBox="1">
            <a:spLocks noChangeArrowheads="1"/>
          </p:cNvSpPr>
          <p:nvPr/>
        </p:nvSpPr>
        <p:spPr bwMode="auto">
          <a:xfrm>
            <a:off x="9397" y="1072885"/>
            <a:ext cx="33019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fr-FR" sz="1600" b="1" noProof="0" dirty="0">
                <a:solidFill>
                  <a:srgbClr val="0000FF"/>
                </a:solidFill>
              </a:rPr>
              <a:t>Les tonneaux déclenchés et les ¼ de tonneau au milieu des lignes droites.</a:t>
            </a:r>
          </a:p>
        </p:txBody>
      </p:sp>
      <p:sp>
        <p:nvSpPr>
          <p:cNvPr id="289" name="Text Box 181">
            <a:extLst>
              <a:ext uri="{FF2B5EF4-FFF2-40B4-BE49-F238E27FC236}">
                <a16:creationId xmlns:a16="http://schemas.microsoft.com/office/drawing/2014/main" id="{08BDA462-C350-477B-8E30-27BEB26C5769}"/>
              </a:ext>
            </a:extLst>
          </p:cNvPr>
          <p:cNvSpPr txBox="1">
            <a:spLocks noChangeArrowheads="1"/>
          </p:cNvSpPr>
          <p:nvPr/>
        </p:nvSpPr>
        <p:spPr bwMode="auto">
          <a:xfrm>
            <a:off x="6292850" y="3281363"/>
            <a:ext cx="2851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600" b="1" noProof="0" dirty="0">
                <a:solidFill>
                  <a:srgbClr val="0000FF"/>
                </a:solidFill>
              </a:rPr>
              <a:t>L‘entrée et la sortie doivent être à la même altitude</a:t>
            </a:r>
            <a:r>
              <a:rPr lang="de-DE" altLang="de-DE" sz="1600" b="1" dirty="0">
                <a:solidFill>
                  <a:srgbClr val="0000FF"/>
                </a:solidFill>
              </a:rPr>
              <a:t>.</a:t>
            </a:r>
          </a:p>
        </p:txBody>
      </p:sp>
      <p:sp>
        <p:nvSpPr>
          <p:cNvPr id="290" name="Text Box 41">
            <a:extLst>
              <a:ext uri="{FF2B5EF4-FFF2-40B4-BE49-F238E27FC236}">
                <a16:creationId xmlns:a16="http://schemas.microsoft.com/office/drawing/2014/main" id="{DCB899E5-22A4-43D3-9F69-81BB34A8925B}"/>
              </a:ext>
            </a:extLst>
          </p:cNvPr>
          <p:cNvSpPr txBox="1">
            <a:spLocks noChangeArrowheads="1"/>
          </p:cNvSpPr>
          <p:nvPr/>
        </p:nvSpPr>
        <p:spPr bwMode="auto">
          <a:xfrm>
            <a:off x="20095" y="2841039"/>
            <a:ext cx="3596230" cy="1077218"/>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solidFill>
                  <a:srgbClr val="0000FF"/>
                </a:solidFill>
              </a:rPr>
              <a:t>Si le déclenché est un tonneau barriqué ou un tonneau aux ailerons:</a:t>
            </a:r>
            <a:br>
              <a:rPr lang="fr-FR" sz="1600" b="1" noProof="0" dirty="0">
                <a:solidFill>
                  <a:srgbClr val="0000FF"/>
                </a:solidFill>
              </a:rPr>
            </a:br>
            <a:r>
              <a:rPr lang="fr-FR" sz="1600" b="1" noProof="0" dirty="0">
                <a:solidFill>
                  <a:srgbClr val="FF3300"/>
                </a:solidFill>
              </a:rPr>
              <a:t>Sévère pénalité &gt; 5 pts.</a:t>
            </a:r>
          </a:p>
        </p:txBody>
      </p:sp>
      <p:sp>
        <p:nvSpPr>
          <p:cNvPr id="291" name="Text Box 50">
            <a:extLst>
              <a:ext uri="{FF2B5EF4-FFF2-40B4-BE49-F238E27FC236}">
                <a16:creationId xmlns:a16="http://schemas.microsoft.com/office/drawing/2014/main" id="{D971D6F5-B02F-448C-B05A-F6B1334574A8}"/>
              </a:ext>
            </a:extLst>
          </p:cNvPr>
          <p:cNvSpPr txBox="1">
            <a:spLocks noChangeArrowheads="1"/>
          </p:cNvSpPr>
          <p:nvPr/>
        </p:nvSpPr>
        <p:spPr bwMode="auto">
          <a:xfrm>
            <a:off x="6131854" y="1467327"/>
            <a:ext cx="3125112" cy="1077218"/>
          </a:xfrm>
          <a:prstGeom prst="rect">
            <a:avLst/>
          </a:prstGeom>
          <a:noFill/>
          <a:ln w="9525">
            <a:noFill/>
            <a:miter lim="800000"/>
            <a:headEnd/>
            <a:tailEnd/>
          </a:ln>
        </p:spPr>
        <p:txBody>
          <a:bodyPr wrap="square">
            <a:spAutoFit/>
          </a:bodyPr>
          <a:lstStyle/>
          <a:p>
            <a:pPr algn="ctr"/>
            <a:r>
              <a:rPr lang="fr-FR" sz="1600" b="1" noProof="0" dirty="0">
                <a:solidFill>
                  <a:srgbClr val="0000FF"/>
                </a:solidFill>
              </a:rPr>
              <a:t>Les Lignes entre les portions de tonneau doivent être courtes et de même longueur</a:t>
            </a:r>
            <a:r>
              <a:rPr lang="en-GB" altLang="de-DE" sz="1600" b="1" dirty="0">
                <a:solidFill>
                  <a:srgbClr val="0000FF"/>
                </a:solidFill>
              </a:rPr>
              <a:t>.</a:t>
            </a:r>
            <a:br>
              <a:rPr lang="en-GB" altLang="de-DE" sz="1600" b="1" dirty="0">
                <a:solidFill>
                  <a:srgbClr val="0000FF"/>
                </a:solidFill>
              </a:rPr>
            </a:br>
            <a:endParaRPr lang="en-GB" altLang="de-DE" sz="1600" b="1" dirty="0">
              <a:solidFill>
                <a:srgbClr val="0000FF"/>
              </a:solidFill>
            </a:endParaRPr>
          </a:p>
        </p:txBody>
      </p:sp>
      <p:sp>
        <p:nvSpPr>
          <p:cNvPr id="292" name="Rectangle 140">
            <a:extLst>
              <a:ext uri="{FF2B5EF4-FFF2-40B4-BE49-F238E27FC236}">
                <a16:creationId xmlns:a16="http://schemas.microsoft.com/office/drawing/2014/main" id="{9715233C-B17A-4534-BEEC-71ABFB338B52}"/>
              </a:ext>
            </a:extLst>
          </p:cNvPr>
          <p:cNvSpPr>
            <a:spLocks noChangeArrowheads="1"/>
          </p:cNvSpPr>
          <p:nvPr/>
        </p:nvSpPr>
        <p:spPr bwMode="auto">
          <a:xfrm>
            <a:off x="1382936" y="41734"/>
            <a:ext cx="8005807" cy="707886"/>
          </a:xfrm>
          <a:prstGeom prst="rect">
            <a:avLst/>
          </a:prstGeom>
          <a:noFill/>
          <a:ln w="9525">
            <a:noFill/>
            <a:miter lim="800000"/>
            <a:headEnd/>
            <a:tailEnd/>
          </a:ln>
        </p:spPr>
        <p:txBody>
          <a:bodyPr wrap="square" anchor="ctr">
            <a:spAutoFit/>
          </a:bodyPr>
          <a:lstStyle/>
          <a:p>
            <a:pPr eaLnBrk="0" hangingPunct="0">
              <a:tabLst>
                <a:tab pos="449263" algn="l"/>
              </a:tabLst>
            </a:pPr>
            <a:r>
              <a:rPr lang="en-GB" sz="2000" b="1" dirty="0"/>
              <a:t>F-27.01 </a:t>
            </a:r>
            <a:r>
              <a:rPr lang="fr-FR" sz="2000" b="1" dirty="0"/>
              <a:t>Boucle carrée avec tonneau déclenché, deux quarts de 	       tonneau, tonneau déclenché, deux quarts de tonneau.</a:t>
            </a:r>
            <a:endParaRPr lang="en-US" altLang="de-DE" sz="2000" b="1" dirty="0"/>
          </a:p>
        </p:txBody>
      </p:sp>
      <p:sp>
        <p:nvSpPr>
          <p:cNvPr id="299" name="Oval 119">
            <a:extLst>
              <a:ext uri="{FF2B5EF4-FFF2-40B4-BE49-F238E27FC236}">
                <a16:creationId xmlns:a16="http://schemas.microsoft.com/office/drawing/2014/main" id="{659196E9-6D85-426B-BE4B-FBF47DEB182D}"/>
              </a:ext>
            </a:extLst>
          </p:cNvPr>
          <p:cNvSpPr>
            <a:spLocks noChangeArrowheads="1"/>
          </p:cNvSpPr>
          <p:nvPr/>
        </p:nvSpPr>
        <p:spPr bwMode="auto">
          <a:xfrm>
            <a:off x="3666324" y="134286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0" name="Oval 119">
            <a:extLst>
              <a:ext uri="{FF2B5EF4-FFF2-40B4-BE49-F238E27FC236}">
                <a16:creationId xmlns:a16="http://schemas.microsoft.com/office/drawing/2014/main" id="{7536ECCE-C705-4F59-A2A1-665A183CFA87}"/>
              </a:ext>
            </a:extLst>
          </p:cNvPr>
          <p:cNvSpPr>
            <a:spLocks noChangeArrowheads="1"/>
          </p:cNvSpPr>
          <p:nvPr/>
        </p:nvSpPr>
        <p:spPr bwMode="auto">
          <a:xfrm>
            <a:off x="3305202" y="259474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1" name="Oval 119">
            <a:extLst>
              <a:ext uri="{FF2B5EF4-FFF2-40B4-BE49-F238E27FC236}">
                <a16:creationId xmlns:a16="http://schemas.microsoft.com/office/drawing/2014/main" id="{6C52A177-6F2F-40E2-B02A-42665774577A}"/>
              </a:ext>
            </a:extLst>
          </p:cNvPr>
          <p:cNvSpPr>
            <a:spLocks noChangeArrowheads="1"/>
          </p:cNvSpPr>
          <p:nvPr/>
        </p:nvSpPr>
        <p:spPr bwMode="auto">
          <a:xfrm>
            <a:off x="4642623" y="133080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2" name="Oval 119">
            <a:extLst>
              <a:ext uri="{FF2B5EF4-FFF2-40B4-BE49-F238E27FC236}">
                <a16:creationId xmlns:a16="http://schemas.microsoft.com/office/drawing/2014/main" id="{A9DC32B0-537E-44F5-BB51-9A36EC29D99D}"/>
              </a:ext>
            </a:extLst>
          </p:cNvPr>
          <p:cNvSpPr>
            <a:spLocks noChangeArrowheads="1"/>
          </p:cNvSpPr>
          <p:nvPr/>
        </p:nvSpPr>
        <p:spPr bwMode="auto">
          <a:xfrm>
            <a:off x="5497888" y="136492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3" name="Oval 119">
            <a:extLst>
              <a:ext uri="{FF2B5EF4-FFF2-40B4-BE49-F238E27FC236}">
                <a16:creationId xmlns:a16="http://schemas.microsoft.com/office/drawing/2014/main" id="{02D54E6C-E872-4A68-825A-838A3BE4F933}"/>
              </a:ext>
            </a:extLst>
          </p:cNvPr>
          <p:cNvSpPr>
            <a:spLocks noChangeArrowheads="1"/>
          </p:cNvSpPr>
          <p:nvPr/>
        </p:nvSpPr>
        <p:spPr bwMode="auto">
          <a:xfrm>
            <a:off x="5886450" y="169739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4" name="Oval 119">
            <a:extLst>
              <a:ext uri="{FF2B5EF4-FFF2-40B4-BE49-F238E27FC236}">
                <a16:creationId xmlns:a16="http://schemas.microsoft.com/office/drawing/2014/main" id="{9F503996-CF44-4288-9904-531DBFEEDF5A}"/>
              </a:ext>
            </a:extLst>
          </p:cNvPr>
          <p:cNvSpPr>
            <a:spLocks noChangeArrowheads="1"/>
          </p:cNvSpPr>
          <p:nvPr/>
        </p:nvSpPr>
        <p:spPr bwMode="auto">
          <a:xfrm>
            <a:off x="5910263" y="258717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5" name="Oval 119">
            <a:extLst>
              <a:ext uri="{FF2B5EF4-FFF2-40B4-BE49-F238E27FC236}">
                <a16:creationId xmlns:a16="http://schemas.microsoft.com/office/drawing/2014/main" id="{D760DA3E-5ABC-4AA7-9AC7-4C274AEB9A0A}"/>
              </a:ext>
            </a:extLst>
          </p:cNvPr>
          <p:cNvSpPr>
            <a:spLocks noChangeArrowheads="1"/>
          </p:cNvSpPr>
          <p:nvPr/>
        </p:nvSpPr>
        <p:spPr bwMode="auto">
          <a:xfrm>
            <a:off x="5903912" y="353177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6" name="Oval 119">
            <a:extLst>
              <a:ext uri="{FF2B5EF4-FFF2-40B4-BE49-F238E27FC236}">
                <a16:creationId xmlns:a16="http://schemas.microsoft.com/office/drawing/2014/main" id="{9E7B6EA6-FFE4-4A45-B6CA-18F483A40784}"/>
              </a:ext>
            </a:extLst>
          </p:cNvPr>
          <p:cNvSpPr>
            <a:spLocks noChangeArrowheads="1"/>
          </p:cNvSpPr>
          <p:nvPr/>
        </p:nvSpPr>
        <p:spPr bwMode="auto">
          <a:xfrm>
            <a:off x="5498399" y="391147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7" name="Oval 119">
            <a:extLst>
              <a:ext uri="{FF2B5EF4-FFF2-40B4-BE49-F238E27FC236}">
                <a16:creationId xmlns:a16="http://schemas.microsoft.com/office/drawing/2014/main" id="{DA54252A-5909-496D-9ED7-81ED2D692F21}"/>
              </a:ext>
            </a:extLst>
          </p:cNvPr>
          <p:cNvSpPr>
            <a:spLocks noChangeArrowheads="1"/>
          </p:cNvSpPr>
          <p:nvPr/>
        </p:nvSpPr>
        <p:spPr bwMode="auto">
          <a:xfrm>
            <a:off x="3616325" y="399405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8" name="Oval 119">
            <a:extLst>
              <a:ext uri="{FF2B5EF4-FFF2-40B4-BE49-F238E27FC236}">
                <a16:creationId xmlns:a16="http://schemas.microsoft.com/office/drawing/2014/main" id="{1F31CF1E-CDD1-4FEC-9CE9-30F0EC043FFC}"/>
              </a:ext>
            </a:extLst>
          </p:cNvPr>
          <p:cNvSpPr>
            <a:spLocks noChangeArrowheads="1"/>
          </p:cNvSpPr>
          <p:nvPr/>
        </p:nvSpPr>
        <p:spPr bwMode="auto">
          <a:xfrm>
            <a:off x="3305202" y="362818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09" name="Oval 119">
            <a:extLst>
              <a:ext uri="{FF2B5EF4-FFF2-40B4-BE49-F238E27FC236}">
                <a16:creationId xmlns:a16="http://schemas.microsoft.com/office/drawing/2014/main" id="{4E60BEBA-5574-4B60-A9C7-92DBFE44E78B}"/>
              </a:ext>
            </a:extLst>
          </p:cNvPr>
          <p:cNvSpPr>
            <a:spLocks noChangeArrowheads="1"/>
          </p:cNvSpPr>
          <p:nvPr/>
        </p:nvSpPr>
        <p:spPr bwMode="auto">
          <a:xfrm>
            <a:off x="3300127" y="1713549"/>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10" name="Oval 119">
            <a:extLst>
              <a:ext uri="{FF2B5EF4-FFF2-40B4-BE49-F238E27FC236}">
                <a16:creationId xmlns:a16="http://schemas.microsoft.com/office/drawing/2014/main" id="{1075140E-AC98-4584-8C34-540B7485C671}"/>
              </a:ext>
            </a:extLst>
          </p:cNvPr>
          <p:cNvSpPr>
            <a:spLocks noChangeArrowheads="1"/>
          </p:cNvSpPr>
          <p:nvPr/>
        </p:nvSpPr>
        <p:spPr bwMode="auto">
          <a:xfrm>
            <a:off x="4656488" y="404722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11" name="Text Box 40">
            <a:extLst>
              <a:ext uri="{FF2B5EF4-FFF2-40B4-BE49-F238E27FC236}">
                <a16:creationId xmlns:a16="http://schemas.microsoft.com/office/drawing/2014/main" id="{159FAE65-2701-4DC5-9021-AF1BD387F369}"/>
              </a:ext>
            </a:extLst>
          </p:cNvPr>
          <p:cNvSpPr txBox="1">
            <a:spLocks noChangeArrowheads="1"/>
          </p:cNvSpPr>
          <p:nvPr/>
        </p:nvSpPr>
        <p:spPr bwMode="auto">
          <a:xfrm>
            <a:off x="104932" y="1941946"/>
            <a:ext cx="2954337" cy="584775"/>
          </a:xfrm>
          <a:prstGeom prst="rect">
            <a:avLst/>
          </a:prstGeom>
          <a:noFill/>
          <a:ln w="9525">
            <a:noFill/>
            <a:miter lim="800000"/>
            <a:headEnd/>
            <a:tailEnd/>
          </a:ln>
        </p:spPr>
        <p:txBody>
          <a:bodyPr>
            <a:spAutoFit/>
          </a:bodyPr>
          <a:lstStyle/>
          <a:p>
            <a:pPr algn="ctr" eaLnBrk="0" hangingPunct="0">
              <a:spcBef>
                <a:spcPct val="50000"/>
              </a:spcBef>
            </a:pPr>
            <a:r>
              <a:rPr lang="fr-FR" sz="1600" b="1" noProof="0" dirty="0">
                <a:solidFill>
                  <a:srgbClr val="0000FF"/>
                </a:solidFill>
              </a:rPr>
              <a:t>Les déclenchés peuvent être positifs ou négatifs</a:t>
            </a:r>
            <a:r>
              <a:rPr lang="de-DE" altLang="de-DE" sz="1600" b="1" dirty="0">
                <a:solidFill>
                  <a:srgbClr val="0000FF"/>
                </a:solidFill>
              </a:rPr>
              <a:t>.</a:t>
            </a:r>
          </a:p>
        </p:txBody>
      </p:sp>
    </p:spTree>
    <p:extLst>
      <p:ext uri="{BB962C8B-B14F-4D97-AF65-F5344CB8AC3E}">
        <p14:creationId xmlns:p14="http://schemas.microsoft.com/office/powerpoint/2010/main" val="278331684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blinds(horizontal)">
                                      <p:cBhvr>
                                        <p:cTn id="7" dur="1000"/>
                                        <p:tgtEl>
                                          <p:spTgt spid="28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blinds(horizontal)">
                                      <p:cBhvr>
                                        <p:cTn id="11" dur="1000"/>
                                        <p:tgtEl>
                                          <p:spTgt spid="28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blinds(horizontal)">
                                      <p:cBhvr>
                                        <p:cTn id="15" dur="1000"/>
                                        <p:tgtEl>
                                          <p:spTgt spid="29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11"/>
                                        </p:tgtEl>
                                        <p:attrNameLst>
                                          <p:attrName>style.visibility</p:attrName>
                                        </p:attrNameLst>
                                      </p:cBhvr>
                                      <p:to>
                                        <p:strVal val="visible"/>
                                      </p:to>
                                    </p:set>
                                    <p:animEffect transition="in" filter="blinds(horizontal)">
                                      <p:cBhvr>
                                        <p:cTn id="19" dur="1000"/>
                                        <p:tgtEl>
                                          <p:spTgt spid="311"/>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90"/>
                                        </p:tgtEl>
                                        <p:attrNameLst>
                                          <p:attrName>style.visibility</p:attrName>
                                        </p:attrNameLst>
                                      </p:cBhvr>
                                      <p:to>
                                        <p:strVal val="visible"/>
                                      </p:to>
                                    </p:set>
                                    <p:animEffect transition="in" filter="blinds(horizontal)">
                                      <p:cBhvr>
                                        <p:cTn id="23" dur="1000"/>
                                        <p:tgtEl>
                                          <p:spTgt spid="290"/>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blinds(horizontal)">
                                      <p:cBhvr>
                                        <p:cTn id="27" dur="1000"/>
                                        <p:tgtEl>
                                          <p:spTgt spid="180"/>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blinds(horizontal)">
                                      <p:cBhvr>
                                        <p:cTn id="31" dur="1000"/>
                                        <p:tgtEl>
                                          <p:spTgt spid="181"/>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 fill="hold">
                                          <p:stCondLst>
                                            <p:cond delay="0"/>
                                          </p:stCondLst>
                                        </p:cTn>
                                        <p:tgtEl>
                                          <p:spTgt spid="182"/>
                                        </p:tgtEl>
                                        <p:attrNameLst>
                                          <p:attrName>style.visibility</p:attrName>
                                        </p:attrNameLst>
                                      </p:cBhvr>
                                      <p:to>
                                        <p:strVal val="visible"/>
                                      </p:to>
                                    </p:set>
                                    <p:animEffect transition="in" filter="blinds(horizontal)">
                                      <p:cBhvr>
                                        <p:cTn id="35" dur="1000"/>
                                        <p:tgtEl>
                                          <p:spTgt spid="182"/>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 fill="hold">
                                          <p:stCondLst>
                                            <p:cond delay="0"/>
                                          </p:stCondLst>
                                        </p:cTn>
                                        <p:tgtEl>
                                          <p:spTgt spid="277"/>
                                        </p:tgtEl>
                                        <p:attrNameLst>
                                          <p:attrName>style.visibility</p:attrName>
                                        </p:attrNameLst>
                                      </p:cBhvr>
                                      <p:to>
                                        <p:strVal val="visible"/>
                                      </p:to>
                                    </p:set>
                                    <p:animEffect transition="in" filter="blinds(horizontal)">
                                      <p:cBhvr>
                                        <p:cTn id="39" dur="1000"/>
                                        <p:tgtEl>
                                          <p:spTgt spid="277"/>
                                        </p:tgtEl>
                                      </p:cBhvr>
                                    </p:animEffect>
                                  </p:childTnLst>
                                </p:cTn>
                              </p:par>
                            </p:childTnLst>
                          </p:cTn>
                        </p:par>
                        <p:par>
                          <p:cTn id="40" fill="hold">
                            <p:stCondLst>
                              <p:cond delay="9000"/>
                            </p:stCondLst>
                            <p:childTnLst>
                              <p:par>
                                <p:cTn id="41" presetID="3" presetClass="entr" presetSubtype="10" fill="hold" nodeType="afterEffect">
                                  <p:stCondLst>
                                    <p:cond delay="0"/>
                                  </p:stCondLst>
                                  <p:childTnLst>
                                    <p:set>
                                      <p:cBhvr>
                                        <p:cTn id="42" dur="1" fill="hold">
                                          <p:stCondLst>
                                            <p:cond delay="0"/>
                                          </p:stCondLst>
                                        </p:cTn>
                                        <p:tgtEl>
                                          <p:spTgt spid="278"/>
                                        </p:tgtEl>
                                        <p:attrNameLst>
                                          <p:attrName>style.visibility</p:attrName>
                                        </p:attrNameLst>
                                      </p:cBhvr>
                                      <p:to>
                                        <p:strVal val="visible"/>
                                      </p:to>
                                    </p:set>
                                    <p:animEffect transition="in" filter="blinds(horizontal)">
                                      <p:cBhvr>
                                        <p:cTn id="43"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286" grpId="0"/>
      <p:bldP spid="289" grpId="0"/>
      <p:bldP spid="290" grpId="0"/>
      <p:bldP spid="291" grpId="0"/>
      <p:bldP spid="3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78"/>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dirty="0"/>
              <a:t>F-27.02.01</a:t>
            </a:r>
          </a:p>
        </p:txBody>
      </p:sp>
      <p:sp>
        <p:nvSpPr>
          <p:cNvPr id="67586" name="Rectangle 279"/>
          <p:cNvSpPr>
            <a:spLocks noChangeArrowheads="1"/>
          </p:cNvSpPr>
          <p:nvPr/>
        </p:nvSpPr>
        <p:spPr bwMode="auto">
          <a:xfrm>
            <a:off x="1652588" y="161925"/>
            <a:ext cx="7491412" cy="695680"/>
          </a:xfrm>
          <a:prstGeom prst="rect">
            <a:avLst/>
          </a:prstGeom>
          <a:noFill/>
          <a:ln w="9525">
            <a:noFill/>
            <a:miter lim="800000"/>
            <a:headEnd/>
            <a:tailEnd/>
          </a:ln>
        </p:spPr>
        <p:txBody>
          <a:bodyPr lIns="79352" tIns="39676" rIns="79352" bIns="39676">
            <a:spAutoFit/>
          </a:bodyPr>
          <a:lstStyle/>
          <a:p>
            <a:pPr eaLnBrk="0" hangingPunct="0">
              <a:tabLst>
                <a:tab pos="449263" algn="l"/>
              </a:tabLst>
            </a:pPr>
            <a:r>
              <a:rPr lang="en-GB" sz="2000" b="1" dirty="0"/>
              <a:t>F-27.02 </a:t>
            </a:r>
            <a:r>
              <a:rPr lang="fr-FR" sz="2000" b="1" noProof="0" dirty="0"/>
              <a:t>Aileron de requin inversé avec deux 3/4 de tonneau, </a:t>
            </a:r>
            <a:br>
              <a:rPr lang="fr-FR" sz="2000" b="1" noProof="0" dirty="0"/>
            </a:br>
            <a:r>
              <a:rPr lang="fr-FR" sz="2000" b="1" noProof="0" dirty="0"/>
              <a:t>	       deux quarts de tonneau.</a:t>
            </a:r>
            <a:endParaRPr lang="en-US" altLang="de-DE" sz="2400" b="1" dirty="0"/>
          </a:p>
        </p:txBody>
      </p:sp>
      <p:sp>
        <p:nvSpPr>
          <p:cNvPr id="67587" name="Text Box 538"/>
          <p:cNvSpPr txBox="1">
            <a:spLocks noChangeArrowheads="1"/>
          </p:cNvSpPr>
          <p:nvPr/>
        </p:nvSpPr>
        <p:spPr bwMode="auto">
          <a:xfrm>
            <a:off x="2320636" y="5499426"/>
            <a:ext cx="6809469" cy="1323439"/>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normal, le modèle exécute 1/8 de boucle tirée pour prendre une trajectoire ascendante à 45°, exécute deux  3/4 de tonneau consécutifs, exécute 3/8 de boucle tirée pour prendre une trajectoire verticale descendante, exécute deux quarts de tonneau  consécutifs, exécute un quart de boucle poussée, sortie en vol dos.</a:t>
            </a:r>
          </a:p>
        </p:txBody>
      </p:sp>
      <p:grpSp>
        <p:nvGrpSpPr>
          <p:cNvPr id="98" name="Gruppieren 5">
            <a:extLst>
              <a:ext uri="{FF2B5EF4-FFF2-40B4-BE49-F238E27FC236}">
                <a16:creationId xmlns:a16="http://schemas.microsoft.com/office/drawing/2014/main" id="{D71836FB-D2B7-4D52-849F-DBE1EFB89948}"/>
              </a:ext>
            </a:extLst>
          </p:cNvPr>
          <p:cNvGrpSpPr>
            <a:grpSpLocks/>
          </p:cNvGrpSpPr>
          <p:nvPr/>
        </p:nvGrpSpPr>
        <p:grpSpPr bwMode="auto">
          <a:xfrm flipH="1">
            <a:off x="3496672" y="1188577"/>
            <a:ext cx="4190001" cy="2830051"/>
            <a:chOff x="1589537" y="1738313"/>
            <a:chExt cx="4225476" cy="2576513"/>
          </a:xfrm>
        </p:grpSpPr>
        <p:sp>
          <p:nvSpPr>
            <p:cNvPr id="99" name="Arc 417">
              <a:extLst>
                <a:ext uri="{FF2B5EF4-FFF2-40B4-BE49-F238E27FC236}">
                  <a16:creationId xmlns:a16="http://schemas.microsoft.com/office/drawing/2014/main" id="{16D400D6-1081-4828-981D-C9257552F76D}"/>
                </a:ext>
              </a:extLst>
            </p:cNvPr>
            <p:cNvSpPr>
              <a:spLocks/>
            </p:cNvSpPr>
            <p:nvPr/>
          </p:nvSpPr>
          <p:spPr bwMode="auto">
            <a:xfrm flipH="1" flipV="1">
              <a:off x="4622801" y="3821113"/>
              <a:ext cx="328613" cy="412750"/>
            </a:xfrm>
            <a:custGeom>
              <a:avLst/>
              <a:gdLst>
                <a:gd name="T0" fmla="*/ 2147483647 w 16725"/>
                <a:gd name="T1" fmla="*/ 0 h 21358"/>
                <a:gd name="T2" fmla="*/ 2147483647 w 16725"/>
                <a:gd name="T3" fmla="*/ 2147483647 h 21358"/>
                <a:gd name="T4" fmla="*/ 0 w 16725"/>
                <a:gd name="T5" fmla="*/ 2147483647 h 21358"/>
                <a:gd name="T6" fmla="*/ 0 60000 65536"/>
                <a:gd name="T7" fmla="*/ 0 60000 65536"/>
                <a:gd name="T8" fmla="*/ 0 60000 65536"/>
                <a:gd name="T9" fmla="*/ 0 w 16725"/>
                <a:gd name="T10" fmla="*/ 0 h 21358"/>
                <a:gd name="T11" fmla="*/ 16725 w 16725"/>
                <a:gd name="T12" fmla="*/ 21358 h 21358"/>
              </a:gdLst>
              <a:ahLst/>
              <a:cxnLst>
                <a:cxn ang="T6">
                  <a:pos x="T0" y="T1"/>
                </a:cxn>
                <a:cxn ang="T7">
                  <a:pos x="T2" y="T3"/>
                </a:cxn>
                <a:cxn ang="T8">
                  <a:pos x="T4" y="T5"/>
                </a:cxn>
              </a:cxnLst>
              <a:rect l="T9" t="T10" r="T11" b="T12"/>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12700">
              <a:solidFill>
                <a:schemeClr val="tx1"/>
              </a:solidFill>
              <a:round/>
              <a:headEnd/>
              <a:tailEnd/>
            </a:ln>
          </p:spPr>
          <p:txBody>
            <a:bodyPr wrap="none" anchor="ctr"/>
            <a:lstStyle/>
            <a:p>
              <a:endParaRPr lang="de-DE"/>
            </a:p>
          </p:txBody>
        </p:sp>
        <p:sp>
          <p:nvSpPr>
            <p:cNvPr id="100" name="Line 418">
              <a:extLst>
                <a:ext uri="{FF2B5EF4-FFF2-40B4-BE49-F238E27FC236}">
                  <a16:creationId xmlns:a16="http://schemas.microsoft.com/office/drawing/2014/main" id="{E34D0690-0F47-413C-9CDE-020F96801B58}"/>
                </a:ext>
              </a:extLst>
            </p:cNvPr>
            <p:cNvSpPr>
              <a:spLocks noChangeShapeType="1"/>
            </p:cNvSpPr>
            <p:nvPr/>
          </p:nvSpPr>
          <p:spPr bwMode="auto">
            <a:xfrm flipH="1" flipV="1">
              <a:off x="2317751" y="1855788"/>
              <a:ext cx="2322513" cy="2249487"/>
            </a:xfrm>
            <a:prstGeom prst="line">
              <a:avLst/>
            </a:prstGeom>
            <a:noFill/>
            <a:ln w="12700">
              <a:solidFill>
                <a:schemeClr val="tx1"/>
              </a:solidFill>
              <a:round/>
              <a:headEnd/>
              <a:tailEnd/>
            </a:ln>
          </p:spPr>
          <p:txBody>
            <a:bodyPr/>
            <a:lstStyle/>
            <a:p>
              <a:endParaRPr lang="de-DE"/>
            </a:p>
          </p:txBody>
        </p:sp>
        <p:sp>
          <p:nvSpPr>
            <p:cNvPr id="101" name="Arc 419">
              <a:extLst>
                <a:ext uri="{FF2B5EF4-FFF2-40B4-BE49-F238E27FC236}">
                  <a16:creationId xmlns:a16="http://schemas.microsoft.com/office/drawing/2014/main" id="{374B439C-8DE7-4466-8E07-FC407456E34F}"/>
                </a:ext>
              </a:extLst>
            </p:cNvPr>
            <p:cNvSpPr>
              <a:spLocks/>
            </p:cNvSpPr>
            <p:nvPr/>
          </p:nvSpPr>
          <p:spPr bwMode="auto">
            <a:xfrm>
              <a:off x="1595438" y="1738313"/>
              <a:ext cx="754063" cy="417512"/>
            </a:xfrm>
            <a:custGeom>
              <a:avLst/>
              <a:gdLst>
                <a:gd name="T0" fmla="*/ 0 w 38300"/>
                <a:gd name="T1" fmla="*/ 2147483647 h 21600"/>
                <a:gd name="T2" fmla="*/ 2147483647 w 38300"/>
                <a:gd name="T3" fmla="*/ 2147483647 h 21600"/>
                <a:gd name="T4" fmla="*/ 2147483647 w 38300"/>
                <a:gd name="T5" fmla="*/ 2147483647 h 21600"/>
                <a:gd name="T6" fmla="*/ 0 60000 65536"/>
                <a:gd name="T7" fmla="*/ 0 60000 65536"/>
                <a:gd name="T8" fmla="*/ 0 60000 65536"/>
                <a:gd name="T9" fmla="*/ 0 w 38300"/>
                <a:gd name="T10" fmla="*/ 0 h 21600"/>
                <a:gd name="T11" fmla="*/ 38300 w 38300"/>
                <a:gd name="T12" fmla="*/ 21600 h 21600"/>
              </a:gdLst>
              <a:ahLst/>
              <a:cxnLst>
                <a:cxn ang="T6">
                  <a:pos x="T0" y="T1"/>
                </a:cxn>
                <a:cxn ang="T7">
                  <a:pos x="T2" y="T3"/>
                </a:cxn>
                <a:cxn ang="T8">
                  <a:pos x="T4" y="T5"/>
                </a:cxn>
              </a:cxnLst>
              <a:rect l="T9" t="T10" r="T11" b="T12"/>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12700">
              <a:solidFill>
                <a:schemeClr val="tx1"/>
              </a:solidFill>
              <a:round/>
              <a:headEnd/>
              <a:tailEnd/>
            </a:ln>
          </p:spPr>
          <p:txBody>
            <a:bodyPr wrap="none" anchor="ctr"/>
            <a:lstStyle/>
            <a:p>
              <a:endParaRPr lang="de-DE"/>
            </a:p>
          </p:txBody>
        </p:sp>
        <p:sp>
          <p:nvSpPr>
            <p:cNvPr id="102" name="Arc 420">
              <a:extLst>
                <a:ext uri="{FF2B5EF4-FFF2-40B4-BE49-F238E27FC236}">
                  <a16:creationId xmlns:a16="http://schemas.microsoft.com/office/drawing/2014/main" id="{BF3F0FEB-ECBF-4801-80B5-B6455ED0B614}"/>
                </a:ext>
              </a:extLst>
            </p:cNvPr>
            <p:cNvSpPr>
              <a:spLocks/>
            </p:cNvSpPr>
            <p:nvPr/>
          </p:nvSpPr>
          <p:spPr bwMode="auto">
            <a:xfrm rot="-5775915">
              <a:off x="1585913" y="3862388"/>
              <a:ext cx="488950" cy="415925"/>
            </a:xfrm>
            <a:custGeom>
              <a:avLst/>
              <a:gdLst>
                <a:gd name="T0" fmla="*/ 0 w 23050"/>
                <a:gd name="T1" fmla="*/ 2147483647 h 21600"/>
                <a:gd name="T2" fmla="*/ 2147483647 w 23050"/>
                <a:gd name="T3" fmla="*/ 2147483647 h 21600"/>
                <a:gd name="T4" fmla="*/ 2147483647 w 23050"/>
                <a:gd name="T5" fmla="*/ 2147483647 h 21600"/>
                <a:gd name="T6" fmla="*/ 0 60000 65536"/>
                <a:gd name="T7" fmla="*/ 0 60000 65536"/>
                <a:gd name="T8" fmla="*/ 0 60000 65536"/>
                <a:gd name="T9" fmla="*/ 0 w 23050"/>
                <a:gd name="T10" fmla="*/ 0 h 21600"/>
                <a:gd name="T11" fmla="*/ 23050 w 23050"/>
                <a:gd name="T12" fmla="*/ 21600 h 21600"/>
              </a:gdLst>
              <a:ahLst/>
              <a:cxnLst>
                <a:cxn ang="T6">
                  <a:pos x="T0" y="T1"/>
                </a:cxn>
                <a:cxn ang="T7">
                  <a:pos x="T2" y="T3"/>
                </a:cxn>
                <a:cxn ang="T8">
                  <a:pos x="T4" y="T5"/>
                </a:cxn>
              </a:cxnLst>
              <a:rect l="T9" t="T10" r="T11" b="T12"/>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12700">
              <a:solidFill>
                <a:schemeClr val="tx1"/>
              </a:solidFill>
              <a:round/>
              <a:headEnd/>
              <a:tailEnd/>
            </a:ln>
          </p:spPr>
          <p:txBody>
            <a:bodyPr wrap="none" anchor="ctr"/>
            <a:lstStyle/>
            <a:p>
              <a:endParaRPr lang="de-DE"/>
            </a:p>
          </p:txBody>
        </p:sp>
        <p:sp>
          <p:nvSpPr>
            <p:cNvPr id="103" name="Line 421">
              <a:extLst>
                <a:ext uri="{FF2B5EF4-FFF2-40B4-BE49-F238E27FC236}">
                  <a16:creationId xmlns:a16="http://schemas.microsoft.com/office/drawing/2014/main" id="{FFDD2E13-2902-41DE-84CA-CFDDD5676615}"/>
                </a:ext>
              </a:extLst>
            </p:cNvPr>
            <p:cNvSpPr>
              <a:spLocks noChangeShapeType="1"/>
            </p:cNvSpPr>
            <p:nvPr/>
          </p:nvSpPr>
          <p:spPr bwMode="auto">
            <a:xfrm flipH="1">
              <a:off x="4891088" y="4232910"/>
              <a:ext cx="923925" cy="0"/>
            </a:xfrm>
            <a:prstGeom prst="line">
              <a:avLst/>
            </a:prstGeom>
            <a:noFill/>
            <a:ln w="12700">
              <a:solidFill>
                <a:schemeClr val="tx1"/>
              </a:solidFill>
              <a:round/>
              <a:headEnd/>
              <a:tailEnd/>
            </a:ln>
          </p:spPr>
          <p:txBody>
            <a:bodyPr/>
            <a:lstStyle/>
            <a:p>
              <a:endParaRPr lang="de-DE"/>
            </a:p>
          </p:txBody>
        </p:sp>
        <p:sp>
          <p:nvSpPr>
            <p:cNvPr id="104" name="Line 422">
              <a:extLst>
                <a:ext uri="{FF2B5EF4-FFF2-40B4-BE49-F238E27FC236}">
                  <a16:creationId xmlns:a16="http://schemas.microsoft.com/office/drawing/2014/main" id="{1F8DA088-C7DD-4AB2-B115-6A548892AF4A}"/>
                </a:ext>
              </a:extLst>
            </p:cNvPr>
            <p:cNvSpPr>
              <a:spLocks noChangeShapeType="1"/>
            </p:cNvSpPr>
            <p:nvPr/>
          </p:nvSpPr>
          <p:spPr bwMode="auto">
            <a:xfrm flipH="1" flipV="1">
              <a:off x="1984058" y="4296410"/>
              <a:ext cx="2181225" cy="0"/>
            </a:xfrm>
            <a:prstGeom prst="line">
              <a:avLst/>
            </a:prstGeom>
            <a:noFill/>
            <a:ln w="12700">
              <a:solidFill>
                <a:schemeClr val="tx1"/>
              </a:solidFill>
              <a:round/>
              <a:headEnd/>
              <a:tailEnd/>
            </a:ln>
          </p:spPr>
          <p:txBody>
            <a:bodyPr/>
            <a:lstStyle/>
            <a:p>
              <a:endParaRPr lang="de-DE"/>
            </a:p>
          </p:txBody>
        </p:sp>
        <p:sp>
          <p:nvSpPr>
            <p:cNvPr id="105" name="Line 423">
              <a:extLst>
                <a:ext uri="{FF2B5EF4-FFF2-40B4-BE49-F238E27FC236}">
                  <a16:creationId xmlns:a16="http://schemas.microsoft.com/office/drawing/2014/main" id="{172FB594-2F02-4E2F-83D5-DA16DD08BA35}"/>
                </a:ext>
              </a:extLst>
            </p:cNvPr>
            <p:cNvSpPr>
              <a:spLocks noChangeShapeType="1"/>
            </p:cNvSpPr>
            <p:nvPr/>
          </p:nvSpPr>
          <p:spPr bwMode="auto">
            <a:xfrm>
              <a:off x="1589537" y="2139950"/>
              <a:ext cx="5902" cy="1681163"/>
            </a:xfrm>
            <a:prstGeom prst="line">
              <a:avLst/>
            </a:prstGeom>
            <a:noFill/>
            <a:ln w="12700">
              <a:solidFill>
                <a:schemeClr val="tx1"/>
              </a:solidFill>
              <a:round/>
              <a:headEnd/>
              <a:tailEnd/>
            </a:ln>
          </p:spPr>
          <p:txBody>
            <a:bodyPr/>
            <a:lstStyle/>
            <a:p>
              <a:endParaRPr lang="de-DE"/>
            </a:p>
          </p:txBody>
        </p:sp>
      </p:grpSp>
      <p:grpSp>
        <p:nvGrpSpPr>
          <p:cNvPr id="106" name="Group 168">
            <a:extLst>
              <a:ext uri="{FF2B5EF4-FFF2-40B4-BE49-F238E27FC236}">
                <a16:creationId xmlns:a16="http://schemas.microsoft.com/office/drawing/2014/main" id="{2A58F5D4-E9EA-4184-9F86-D6D6F0735530}"/>
              </a:ext>
            </a:extLst>
          </p:cNvPr>
          <p:cNvGrpSpPr>
            <a:grpSpLocks/>
          </p:cNvGrpSpPr>
          <p:nvPr/>
        </p:nvGrpSpPr>
        <p:grpSpPr bwMode="auto">
          <a:xfrm rot="16200000">
            <a:off x="3326681" y="3650783"/>
            <a:ext cx="323850" cy="515938"/>
            <a:chOff x="2820" y="264"/>
            <a:chExt cx="420" cy="1452"/>
          </a:xfrm>
        </p:grpSpPr>
        <p:sp>
          <p:nvSpPr>
            <p:cNvPr id="107" name="Line 169">
              <a:extLst>
                <a:ext uri="{FF2B5EF4-FFF2-40B4-BE49-F238E27FC236}">
                  <a16:creationId xmlns:a16="http://schemas.microsoft.com/office/drawing/2014/main" id="{B29F8632-F187-45B7-B79E-2336E533D16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08" name="Group 170">
              <a:extLst>
                <a:ext uri="{FF2B5EF4-FFF2-40B4-BE49-F238E27FC236}">
                  <a16:creationId xmlns:a16="http://schemas.microsoft.com/office/drawing/2014/main" id="{DF14E09A-09A5-4F4D-9A28-F5BA39D24E35}"/>
                </a:ext>
              </a:extLst>
            </p:cNvPr>
            <p:cNvGrpSpPr>
              <a:grpSpLocks/>
            </p:cNvGrpSpPr>
            <p:nvPr/>
          </p:nvGrpSpPr>
          <p:grpSpPr bwMode="auto">
            <a:xfrm>
              <a:off x="2940" y="264"/>
              <a:ext cx="300" cy="1452"/>
              <a:chOff x="2940" y="264"/>
              <a:chExt cx="300" cy="1452"/>
            </a:xfrm>
          </p:grpSpPr>
          <p:grpSp>
            <p:nvGrpSpPr>
              <p:cNvPr id="109" name="Group 171">
                <a:extLst>
                  <a:ext uri="{FF2B5EF4-FFF2-40B4-BE49-F238E27FC236}">
                    <a16:creationId xmlns:a16="http://schemas.microsoft.com/office/drawing/2014/main" id="{26A8C833-774A-4ADE-9FF9-7EDA9C3B9E5B}"/>
                  </a:ext>
                </a:extLst>
              </p:cNvPr>
              <p:cNvGrpSpPr>
                <a:grpSpLocks/>
              </p:cNvGrpSpPr>
              <p:nvPr/>
            </p:nvGrpSpPr>
            <p:grpSpPr bwMode="auto">
              <a:xfrm>
                <a:off x="2940" y="264"/>
                <a:ext cx="252" cy="1368"/>
                <a:chOff x="3024" y="732"/>
                <a:chExt cx="252" cy="1368"/>
              </a:xfrm>
            </p:grpSpPr>
            <p:grpSp>
              <p:nvGrpSpPr>
                <p:cNvPr id="112" name="Group 172">
                  <a:extLst>
                    <a:ext uri="{FF2B5EF4-FFF2-40B4-BE49-F238E27FC236}">
                      <a16:creationId xmlns:a16="http://schemas.microsoft.com/office/drawing/2014/main" id="{511AFBBC-EB6B-40F8-BB45-527902DAA414}"/>
                    </a:ext>
                  </a:extLst>
                </p:cNvPr>
                <p:cNvGrpSpPr>
                  <a:grpSpLocks/>
                </p:cNvGrpSpPr>
                <p:nvPr/>
              </p:nvGrpSpPr>
              <p:grpSpPr bwMode="auto">
                <a:xfrm>
                  <a:off x="3024" y="732"/>
                  <a:ext cx="252" cy="1368"/>
                  <a:chOff x="3168" y="1008"/>
                  <a:chExt cx="484" cy="2448"/>
                </a:xfrm>
              </p:grpSpPr>
              <p:grpSp>
                <p:nvGrpSpPr>
                  <p:cNvPr id="115" name="Group 173">
                    <a:extLst>
                      <a:ext uri="{FF2B5EF4-FFF2-40B4-BE49-F238E27FC236}">
                        <a16:creationId xmlns:a16="http://schemas.microsoft.com/office/drawing/2014/main" id="{E0CD10F1-A0C7-4048-93BE-05C8B105504D}"/>
                      </a:ext>
                    </a:extLst>
                  </p:cNvPr>
                  <p:cNvGrpSpPr>
                    <a:grpSpLocks/>
                  </p:cNvGrpSpPr>
                  <p:nvPr/>
                </p:nvGrpSpPr>
                <p:grpSpPr bwMode="auto">
                  <a:xfrm>
                    <a:off x="3168" y="1008"/>
                    <a:ext cx="484" cy="2448"/>
                    <a:chOff x="2256" y="864"/>
                    <a:chExt cx="532" cy="2448"/>
                  </a:xfrm>
                </p:grpSpPr>
                <p:sp>
                  <p:nvSpPr>
                    <p:cNvPr id="118" name="Freeform 174">
                      <a:extLst>
                        <a:ext uri="{FF2B5EF4-FFF2-40B4-BE49-F238E27FC236}">
                          <a16:creationId xmlns:a16="http://schemas.microsoft.com/office/drawing/2014/main" id="{055FEF66-8DC2-4FD9-99AA-3A291894C205}"/>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9" name="Freeform 175">
                      <a:extLst>
                        <a:ext uri="{FF2B5EF4-FFF2-40B4-BE49-F238E27FC236}">
                          <a16:creationId xmlns:a16="http://schemas.microsoft.com/office/drawing/2014/main" id="{AC08ECAC-9666-488C-A109-2847EC22E7A5}"/>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6" name="Freeform 176">
                    <a:extLst>
                      <a:ext uri="{FF2B5EF4-FFF2-40B4-BE49-F238E27FC236}">
                        <a16:creationId xmlns:a16="http://schemas.microsoft.com/office/drawing/2014/main" id="{6EF8FF5D-79F1-4554-8C66-22B8CBF0C531}"/>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7" name="Freeform 177">
                    <a:extLst>
                      <a:ext uri="{FF2B5EF4-FFF2-40B4-BE49-F238E27FC236}">
                        <a16:creationId xmlns:a16="http://schemas.microsoft.com/office/drawing/2014/main" id="{963756CB-0412-4B1B-81ED-5CFE6196856D}"/>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4" name="Line 178">
                  <a:extLst>
                    <a:ext uri="{FF2B5EF4-FFF2-40B4-BE49-F238E27FC236}">
                      <a16:creationId xmlns:a16="http://schemas.microsoft.com/office/drawing/2014/main" id="{5602D555-5ED1-4876-9A28-626C619386FA}"/>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10" name="AutoShape 179">
                <a:extLst>
                  <a:ext uri="{FF2B5EF4-FFF2-40B4-BE49-F238E27FC236}">
                    <a16:creationId xmlns:a16="http://schemas.microsoft.com/office/drawing/2014/main" id="{74ABA128-9BE1-41E3-A243-797F9ADA857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11" name="Line 180">
                <a:extLst>
                  <a:ext uri="{FF2B5EF4-FFF2-40B4-BE49-F238E27FC236}">
                    <a16:creationId xmlns:a16="http://schemas.microsoft.com/office/drawing/2014/main" id="{81A059E3-A13D-4D6A-9D62-CCB5DFDE11B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20" name="Group 258">
            <a:extLst>
              <a:ext uri="{FF2B5EF4-FFF2-40B4-BE49-F238E27FC236}">
                <a16:creationId xmlns:a16="http://schemas.microsoft.com/office/drawing/2014/main" id="{3C7A49DF-EC77-466C-8E24-B5ADEBB972F5}"/>
              </a:ext>
            </a:extLst>
          </p:cNvPr>
          <p:cNvGrpSpPr>
            <a:grpSpLocks/>
          </p:cNvGrpSpPr>
          <p:nvPr/>
        </p:nvGrpSpPr>
        <p:grpSpPr bwMode="auto">
          <a:xfrm rot="2806992" flipV="1">
            <a:off x="6287866" y="1677122"/>
            <a:ext cx="265112" cy="468313"/>
            <a:chOff x="2820" y="264"/>
            <a:chExt cx="420" cy="1452"/>
          </a:xfrm>
        </p:grpSpPr>
        <p:sp>
          <p:nvSpPr>
            <p:cNvPr id="121" name="Line 259">
              <a:extLst>
                <a:ext uri="{FF2B5EF4-FFF2-40B4-BE49-F238E27FC236}">
                  <a16:creationId xmlns:a16="http://schemas.microsoft.com/office/drawing/2014/main" id="{29D910B0-B5FA-477A-8499-E6EF42CB3741}"/>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22" name="Group 260">
              <a:extLst>
                <a:ext uri="{FF2B5EF4-FFF2-40B4-BE49-F238E27FC236}">
                  <a16:creationId xmlns:a16="http://schemas.microsoft.com/office/drawing/2014/main" id="{C6C00016-796B-45DB-BF8D-0145D75E213A}"/>
                </a:ext>
              </a:extLst>
            </p:cNvPr>
            <p:cNvGrpSpPr>
              <a:grpSpLocks/>
            </p:cNvGrpSpPr>
            <p:nvPr/>
          </p:nvGrpSpPr>
          <p:grpSpPr bwMode="auto">
            <a:xfrm>
              <a:off x="2940" y="264"/>
              <a:ext cx="300" cy="1452"/>
              <a:chOff x="2940" y="264"/>
              <a:chExt cx="300" cy="1452"/>
            </a:xfrm>
          </p:grpSpPr>
          <p:grpSp>
            <p:nvGrpSpPr>
              <p:cNvPr id="123" name="Group 261">
                <a:extLst>
                  <a:ext uri="{FF2B5EF4-FFF2-40B4-BE49-F238E27FC236}">
                    <a16:creationId xmlns:a16="http://schemas.microsoft.com/office/drawing/2014/main" id="{445B6811-E501-4663-B9DB-36ECC9CC4680}"/>
                  </a:ext>
                </a:extLst>
              </p:cNvPr>
              <p:cNvGrpSpPr>
                <a:grpSpLocks/>
              </p:cNvGrpSpPr>
              <p:nvPr/>
            </p:nvGrpSpPr>
            <p:grpSpPr bwMode="auto">
              <a:xfrm>
                <a:off x="2940" y="264"/>
                <a:ext cx="252" cy="1368"/>
                <a:chOff x="3024" y="732"/>
                <a:chExt cx="252" cy="1368"/>
              </a:xfrm>
            </p:grpSpPr>
            <p:grpSp>
              <p:nvGrpSpPr>
                <p:cNvPr id="127" name="Group 262">
                  <a:extLst>
                    <a:ext uri="{FF2B5EF4-FFF2-40B4-BE49-F238E27FC236}">
                      <a16:creationId xmlns:a16="http://schemas.microsoft.com/office/drawing/2014/main" id="{C702FAB2-5D7C-432F-96C0-E990AA4C1237}"/>
                    </a:ext>
                  </a:extLst>
                </p:cNvPr>
                <p:cNvGrpSpPr>
                  <a:grpSpLocks/>
                </p:cNvGrpSpPr>
                <p:nvPr/>
              </p:nvGrpSpPr>
              <p:grpSpPr bwMode="auto">
                <a:xfrm>
                  <a:off x="3024" y="732"/>
                  <a:ext cx="252" cy="1368"/>
                  <a:chOff x="3168" y="1008"/>
                  <a:chExt cx="484" cy="2448"/>
                </a:xfrm>
              </p:grpSpPr>
              <p:grpSp>
                <p:nvGrpSpPr>
                  <p:cNvPr id="129" name="Group 263">
                    <a:extLst>
                      <a:ext uri="{FF2B5EF4-FFF2-40B4-BE49-F238E27FC236}">
                        <a16:creationId xmlns:a16="http://schemas.microsoft.com/office/drawing/2014/main" id="{FFBC9E81-215C-455C-86B2-9FF0914C6FF3}"/>
                      </a:ext>
                    </a:extLst>
                  </p:cNvPr>
                  <p:cNvGrpSpPr>
                    <a:grpSpLocks/>
                  </p:cNvGrpSpPr>
                  <p:nvPr/>
                </p:nvGrpSpPr>
                <p:grpSpPr bwMode="auto">
                  <a:xfrm>
                    <a:off x="3168" y="1008"/>
                    <a:ext cx="484" cy="2448"/>
                    <a:chOff x="2256" y="864"/>
                    <a:chExt cx="532" cy="2448"/>
                  </a:xfrm>
                </p:grpSpPr>
                <p:sp>
                  <p:nvSpPr>
                    <p:cNvPr id="132" name="Freeform 264">
                      <a:extLst>
                        <a:ext uri="{FF2B5EF4-FFF2-40B4-BE49-F238E27FC236}">
                          <a16:creationId xmlns:a16="http://schemas.microsoft.com/office/drawing/2014/main" id="{A5BE6F45-7AEF-4324-B41D-9FDEC0991822}"/>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3" name="Freeform 265">
                      <a:extLst>
                        <a:ext uri="{FF2B5EF4-FFF2-40B4-BE49-F238E27FC236}">
                          <a16:creationId xmlns:a16="http://schemas.microsoft.com/office/drawing/2014/main" id="{EC982037-5460-4094-867D-2955B4F59444}"/>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0" name="Freeform 266">
                    <a:extLst>
                      <a:ext uri="{FF2B5EF4-FFF2-40B4-BE49-F238E27FC236}">
                        <a16:creationId xmlns:a16="http://schemas.microsoft.com/office/drawing/2014/main" id="{8C1DCC70-CC6B-46EB-BF35-BCEA714F5C38}"/>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1" name="Freeform 267">
                    <a:extLst>
                      <a:ext uri="{FF2B5EF4-FFF2-40B4-BE49-F238E27FC236}">
                        <a16:creationId xmlns:a16="http://schemas.microsoft.com/office/drawing/2014/main" id="{0344791C-938C-43A3-B85C-575D6D8F5A58}"/>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8" name="Line 268">
                  <a:extLst>
                    <a:ext uri="{FF2B5EF4-FFF2-40B4-BE49-F238E27FC236}">
                      <a16:creationId xmlns:a16="http://schemas.microsoft.com/office/drawing/2014/main" id="{56D114CA-9570-4CBB-9336-94EE691174DB}"/>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24" name="AutoShape 269">
                <a:extLst>
                  <a:ext uri="{FF2B5EF4-FFF2-40B4-BE49-F238E27FC236}">
                    <a16:creationId xmlns:a16="http://schemas.microsoft.com/office/drawing/2014/main" id="{2BD58F6A-82BE-4AEE-B728-02B36344A01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25" name="Line 270">
                <a:extLst>
                  <a:ext uri="{FF2B5EF4-FFF2-40B4-BE49-F238E27FC236}">
                    <a16:creationId xmlns:a16="http://schemas.microsoft.com/office/drawing/2014/main" id="{DE163537-BD2E-4F4B-A010-98E5CAE075BB}"/>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34" name="Group 275">
            <a:extLst>
              <a:ext uri="{FF2B5EF4-FFF2-40B4-BE49-F238E27FC236}">
                <a16:creationId xmlns:a16="http://schemas.microsoft.com/office/drawing/2014/main" id="{0BAB677A-8AA7-4DB3-90FF-2A04C0905D2E}"/>
              </a:ext>
            </a:extLst>
          </p:cNvPr>
          <p:cNvGrpSpPr>
            <a:grpSpLocks/>
          </p:cNvGrpSpPr>
          <p:nvPr/>
        </p:nvGrpSpPr>
        <p:grpSpPr bwMode="auto">
          <a:xfrm rot="5605863" flipV="1">
            <a:off x="7173865" y="1066319"/>
            <a:ext cx="294196" cy="314980"/>
            <a:chOff x="2820" y="264"/>
            <a:chExt cx="420" cy="1452"/>
          </a:xfrm>
        </p:grpSpPr>
        <p:sp>
          <p:nvSpPr>
            <p:cNvPr id="135" name="Line 276">
              <a:extLst>
                <a:ext uri="{FF2B5EF4-FFF2-40B4-BE49-F238E27FC236}">
                  <a16:creationId xmlns:a16="http://schemas.microsoft.com/office/drawing/2014/main" id="{C919FC08-AB37-4AB8-9B52-6D3C68C811E0}"/>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36" name="Group 277">
              <a:extLst>
                <a:ext uri="{FF2B5EF4-FFF2-40B4-BE49-F238E27FC236}">
                  <a16:creationId xmlns:a16="http://schemas.microsoft.com/office/drawing/2014/main" id="{B0A0C742-EFA8-43E7-876A-9148D29F0BEA}"/>
                </a:ext>
              </a:extLst>
            </p:cNvPr>
            <p:cNvGrpSpPr>
              <a:grpSpLocks/>
            </p:cNvGrpSpPr>
            <p:nvPr/>
          </p:nvGrpSpPr>
          <p:grpSpPr bwMode="auto">
            <a:xfrm>
              <a:off x="2940" y="264"/>
              <a:ext cx="300" cy="1452"/>
              <a:chOff x="2940" y="264"/>
              <a:chExt cx="300" cy="1452"/>
            </a:xfrm>
          </p:grpSpPr>
          <p:grpSp>
            <p:nvGrpSpPr>
              <p:cNvPr id="137" name="Group 278">
                <a:extLst>
                  <a:ext uri="{FF2B5EF4-FFF2-40B4-BE49-F238E27FC236}">
                    <a16:creationId xmlns:a16="http://schemas.microsoft.com/office/drawing/2014/main" id="{99FF19E1-8FEA-4193-89A5-5199D80DE7DD}"/>
                  </a:ext>
                </a:extLst>
              </p:cNvPr>
              <p:cNvGrpSpPr>
                <a:grpSpLocks/>
              </p:cNvGrpSpPr>
              <p:nvPr/>
            </p:nvGrpSpPr>
            <p:grpSpPr bwMode="auto">
              <a:xfrm>
                <a:off x="2940" y="264"/>
                <a:ext cx="252" cy="1368"/>
                <a:chOff x="3024" y="732"/>
                <a:chExt cx="252" cy="1368"/>
              </a:xfrm>
            </p:grpSpPr>
            <p:grpSp>
              <p:nvGrpSpPr>
                <p:cNvPr id="140" name="Group 279">
                  <a:extLst>
                    <a:ext uri="{FF2B5EF4-FFF2-40B4-BE49-F238E27FC236}">
                      <a16:creationId xmlns:a16="http://schemas.microsoft.com/office/drawing/2014/main" id="{06E270CA-6AB5-4606-B7CF-95E7833105D8}"/>
                    </a:ext>
                  </a:extLst>
                </p:cNvPr>
                <p:cNvGrpSpPr>
                  <a:grpSpLocks/>
                </p:cNvGrpSpPr>
                <p:nvPr/>
              </p:nvGrpSpPr>
              <p:grpSpPr bwMode="auto">
                <a:xfrm>
                  <a:off x="3024" y="732"/>
                  <a:ext cx="252" cy="1368"/>
                  <a:chOff x="3168" y="1008"/>
                  <a:chExt cx="484" cy="2448"/>
                </a:xfrm>
              </p:grpSpPr>
              <p:grpSp>
                <p:nvGrpSpPr>
                  <p:cNvPr id="142" name="Group 280">
                    <a:extLst>
                      <a:ext uri="{FF2B5EF4-FFF2-40B4-BE49-F238E27FC236}">
                        <a16:creationId xmlns:a16="http://schemas.microsoft.com/office/drawing/2014/main" id="{805B0FB3-0FAB-41B6-87E8-0F3CBB238EFF}"/>
                      </a:ext>
                    </a:extLst>
                  </p:cNvPr>
                  <p:cNvGrpSpPr>
                    <a:grpSpLocks/>
                  </p:cNvGrpSpPr>
                  <p:nvPr/>
                </p:nvGrpSpPr>
                <p:grpSpPr bwMode="auto">
                  <a:xfrm>
                    <a:off x="3168" y="1008"/>
                    <a:ext cx="484" cy="2448"/>
                    <a:chOff x="2256" y="864"/>
                    <a:chExt cx="532" cy="2448"/>
                  </a:xfrm>
                </p:grpSpPr>
                <p:sp>
                  <p:nvSpPr>
                    <p:cNvPr id="145" name="Freeform 281">
                      <a:extLst>
                        <a:ext uri="{FF2B5EF4-FFF2-40B4-BE49-F238E27FC236}">
                          <a16:creationId xmlns:a16="http://schemas.microsoft.com/office/drawing/2014/main" id="{ED82EB94-18B1-4A88-9072-C7B85E122215}"/>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6" name="Freeform 282">
                      <a:extLst>
                        <a:ext uri="{FF2B5EF4-FFF2-40B4-BE49-F238E27FC236}">
                          <a16:creationId xmlns:a16="http://schemas.microsoft.com/office/drawing/2014/main" id="{AF92048B-F3DA-452F-9AB0-1332AE6FCDA9}"/>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3" name="Freeform 283">
                    <a:extLst>
                      <a:ext uri="{FF2B5EF4-FFF2-40B4-BE49-F238E27FC236}">
                        <a16:creationId xmlns:a16="http://schemas.microsoft.com/office/drawing/2014/main" id="{4C068DDB-C4C3-4BFA-925E-E0BABE5A77F7}"/>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4" name="Freeform 284">
                    <a:extLst>
                      <a:ext uri="{FF2B5EF4-FFF2-40B4-BE49-F238E27FC236}">
                        <a16:creationId xmlns:a16="http://schemas.microsoft.com/office/drawing/2014/main" id="{F641F354-E15B-48CE-B505-C014742381E0}"/>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1" name="Line 285">
                  <a:extLst>
                    <a:ext uri="{FF2B5EF4-FFF2-40B4-BE49-F238E27FC236}">
                      <a16:creationId xmlns:a16="http://schemas.microsoft.com/office/drawing/2014/main" id="{B25EE1EC-45A1-40A3-A1A7-0C30B746BA13}"/>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38" name="AutoShape 286">
                <a:extLst>
                  <a:ext uri="{FF2B5EF4-FFF2-40B4-BE49-F238E27FC236}">
                    <a16:creationId xmlns:a16="http://schemas.microsoft.com/office/drawing/2014/main" id="{90B24E5D-9C5B-4EAD-9D84-B3A8CD997FA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39" name="Line 287">
                <a:extLst>
                  <a:ext uri="{FF2B5EF4-FFF2-40B4-BE49-F238E27FC236}">
                    <a16:creationId xmlns:a16="http://schemas.microsoft.com/office/drawing/2014/main" id="{EEE9D45B-A284-49BD-A4DD-99065C225BD0}"/>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47" name="Group 301">
            <a:extLst>
              <a:ext uri="{FF2B5EF4-FFF2-40B4-BE49-F238E27FC236}">
                <a16:creationId xmlns:a16="http://schemas.microsoft.com/office/drawing/2014/main" id="{85E67F09-E938-44EC-A9C8-0873C2DD6B6B}"/>
              </a:ext>
            </a:extLst>
          </p:cNvPr>
          <p:cNvGrpSpPr>
            <a:grpSpLocks/>
          </p:cNvGrpSpPr>
          <p:nvPr/>
        </p:nvGrpSpPr>
        <p:grpSpPr bwMode="auto">
          <a:xfrm rot="2417999" flipH="1" flipV="1">
            <a:off x="5249862" y="2759252"/>
            <a:ext cx="296862" cy="430212"/>
            <a:chOff x="2820" y="264"/>
            <a:chExt cx="420" cy="1452"/>
          </a:xfrm>
        </p:grpSpPr>
        <p:sp>
          <p:nvSpPr>
            <p:cNvPr id="148" name="Line 302">
              <a:extLst>
                <a:ext uri="{FF2B5EF4-FFF2-40B4-BE49-F238E27FC236}">
                  <a16:creationId xmlns:a16="http://schemas.microsoft.com/office/drawing/2014/main" id="{A498162B-C9A4-464B-B234-6DA1FD321099}"/>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49" name="Group 303">
              <a:extLst>
                <a:ext uri="{FF2B5EF4-FFF2-40B4-BE49-F238E27FC236}">
                  <a16:creationId xmlns:a16="http://schemas.microsoft.com/office/drawing/2014/main" id="{5848FB7A-B0E5-41D9-B526-86DD880DE1F9}"/>
                </a:ext>
              </a:extLst>
            </p:cNvPr>
            <p:cNvGrpSpPr>
              <a:grpSpLocks/>
            </p:cNvGrpSpPr>
            <p:nvPr/>
          </p:nvGrpSpPr>
          <p:grpSpPr bwMode="auto">
            <a:xfrm>
              <a:off x="2940" y="264"/>
              <a:ext cx="300" cy="1452"/>
              <a:chOff x="2940" y="264"/>
              <a:chExt cx="300" cy="1452"/>
            </a:xfrm>
          </p:grpSpPr>
          <p:grpSp>
            <p:nvGrpSpPr>
              <p:cNvPr id="150" name="Group 304">
                <a:extLst>
                  <a:ext uri="{FF2B5EF4-FFF2-40B4-BE49-F238E27FC236}">
                    <a16:creationId xmlns:a16="http://schemas.microsoft.com/office/drawing/2014/main" id="{DD7F3D78-1038-4AE7-B09C-6D48AE70A32E}"/>
                  </a:ext>
                </a:extLst>
              </p:cNvPr>
              <p:cNvGrpSpPr>
                <a:grpSpLocks/>
              </p:cNvGrpSpPr>
              <p:nvPr/>
            </p:nvGrpSpPr>
            <p:grpSpPr bwMode="auto">
              <a:xfrm>
                <a:off x="2940" y="264"/>
                <a:ext cx="252" cy="1368"/>
                <a:chOff x="3024" y="732"/>
                <a:chExt cx="252" cy="1368"/>
              </a:xfrm>
            </p:grpSpPr>
            <p:grpSp>
              <p:nvGrpSpPr>
                <p:cNvPr id="153" name="Group 305">
                  <a:extLst>
                    <a:ext uri="{FF2B5EF4-FFF2-40B4-BE49-F238E27FC236}">
                      <a16:creationId xmlns:a16="http://schemas.microsoft.com/office/drawing/2014/main" id="{71936EA5-5BD2-4C6E-B12B-18DB0DDDCDAE}"/>
                    </a:ext>
                  </a:extLst>
                </p:cNvPr>
                <p:cNvGrpSpPr>
                  <a:grpSpLocks/>
                </p:cNvGrpSpPr>
                <p:nvPr/>
              </p:nvGrpSpPr>
              <p:grpSpPr bwMode="auto">
                <a:xfrm>
                  <a:off x="3024" y="732"/>
                  <a:ext cx="252" cy="1368"/>
                  <a:chOff x="3168" y="1008"/>
                  <a:chExt cx="484" cy="2448"/>
                </a:xfrm>
              </p:grpSpPr>
              <p:grpSp>
                <p:nvGrpSpPr>
                  <p:cNvPr id="155" name="Group 306">
                    <a:extLst>
                      <a:ext uri="{FF2B5EF4-FFF2-40B4-BE49-F238E27FC236}">
                        <a16:creationId xmlns:a16="http://schemas.microsoft.com/office/drawing/2014/main" id="{63FADD06-10C3-4626-9F19-4CC2C14B63B7}"/>
                      </a:ext>
                    </a:extLst>
                  </p:cNvPr>
                  <p:cNvGrpSpPr>
                    <a:grpSpLocks/>
                  </p:cNvGrpSpPr>
                  <p:nvPr/>
                </p:nvGrpSpPr>
                <p:grpSpPr bwMode="auto">
                  <a:xfrm>
                    <a:off x="3168" y="1008"/>
                    <a:ext cx="484" cy="2448"/>
                    <a:chOff x="2256" y="864"/>
                    <a:chExt cx="532" cy="2448"/>
                  </a:xfrm>
                </p:grpSpPr>
                <p:sp>
                  <p:nvSpPr>
                    <p:cNvPr id="158" name="Freeform 307">
                      <a:extLst>
                        <a:ext uri="{FF2B5EF4-FFF2-40B4-BE49-F238E27FC236}">
                          <a16:creationId xmlns:a16="http://schemas.microsoft.com/office/drawing/2014/main" id="{2F199ABA-B24C-42A6-85FC-14E86BF86862}"/>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59" name="Freeform 308">
                      <a:extLst>
                        <a:ext uri="{FF2B5EF4-FFF2-40B4-BE49-F238E27FC236}">
                          <a16:creationId xmlns:a16="http://schemas.microsoft.com/office/drawing/2014/main" id="{EF46A268-354F-4045-AEDD-7C02EE6F69C5}"/>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6" name="Freeform 309">
                    <a:extLst>
                      <a:ext uri="{FF2B5EF4-FFF2-40B4-BE49-F238E27FC236}">
                        <a16:creationId xmlns:a16="http://schemas.microsoft.com/office/drawing/2014/main" id="{AE35072E-71C0-4A6C-8A40-F7BE79C3B28D}"/>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7" name="Freeform 310">
                    <a:extLst>
                      <a:ext uri="{FF2B5EF4-FFF2-40B4-BE49-F238E27FC236}">
                        <a16:creationId xmlns:a16="http://schemas.microsoft.com/office/drawing/2014/main" id="{32EEF7A2-E785-4538-A3B1-BCE74A4915DE}"/>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4" name="Line 311">
                  <a:extLst>
                    <a:ext uri="{FF2B5EF4-FFF2-40B4-BE49-F238E27FC236}">
                      <a16:creationId xmlns:a16="http://schemas.microsoft.com/office/drawing/2014/main" id="{2EA51E8A-7BD4-4A8A-A50D-4773FE70509B}"/>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51" name="AutoShape 312">
                <a:extLst>
                  <a:ext uri="{FF2B5EF4-FFF2-40B4-BE49-F238E27FC236}">
                    <a16:creationId xmlns:a16="http://schemas.microsoft.com/office/drawing/2014/main" id="{7D98C145-E5DA-4C42-8125-A55453A8193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52" name="Line 313">
                <a:extLst>
                  <a:ext uri="{FF2B5EF4-FFF2-40B4-BE49-F238E27FC236}">
                    <a16:creationId xmlns:a16="http://schemas.microsoft.com/office/drawing/2014/main" id="{4D00B02E-50B2-403E-B217-03D73694AA8B}"/>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0" name="AutoShape 228">
            <a:extLst>
              <a:ext uri="{FF2B5EF4-FFF2-40B4-BE49-F238E27FC236}">
                <a16:creationId xmlns:a16="http://schemas.microsoft.com/office/drawing/2014/main" id="{1E0D4946-2426-4A3F-A17C-51732ABC3D23}"/>
              </a:ext>
            </a:extLst>
          </p:cNvPr>
          <p:cNvSpPr>
            <a:spLocks noChangeArrowheads="1"/>
          </p:cNvSpPr>
          <p:nvPr/>
        </p:nvSpPr>
        <p:spPr bwMode="auto">
          <a:xfrm>
            <a:off x="3856831" y="3815666"/>
            <a:ext cx="490538" cy="188912"/>
          </a:xfrm>
          <a:prstGeom prst="rightArrow">
            <a:avLst>
              <a:gd name="adj1" fmla="val 50000"/>
              <a:gd name="adj2" fmla="val 64916"/>
            </a:avLst>
          </a:prstGeom>
          <a:solidFill>
            <a:srgbClr val="FF00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74" name="Group 258">
            <a:extLst>
              <a:ext uri="{FF2B5EF4-FFF2-40B4-BE49-F238E27FC236}">
                <a16:creationId xmlns:a16="http://schemas.microsoft.com/office/drawing/2014/main" id="{86F255F3-5454-4B23-9D55-5F1F4F56BB79}"/>
              </a:ext>
            </a:extLst>
          </p:cNvPr>
          <p:cNvGrpSpPr>
            <a:grpSpLocks/>
          </p:cNvGrpSpPr>
          <p:nvPr/>
        </p:nvGrpSpPr>
        <p:grpSpPr bwMode="auto">
          <a:xfrm rot="10969844" flipV="1">
            <a:off x="7548265" y="1769461"/>
            <a:ext cx="265112" cy="468313"/>
            <a:chOff x="2820" y="264"/>
            <a:chExt cx="420" cy="1452"/>
          </a:xfrm>
        </p:grpSpPr>
        <p:sp>
          <p:nvSpPr>
            <p:cNvPr id="175" name="Line 259">
              <a:extLst>
                <a:ext uri="{FF2B5EF4-FFF2-40B4-BE49-F238E27FC236}">
                  <a16:creationId xmlns:a16="http://schemas.microsoft.com/office/drawing/2014/main" id="{88DD9AB8-70B7-4404-AB98-50063B4BE80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76" name="Group 260">
              <a:extLst>
                <a:ext uri="{FF2B5EF4-FFF2-40B4-BE49-F238E27FC236}">
                  <a16:creationId xmlns:a16="http://schemas.microsoft.com/office/drawing/2014/main" id="{0D9D16AB-EE25-4066-B72F-C3A2C5698397}"/>
                </a:ext>
              </a:extLst>
            </p:cNvPr>
            <p:cNvGrpSpPr>
              <a:grpSpLocks/>
            </p:cNvGrpSpPr>
            <p:nvPr/>
          </p:nvGrpSpPr>
          <p:grpSpPr bwMode="auto">
            <a:xfrm>
              <a:off x="2940" y="264"/>
              <a:ext cx="300" cy="1452"/>
              <a:chOff x="2940" y="264"/>
              <a:chExt cx="300" cy="1452"/>
            </a:xfrm>
          </p:grpSpPr>
          <p:grpSp>
            <p:nvGrpSpPr>
              <p:cNvPr id="177" name="Group 261">
                <a:extLst>
                  <a:ext uri="{FF2B5EF4-FFF2-40B4-BE49-F238E27FC236}">
                    <a16:creationId xmlns:a16="http://schemas.microsoft.com/office/drawing/2014/main" id="{F4E0258B-B9C4-4A5F-866F-51FCEEA9FB73}"/>
                  </a:ext>
                </a:extLst>
              </p:cNvPr>
              <p:cNvGrpSpPr>
                <a:grpSpLocks/>
              </p:cNvGrpSpPr>
              <p:nvPr/>
            </p:nvGrpSpPr>
            <p:grpSpPr bwMode="auto">
              <a:xfrm>
                <a:off x="2940" y="264"/>
                <a:ext cx="252" cy="1368"/>
                <a:chOff x="3024" y="732"/>
                <a:chExt cx="252" cy="1368"/>
              </a:xfrm>
            </p:grpSpPr>
            <p:grpSp>
              <p:nvGrpSpPr>
                <p:cNvPr id="180" name="Group 262">
                  <a:extLst>
                    <a:ext uri="{FF2B5EF4-FFF2-40B4-BE49-F238E27FC236}">
                      <a16:creationId xmlns:a16="http://schemas.microsoft.com/office/drawing/2014/main" id="{E4273502-E980-443A-A362-81FB28250D13}"/>
                    </a:ext>
                  </a:extLst>
                </p:cNvPr>
                <p:cNvGrpSpPr>
                  <a:grpSpLocks/>
                </p:cNvGrpSpPr>
                <p:nvPr/>
              </p:nvGrpSpPr>
              <p:grpSpPr bwMode="auto">
                <a:xfrm>
                  <a:off x="3024" y="732"/>
                  <a:ext cx="252" cy="1368"/>
                  <a:chOff x="3168" y="1008"/>
                  <a:chExt cx="484" cy="2448"/>
                </a:xfrm>
              </p:grpSpPr>
              <p:grpSp>
                <p:nvGrpSpPr>
                  <p:cNvPr id="182" name="Group 263">
                    <a:extLst>
                      <a:ext uri="{FF2B5EF4-FFF2-40B4-BE49-F238E27FC236}">
                        <a16:creationId xmlns:a16="http://schemas.microsoft.com/office/drawing/2014/main" id="{95FBDC6D-8F38-4023-814D-89265CDD70E4}"/>
                      </a:ext>
                    </a:extLst>
                  </p:cNvPr>
                  <p:cNvGrpSpPr>
                    <a:grpSpLocks/>
                  </p:cNvGrpSpPr>
                  <p:nvPr/>
                </p:nvGrpSpPr>
                <p:grpSpPr bwMode="auto">
                  <a:xfrm>
                    <a:off x="3168" y="1008"/>
                    <a:ext cx="484" cy="2448"/>
                    <a:chOff x="2256" y="864"/>
                    <a:chExt cx="532" cy="2448"/>
                  </a:xfrm>
                </p:grpSpPr>
                <p:sp>
                  <p:nvSpPr>
                    <p:cNvPr id="185" name="Freeform 264">
                      <a:extLst>
                        <a:ext uri="{FF2B5EF4-FFF2-40B4-BE49-F238E27FC236}">
                          <a16:creationId xmlns:a16="http://schemas.microsoft.com/office/drawing/2014/main" id="{214CF7C2-4014-4D3B-96CC-7B5783D1A98A}"/>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6" name="Freeform 265">
                      <a:extLst>
                        <a:ext uri="{FF2B5EF4-FFF2-40B4-BE49-F238E27FC236}">
                          <a16:creationId xmlns:a16="http://schemas.microsoft.com/office/drawing/2014/main" id="{54FD85DD-E92E-4018-880C-AC07E556A593}"/>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3" name="Freeform 266">
                    <a:extLst>
                      <a:ext uri="{FF2B5EF4-FFF2-40B4-BE49-F238E27FC236}">
                        <a16:creationId xmlns:a16="http://schemas.microsoft.com/office/drawing/2014/main" id="{38323B2A-1CBE-46E9-89A4-92E317F5C2E1}"/>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4" name="Freeform 267">
                    <a:extLst>
                      <a:ext uri="{FF2B5EF4-FFF2-40B4-BE49-F238E27FC236}">
                        <a16:creationId xmlns:a16="http://schemas.microsoft.com/office/drawing/2014/main" id="{D5BCFC5D-C579-40FA-852F-1DB88A6F8AAF}"/>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1" name="Line 268">
                  <a:extLst>
                    <a:ext uri="{FF2B5EF4-FFF2-40B4-BE49-F238E27FC236}">
                      <a16:creationId xmlns:a16="http://schemas.microsoft.com/office/drawing/2014/main" id="{F0C8753B-8E09-413D-B7C4-9E0334873999}"/>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78" name="AutoShape 269">
                <a:extLst>
                  <a:ext uri="{FF2B5EF4-FFF2-40B4-BE49-F238E27FC236}">
                    <a16:creationId xmlns:a16="http://schemas.microsoft.com/office/drawing/2014/main" id="{1A9E560D-4D5C-43E7-8F06-87FFF3B0E23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79" name="Line 270">
                <a:extLst>
                  <a:ext uri="{FF2B5EF4-FFF2-40B4-BE49-F238E27FC236}">
                    <a16:creationId xmlns:a16="http://schemas.microsoft.com/office/drawing/2014/main" id="{19C26F62-0CD4-413E-8B9A-332D7861E217}"/>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87" name="Group 258">
            <a:extLst>
              <a:ext uri="{FF2B5EF4-FFF2-40B4-BE49-F238E27FC236}">
                <a16:creationId xmlns:a16="http://schemas.microsoft.com/office/drawing/2014/main" id="{B15F832A-F5BC-4171-A649-292A67EBAC18}"/>
              </a:ext>
            </a:extLst>
          </p:cNvPr>
          <p:cNvGrpSpPr>
            <a:grpSpLocks/>
          </p:cNvGrpSpPr>
          <p:nvPr/>
        </p:nvGrpSpPr>
        <p:grpSpPr bwMode="auto">
          <a:xfrm rot="10800000" flipH="1" flipV="1">
            <a:off x="7551848" y="3055461"/>
            <a:ext cx="265112" cy="468313"/>
            <a:chOff x="2820" y="264"/>
            <a:chExt cx="420" cy="1452"/>
          </a:xfrm>
        </p:grpSpPr>
        <p:sp>
          <p:nvSpPr>
            <p:cNvPr id="188" name="Line 259">
              <a:extLst>
                <a:ext uri="{FF2B5EF4-FFF2-40B4-BE49-F238E27FC236}">
                  <a16:creationId xmlns:a16="http://schemas.microsoft.com/office/drawing/2014/main" id="{5C2F1419-A72B-4810-9E9C-B0AB6DC7B21A}"/>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89" name="Group 260">
              <a:extLst>
                <a:ext uri="{FF2B5EF4-FFF2-40B4-BE49-F238E27FC236}">
                  <a16:creationId xmlns:a16="http://schemas.microsoft.com/office/drawing/2014/main" id="{0DB15C4C-9379-4F41-82A2-E455798ECA95}"/>
                </a:ext>
              </a:extLst>
            </p:cNvPr>
            <p:cNvGrpSpPr>
              <a:grpSpLocks/>
            </p:cNvGrpSpPr>
            <p:nvPr/>
          </p:nvGrpSpPr>
          <p:grpSpPr bwMode="auto">
            <a:xfrm>
              <a:off x="2940" y="264"/>
              <a:ext cx="300" cy="1452"/>
              <a:chOff x="2940" y="264"/>
              <a:chExt cx="300" cy="1452"/>
            </a:xfrm>
          </p:grpSpPr>
          <p:grpSp>
            <p:nvGrpSpPr>
              <p:cNvPr id="190" name="Group 261">
                <a:extLst>
                  <a:ext uri="{FF2B5EF4-FFF2-40B4-BE49-F238E27FC236}">
                    <a16:creationId xmlns:a16="http://schemas.microsoft.com/office/drawing/2014/main" id="{D47DE556-4184-4DCB-AFBA-F4402AE640D2}"/>
                  </a:ext>
                </a:extLst>
              </p:cNvPr>
              <p:cNvGrpSpPr>
                <a:grpSpLocks/>
              </p:cNvGrpSpPr>
              <p:nvPr/>
            </p:nvGrpSpPr>
            <p:grpSpPr bwMode="auto">
              <a:xfrm>
                <a:off x="2940" y="264"/>
                <a:ext cx="252" cy="1368"/>
                <a:chOff x="3024" y="732"/>
                <a:chExt cx="252" cy="1368"/>
              </a:xfrm>
            </p:grpSpPr>
            <p:grpSp>
              <p:nvGrpSpPr>
                <p:cNvPr id="193" name="Group 262">
                  <a:extLst>
                    <a:ext uri="{FF2B5EF4-FFF2-40B4-BE49-F238E27FC236}">
                      <a16:creationId xmlns:a16="http://schemas.microsoft.com/office/drawing/2014/main" id="{1931EEBD-F1A8-4186-BB3F-08D1E4141618}"/>
                    </a:ext>
                  </a:extLst>
                </p:cNvPr>
                <p:cNvGrpSpPr>
                  <a:grpSpLocks/>
                </p:cNvGrpSpPr>
                <p:nvPr/>
              </p:nvGrpSpPr>
              <p:grpSpPr bwMode="auto">
                <a:xfrm>
                  <a:off x="3024" y="732"/>
                  <a:ext cx="252" cy="1368"/>
                  <a:chOff x="3168" y="1008"/>
                  <a:chExt cx="484" cy="2448"/>
                </a:xfrm>
              </p:grpSpPr>
              <p:grpSp>
                <p:nvGrpSpPr>
                  <p:cNvPr id="195" name="Group 263">
                    <a:extLst>
                      <a:ext uri="{FF2B5EF4-FFF2-40B4-BE49-F238E27FC236}">
                        <a16:creationId xmlns:a16="http://schemas.microsoft.com/office/drawing/2014/main" id="{97B04EA9-9544-42D8-9026-9481E645428E}"/>
                      </a:ext>
                    </a:extLst>
                  </p:cNvPr>
                  <p:cNvGrpSpPr>
                    <a:grpSpLocks/>
                  </p:cNvGrpSpPr>
                  <p:nvPr/>
                </p:nvGrpSpPr>
                <p:grpSpPr bwMode="auto">
                  <a:xfrm>
                    <a:off x="3168" y="1008"/>
                    <a:ext cx="484" cy="2448"/>
                    <a:chOff x="2256" y="864"/>
                    <a:chExt cx="532" cy="2448"/>
                  </a:xfrm>
                </p:grpSpPr>
                <p:sp>
                  <p:nvSpPr>
                    <p:cNvPr id="198" name="Freeform 264">
                      <a:extLst>
                        <a:ext uri="{FF2B5EF4-FFF2-40B4-BE49-F238E27FC236}">
                          <a16:creationId xmlns:a16="http://schemas.microsoft.com/office/drawing/2014/main" id="{84564792-C4F0-437F-AA52-24631A88A71D}"/>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9" name="Freeform 265">
                      <a:extLst>
                        <a:ext uri="{FF2B5EF4-FFF2-40B4-BE49-F238E27FC236}">
                          <a16:creationId xmlns:a16="http://schemas.microsoft.com/office/drawing/2014/main" id="{2D1CA5D5-5B00-4408-80C4-9FB2A9FC3D32}"/>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6" name="Freeform 266">
                    <a:extLst>
                      <a:ext uri="{FF2B5EF4-FFF2-40B4-BE49-F238E27FC236}">
                        <a16:creationId xmlns:a16="http://schemas.microsoft.com/office/drawing/2014/main" id="{8657F44C-2CE7-42A1-995C-0F91D9425157}"/>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7" name="Freeform 267">
                    <a:extLst>
                      <a:ext uri="{FF2B5EF4-FFF2-40B4-BE49-F238E27FC236}">
                        <a16:creationId xmlns:a16="http://schemas.microsoft.com/office/drawing/2014/main" id="{45E4031E-B14D-43C2-A852-C4E8419B7171}"/>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4" name="Line 268">
                  <a:extLst>
                    <a:ext uri="{FF2B5EF4-FFF2-40B4-BE49-F238E27FC236}">
                      <a16:creationId xmlns:a16="http://schemas.microsoft.com/office/drawing/2014/main" id="{A1815909-1423-426C-B2D9-E10A65F5826E}"/>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91" name="AutoShape 269">
                <a:extLst>
                  <a:ext uri="{FF2B5EF4-FFF2-40B4-BE49-F238E27FC236}">
                    <a16:creationId xmlns:a16="http://schemas.microsoft.com/office/drawing/2014/main" id="{102AA060-B920-4690-AF07-450EB9A47B5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92" name="Line 270">
                <a:extLst>
                  <a:ext uri="{FF2B5EF4-FFF2-40B4-BE49-F238E27FC236}">
                    <a16:creationId xmlns:a16="http://schemas.microsoft.com/office/drawing/2014/main" id="{BE2D09DE-067F-4555-8438-708267258279}"/>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200" name="Group 258">
            <a:extLst>
              <a:ext uri="{FF2B5EF4-FFF2-40B4-BE49-F238E27FC236}">
                <a16:creationId xmlns:a16="http://schemas.microsoft.com/office/drawing/2014/main" id="{32D49225-9326-422F-A285-60A0AEB4913D}"/>
              </a:ext>
            </a:extLst>
          </p:cNvPr>
          <p:cNvGrpSpPr>
            <a:grpSpLocks/>
          </p:cNvGrpSpPr>
          <p:nvPr/>
        </p:nvGrpSpPr>
        <p:grpSpPr bwMode="auto">
          <a:xfrm rot="16200000" flipH="1" flipV="1">
            <a:off x="6877624" y="3781221"/>
            <a:ext cx="265112" cy="468313"/>
            <a:chOff x="2820" y="264"/>
            <a:chExt cx="420" cy="1452"/>
          </a:xfrm>
        </p:grpSpPr>
        <p:sp>
          <p:nvSpPr>
            <p:cNvPr id="201" name="Line 259">
              <a:extLst>
                <a:ext uri="{FF2B5EF4-FFF2-40B4-BE49-F238E27FC236}">
                  <a16:creationId xmlns:a16="http://schemas.microsoft.com/office/drawing/2014/main" id="{5B7F32A3-FD34-47E6-8CBE-8EF2B4F3969C}"/>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202" name="Group 260">
              <a:extLst>
                <a:ext uri="{FF2B5EF4-FFF2-40B4-BE49-F238E27FC236}">
                  <a16:creationId xmlns:a16="http://schemas.microsoft.com/office/drawing/2014/main" id="{99DC9524-E3CC-4E85-B38D-D781180EB60A}"/>
                </a:ext>
              </a:extLst>
            </p:cNvPr>
            <p:cNvGrpSpPr>
              <a:grpSpLocks/>
            </p:cNvGrpSpPr>
            <p:nvPr/>
          </p:nvGrpSpPr>
          <p:grpSpPr bwMode="auto">
            <a:xfrm>
              <a:off x="2940" y="264"/>
              <a:ext cx="300" cy="1452"/>
              <a:chOff x="2940" y="264"/>
              <a:chExt cx="300" cy="1452"/>
            </a:xfrm>
          </p:grpSpPr>
          <p:grpSp>
            <p:nvGrpSpPr>
              <p:cNvPr id="203" name="Group 261">
                <a:extLst>
                  <a:ext uri="{FF2B5EF4-FFF2-40B4-BE49-F238E27FC236}">
                    <a16:creationId xmlns:a16="http://schemas.microsoft.com/office/drawing/2014/main" id="{3B042C02-8BC3-4E32-B9EF-198F42B4D633}"/>
                  </a:ext>
                </a:extLst>
              </p:cNvPr>
              <p:cNvGrpSpPr>
                <a:grpSpLocks/>
              </p:cNvGrpSpPr>
              <p:nvPr/>
            </p:nvGrpSpPr>
            <p:grpSpPr bwMode="auto">
              <a:xfrm>
                <a:off x="2940" y="264"/>
                <a:ext cx="252" cy="1368"/>
                <a:chOff x="3024" y="732"/>
                <a:chExt cx="252" cy="1368"/>
              </a:xfrm>
            </p:grpSpPr>
            <p:grpSp>
              <p:nvGrpSpPr>
                <p:cNvPr id="206" name="Group 262">
                  <a:extLst>
                    <a:ext uri="{FF2B5EF4-FFF2-40B4-BE49-F238E27FC236}">
                      <a16:creationId xmlns:a16="http://schemas.microsoft.com/office/drawing/2014/main" id="{F45CD0A6-082B-44E4-87D1-A9B2EC6B323D}"/>
                    </a:ext>
                  </a:extLst>
                </p:cNvPr>
                <p:cNvGrpSpPr>
                  <a:grpSpLocks/>
                </p:cNvGrpSpPr>
                <p:nvPr/>
              </p:nvGrpSpPr>
              <p:grpSpPr bwMode="auto">
                <a:xfrm>
                  <a:off x="3024" y="732"/>
                  <a:ext cx="252" cy="1368"/>
                  <a:chOff x="3168" y="1008"/>
                  <a:chExt cx="484" cy="2448"/>
                </a:xfrm>
              </p:grpSpPr>
              <p:grpSp>
                <p:nvGrpSpPr>
                  <p:cNvPr id="208" name="Group 263">
                    <a:extLst>
                      <a:ext uri="{FF2B5EF4-FFF2-40B4-BE49-F238E27FC236}">
                        <a16:creationId xmlns:a16="http://schemas.microsoft.com/office/drawing/2014/main" id="{2897A7AF-D3AD-4491-8534-F5879503FF4A}"/>
                      </a:ext>
                    </a:extLst>
                  </p:cNvPr>
                  <p:cNvGrpSpPr>
                    <a:grpSpLocks/>
                  </p:cNvGrpSpPr>
                  <p:nvPr/>
                </p:nvGrpSpPr>
                <p:grpSpPr bwMode="auto">
                  <a:xfrm>
                    <a:off x="3168" y="1008"/>
                    <a:ext cx="484" cy="2448"/>
                    <a:chOff x="2256" y="864"/>
                    <a:chExt cx="532" cy="2448"/>
                  </a:xfrm>
                </p:grpSpPr>
                <p:sp>
                  <p:nvSpPr>
                    <p:cNvPr id="211" name="Freeform 264">
                      <a:extLst>
                        <a:ext uri="{FF2B5EF4-FFF2-40B4-BE49-F238E27FC236}">
                          <a16:creationId xmlns:a16="http://schemas.microsoft.com/office/drawing/2014/main" id="{AF998B4D-4754-48FC-B8D3-0E6F48F951C4}"/>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2" name="Freeform 265">
                      <a:extLst>
                        <a:ext uri="{FF2B5EF4-FFF2-40B4-BE49-F238E27FC236}">
                          <a16:creationId xmlns:a16="http://schemas.microsoft.com/office/drawing/2014/main" id="{A0E7E4B9-76DA-404C-BBC7-A960EF6E9AE2}"/>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9" name="Freeform 266">
                    <a:extLst>
                      <a:ext uri="{FF2B5EF4-FFF2-40B4-BE49-F238E27FC236}">
                        <a16:creationId xmlns:a16="http://schemas.microsoft.com/office/drawing/2014/main" id="{D652E79B-E7D2-4D3A-9657-168630504EFB}"/>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0" name="Freeform 267">
                    <a:extLst>
                      <a:ext uri="{FF2B5EF4-FFF2-40B4-BE49-F238E27FC236}">
                        <a16:creationId xmlns:a16="http://schemas.microsoft.com/office/drawing/2014/main" id="{AAF98C32-84E0-4015-BF45-6F072F7993C6}"/>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7" name="Line 268">
                  <a:extLst>
                    <a:ext uri="{FF2B5EF4-FFF2-40B4-BE49-F238E27FC236}">
                      <a16:creationId xmlns:a16="http://schemas.microsoft.com/office/drawing/2014/main" id="{35B69803-D4BD-4A1B-9DB5-F5B2E67E8BE5}"/>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204" name="AutoShape 269">
                <a:extLst>
                  <a:ext uri="{FF2B5EF4-FFF2-40B4-BE49-F238E27FC236}">
                    <a16:creationId xmlns:a16="http://schemas.microsoft.com/office/drawing/2014/main" id="{BCF92783-8CF1-4281-AE03-7EF7D7441C4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205" name="Line 270">
                <a:extLst>
                  <a:ext uri="{FF2B5EF4-FFF2-40B4-BE49-F238E27FC236}">
                    <a16:creationId xmlns:a16="http://schemas.microsoft.com/office/drawing/2014/main" id="{96DB9830-671A-447E-8213-B0CFF30428F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213" name="Group 258">
            <a:extLst>
              <a:ext uri="{FF2B5EF4-FFF2-40B4-BE49-F238E27FC236}">
                <a16:creationId xmlns:a16="http://schemas.microsoft.com/office/drawing/2014/main" id="{F52CCD78-11DB-466A-96CA-D4038CEFF61D}"/>
              </a:ext>
            </a:extLst>
          </p:cNvPr>
          <p:cNvGrpSpPr>
            <a:grpSpLocks/>
          </p:cNvGrpSpPr>
          <p:nvPr/>
        </p:nvGrpSpPr>
        <p:grpSpPr bwMode="auto">
          <a:xfrm rot="16200000" flipH="1" flipV="1">
            <a:off x="5617390" y="3754574"/>
            <a:ext cx="265112" cy="468313"/>
            <a:chOff x="2820" y="264"/>
            <a:chExt cx="420" cy="1452"/>
          </a:xfrm>
        </p:grpSpPr>
        <p:sp>
          <p:nvSpPr>
            <p:cNvPr id="214" name="Line 259">
              <a:extLst>
                <a:ext uri="{FF2B5EF4-FFF2-40B4-BE49-F238E27FC236}">
                  <a16:creationId xmlns:a16="http://schemas.microsoft.com/office/drawing/2014/main" id="{A7AA3400-E43E-4C84-AD55-06369039179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215" name="Group 260">
              <a:extLst>
                <a:ext uri="{FF2B5EF4-FFF2-40B4-BE49-F238E27FC236}">
                  <a16:creationId xmlns:a16="http://schemas.microsoft.com/office/drawing/2014/main" id="{10F92FB1-5CBD-4B7D-8689-710BCD61663B}"/>
                </a:ext>
              </a:extLst>
            </p:cNvPr>
            <p:cNvGrpSpPr>
              <a:grpSpLocks/>
            </p:cNvGrpSpPr>
            <p:nvPr/>
          </p:nvGrpSpPr>
          <p:grpSpPr bwMode="auto">
            <a:xfrm>
              <a:off x="2940" y="264"/>
              <a:ext cx="300" cy="1452"/>
              <a:chOff x="2940" y="264"/>
              <a:chExt cx="300" cy="1452"/>
            </a:xfrm>
          </p:grpSpPr>
          <p:grpSp>
            <p:nvGrpSpPr>
              <p:cNvPr id="216" name="Group 261">
                <a:extLst>
                  <a:ext uri="{FF2B5EF4-FFF2-40B4-BE49-F238E27FC236}">
                    <a16:creationId xmlns:a16="http://schemas.microsoft.com/office/drawing/2014/main" id="{CDA889B2-1B83-4987-9509-D1F23E7C40B4}"/>
                  </a:ext>
                </a:extLst>
              </p:cNvPr>
              <p:cNvGrpSpPr>
                <a:grpSpLocks/>
              </p:cNvGrpSpPr>
              <p:nvPr/>
            </p:nvGrpSpPr>
            <p:grpSpPr bwMode="auto">
              <a:xfrm>
                <a:off x="2940" y="264"/>
                <a:ext cx="252" cy="1368"/>
                <a:chOff x="3024" y="732"/>
                <a:chExt cx="252" cy="1368"/>
              </a:xfrm>
            </p:grpSpPr>
            <p:grpSp>
              <p:nvGrpSpPr>
                <p:cNvPr id="219" name="Group 262">
                  <a:extLst>
                    <a:ext uri="{FF2B5EF4-FFF2-40B4-BE49-F238E27FC236}">
                      <a16:creationId xmlns:a16="http://schemas.microsoft.com/office/drawing/2014/main" id="{DD617C65-D925-43DF-A4B8-67697B62B922}"/>
                    </a:ext>
                  </a:extLst>
                </p:cNvPr>
                <p:cNvGrpSpPr>
                  <a:grpSpLocks/>
                </p:cNvGrpSpPr>
                <p:nvPr/>
              </p:nvGrpSpPr>
              <p:grpSpPr bwMode="auto">
                <a:xfrm>
                  <a:off x="3024" y="732"/>
                  <a:ext cx="252" cy="1368"/>
                  <a:chOff x="3168" y="1008"/>
                  <a:chExt cx="484" cy="2448"/>
                </a:xfrm>
              </p:grpSpPr>
              <p:grpSp>
                <p:nvGrpSpPr>
                  <p:cNvPr id="221" name="Group 263">
                    <a:extLst>
                      <a:ext uri="{FF2B5EF4-FFF2-40B4-BE49-F238E27FC236}">
                        <a16:creationId xmlns:a16="http://schemas.microsoft.com/office/drawing/2014/main" id="{FEEE41E8-2DDA-4408-A465-EF79F1B0B0ED}"/>
                      </a:ext>
                    </a:extLst>
                  </p:cNvPr>
                  <p:cNvGrpSpPr>
                    <a:grpSpLocks/>
                  </p:cNvGrpSpPr>
                  <p:nvPr/>
                </p:nvGrpSpPr>
                <p:grpSpPr bwMode="auto">
                  <a:xfrm>
                    <a:off x="3168" y="1008"/>
                    <a:ext cx="484" cy="2448"/>
                    <a:chOff x="2256" y="864"/>
                    <a:chExt cx="532" cy="2448"/>
                  </a:xfrm>
                </p:grpSpPr>
                <p:sp>
                  <p:nvSpPr>
                    <p:cNvPr id="224" name="Freeform 264">
                      <a:extLst>
                        <a:ext uri="{FF2B5EF4-FFF2-40B4-BE49-F238E27FC236}">
                          <a16:creationId xmlns:a16="http://schemas.microsoft.com/office/drawing/2014/main" id="{CDFFA9B8-B6B2-4036-8B7B-8E93AC01939D}"/>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5" name="Freeform 265">
                      <a:extLst>
                        <a:ext uri="{FF2B5EF4-FFF2-40B4-BE49-F238E27FC236}">
                          <a16:creationId xmlns:a16="http://schemas.microsoft.com/office/drawing/2014/main" id="{E4FD739F-E43E-4E12-BF73-7097CF8CF42A}"/>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2" name="Freeform 266">
                    <a:extLst>
                      <a:ext uri="{FF2B5EF4-FFF2-40B4-BE49-F238E27FC236}">
                        <a16:creationId xmlns:a16="http://schemas.microsoft.com/office/drawing/2014/main" id="{6C6447A6-EBE1-459C-9F15-068F6A619884}"/>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3" name="Freeform 267">
                    <a:extLst>
                      <a:ext uri="{FF2B5EF4-FFF2-40B4-BE49-F238E27FC236}">
                        <a16:creationId xmlns:a16="http://schemas.microsoft.com/office/drawing/2014/main" id="{96B7AB48-DC24-4B66-96A6-49EBC1409FB9}"/>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0" name="Line 268">
                  <a:extLst>
                    <a:ext uri="{FF2B5EF4-FFF2-40B4-BE49-F238E27FC236}">
                      <a16:creationId xmlns:a16="http://schemas.microsoft.com/office/drawing/2014/main" id="{AFD5F951-F2DB-4B4D-83EB-4E5B12F0D8D7}"/>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217" name="AutoShape 269">
                <a:extLst>
                  <a:ext uri="{FF2B5EF4-FFF2-40B4-BE49-F238E27FC236}">
                    <a16:creationId xmlns:a16="http://schemas.microsoft.com/office/drawing/2014/main" id="{D6B971AE-365A-4088-BD1A-3D58BF209D2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218" name="Line 270">
                <a:extLst>
                  <a:ext uri="{FF2B5EF4-FFF2-40B4-BE49-F238E27FC236}">
                    <a16:creationId xmlns:a16="http://schemas.microsoft.com/office/drawing/2014/main" id="{BC77E6CC-F554-43D1-A2DB-021AB235187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226" name="AutoShape 545">
            <a:extLst>
              <a:ext uri="{FF2B5EF4-FFF2-40B4-BE49-F238E27FC236}">
                <a16:creationId xmlns:a16="http://schemas.microsoft.com/office/drawing/2014/main" id="{DACA6378-0DB5-4021-A5CB-FEC4D6BE46A6}"/>
              </a:ext>
            </a:extLst>
          </p:cNvPr>
          <p:cNvSpPr>
            <a:spLocks noChangeArrowheads="1"/>
          </p:cNvSpPr>
          <p:nvPr/>
        </p:nvSpPr>
        <p:spPr bwMode="auto">
          <a:xfrm rot="10800000">
            <a:off x="4902070" y="3889703"/>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 name="Text Box 665">
            <a:extLst>
              <a:ext uri="{FF2B5EF4-FFF2-40B4-BE49-F238E27FC236}">
                <a16:creationId xmlns:a16="http://schemas.microsoft.com/office/drawing/2014/main" id="{981F59D1-188D-49D2-A3E7-CE5FFEE760F7}"/>
              </a:ext>
            </a:extLst>
          </p:cNvPr>
          <p:cNvSpPr txBox="1">
            <a:spLocks noChangeArrowheads="1"/>
          </p:cNvSpPr>
          <p:nvPr/>
        </p:nvSpPr>
        <p:spPr bwMode="auto">
          <a:xfrm>
            <a:off x="5857118" y="2785585"/>
            <a:ext cx="16349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¾ </a:t>
            </a:r>
            <a:r>
              <a:rPr lang="fr-FR" sz="1600" b="1" noProof="0" dirty="0"/>
              <a:t>tonneau</a:t>
            </a:r>
            <a:endParaRPr lang="de-DE" altLang="de-DE" sz="1600" b="1" dirty="0"/>
          </a:p>
        </p:txBody>
      </p:sp>
      <p:grpSp>
        <p:nvGrpSpPr>
          <p:cNvPr id="228" name="Group 607">
            <a:extLst>
              <a:ext uri="{FF2B5EF4-FFF2-40B4-BE49-F238E27FC236}">
                <a16:creationId xmlns:a16="http://schemas.microsoft.com/office/drawing/2014/main" id="{5EE812D2-ACFF-47A3-8346-81C3AB621C21}"/>
              </a:ext>
            </a:extLst>
          </p:cNvPr>
          <p:cNvGrpSpPr>
            <a:grpSpLocks/>
          </p:cNvGrpSpPr>
          <p:nvPr/>
        </p:nvGrpSpPr>
        <p:grpSpPr bwMode="auto">
          <a:xfrm rot="10439391" flipH="1" flipV="1">
            <a:off x="5547496" y="2309856"/>
            <a:ext cx="769937" cy="292100"/>
            <a:chOff x="4875" y="7237"/>
            <a:chExt cx="4230" cy="1883"/>
          </a:xfrm>
        </p:grpSpPr>
        <p:sp>
          <p:nvSpPr>
            <p:cNvPr id="229" name="Arc 608">
              <a:extLst>
                <a:ext uri="{FF2B5EF4-FFF2-40B4-BE49-F238E27FC236}">
                  <a16:creationId xmlns:a16="http://schemas.microsoft.com/office/drawing/2014/main" id="{85122DAB-D66D-4FF5-A738-CF16E6704E67}"/>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0" name="AutoShape 609">
              <a:extLst>
                <a:ext uri="{FF2B5EF4-FFF2-40B4-BE49-F238E27FC236}">
                  <a16:creationId xmlns:a16="http://schemas.microsoft.com/office/drawing/2014/main" id="{4FCDEA9E-939B-4F7A-B565-3898389976C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31" name="Group 607">
            <a:extLst>
              <a:ext uri="{FF2B5EF4-FFF2-40B4-BE49-F238E27FC236}">
                <a16:creationId xmlns:a16="http://schemas.microsoft.com/office/drawing/2014/main" id="{CC4F5107-E644-46CE-8CBF-554E0BD1D35A}"/>
              </a:ext>
            </a:extLst>
          </p:cNvPr>
          <p:cNvGrpSpPr>
            <a:grpSpLocks/>
          </p:cNvGrpSpPr>
          <p:nvPr/>
        </p:nvGrpSpPr>
        <p:grpSpPr bwMode="auto">
          <a:xfrm rot="10439391" flipH="1" flipV="1">
            <a:off x="5345967" y="2530901"/>
            <a:ext cx="769937" cy="292100"/>
            <a:chOff x="4875" y="7237"/>
            <a:chExt cx="4230" cy="1883"/>
          </a:xfrm>
        </p:grpSpPr>
        <p:sp>
          <p:nvSpPr>
            <p:cNvPr id="232" name="Arc 608">
              <a:extLst>
                <a:ext uri="{FF2B5EF4-FFF2-40B4-BE49-F238E27FC236}">
                  <a16:creationId xmlns:a16="http://schemas.microsoft.com/office/drawing/2014/main" id="{E5568FAC-66F3-4B47-AC63-C257BA50995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3" name="AutoShape 609">
              <a:extLst>
                <a:ext uri="{FF2B5EF4-FFF2-40B4-BE49-F238E27FC236}">
                  <a16:creationId xmlns:a16="http://schemas.microsoft.com/office/drawing/2014/main" id="{BAE068B0-DE71-49D1-B530-3F448354D65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34" name="Text Box 665">
            <a:extLst>
              <a:ext uri="{FF2B5EF4-FFF2-40B4-BE49-F238E27FC236}">
                <a16:creationId xmlns:a16="http://schemas.microsoft.com/office/drawing/2014/main" id="{124F0DF6-8C75-4C8F-BAAA-18F2C63F587F}"/>
              </a:ext>
            </a:extLst>
          </p:cNvPr>
          <p:cNvSpPr txBox="1">
            <a:spLocks noChangeArrowheads="1"/>
          </p:cNvSpPr>
          <p:nvPr/>
        </p:nvSpPr>
        <p:spPr bwMode="auto">
          <a:xfrm>
            <a:off x="6125256" y="2564540"/>
            <a:ext cx="13065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¾ </a:t>
            </a:r>
            <a:r>
              <a:rPr lang="fr-FR" sz="1600" b="1" noProof="0" dirty="0"/>
              <a:t>tonneau</a:t>
            </a:r>
            <a:endParaRPr lang="de-DE" altLang="de-DE" sz="1600" b="1" dirty="0"/>
          </a:p>
        </p:txBody>
      </p:sp>
      <p:grpSp>
        <p:nvGrpSpPr>
          <p:cNvPr id="235" name="Group 607">
            <a:extLst>
              <a:ext uri="{FF2B5EF4-FFF2-40B4-BE49-F238E27FC236}">
                <a16:creationId xmlns:a16="http://schemas.microsoft.com/office/drawing/2014/main" id="{105FD762-A98B-4F3C-9D95-F59029D5B9B5}"/>
              </a:ext>
            </a:extLst>
          </p:cNvPr>
          <p:cNvGrpSpPr>
            <a:grpSpLocks/>
          </p:cNvGrpSpPr>
          <p:nvPr/>
        </p:nvGrpSpPr>
        <p:grpSpPr bwMode="auto">
          <a:xfrm rot="7438959" flipH="1" flipV="1">
            <a:off x="7345873" y="2629479"/>
            <a:ext cx="769937" cy="292100"/>
            <a:chOff x="4875" y="7237"/>
            <a:chExt cx="4230" cy="1883"/>
          </a:xfrm>
        </p:grpSpPr>
        <p:sp>
          <p:nvSpPr>
            <p:cNvPr id="236" name="Arc 608">
              <a:extLst>
                <a:ext uri="{FF2B5EF4-FFF2-40B4-BE49-F238E27FC236}">
                  <a16:creationId xmlns:a16="http://schemas.microsoft.com/office/drawing/2014/main" id="{8639F92E-9584-49B1-B301-4A07B432630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7" name="AutoShape 609">
              <a:extLst>
                <a:ext uri="{FF2B5EF4-FFF2-40B4-BE49-F238E27FC236}">
                  <a16:creationId xmlns:a16="http://schemas.microsoft.com/office/drawing/2014/main" id="{B6873120-BC24-43DB-BBE2-3450B3433D4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38" name="Group 607">
            <a:extLst>
              <a:ext uri="{FF2B5EF4-FFF2-40B4-BE49-F238E27FC236}">
                <a16:creationId xmlns:a16="http://schemas.microsoft.com/office/drawing/2014/main" id="{4ACDFB83-E8DE-41E7-B773-83D0825CD90C}"/>
              </a:ext>
            </a:extLst>
          </p:cNvPr>
          <p:cNvGrpSpPr>
            <a:grpSpLocks/>
          </p:cNvGrpSpPr>
          <p:nvPr/>
        </p:nvGrpSpPr>
        <p:grpSpPr bwMode="auto">
          <a:xfrm rot="7438959" flipH="1" flipV="1">
            <a:off x="7345871" y="2880226"/>
            <a:ext cx="769937" cy="292100"/>
            <a:chOff x="4875" y="7237"/>
            <a:chExt cx="4230" cy="1883"/>
          </a:xfrm>
        </p:grpSpPr>
        <p:sp>
          <p:nvSpPr>
            <p:cNvPr id="239" name="Arc 608">
              <a:extLst>
                <a:ext uri="{FF2B5EF4-FFF2-40B4-BE49-F238E27FC236}">
                  <a16:creationId xmlns:a16="http://schemas.microsoft.com/office/drawing/2014/main" id="{7A46BA8D-DD60-4479-A9AF-DEE7C9A2B29C}"/>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0" name="AutoShape 609">
              <a:extLst>
                <a:ext uri="{FF2B5EF4-FFF2-40B4-BE49-F238E27FC236}">
                  <a16:creationId xmlns:a16="http://schemas.microsoft.com/office/drawing/2014/main" id="{7371674A-ED2E-46D4-BBB9-922B74E8539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41" name="Text Box 665">
            <a:extLst>
              <a:ext uri="{FF2B5EF4-FFF2-40B4-BE49-F238E27FC236}">
                <a16:creationId xmlns:a16="http://schemas.microsoft.com/office/drawing/2014/main" id="{4CB0D955-4EC1-4401-9263-B0509B5A4DED}"/>
              </a:ext>
            </a:extLst>
          </p:cNvPr>
          <p:cNvSpPr txBox="1">
            <a:spLocks noChangeArrowheads="1"/>
          </p:cNvSpPr>
          <p:nvPr/>
        </p:nvSpPr>
        <p:spPr bwMode="auto">
          <a:xfrm>
            <a:off x="8003720" y="2381624"/>
            <a:ext cx="12758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sp>
        <p:nvSpPr>
          <p:cNvPr id="242" name="Text Box 665">
            <a:extLst>
              <a:ext uri="{FF2B5EF4-FFF2-40B4-BE49-F238E27FC236}">
                <a16:creationId xmlns:a16="http://schemas.microsoft.com/office/drawing/2014/main" id="{E23B697C-62FE-4A9A-BF32-607670C847EC}"/>
              </a:ext>
            </a:extLst>
          </p:cNvPr>
          <p:cNvSpPr txBox="1">
            <a:spLocks noChangeArrowheads="1"/>
          </p:cNvSpPr>
          <p:nvPr/>
        </p:nvSpPr>
        <p:spPr bwMode="auto">
          <a:xfrm>
            <a:off x="8003722" y="2661647"/>
            <a:ext cx="12875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 </a:t>
            </a:r>
            <a:r>
              <a:rPr lang="fr-FR" sz="1600" b="1" noProof="0" dirty="0"/>
              <a:t>tonneau</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blinds(horizontal)">
                                      <p:cBhvr>
                                        <p:cTn id="7" dur="1000"/>
                                        <p:tgtEl>
                                          <p:spTgt spid="22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blinds(horizontal)">
                                      <p:cBhvr>
                                        <p:cTn id="11" dur="1000"/>
                                        <p:tgtEl>
                                          <p:spTgt spid="23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blinds(horizontal)">
                                      <p:cBhvr>
                                        <p:cTn id="15" dur="1000"/>
                                        <p:tgtEl>
                                          <p:spTgt spid="24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42"/>
                                        </p:tgtEl>
                                        <p:attrNameLst>
                                          <p:attrName>style.visibility</p:attrName>
                                        </p:attrNameLst>
                                      </p:cBhvr>
                                      <p:to>
                                        <p:strVal val="visible"/>
                                      </p:to>
                                    </p:set>
                                    <p:animEffect transition="in" filter="blinds(horizontal)">
                                      <p:cBhvr>
                                        <p:cTn id="19"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34" grpId="0"/>
      <p:bldP spid="241" grpId="0"/>
      <p:bldP spid="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78"/>
          <p:cNvSpPr txBox="1">
            <a:spLocks noChangeArrowheads="1"/>
          </p:cNvSpPr>
          <p:nvPr/>
        </p:nvSpPr>
        <p:spPr bwMode="auto">
          <a:xfrm>
            <a:off x="8051800" y="6557963"/>
            <a:ext cx="939800" cy="276999"/>
          </a:xfrm>
          <a:prstGeom prst="rect">
            <a:avLst/>
          </a:prstGeom>
          <a:noFill/>
          <a:ln w="9525">
            <a:noFill/>
            <a:miter lim="800000"/>
            <a:headEnd/>
            <a:tailEnd/>
          </a:ln>
        </p:spPr>
        <p:txBody>
          <a:bodyPr>
            <a:spAutoFit/>
          </a:bodyPr>
          <a:lstStyle/>
          <a:p>
            <a:pPr>
              <a:spcBef>
                <a:spcPct val="50000"/>
              </a:spcBef>
            </a:pPr>
            <a:r>
              <a:rPr lang="de-DE" altLang="de-DE" sz="1200" b="1" dirty="0"/>
              <a:t>F-27.02.02</a:t>
            </a:r>
          </a:p>
        </p:txBody>
      </p:sp>
      <p:sp>
        <p:nvSpPr>
          <p:cNvPr id="67586" name="Rectangle 279"/>
          <p:cNvSpPr>
            <a:spLocks noChangeArrowheads="1"/>
          </p:cNvSpPr>
          <p:nvPr/>
        </p:nvSpPr>
        <p:spPr bwMode="auto">
          <a:xfrm>
            <a:off x="1652588" y="161925"/>
            <a:ext cx="7491412" cy="695680"/>
          </a:xfrm>
          <a:prstGeom prst="rect">
            <a:avLst/>
          </a:prstGeom>
          <a:noFill/>
          <a:ln w="9525">
            <a:noFill/>
            <a:miter lim="800000"/>
            <a:headEnd/>
            <a:tailEnd/>
          </a:ln>
        </p:spPr>
        <p:txBody>
          <a:bodyPr lIns="79352" tIns="39676" rIns="79352" bIns="39676">
            <a:spAutoFit/>
          </a:bodyPr>
          <a:lstStyle/>
          <a:p>
            <a:pPr eaLnBrk="0" hangingPunct="0">
              <a:tabLst>
                <a:tab pos="449263" algn="l"/>
              </a:tabLst>
            </a:pPr>
            <a:r>
              <a:rPr lang="en-GB" sz="2000" b="1" dirty="0"/>
              <a:t>F-27.02 </a:t>
            </a:r>
            <a:r>
              <a:rPr lang="fr-FR" sz="2000" b="1" dirty="0"/>
              <a:t>Aileron de requin inversé avec deux 3/4 de tonneau, </a:t>
            </a:r>
            <a:br>
              <a:rPr lang="fr-FR" sz="2000" b="1" dirty="0"/>
            </a:br>
            <a:r>
              <a:rPr lang="fr-FR" sz="2000" b="1" dirty="0"/>
              <a:t>	       deux quarts de tonneau.</a:t>
            </a:r>
            <a:endParaRPr lang="en-US" altLang="de-DE" sz="2400" b="1" dirty="0"/>
          </a:p>
        </p:txBody>
      </p:sp>
      <p:grpSp>
        <p:nvGrpSpPr>
          <p:cNvPr id="98" name="Gruppieren 5">
            <a:extLst>
              <a:ext uri="{FF2B5EF4-FFF2-40B4-BE49-F238E27FC236}">
                <a16:creationId xmlns:a16="http://schemas.microsoft.com/office/drawing/2014/main" id="{D71836FB-D2B7-4D52-849F-DBE1EFB89948}"/>
              </a:ext>
            </a:extLst>
          </p:cNvPr>
          <p:cNvGrpSpPr>
            <a:grpSpLocks/>
          </p:cNvGrpSpPr>
          <p:nvPr/>
        </p:nvGrpSpPr>
        <p:grpSpPr bwMode="auto">
          <a:xfrm flipH="1">
            <a:off x="3496672" y="1188577"/>
            <a:ext cx="4190001" cy="2830051"/>
            <a:chOff x="1589537" y="1738313"/>
            <a:chExt cx="4225476" cy="2576513"/>
          </a:xfrm>
        </p:grpSpPr>
        <p:sp>
          <p:nvSpPr>
            <p:cNvPr id="99" name="Arc 417">
              <a:extLst>
                <a:ext uri="{FF2B5EF4-FFF2-40B4-BE49-F238E27FC236}">
                  <a16:creationId xmlns:a16="http://schemas.microsoft.com/office/drawing/2014/main" id="{16D400D6-1081-4828-981D-C9257552F76D}"/>
                </a:ext>
              </a:extLst>
            </p:cNvPr>
            <p:cNvSpPr>
              <a:spLocks/>
            </p:cNvSpPr>
            <p:nvPr/>
          </p:nvSpPr>
          <p:spPr bwMode="auto">
            <a:xfrm flipH="1" flipV="1">
              <a:off x="4622801" y="3821113"/>
              <a:ext cx="328613" cy="412750"/>
            </a:xfrm>
            <a:custGeom>
              <a:avLst/>
              <a:gdLst>
                <a:gd name="T0" fmla="*/ 2147483647 w 16725"/>
                <a:gd name="T1" fmla="*/ 0 h 21358"/>
                <a:gd name="T2" fmla="*/ 2147483647 w 16725"/>
                <a:gd name="T3" fmla="*/ 2147483647 h 21358"/>
                <a:gd name="T4" fmla="*/ 0 w 16725"/>
                <a:gd name="T5" fmla="*/ 2147483647 h 21358"/>
                <a:gd name="T6" fmla="*/ 0 60000 65536"/>
                <a:gd name="T7" fmla="*/ 0 60000 65536"/>
                <a:gd name="T8" fmla="*/ 0 60000 65536"/>
                <a:gd name="T9" fmla="*/ 0 w 16725"/>
                <a:gd name="T10" fmla="*/ 0 h 21358"/>
                <a:gd name="T11" fmla="*/ 16725 w 16725"/>
                <a:gd name="T12" fmla="*/ 21358 h 21358"/>
              </a:gdLst>
              <a:ahLst/>
              <a:cxnLst>
                <a:cxn ang="T6">
                  <a:pos x="T0" y="T1"/>
                </a:cxn>
                <a:cxn ang="T7">
                  <a:pos x="T2" y="T3"/>
                </a:cxn>
                <a:cxn ang="T8">
                  <a:pos x="T4" y="T5"/>
                </a:cxn>
              </a:cxnLst>
              <a:rect l="T9" t="T10" r="T11" b="T12"/>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12700">
              <a:solidFill>
                <a:schemeClr val="tx1"/>
              </a:solidFill>
              <a:round/>
              <a:headEnd/>
              <a:tailEnd/>
            </a:ln>
          </p:spPr>
          <p:txBody>
            <a:bodyPr wrap="none" anchor="ctr"/>
            <a:lstStyle/>
            <a:p>
              <a:endParaRPr lang="de-DE"/>
            </a:p>
          </p:txBody>
        </p:sp>
        <p:sp>
          <p:nvSpPr>
            <p:cNvPr id="100" name="Line 418">
              <a:extLst>
                <a:ext uri="{FF2B5EF4-FFF2-40B4-BE49-F238E27FC236}">
                  <a16:creationId xmlns:a16="http://schemas.microsoft.com/office/drawing/2014/main" id="{E34D0690-0F47-413C-9CDE-020F96801B58}"/>
                </a:ext>
              </a:extLst>
            </p:cNvPr>
            <p:cNvSpPr>
              <a:spLocks noChangeShapeType="1"/>
            </p:cNvSpPr>
            <p:nvPr/>
          </p:nvSpPr>
          <p:spPr bwMode="auto">
            <a:xfrm flipH="1" flipV="1">
              <a:off x="2317751" y="1855788"/>
              <a:ext cx="2322513" cy="2249487"/>
            </a:xfrm>
            <a:prstGeom prst="line">
              <a:avLst/>
            </a:prstGeom>
            <a:noFill/>
            <a:ln w="12700">
              <a:solidFill>
                <a:schemeClr val="tx1"/>
              </a:solidFill>
              <a:round/>
              <a:headEnd/>
              <a:tailEnd/>
            </a:ln>
          </p:spPr>
          <p:txBody>
            <a:bodyPr/>
            <a:lstStyle/>
            <a:p>
              <a:endParaRPr lang="de-DE"/>
            </a:p>
          </p:txBody>
        </p:sp>
        <p:sp>
          <p:nvSpPr>
            <p:cNvPr id="101" name="Arc 419">
              <a:extLst>
                <a:ext uri="{FF2B5EF4-FFF2-40B4-BE49-F238E27FC236}">
                  <a16:creationId xmlns:a16="http://schemas.microsoft.com/office/drawing/2014/main" id="{374B439C-8DE7-4466-8E07-FC407456E34F}"/>
                </a:ext>
              </a:extLst>
            </p:cNvPr>
            <p:cNvSpPr>
              <a:spLocks/>
            </p:cNvSpPr>
            <p:nvPr/>
          </p:nvSpPr>
          <p:spPr bwMode="auto">
            <a:xfrm>
              <a:off x="1595438" y="1738313"/>
              <a:ext cx="754063" cy="417512"/>
            </a:xfrm>
            <a:custGeom>
              <a:avLst/>
              <a:gdLst>
                <a:gd name="T0" fmla="*/ 0 w 38300"/>
                <a:gd name="T1" fmla="*/ 2147483647 h 21600"/>
                <a:gd name="T2" fmla="*/ 2147483647 w 38300"/>
                <a:gd name="T3" fmla="*/ 2147483647 h 21600"/>
                <a:gd name="T4" fmla="*/ 2147483647 w 38300"/>
                <a:gd name="T5" fmla="*/ 2147483647 h 21600"/>
                <a:gd name="T6" fmla="*/ 0 60000 65536"/>
                <a:gd name="T7" fmla="*/ 0 60000 65536"/>
                <a:gd name="T8" fmla="*/ 0 60000 65536"/>
                <a:gd name="T9" fmla="*/ 0 w 38300"/>
                <a:gd name="T10" fmla="*/ 0 h 21600"/>
                <a:gd name="T11" fmla="*/ 38300 w 38300"/>
                <a:gd name="T12" fmla="*/ 21600 h 21600"/>
              </a:gdLst>
              <a:ahLst/>
              <a:cxnLst>
                <a:cxn ang="T6">
                  <a:pos x="T0" y="T1"/>
                </a:cxn>
                <a:cxn ang="T7">
                  <a:pos x="T2" y="T3"/>
                </a:cxn>
                <a:cxn ang="T8">
                  <a:pos x="T4" y="T5"/>
                </a:cxn>
              </a:cxnLst>
              <a:rect l="T9" t="T10" r="T11" b="T12"/>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12700">
              <a:solidFill>
                <a:schemeClr val="tx1"/>
              </a:solidFill>
              <a:round/>
              <a:headEnd/>
              <a:tailEnd/>
            </a:ln>
          </p:spPr>
          <p:txBody>
            <a:bodyPr wrap="none" anchor="ctr"/>
            <a:lstStyle/>
            <a:p>
              <a:endParaRPr lang="de-DE"/>
            </a:p>
          </p:txBody>
        </p:sp>
        <p:sp>
          <p:nvSpPr>
            <p:cNvPr id="102" name="Arc 420">
              <a:extLst>
                <a:ext uri="{FF2B5EF4-FFF2-40B4-BE49-F238E27FC236}">
                  <a16:creationId xmlns:a16="http://schemas.microsoft.com/office/drawing/2014/main" id="{BF3F0FEB-ECBF-4801-80B5-B6455ED0B614}"/>
                </a:ext>
              </a:extLst>
            </p:cNvPr>
            <p:cNvSpPr>
              <a:spLocks/>
            </p:cNvSpPr>
            <p:nvPr/>
          </p:nvSpPr>
          <p:spPr bwMode="auto">
            <a:xfrm rot="-5775915">
              <a:off x="1585913" y="3862388"/>
              <a:ext cx="488950" cy="415925"/>
            </a:xfrm>
            <a:custGeom>
              <a:avLst/>
              <a:gdLst>
                <a:gd name="T0" fmla="*/ 0 w 23050"/>
                <a:gd name="T1" fmla="*/ 2147483647 h 21600"/>
                <a:gd name="T2" fmla="*/ 2147483647 w 23050"/>
                <a:gd name="T3" fmla="*/ 2147483647 h 21600"/>
                <a:gd name="T4" fmla="*/ 2147483647 w 23050"/>
                <a:gd name="T5" fmla="*/ 2147483647 h 21600"/>
                <a:gd name="T6" fmla="*/ 0 60000 65536"/>
                <a:gd name="T7" fmla="*/ 0 60000 65536"/>
                <a:gd name="T8" fmla="*/ 0 60000 65536"/>
                <a:gd name="T9" fmla="*/ 0 w 23050"/>
                <a:gd name="T10" fmla="*/ 0 h 21600"/>
                <a:gd name="T11" fmla="*/ 23050 w 23050"/>
                <a:gd name="T12" fmla="*/ 21600 h 21600"/>
              </a:gdLst>
              <a:ahLst/>
              <a:cxnLst>
                <a:cxn ang="T6">
                  <a:pos x="T0" y="T1"/>
                </a:cxn>
                <a:cxn ang="T7">
                  <a:pos x="T2" y="T3"/>
                </a:cxn>
                <a:cxn ang="T8">
                  <a:pos x="T4" y="T5"/>
                </a:cxn>
              </a:cxnLst>
              <a:rect l="T9" t="T10" r="T11" b="T12"/>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12700">
              <a:solidFill>
                <a:schemeClr val="tx1"/>
              </a:solidFill>
              <a:round/>
              <a:headEnd/>
              <a:tailEnd/>
            </a:ln>
          </p:spPr>
          <p:txBody>
            <a:bodyPr wrap="none" anchor="ctr"/>
            <a:lstStyle/>
            <a:p>
              <a:endParaRPr lang="de-DE"/>
            </a:p>
          </p:txBody>
        </p:sp>
        <p:sp>
          <p:nvSpPr>
            <p:cNvPr id="103" name="Line 421">
              <a:extLst>
                <a:ext uri="{FF2B5EF4-FFF2-40B4-BE49-F238E27FC236}">
                  <a16:creationId xmlns:a16="http://schemas.microsoft.com/office/drawing/2014/main" id="{FFDD2E13-2902-41DE-84CA-CFDDD5676615}"/>
                </a:ext>
              </a:extLst>
            </p:cNvPr>
            <p:cNvSpPr>
              <a:spLocks noChangeShapeType="1"/>
            </p:cNvSpPr>
            <p:nvPr/>
          </p:nvSpPr>
          <p:spPr bwMode="auto">
            <a:xfrm flipH="1">
              <a:off x="4891088" y="4232910"/>
              <a:ext cx="923925" cy="0"/>
            </a:xfrm>
            <a:prstGeom prst="line">
              <a:avLst/>
            </a:prstGeom>
            <a:noFill/>
            <a:ln w="12700">
              <a:solidFill>
                <a:schemeClr val="tx1"/>
              </a:solidFill>
              <a:round/>
              <a:headEnd/>
              <a:tailEnd/>
            </a:ln>
          </p:spPr>
          <p:txBody>
            <a:bodyPr/>
            <a:lstStyle/>
            <a:p>
              <a:endParaRPr lang="de-DE"/>
            </a:p>
          </p:txBody>
        </p:sp>
        <p:sp>
          <p:nvSpPr>
            <p:cNvPr id="104" name="Line 422">
              <a:extLst>
                <a:ext uri="{FF2B5EF4-FFF2-40B4-BE49-F238E27FC236}">
                  <a16:creationId xmlns:a16="http://schemas.microsoft.com/office/drawing/2014/main" id="{1F8DA088-C7DD-4AB2-B115-6A548892AF4A}"/>
                </a:ext>
              </a:extLst>
            </p:cNvPr>
            <p:cNvSpPr>
              <a:spLocks noChangeShapeType="1"/>
            </p:cNvSpPr>
            <p:nvPr/>
          </p:nvSpPr>
          <p:spPr bwMode="auto">
            <a:xfrm flipH="1" flipV="1">
              <a:off x="1984058" y="4296410"/>
              <a:ext cx="2181225" cy="0"/>
            </a:xfrm>
            <a:prstGeom prst="line">
              <a:avLst/>
            </a:prstGeom>
            <a:noFill/>
            <a:ln w="12700">
              <a:solidFill>
                <a:schemeClr val="tx1"/>
              </a:solidFill>
              <a:round/>
              <a:headEnd/>
              <a:tailEnd/>
            </a:ln>
          </p:spPr>
          <p:txBody>
            <a:bodyPr/>
            <a:lstStyle/>
            <a:p>
              <a:endParaRPr lang="de-DE"/>
            </a:p>
          </p:txBody>
        </p:sp>
        <p:sp>
          <p:nvSpPr>
            <p:cNvPr id="105" name="Line 423">
              <a:extLst>
                <a:ext uri="{FF2B5EF4-FFF2-40B4-BE49-F238E27FC236}">
                  <a16:creationId xmlns:a16="http://schemas.microsoft.com/office/drawing/2014/main" id="{172FB594-2F02-4E2F-83D5-DA16DD08BA35}"/>
                </a:ext>
              </a:extLst>
            </p:cNvPr>
            <p:cNvSpPr>
              <a:spLocks noChangeShapeType="1"/>
            </p:cNvSpPr>
            <p:nvPr/>
          </p:nvSpPr>
          <p:spPr bwMode="auto">
            <a:xfrm>
              <a:off x="1589537" y="2139950"/>
              <a:ext cx="5902" cy="1681163"/>
            </a:xfrm>
            <a:prstGeom prst="line">
              <a:avLst/>
            </a:prstGeom>
            <a:noFill/>
            <a:ln w="12700">
              <a:solidFill>
                <a:schemeClr val="tx1"/>
              </a:solidFill>
              <a:round/>
              <a:headEnd/>
              <a:tailEnd/>
            </a:ln>
          </p:spPr>
          <p:txBody>
            <a:bodyPr/>
            <a:lstStyle/>
            <a:p>
              <a:endParaRPr lang="de-DE"/>
            </a:p>
          </p:txBody>
        </p:sp>
      </p:grpSp>
      <p:grpSp>
        <p:nvGrpSpPr>
          <p:cNvPr id="106" name="Group 168">
            <a:extLst>
              <a:ext uri="{FF2B5EF4-FFF2-40B4-BE49-F238E27FC236}">
                <a16:creationId xmlns:a16="http://schemas.microsoft.com/office/drawing/2014/main" id="{2A58F5D4-E9EA-4184-9F86-D6D6F0735530}"/>
              </a:ext>
            </a:extLst>
          </p:cNvPr>
          <p:cNvGrpSpPr>
            <a:grpSpLocks/>
          </p:cNvGrpSpPr>
          <p:nvPr/>
        </p:nvGrpSpPr>
        <p:grpSpPr bwMode="auto">
          <a:xfrm rot="16200000">
            <a:off x="3063354" y="3650785"/>
            <a:ext cx="323850" cy="515938"/>
            <a:chOff x="2820" y="264"/>
            <a:chExt cx="420" cy="1452"/>
          </a:xfrm>
        </p:grpSpPr>
        <p:sp>
          <p:nvSpPr>
            <p:cNvPr id="107" name="Line 169">
              <a:extLst>
                <a:ext uri="{FF2B5EF4-FFF2-40B4-BE49-F238E27FC236}">
                  <a16:creationId xmlns:a16="http://schemas.microsoft.com/office/drawing/2014/main" id="{B29F8632-F187-45B7-B79E-2336E533D16B}"/>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08" name="Group 170">
              <a:extLst>
                <a:ext uri="{FF2B5EF4-FFF2-40B4-BE49-F238E27FC236}">
                  <a16:creationId xmlns:a16="http://schemas.microsoft.com/office/drawing/2014/main" id="{DF14E09A-09A5-4F4D-9A28-F5BA39D24E35}"/>
                </a:ext>
              </a:extLst>
            </p:cNvPr>
            <p:cNvGrpSpPr>
              <a:grpSpLocks/>
            </p:cNvGrpSpPr>
            <p:nvPr/>
          </p:nvGrpSpPr>
          <p:grpSpPr bwMode="auto">
            <a:xfrm>
              <a:off x="2940" y="264"/>
              <a:ext cx="300" cy="1452"/>
              <a:chOff x="2940" y="264"/>
              <a:chExt cx="300" cy="1452"/>
            </a:xfrm>
          </p:grpSpPr>
          <p:grpSp>
            <p:nvGrpSpPr>
              <p:cNvPr id="109" name="Group 171">
                <a:extLst>
                  <a:ext uri="{FF2B5EF4-FFF2-40B4-BE49-F238E27FC236}">
                    <a16:creationId xmlns:a16="http://schemas.microsoft.com/office/drawing/2014/main" id="{26A8C833-774A-4ADE-9FF9-7EDA9C3B9E5B}"/>
                  </a:ext>
                </a:extLst>
              </p:cNvPr>
              <p:cNvGrpSpPr>
                <a:grpSpLocks/>
              </p:cNvGrpSpPr>
              <p:nvPr/>
            </p:nvGrpSpPr>
            <p:grpSpPr bwMode="auto">
              <a:xfrm>
                <a:off x="2940" y="264"/>
                <a:ext cx="252" cy="1368"/>
                <a:chOff x="3024" y="732"/>
                <a:chExt cx="252" cy="1368"/>
              </a:xfrm>
            </p:grpSpPr>
            <p:grpSp>
              <p:nvGrpSpPr>
                <p:cNvPr id="112" name="Group 172">
                  <a:extLst>
                    <a:ext uri="{FF2B5EF4-FFF2-40B4-BE49-F238E27FC236}">
                      <a16:creationId xmlns:a16="http://schemas.microsoft.com/office/drawing/2014/main" id="{511AFBBC-EB6B-40F8-BB45-527902DAA414}"/>
                    </a:ext>
                  </a:extLst>
                </p:cNvPr>
                <p:cNvGrpSpPr>
                  <a:grpSpLocks/>
                </p:cNvGrpSpPr>
                <p:nvPr/>
              </p:nvGrpSpPr>
              <p:grpSpPr bwMode="auto">
                <a:xfrm>
                  <a:off x="3024" y="732"/>
                  <a:ext cx="252" cy="1368"/>
                  <a:chOff x="3168" y="1008"/>
                  <a:chExt cx="484" cy="2448"/>
                </a:xfrm>
              </p:grpSpPr>
              <p:grpSp>
                <p:nvGrpSpPr>
                  <p:cNvPr id="115" name="Group 173">
                    <a:extLst>
                      <a:ext uri="{FF2B5EF4-FFF2-40B4-BE49-F238E27FC236}">
                        <a16:creationId xmlns:a16="http://schemas.microsoft.com/office/drawing/2014/main" id="{E0CD10F1-A0C7-4048-93BE-05C8B105504D}"/>
                      </a:ext>
                    </a:extLst>
                  </p:cNvPr>
                  <p:cNvGrpSpPr>
                    <a:grpSpLocks/>
                  </p:cNvGrpSpPr>
                  <p:nvPr/>
                </p:nvGrpSpPr>
                <p:grpSpPr bwMode="auto">
                  <a:xfrm>
                    <a:off x="3168" y="1008"/>
                    <a:ext cx="484" cy="2448"/>
                    <a:chOff x="2256" y="864"/>
                    <a:chExt cx="532" cy="2448"/>
                  </a:xfrm>
                </p:grpSpPr>
                <p:sp>
                  <p:nvSpPr>
                    <p:cNvPr id="118" name="Freeform 174">
                      <a:extLst>
                        <a:ext uri="{FF2B5EF4-FFF2-40B4-BE49-F238E27FC236}">
                          <a16:creationId xmlns:a16="http://schemas.microsoft.com/office/drawing/2014/main" id="{055FEF66-8DC2-4FD9-99AA-3A291894C205}"/>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9" name="Freeform 175">
                      <a:extLst>
                        <a:ext uri="{FF2B5EF4-FFF2-40B4-BE49-F238E27FC236}">
                          <a16:creationId xmlns:a16="http://schemas.microsoft.com/office/drawing/2014/main" id="{AC08ECAC-9666-488C-A109-2847EC22E7A5}"/>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6" name="Freeform 176">
                    <a:extLst>
                      <a:ext uri="{FF2B5EF4-FFF2-40B4-BE49-F238E27FC236}">
                        <a16:creationId xmlns:a16="http://schemas.microsoft.com/office/drawing/2014/main" id="{6EF8FF5D-79F1-4554-8C66-22B8CBF0C531}"/>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7" name="Freeform 177">
                    <a:extLst>
                      <a:ext uri="{FF2B5EF4-FFF2-40B4-BE49-F238E27FC236}">
                        <a16:creationId xmlns:a16="http://schemas.microsoft.com/office/drawing/2014/main" id="{963756CB-0412-4B1B-81ED-5CFE6196856D}"/>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4" name="Line 178">
                  <a:extLst>
                    <a:ext uri="{FF2B5EF4-FFF2-40B4-BE49-F238E27FC236}">
                      <a16:creationId xmlns:a16="http://schemas.microsoft.com/office/drawing/2014/main" id="{5602D555-5ED1-4876-9A28-626C619386FA}"/>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10" name="AutoShape 179">
                <a:extLst>
                  <a:ext uri="{FF2B5EF4-FFF2-40B4-BE49-F238E27FC236}">
                    <a16:creationId xmlns:a16="http://schemas.microsoft.com/office/drawing/2014/main" id="{74ABA128-9BE1-41E3-A243-797F9ADA857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11" name="Line 180">
                <a:extLst>
                  <a:ext uri="{FF2B5EF4-FFF2-40B4-BE49-F238E27FC236}">
                    <a16:creationId xmlns:a16="http://schemas.microsoft.com/office/drawing/2014/main" id="{81A059E3-A13D-4D6A-9D62-CCB5DFDE11B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60" name="AutoShape 228">
            <a:extLst>
              <a:ext uri="{FF2B5EF4-FFF2-40B4-BE49-F238E27FC236}">
                <a16:creationId xmlns:a16="http://schemas.microsoft.com/office/drawing/2014/main" id="{1E0D4946-2426-4A3F-A17C-51732ABC3D23}"/>
              </a:ext>
            </a:extLst>
          </p:cNvPr>
          <p:cNvSpPr>
            <a:spLocks noChangeArrowheads="1"/>
          </p:cNvSpPr>
          <p:nvPr/>
        </p:nvSpPr>
        <p:spPr bwMode="auto">
          <a:xfrm>
            <a:off x="3581678" y="3835797"/>
            <a:ext cx="490538" cy="188912"/>
          </a:xfrm>
          <a:prstGeom prst="rightArrow">
            <a:avLst>
              <a:gd name="adj1" fmla="val 50000"/>
              <a:gd name="adj2" fmla="val 64916"/>
            </a:avLst>
          </a:prstGeom>
          <a:solidFill>
            <a:srgbClr val="FF00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61" name="Group 168">
            <a:extLst>
              <a:ext uri="{FF2B5EF4-FFF2-40B4-BE49-F238E27FC236}">
                <a16:creationId xmlns:a16="http://schemas.microsoft.com/office/drawing/2014/main" id="{15EF499A-D3D6-4F7F-80F1-4C39027DE3D5}"/>
              </a:ext>
            </a:extLst>
          </p:cNvPr>
          <p:cNvGrpSpPr>
            <a:grpSpLocks/>
          </p:cNvGrpSpPr>
          <p:nvPr/>
        </p:nvGrpSpPr>
        <p:grpSpPr bwMode="auto">
          <a:xfrm rot="16200000" flipH="1" flipV="1">
            <a:off x="2690019" y="4833144"/>
            <a:ext cx="323850" cy="515938"/>
            <a:chOff x="2820" y="264"/>
            <a:chExt cx="420" cy="1452"/>
          </a:xfrm>
        </p:grpSpPr>
        <p:sp>
          <p:nvSpPr>
            <p:cNvPr id="162" name="Line 169">
              <a:extLst>
                <a:ext uri="{FF2B5EF4-FFF2-40B4-BE49-F238E27FC236}">
                  <a16:creationId xmlns:a16="http://schemas.microsoft.com/office/drawing/2014/main" id="{92C7EC0A-90B9-4CAC-81D3-B42554A8EFD0}"/>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163" name="Group 170">
              <a:extLst>
                <a:ext uri="{FF2B5EF4-FFF2-40B4-BE49-F238E27FC236}">
                  <a16:creationId xmlns:a16="http://schemas.microsoft.com/office/drawing/2014/main" id="{CAEAB722-165C-4EFE-B3C0-50FEB73397B5}"/>
                </a:ext>
              </a:extLst>
            </p:cNvPr>
            <p:cNvGrpSpPr>
              <a:grpSpLocks/>
            </p:cNvGrpSpPr>
            <p:nvPr/>
          </p:nvGrpSpPr>
          <p:grpSpPr bwMode="auto">
            <a:xfrm>
              <a:off x="2940" y="264"/>
              <a:ext cx="300" cy="1452"/>
              <a:chOff x="2940" y="264"/>
              <a:chExt cx="300" cy="1452"/>
            </a:xfrm>
          </p:grpSpPr>
          <p:grpSp>
            <p:nvGrpSpPr>
              <p:cNvPr id="164" name="Group 171">
                <a:extLst>
                  <a:ext uri="{FF2B5EF4-FFF2-40B4-BE49-F238E27FC236}">
                    <a16:creationId xmlns:a16="http://schemas.microsoft.com/office/drawing/2014/main" id="{F63490A0-BC94-40C2-98D3-439DB9931935}"/>
                  </a:ext>
                </a:extLst>
              </p:cNvPr>
              <p:cNvGrpSpPr>
                <a:grpSpLocks/>
              </p:cNvGrpSpPr>
              <p:nvPr/>
            </p:nvGrpSpPr>
            <p:grpSpPr bwMode="auto">
              <a:xfrm>
                <a:off x="2940" y="264"/>
                <a:ext cx="252" cy="1368"/>
                <a:chOff x="3024" y="732"/>
                <a:chExt cx="252" cy="1368"/>
              </a:xfrm>
            </p:grpSpPr>
            <p:grpSp>
              <p:nvGrpSpPr>
                <p:cNvPr id="167" name="Group 172">
                  <a:extLst>
                    <a:ext uri="{FF2B5EF4-FFF2-40B4-BE49-F238E27FC236}">
                      <a16:creationId xmlns:a16="http://schemas.microsoft.com/office/drawing/2014/main" id="{9B275B00-421B-46DE-8757-50F78012D6E6}"/>
                    </a:ext>
                  </a:extLst>
                </p:cNvPr>
                <p:cNvGrpSpPr>
                  <a:grpSpLocks/>
                </p:cNvGrpSpPr>
                <p:nvPr/>
              </p:nvGrpSpPr>
              <p:grpSpPr bwMode="auto">
                <a:xfrm>
                  <a:off x="3024" y="732"/>
                  <a:ext cx="252" cy="1368"/>
                  <a:chOff x="3168" y="1008"/>
                  <a:chExt cx="484" cy="2448"/>
                </a:xfrm>
              </p:grpSpPr>
              <p:grpSp>
                <p:nvGrpSpPr>
                  <p:cNvPr id="169" name="Group 173">
                    <a:extLst>
                      <a:ext uri="{FF2B5EF4-FFF2-40B4-BE49-F238E27FC236}">
                        <a16:creationId xmlns:a16="http://schemas.microsoft.com/office/drawing/2014/main" id="{E88E6C7A-47B5-4A4C-A62C-18AFF0BFB319}"/>
                      </a:ext>
                    </a:extLst>
                  </p:cNvPr>
                  <p:cNvGrpSpPr>
                    <a:grpSpLocks/>
                  </p:cNvGrpSpPr>
                  <p:nvPr/>
                </p:nvGrpSpPr>
                <p:grpSpPr bwMode="auto">
                  <a:xfrm>
                    <a:off x="3168" y="1008"/>
                    <a:ext cx="484" cy="2448"/>
                    <a:chOff x="2256" y="864"/>
                    <a:chExt cx="532" cy="2448"/>
                  </a:xfrm>
                </p:grpSpPr>
                <p:sp>
                  <p:nvSpPr>
                    <p:cNvPr id="172" name="Freeform 174">
                      <a:extLst>
                        <a:ext uri="{FF2B5EF4-FFF2-40B4-BE49-F238E27FC236}">
                          <a16:creationId xmlns:a16="http://schemas.microsoft.com/office/drawing/2014/main" id="{D0AE9110-22B9-406B-AF77-F3C7949D949A}"/>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3" name="Freeform 175">
                      <a:extLst>
                        <a:ext uri="{FF2B5EF4-FFF2-40B4-BE49-F238E27FC236}">
                          <a16:creationId xmlns:a16="http://schemas.microsoft.com/office/drawing/2014/main" id="{46B87C99-08D8-41EB-8DF7-1E089D432986}"/>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0" name="Freeform 176">
                    <a:extLst>
                      <a:ext uri="{FF2B5EF4-FFF2-40B4-BE49-F238E27FC236}">
                        <a16:creationId xmlns:a16="http://schemas.microsoft.com/office/drawing/2014/main" id="{C02B9F5A-4755-48F2-95BC-33744EE5F859}"/>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1" name="Freeform 177">
                    <a:extLst>
                      <a:ext uri="{FF2B5EF4-FFF2-40B4-BE49-F238E27FC236}">
                        <a16:creationId xmlns:a16="http://schemas.microsoft.com/office/drawing/2014/main" id="{E0B3E450-8873-41FD-B5BF-E3725C2BF52C}"/>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8" name="Line 178">
                  <a:extLst>
                    <a:ext uri="{FF2B5EF4-FFF2-40B4-BE49-F238E27FC236}">
                      <a16:creationId xmlns:a16="http://schemas.microsoft.com/office/drawing/2014/main" id="{090933A0-357B-4DA5-999A-4210832241E4}"/>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165" name="AutoShape 179">
                <a:extLst>
                  <a:ext uri="{FF2B5EF4-FFF2-40B4-BE49-F238E27FC236}">
                    <a16:creationId xmlns:a16="http://schemas.microsoft.com/office/drawing/2014/main" id="{49BE2D0A-49A2-4953-B162-442F1439C60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166" name="Line 180">
                <a:extLst>
                  <a:ext uri="{FF2B5EF4-FFF2-40B4-BE49-F238E27FC236}">
                    <a16:creationId xmlns:a16="http://schemas.microsoft.com/office/drawing/2014/main" id="{21981206-C974-4C1D-85F3-DAD410AF3AED}"/>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213" name="Group 258">
            <a:extLst>
              <a:ext uri="{FF2B5EF4-FFF2-40B4-BE49-F238E27FC236}">
                <a16:creationId xmlns:a16="http://schemas.microsoft.com/office/drawing/2014/main" id="{F52CCD78-11DB-466A-96CA-D4038CEFF61D}"/>
              </a:ext>
            </a:extLst>
          </p:cNvPr>
          <p:cNvGrpSpPr>
            <a:grpSpLocks/>
          </p:cNvGrpSpPr>
          <p:nvPr/>
        </p:nvGrpSpPr>
        <p:grpSpPr bwMode="auto">
          <a:xfrm rot="16200000" flipH="1" flipV="1">
            <a:off x="5617390" y="3754574"/>
            <a:ext cx="265112" cy="468313"/>
            <a:chOff x="2820" y="264"/>
            <a:chExt cx="420" cy="1452"/>
          </a:xfrm>
        </p:grpSpPr>
        <p:sp>
          <p:nvSpPr>
            <p:cNvPr id="214" name="Line 259">
              <a:extLst>
                <a:ext uri="{FF2B5EF4-FFF2-40B4-BE49-F238E27FC236}">
                  <a16:creationId xmlns:a16="http://schemas.microsoft.com/office/drawing/2014/main" id="{A7AA3400-E43E-4C84-AD55-06369039179D}"/>
                </a:ext>
              </a:extLst>
            </p:cNvPr>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215" name="Group 260">
              <a:extLst>
                <a:ext uri="{FF2B5EF4-FFF2-40B4-BE49-F238E27FC236}">
                  <a16:creationId xmlns:a16="http://schemas.microsoft.com/office/drawing/2014/main" id="{10F92FB1-5CBD-4B7D-8689-710BCD61663B}"/>
                </a:ext>
              </a:extLst>
            </p:cNvPr>
            <p:cNvGrpSpPr>
              <a:grpSpLocks/>
            </p:cNvGrpSpPr>
            <p:nvPr/>
          </p:nvGrpSpPr>
          <p:grpSpPr bwMode="auto">
            <a:xfrm>
              <a:off x="2940" y="264"/>
              <a:ext cx="300" cy="1452"/>
              <a:chOff x="2940" y="264"/>
              <a:chExt cx="300" cy="1452"/>
            </a:xfrm>
          </p:grpSpPr>
          <p:grpSp>
            <p:nvGrpSpPr>
              <p:cNvPr id="216" name="Group 261">
                <a:extLst>
                  <a:ext uri="{FF2B5EF4-FFF2-40B4-BE49-F238E27FC236}">
                    <a16:creationId xmlns:a16="http://schemas.microsoft.com/office/drawing/2014/main" id="{CDA889B2-1B83-4987-9509-D1F23E7C40B4}"/>
                  </a:ext>
                </a:extLst>
              </p:cNvPr>
              <p:cNvGrpSpPr>
                <a:grpSpLocks/>
              </p:cNvGrpSpPr>
              <p:nvPr/>
            </p:nvGrpSpPr>
            <p:grpSpPr bwMode="auto">
              <a:xfrm>
                <a:off x="2940" y="264"/>
                <a:ext cx="252" cy="1368"/>
                <a:chOff x="3024" y="732"/>
                <a:chExt cx="252" cy="1368"/>
              </a:xfrm>
            </p:grpSpPr>
            <p:grpSp>
              <p:nvGrpSpPr>
                <p:cNvPr id="219" name="Group 262">
                  <a:extLst>
                    <a:ext uri="{FF2B5EF4-FFF2-40B4-BE49-F238E27FC236}">
                      <a16:creationId xmlns:a16="http://schemas.microsoft.com/office/drawing/2014/main" id="{DD617C65-D925-43DF-A4B8-67697B62B922}"/>
                    </a:ext>
                  </a:extLst>
                </p:cNvPr>
                <p:cNvGrpSpPr>
                  <a:grpSpLocks/>
                </p:cNvGrpSpPr>
                <p:nvPr/>
              </p:nvGrpSpPr>
              <p:grpSpPr bwMode="auto">
                <a:xfrm>
                  <a:off x="3024" y="732"/>
                  <a:ext cx="252" cy="1368"/>
                  <a:chOff x="3168" y="1008"/>
                  <a:chExt cx="484" cy="2448"/>
                </a:xfrm>
              </p:grpSpPr>
              <p:grpSp>
                <p:nvGrpSpPr>
                  <p:cNvPr id="221" name="Group 263">
                    <a:extLst>
                      <a:ext uri="{FF2B5EF4-FFF2-40B4-BE49-F238E27FC236}">
                        <a16:creationId xmlns:a16="http://schemas.microsoft.com/office/drawing/2014/main" id="{FEEE41E8-2DDA-4408-A465-EF79F1B0B0ED}"/>
                      </a:ext>
                    </a:extLst>
                  </p:cNvPr>
                  <p:cNvGrpSpPr>
                    <a:grpSpLocks/>
                  </p:cNvGrpSpPr>
                  <p:nvPr/>
                </p:nvGrpSpPr>
                <p:grpSpPr bwMode="auto">
                  <a:xfrm>
                    <a:off x="3168" y="1008"/>
                    <a:ext cx="484" cy="2448"/>
                    <a:chOff x="2256" y="864"/>
                    <a:chExt cx="532" cy="2448"/>
                  </a:xfrm>
                </p:grpSpPr>
                <p:sp>
                  <p:nvSpPr>
                    <p:cNvPr id="224" name="Freeform 264">
                      <a:extLst>
                        <a:ext uri="{FF2B5EF4-FFF2-40B4-BE49-F238E27FC236}">
                          <a16:creationId xmlns:a16="http://schemas.microsoft.com/office/drawing/2014/main" id="{CDFFA9B8-B6B2-4036-8B7B-8E93AC01939D}"/>
                        </a:ext>
                      </a:extLst>
                    </p:cNvPr>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5" name="Freeform 265">
                      <a:extLst>
                        <a:ext uri="{FF2B5EF4-FFF2-40B4-BE49-F238E27FC236}">
                          <a16:creationId xmlns:a16="http://schemas.microsoft.com/office/drawing/2014/main" id="{E4FD739F-E43E-4E12-BF73-7097CF8CF42A}"/>
                        </a:ext>
                      </a:extLst>
                    </p:cNvPr>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2" name="Freeform 266">
                    <a:extLst>
                      <a:ext uri="{FF2B5EF4-FFF2-40B4-BE49-F238E27FC236}">
                        <a16:creationId xmlns:a16="http://schemas.microsoft.com/office/drawing/2014/main" id="{6C6447A6-EBE1-459C-9F15-068F6A619884}"/>
                      </a:ext>
                    </a:extLst>
                  </p:cNvPr>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3" name="Freeform 267">
                    <a:extLst>
                      <a:ext uri="{FF2B5EF4-FFF2-40B4-BE49-F238E27FC236}">
                        <a16:creationId xmlns:a16="http://schemas.microsoft.com/office/drawing/2014/main" id="{96B7AB48-DC24-4B66-96A6-49EBC1409FB9}"/>
                      </a:ext>
                    </a:extLst>
                  </p:cNvPr>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0" name="Line 268">
                  <a:extLst>
                    <a:ext uri="{FF2B5EF4-FFF2-40B4-BE49-F238E27FC236}">
                      <a16:creationId xmlns:a16="http://schemas.microsoft.com/office/drawing/2014/main" id="{AFD5F951-F2DB-4B4D-83EB-4E5B12F0D8D7}"/>
                    </a:ext>
                  </a:extLst>
                </p:cNvPr>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217" name="AutoShape 269">
                <a:extLst>
                  <a:ext uri="{FF2B5EF4-FFF2-40B4-BE49-F238E27FC236}">
                    <a16:creationId xmlns:a16="http://schemas.microsoft.com/office/drawing/2014/main" id="{D6B971AE-365A-4088-BD1A-3D58BF209D2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218" name="Line 270">
                <a:extLst>
                  <a:ext uri="{FF2B5EF4-FFF2-40B4-BE49-F238E27FC236}">
                    <a16:creationId xmlns:a16="http://schemas.microsoft.com/office/drawing/2014/main" id="{BC77E6CC-F554-43D1-A2DB-021AB2351871}"/>
                  </a:ext>
                </a:extLst>
              </p:cNvPr>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226" name="AutoShape 545">
            <a:extLst>
              <a:ext uri="{FF2B5EF4-FFF2-40B4-BE49-F238E27FC236}">
                <a16:creationId xmlns:a16="http://schemas.microsoft.com/office/drawing/2014/main" id="{DACA6378-0DB5-4021-A5CB-FEC4D6BE46A6}"/>
              </a:ext>
            </a:extLst>
          </p:cNvPr>
          <p:cNvSpPr>
            <a:spLocks noChangeArrowheads="1"/>
          </p:cNvSpPr>
          <p:nvPr/>
        </p:nvSpPr>
        <p:spPr bwMode="auto">
          <a:xfrm rot="10800000">
            <a:off x="4902070" y="3889703"/>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 name="Text Box 665">
            <a:extLst>
              <a:ext uri="{FF2B5EF4-FFF2-40B4-BE49-F238E27FC236}">
                <a16:creationId xmlns:a16="http://schemas.microsoft.com/office/drawing/2014/main" id="{981F59D1-188D-49D2-A3E7-CE5FFEE760F7}"/>
              </a:ext>
            </a:extLst>
          </p:cNvPr>
          <p:cNvSpPr txBox="1">
            <a:spLocks noChangeArrowheads="1"/>
          </p:cNvSpPr>
          <p:nvPr/>
        </p:nvSpPr>
        <p:spPr bwMode="auto">
          <a:xfrm>
            <a:off x="5857118" y="2785585"/>
            <a:ext cx="784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¾</a:t>
            </a:r>
          </a:p>
        </p:txBody>
      </p:sp>
      <p:grpSp>
        <p:nvGrpSpPr>
          <p:cNvPr id="228" name="Group 607">
            <a:extLst>
              <a:ext uri="{FF2B5EF4-FFF2-40B4-BE49-F238E27FC236}">
                <a16:creationId xmlns:a16="http://schemas.microsoft.com/office/drawing/2014/main" id="{5EE812D2-ACFF-47A3-8346-81C3AB621C21}"/>
              </a:ext>
            </a:extLst>
          </p:cNvPr>
          <p:cNvGrpSpPr>
            <a:grpSpLocks/>
          </p:cNvGrpSpPr>
          <p:nvPr/>
        </p:nvGrpSpPr>
        <p:grpSpPr bwMode="auto">
          <a:xfrm rot="10439391" flipH="1" flipV="1">
            <a:off x="5537557" y="2309856"/>
            <a:ext cx="769937" cy="292100"/>
            <a:chOff x="4875" y="7237"/>
            <a:chExt cx="4230" cy="1883"/>
          </a:xfrm>
        </p:grpSpPr>
        <p:sp>
          <p:nvSpPr>
            <p:cNvPr id="229" name="Arc 608">
              <a:extLst>
                <a:ext uri="{FF2B5EF4-FFF2-40B4-BE49-F238E27FC236}">
                  <a16:creationId xmlns:a16="http://schemas.microsoft.com/office/drawing/2014/main" id="{85122DAB-D66D-4FF5-A738-CF16E6704E67}"/>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0" name="AutoShape 609">
              <a:extLst>
                <a:ext uri="{FF2B5EF4-FFF2-40B4-BE49-F238E27FC236}">
                  <a16:creationId xmlns:a16="http://schemas.microsoft.com/office/drawing/2014/main" id="{4FCDEA9E-939B-4F7A-B565-3898389976C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31" name="Group 607">
            <a:extLst>
              <a:ext uri="{FF2B5EF4-FFF2-40B4-BE49-F238E27FC236}">
                <a16:creationId xmlns:a16="http://schemas.microsoft.com/office/drawing/2014/main" id="{CC4F5107-E644-46CE-8CBF-554E0BD1D35A}"/>
              </a:ext>
            </a:extLst>
          </p:cNvPr>
          <p:cNvGrpSpPr>
            <a:grpSpLocks/>
          </p:cNvGrpSpPr>
          <p:nvPr/>
        </p:nvGrpSpPr>
        <p:grpSpPr bwMode="auto">
          <a:xfrm rot="10439391" flipH="1" flipV="1">
            <a:off x="5336028" y="2530901"/>
            <a:ext cx="769937" cy="292100"/>
            <a:chOff x="4875" y="7237"/>
            <a:chExt cx="4230" cy="1883"/>
          </a:xfrm>
        </p:grpSpPr>
        <p:sp>
          <p:nvSpPr>
            <p:cNvPr id="232" name="Arc 608">
              <a:extLst>
                <a:ext uri="{FF2B5EF4-FFF2-40B4-BE49-F238E27FC236}">
                  <a16:creationId xmlns:a16="http://schemas.microsoft.com/office/drawing/2014/main" id="{E5568FAC-66F3-4B47-AC63-C257BA509959}"/>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3" name="AutoShape 609">
              <a:extLst>
                <a:ext uri="{FF2B5EF4-FFF2-40B4-BE49-F238E27FC236}">
                  <a16:creationId xmlns:a16="http://schemas.microsoft.com/office/drawing/2014/main" id="{BAE068B0-DE71-49D1-B530-3F448354D65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34" name="Text Box 665">
            <a:extLst>
              <a:ext uri="{FF2B5EF4-FFF2-40B4-BE49-F238E27FC236}">
                <a16:creationId xmlns:a16="http://schemas.microsoft.com/office/drawing/2014/main" id="{124F0DF6-8C75-4C8F-BAAA-18F2C63F587F}"/>
              </a:ext>
            </a:extLst>
          </p:cNvPr>
          <p:cNvSpPr txBox="1">
            <a:spLocks noChangeArrowheads="1"/>
          </p:cNvSpPr>
          <p:nvPr/>
        </p:nvSpPr>
        <p:spPr bwMode="auto">
          <a:xfrm>
            <a:off x="6125256" y="2564540"/>
            <a:ext cx="784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¾</a:t>
            </a:r>
          </a:p>
        </p:txBody>
      </p:sp>
      <p:grpSp>
        <p:nvGrpSpPr>
          <p:cNvPr id="235" name="Group 607">
            <a:extLst>
              <a:ext uri="{FF2B5EF4-FFF2-40B4-BE49-F238E27FC236}">
                <a16:creationId xmlns:a16="http://schemas.microsoft.com/office/drawing/2014/main" id="{105FD762-A98B-4F3C-9D95-F59029D5B9B5}"/>
              </a:ext>
            </a:extLst>
          </p:cNvPr>
          <p:cNvGrpSpPr>
            <a:grpSpLocks/>
          </p:cNvGrpSpPr>
          <p:nvPr/>
        </p:nvGrpSpPr>
        <p:grpSpPr bwMode="auto">
          <a:xfrm rot="7438959" flipH="1" flipV="1">
            <a:off x="7345873" y="2629479"/>
            <a:ext cx="769937" cy="292100"/>
            <a:chOff x="4875" y="7237"/>
            <a:chExt cx="4230" cy="1883"/>
          </a:xfrm>
        </p:grpSpPr>
        <p:sp>
          <p:nvSpPr>
            <p:cNvPr id="236" name="Arc 608">
              <a:extLst>
                <a:ext uri="{FF2B5EF4-FFF2-40B4-BE49-F238E27FC236}">
                  <a16:creationId xmlns:a16="http://schemas.microsoft.com/office/drawing/2014/main" id="{8639F92E-9584-49B1-B301-4A07B432630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7" name="AutoShape 609">
              <a:extLst>
                <a:ext uri="{FF2B5EF4-FFF2-40B4-BE49-F238E27FC236}">
                  <a16:creationId xmlns:a16="http://schemas.microsoft.com/office/drawing/2014/main" id="{B6873120-BC24-43DB-BBE2-3450B3433D4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nvGrpSpPr>
          <p:cNvPr id="238" name="Group 607">
            <a:extLst>
              <a:ext uri="{FF2B5EF4-FFF2-40B4-BE49-F238E27FC236}">
                <a16:creationId xmlns:a16="http://schemas.microsoft.com/office/drawing/2014/main" id="{4ACDFB83-E8DE-41E7-B773-83D0825CD90C}"/>
              </a:ext>
            </a:extLst>
          </p:cNvPr>
          <p:cNvGrpSpPr>
            <a:grpSpLocks/>
          </p:cNvGrpSpPr>
          <p:nvPr/>
        </p:nvGrpSpPr>
        <p:grpSpPr bwMode="auto">
          <a:xfrm rot="7438959" flipH="1" flipV="1">
            <a:off x="7345871" y="2880226"/>
            <a:ext cx="769937" cy="292100"/>
            <a:chOff x="4875" y="7237"/>
            <a:chExt cx="4230" cy="1883"/>
          </a:xfrm>
        </p:grpSpPr>
        <p:sp>
          <p:nvSpPr>
            <p:cNvPr id="239" name="Arc 608">
              <a:extLst>
                <a:ext uri="{FF2B5EF4-FFF2-40B4-BE49-F238E27FC236}">
                  <a16:creationId xmlns:a16="http://schemas.microsoft.com/office/drawing/2014/main" id="{7A46BA8D-DD60-4479-A9AF-DEE7C9A2B29C}"/>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0" name="AutoShape 609">
              <a:extLst>
                <a:ext uri="{FF2B5EF4-FFF2-40B4-BE49-F238E27FC236}">
                  <a16:creationId xmlns:a16="http://schemas.microsoft.com/office/drawing/2014/main" id="{7371674A-ED2E-46D4-BBB9-922B74E8539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41" name="Text Box 665">
            <a:extLst>
              <a:ext uri="{FF2B5EF4-FFF2-40B4-BE49-F238E27FC236}">
                <a16:creationId xmlns:a16="http://schemas.microsoft.com/office/drawing/2014/main" id="{4CB0D955-4EC1-4401-9263-B0509B5A4DED}"/>
              </a:ext>
            </a:extLst>
          </p:cNvPr>
          <p:cNvSpPr txBox="1">
            <a:spLocks noChangeArrowheads="1"/>
          </p:cNvSpPr>
          <p:nvPr/>
        </p:nvSpPr>
        <p:spPr bwMode="auto">
          <a:xfrm>
            <a:off x="8048117" y="2381624"/>
            <a:ext cx="784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sp>
        <p:nvSpPr>
          <p:cNvPr id="242" name="Text Box 665">
            <a:extLst>
              <a:ext uri="{FF2B5EF4-FFF2-40B4-BE49-F238E27FC236}">
                <a16:creationId xmlns:a16="http://schemas.microsoft.com/office/drawing/2014/main" id="{E23B697C-62FE-4A9A-BF32-607670C847EC}"/>
              </a:ext>
            </a:extLst>
          </p:cNvPr>
          <p:cNvSpPr txBox="1">
            <a:spLocks noChangeArrowheads="1"/>
          </p:cNvSpPr>
          <p:nvPr/>
        </p:nvSpPr>
        <p:spPr bwMode="auto">
          <a:xfrm>
            <a:off x="8065246" y="2632371"/>
            <a:ext cx="784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¼</a:t>
            </a:r>
          </a:p>
        </p:txBody>
      </p:sp>
      <p:sp>
        <p:nvSpPr>
          <p:cNvPr id="243" name="Oval 115">
            <a:extLst>
              <a:ext uri="{FF2B5EF4-FFF2-40B4-BE49-F238E27FC236}">
                <a16:creationId xmlns:a16="http://schemas.microsoft.com/office/drawing/2014/main" id="{8EF69B47-5AB5-4784-AD8B-4509EF97C65B}"/>
              </a:ext>
            </a:extLst>
          </p:cNvPr>
          <p:cNvSpPr>
            <a:spLocks noChangeArrowheads="1"/>
          </p:cNvSpPr>
          <p:nvPr/>
        </p:nvSpPr>
        <p:spPr bwMode="auto">
          <a:xfrm flipH="1">
            <a:off x="3870453" y="2986607"/>
            <a:ext cx="931862" cy="941387"/>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sp>
        <p:nvSpPr>
          <p:cNvPr id="244" name="Oval 115">
            <a:extLst>
              <a:ext uri="{FF2B5EF4-FFF2-40B4-BE49-F238E27FC236}">
                <a16:creationId xmlns:a16="http://schemas.microsoft.com/office/drawing/2014/main" id="{90FC2A88-7A98-4865-B416-A4981D20A5F4}"/>
              </a:ext>
            </a:extLst>
          </p:cNvPr>
          <p:cNvSpPr>
            <a:spLocks noChangeArrowheads="1"/>
          </p:cNvSpPr>
          <p:nvPr/>
        </p:nvSpPr>
        <p:spPr bwMode="auto">
          <a:xfrm flipH="1">
            <a:off x="6862357" y="1233211"/>
            <a:ext cx="823655" cy="827922"/>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sp>
        <p:nvSpPr>
          <p:cNvPr id="245" name="Oval 115">
            <a:extLst>
              <a:ext uri="{FF2B5EF4-FFF2-40B4-BE49-F238E27FC236}">
                <a16:creationId xmlns:a16="http://schemas.microsoft.com/office/drawing/2014/main" id="{062E6461-7A3D-46B8-AE2D-8CE051A0813D}"/>
              </a:ext>
            </a:extLst>
          </p:cNvPr>
          <p:cNvSpPr>
            <a:spLocks noChangeArrowheads="1"/>
          </p:cNvSpPr>
          <p:nvPr/>
        </p:nvSpPr>
        <p:spPr bwMode="auto">
          <a:xfrm flipH="1">
            <a:off x="6713975" y="3056006"/>
            <a:ext cx="931863" cy="939800"/>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sp>
        <p:nvSpPr>
          <p:cNvPr id="246" name="Text Box 92">
            <a:extLst>
              <a:ext uri="{FF2B5EF4-FFF2-40B4-BE49-F238E27FC236}">
                <a16:creationId xmlns:a16="http://schemas.microsoft.com/office/drawing/2014/main" id="{20B2C62D-BF13-423D-9021-49419D6CF0B3}"/>
              </a:ext>
            </a:extLst>
          </p:cNvPr>
          <p:cNvSpPr txBox="1">
            <a:spLocks noChangeArrowheads="1"/>
          </p:cNvSpPr>
          <p:nvPr/>
        </p:nvSpPr>
        <p:spPr bwMode="auto">
          <a:xfrm>
            <a:off x="483653" y="3090862"/>
            <a:ext cx="3163606" cy="338554"/>
          </a:xfrm>
          <a:prstGeom prst="rect">
            <a:avLst/>
          </a:prstGeom>
          <a:noFill/>
          <a:ln w="38100">
            <a:solidFill>
              <a:srgbClr val="F9FE24"/>
            </a:solidFill>
            <a:prstDash val="sysDot"/>
            <a:miter lim="800000"/>
            <a:headEnd/>
            <a:tailEnd/>
          </a:ln>
        </p:spPr>
        <p:txBody>
          <a:bodyPr wrap="square">
            <a:spAutoFit/>
          </a:bodyPr>
          <a:lstStyle/>
          <a:p>
            <a:pPr algn="ctr" eaLnBrk="0" hangingPunct="0">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247" name="Text Box 177">
            <a:extLst>
              <a:ext uri="{FF2B5EF4-FFF2-40B4-BE49-F238E27FC236}">
                <a16:creationId xmlns:a16="http://schemas.microsoft.com/office/drawing/2014/main" id="{67A8D365-C0C3-456F-9E10-F08A1818A799}"/>
              </a:ext>
            </a:extLst>
          </p:cNvPr>
          <p:cNvSpPr txBox="1">
            <a:spLocks noChangeArrowheads="1"/>
          </p:cNvSpPr>
          <p:nvPr/>
        </p:nvSpPr>
        <p:spPr bwMode="auto">
          <a:xfrm>
            <a:off x="634792" y="1351455"/>
            <a:ext cx="33701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fr-FR" sz="1600" b="1" noProof="0" dirty="0">
                <a:solidFill>
                  <a:srgbClr val="0000FF"/>
                </a:solidFill>
              </a:rPr>
              <a:t>Les portions de tonneau au milieu des lignes droites.</a:t>
            </a:r>
          </a:p>
        </p:txBody>
      </p:sp>
      <p:sp>
        <p:nvSpPr>
          <p:cNvPr id="248" name="Text Box 93">
            <a:extLst>
              <a:ext uri="{FF2B5EF4-FFF2-40B4-BE49-F238E27FC236}">
                <a16:creationId xmlns:a16="http://schemas.microsoft.com/office/drawing/2014/main" id="{54F0224B-E42B-48FC-96B7-48E0F0CE4E5A}"/>
              </a:ext>
            </a:extLst>
          </p:cNvPr>
          <p:cNvSpPr txBox="1">
            <a:spLocks noChangeArrowheads="1"/>
          </p:cNvSpPr>
          <p:nvPr/>
        </p:nvSpPr>
        <p:spPr bwMode="auto">
          <a:xfrm>
            <a:off x="634792" y="2097211"/>
            <a:ext cx="5196808" cy="584775"/>
          </a:xfrm>
          <a:prstGeom prst="rect">
            <a:avLst/>
          </a:prstGeom>
          <a:noFill/>
          <a:ln w="9525">
            <a:noFill/>
            <a:miter lim="800000"/>
            <a:headEnd/>
            <a:tailEnd/>
          </a:ln>
        </p:spPr>
        <p:txBody>
          <a:bodyPr wrap="square">
            <a:spAutoFit/>
          </a:bodyPr>
          <a:lstStyle/>
          <a:p>
            <a:pPr algn="ctr"/>
            <a:r>
              <a:rPr lang="fr-FR" altLang="de-DE" sz="1600" b="1" dirty="0">
                <a:solidFill>
                  <a:srgbClr val="0000FF"/>
                </a:solidFill>
              </a:rPr>
              <a:t>Les lignes entre les portions de tonneau doivent être courtes et de longueur identifiable.</a:t>
            </a:r>
            <a:endParaRPr lang="en-GB" altLang="de-DE" sz="1600" b="1" dirty="0">
              <a:solidFill>
                <a:srgbClr val="0000FF"/>
              </a:solidFill>
            </a:endParaRPr>
          </a:p>
        </p:txBody>
      </p:sp>
      <p:sp>
        <p:nvSpPr>
          <p:cNvPr id="249" name="Oval 119">
            <a:extLst>
              <a:ext uri="{FF2B5EF4-FFF2-40B4-BE49-F238E27FC236}">
                <a16:creationId xmlns:a16="http://schemas.microsoft.com/office/drawing/2014/main" id="{F9BEB886-D712-49E1-BA9E-19984EA71C0B}"/>
              </a:ext>
            </a:extLst>
          </p:cNvPr>
          <p:cNvSpPr>
            <a:spLocks noChangeArrowheads="1"/>
          </p:cNvSpPr>
          <p:nvPr/>
        </p:nvSpPr>
        <p:spPr bwMode="auto">
          <a:xfrm>
            <a:off x="7581733" y="15685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0" name="Oval 119">
            <a:extLst>
              <a:ext uri="{FF2B5EF4-FFF2-40B4-BE49-F238E27FC236}">
                <a16:creationId xmlns:a16="http://schemas.microsoft.com/office/drawing/2014/main" id="{DEDB1647-CA46-44BB-9429-5C2BAFB8A941}"/>
              </a:ext>
            </a:extLst>
          </p:cNvPr>
          <p:cNvSpPr>
            <a:spLocks noChangeArrowheads="1"/>
          </p:cNvSpPr>
          <p:nvPr/>
        </p:nvSpPr>
        <p:spPr bwMode="auto">
          <a:xfrm>
            <a:off x="6882022" y="12612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1" name="Oval 119">
            <a:extLst>
              <a:ext uri="{FF2B5EF4-FFF2-40B4-BE49-F238E27FC236}">
                <a16:creationId xmlns:a16="http://schemas.microsoft.com/office/drawing/2014/main" id="{EB7ACC3B-32EC-4F46-AC67-E84AE04D3672}"/>
              </a:ext>
            </a:extLst>
          </p:cNvPr>
          <p:cNvSpPr>
            <a:spLocks noChangeArrowheads="1"/>
          </p:cNvSpPr>
          <p:nvPr/>
        </p:nvSpPr>
        <p:spPr bwMode="auto">
          <a:xfrm>
            <a:off x="5894055" y="2296547"/>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2" name="Oval 119">
            <a:extLst>
              <a:ext uri="{FF2B5EF4-FFF2-40B4-BE49-F238E27FC236}">
                <a16:creationId xmlns:a16="http://schemas.microsoft.com/office/drawing/2014/main" id="{785B7EB3-F128-4AE9-B95E-43FA6516F7E4}"/>
              </a:ext>
            </a:extLst>
          </p:cNvPr>
          <p:cNvSpPr>
            <a:spLocks noChangeArrowheads="1"/>
          </p:cNvSpPr>
          <p:nvPr/>
        </p:nvSpPr>
        <p:spPr bwMode="auto">
          <a:xfrm>
            <a:off x="4668668" y="3605292"/>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3" name="Oval 119">
            <a:extLst>
              <a:ext uri="{FF2B5EF4-FFF2-40B4-BE49-F238E27FC236}">
                <a16:creationId xmlns:a16="http://schemas.microsoft.com/office/drawing/2014/main" id="{D95A9EC3-363E-4EAA-A8CE-316B14C468E1}"/>
              </a:ext>
            </a:extLst>
          </p:cNvPr>
          <p:cNvSpPr>
            <a:spLocks noChangeArrowheads="1"/>
          </p:cNvSpPr>
          <p:nvPr/>
        </p:nvSpPr>
        <p:spPr bwMode="auto">
          <a:xfrm>
            <a:off x="4330290" y="381120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4" name="Oval 119">
            <a:extLst>
              <a:ext uri="{FF2B5EF4-FFF2-40B4-BE49-F238E27FC236}">
                <a16:creationId xmlns:a16="http://schemas.microsoft.com/office/drawing/2014/main" id="{CB091883-1954-4D04-B0EC-F6BE9F6CD4D0}"/>
              </a:ext>
            </a:extLst>
          </p:cNvPr>
          <p:cNvSpPr>
            <a:spLocks noChangeArrowheads="1"/>
          </p:cNvSpPr>
          <p:nvPr/>
        </p:nvSpPr>
        <p:spPr bwMode="auto">
          <a:xfrm>
            <a:off x="7584028" y="3397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5" name="Oval 119">
            <a:extLst>
              <a:ext uri="{FF2B5EF4-FFF2-40B4-BE49-F238E27FC236}">
                <a16:creationId xmlns:a16="http://schemas.microsoft.com/office/drawing/2014/main" id="{A914E472-7D0D-4495-AB5A-53101B5D1F77}"/>
              </a:ext>
            </a:extLst>
          </p:cNvPr>
          <p:cNvSpPr>
            <a:spLocks noChangeArrowheads="1"/>
          </p:cNvSpPr>
          <p:nvPr/>
        </p:nvSpPr>
        <p:spPr bwMode="auto">
          <a:xfrm>
            <a:off x="7598653" y="258129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56" name="Oval 119">
            <a:extLst>
              <a:ext uri="{FF2B5EF4-FFF2-40B4-BE49-F238E27FC236}">
                <a16:creationId xmlns:a16="http://schemas.microsoft.com/office/drawing/2014/main" id="{C1D0E5E3-1EC5-47E7-958F-8F57C722A900}"/>
              </a:ext>
            </a:extLst>
          </p:cNvPr>
          <p:cNvSpPr>
            <a:spLocks noChangeArrowheads="1"/>
          </p:cNvSpPr>
          <p:nvPr/>
        </p:nvSpPr>
        <p:spPr bwMode="auto">
          <a:xfrm>
            <a:off x="7081312" y="3891791"/>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grpSp>
        <p:nvGrpSpPr>
          <p:cNvPr id="83" name="Group 103">
            <a:extLst>
              <a:ext uri="{FF2B5EF4-FFF2-40B4-BE49-F238E27FC236}">
                <a16:creationId xmlns:a16="http://schemas.microsoft.com/office/drawing/2014/main" id="{3CA04E3D-81B5-4868-8444-3E227E6E3FBE}"/>
              </a:ext>
            </a:extLst>
          </p:cNvPr>
          <p:cNvGrpSpPr>
            <a:grpSpLocks/>
          </p:cNvGrpSpPr>
          <p:nvPr/>
        </p:nvGrpSpPr>
        <p:grpSpPr bwMode="auto">
          <a:xfrm flipH="1">
            <a:off x="5070453" y="2853971"/>
            <a:ext cx="838201" cy="700088"/>
            <a:chOff x="1153" y="2063"/>
            <a:chExt cx="528" cy="441"/>
          </a:xfrm>
        </p:grpSpPr>
        <p:grpSp>
          <p:nvGrpSpPr>
            <p:cNvPr id="84" name="Group 98">
              <a:extLst>
                <a:ext uri="{FF2B5EF4-FFF2-40B4-BE49-F238E27FC236}">
                  <a16:creationId xmlns:a16="http://schemas.microsoft.com/office/drawing/2014/main" id="{1077AFEC-C906-461E-8C35-41E6AFB90631}"/>
                </a:ext>
              </a:extLst>
            </p:cNvPr>
            <p:cNvGrpSpPr>
              <a:grpSpLocks/>
            </p:cNvGrpSpPr>
            <p:nvPr/>
          </p:nvGrpSpPr>
          <p:grpSpPr bwMode="auto">
            <a:xfrm>
              <a:off x="1153" y="2063"/>
              <a:ext cx="528" cy="425"/>
              <a:chOff x="1177" y="2063"/>
              <a:chExt cx="528" cy="425"/>
            </a:xfrm>
          </p:grpSpPr>
          <p:sp>
            <p:nvSpPr>
              <p:cNvPr id="86" name="Line 90">
                <a:extLst>
                  <a:ext uri="{FF2B5EF4-FFF2-40B4-BE49-F238E27FC236}">
                    <a16:creationId xmlns:a16="http://schemas.microsoft.com/office/drawing/2014/main" id="{B66A470C-81BA-4B3B-8297-A110EFEFF262}"/>
                  </a:ext>
                </a:extLst>
              </p:cNvPr>
              <p:cNvSpPr>
                <a:spLocks noChangeShapeType="1"/>
              </p:cNvSpPr>
              <p:nvPr/>
            </p:nvSpPr>
            <p:spPr bwMode="auto">
              <a:xfrm>
                <a:off x="1177" y="2488"/>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 name="Line 91">
                <a:extLst>
                  <a:ext uri="{FF2B5EF4-FFF2-40B4-BE49-F238E27FC236}">
                    <a16:creationId xmlns:a16="http://schemas.microsoft.com/office/drawing/2014/main" id="{788DEF22-3DD7-468C-9972-2B93C43F46CD}"/>
                  </a:ext>
                </a:extLst>
              </p:cNvPr>
              <p:cNvSpPr>
                <a:spLocks noChangeShapeType="1"/>
              </p:cNvSpPr>
              <p:nvPr/>
            </p:nvSpPr>
            <p:spPr bwMode="auto">
              <a:xfrm>
                <a:off x="1306" y="2063"/>
                <a:ext cx="385" cy="423"/>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85" name="Text Box 92">
              <a:extLst>
                <a:ext uri="{FF2B5EF4-FFF2-40B4-BE49-F238E27FC236}">
                  <a16:creationId xmlns:a16="http://schemas.microsoft.com/office/drawing/2014/main" id="{0382B840-637C-4B7E-9408-BE216C4D1631}"/>
                </a:ext>
              </a:extLst>
            </p:cNvPr>
            <p:cNvSpPr txBox="1">
              <a:spLocks noChangeArrowheads="1"/>
            </p:cNvSpPr>
            <p:nvPr/>
          </p:nvSpPr>
          <p:spPr bwMode="auto">
            <a:xfrm>
              <a:off x="1165" y="225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Tree>
    <p:extLst>
      <p:ext uri="{BB962C8B-B14F-4D97-AF65-F5344CB8AC3E}">
        <p14:creationId xmlns:p14="http://schemas.microsoft.com/office/powerpoint/2010/main" val="332840248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blinds(horizontal)">
                                      <p:cBhvr>
                                        <p:cTn id="7" dur="1000"/>
                                        <p:tgtEl>
                                          <p:spTgt spid="24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blinds(horizontal)">
                                      <p:cBhvr>
                                        <p:cTn id="11" dur="1000"/>
                                        <p:tgtEl>
                                          <p:spTgt spid="24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blinds(horizontal)">
                                      <p:cBhvr>
                                        <p:cTn id="15" dur="1000"/>
                                        <p:tgtEl>
                                          <p:spTgt spid="248"/>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blinds(horizontal)">
                                      <p:cBhvr>
                                        <p:cTn id="19" dur="1000"/>
                                        <p:tgtEl>
                                          <p:spTgt spid="243"/>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blinds(horizontal)">
                                      <p:cBhvr>
                                        <p:cTn id="23" dur="1000"/>
                                        <p:tgtEl>
                                          <p:spTgt spid="244"/>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blinds(horizontal)">
                                      <p:cBhvr>
                                        <p:cTn id="27" dur="1000"/>
                                        <p:tgtEl>
                                          <p:spTgt spid="245"/>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blinds(horizontal)">
                                      <p:cBhvr>
                                        <p:cTn id="3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7" grpId="0"/>
      <p:bldP spid="2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65"/>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dirty="0"/>
              <a:t>F-27.03.01</a:t>
            </a:r>
          </a:p>
        </p:txBody>
      </p:sp>
      <p:sp>
        <p:nvSpPr>
          <p:cNvPr id="71682" name="Text Box 539"/>
          <p:cNvSpPr txBox="1">
            <a:spLocks noChangeArrowheads="1"/>
          </p:cNvSpPr>
          <p:nvPr/>
        </p:nvSpPr>
        <p:spPr bwMode="auto">
          <a:xfrm>
            <a:off x="216783" y="5767172"/>
            <a:ext cx="8796747" cy="584775"/>
          </a:xfrm>
          <a:prstGeom prst="rect">
            <a:avLst/>
          </a:prstGeom>
          <a:solidFill>
            <a:schemeClr val="bg1"/>
          </a:solidFill>
          <a:ln w="9525">
            <a:noFill/>
            <a:miter lim="800000"/>
            <a:headEnd/>
            <a:tailEnd/>
          </a:ln>
        </p:spPr>
        <p:txBody>
          <a:bodyPr wrap="square">
            <a:spAutoFit/>
          </a:bodyPr>
          <a:lstStyle/>
          <a:p>
            <a:pPr algn="ctr" defTabSz="793750" eaLnBrk="0" hangingPunct="0"/>
            <a:r>
              <a:rPr lang="fr-FR" sz="1600" b="1" noProof="0" dirty="0"/>
              <a:t>A partir d’un vol dos, le modèle exécute trois tonneaux consécutifs en sens alternés, sortie en vol dos.</a:t>
            </a:r>
          </a:p>
        </p:txBody>
      </p:sp>
      <p:sp>
        <p:nvSpPr>
          <p:cNvPr id="71683" name="Line 243"/>
          <p:cNvSpPr>
            <a:spLocks noChangeShapeType="1"/>
          </p:cNvSpPr>
          <p:nvPr/>
        </p:nvSpPr>
        <p:spPr bwMode="auto">
          <a:xfrm flipH="1">
            <a:off x="2182813" y="3657600"/>
            <a:ext cx="4330700" cy="0"/>
          </a:xfrm>
          <a:prstGeom prst="line">
            <a:avLst/>
          </a:prstGeom>
          <a:noFill/>
          <a:ln w="9525">
            <a:solidFill>
              <a:schemeClr val="tx1"/>
            </a:solidFill>
            <a:round/>
            <a:headEnd/>
            <a:tailEnd/>
          </a:ln>
        </p:spPr>
        <p:txBody>
          <a:bodyPr/>
          <a:lstStyle/>
          <a:p>
            <a:endParaRPr lang="de-DE"/>
          </a:p>
        </p:txBody>
      </p:sp>
      <p:grpSp>
        <p:nvGrpSpPr>
          <p:cNvPr id="71684" name="Group 247"/>
          <p:cNvGrpSpPr>
            <a:grpSpLocks/>
          </p:cNvGrpSpPr>
          <p:nvPr/>
        </p:nvGrpSpPr>
        <p:grpSpPr bwMode="auto">
          <a:xfrm rot="-5599387" flipH="1" flipV="1">
            <a:off x="6366669" y="3412331"/>
            <a:ext cx="311150" cy="490538"/>
            <a:chOff x="2820" y="264"/>
            <a:chExt cx="420" cy="1452"/>
          </a:xfrm>
        </p:grpSpPr>
        <p:sp>
          <p:nvSpPr>
            <p:cNvPr id="71733" name="Line 24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34" name="Group 249"/>
            <p:cNvGrpSpPr>
              <a:grpSpLocks/>
            </p:cNvGrpSpPr>
            <p:nvPr/>
          </p:nvGrpSpPr>
          <p:grpSpPr bwMode="auto">
            <a:xfrm>
              <a:off x="2940" y="264"/>
              <a:ext cx="300" cy="1452"/>
              <a:chOff x="2940" y="264"/>
              <a:chExt cx="300" cy="1452"/>
            </a:xfrm>
          </p:grpSpPr>
          <p:grpSp>
            <p:nvGrpSpPr>
              <p:cNvPr id="71735" name="Group 250"/>
              <p:cNvGrpSpPr>
                <a:grpSpLocks/>
              </p:cNvGrpSpPr>
              <p:nvPr/>
            </p:nvGrpSpPr>
            <p:grpSpPr bwMode="auto">
              <a:xfrm>
                <a:off x="2940" y="264"/>
                <a:ext cx="252" cy="1368"/>
                <a:chOff x="3024" y="732"/>
                <a:chExt cx="252" cy="1368"/>
              </a:xfrm>
            </p:grpSpPr>
            <p:grpSp>
              <p:nvGrpSpPr>
                <p:cNvPr id="71738" name="Group 251"/>
                <p:cNvGrpSpPr>
                  <a:grpSpLocks/>
                </p:cNvGrpSpPr>
                <p:nvPr/>
              </p:nvGrpSpPr>
              <p:grpSpPr bwMode="auto">
                <a:xfrm>
                  <a:off x="3024" y="732"/>
                  <a:ext cx="252" cy="1368"/>
                  <a:chOff x="3168" y="1008"/>
                  <a:chExt cx="484" cy="2448"/>
                </a:xfrm>
              </p:grpSpPr>
              <p:grpSp>
                <p:nvGrpSpPr>
                  <p:cNvPr id="71740" name="Group 252"/>
                  <p:cNvGrpSpPr>
                    <a:grpSpLocks/>
                  </p:cNvGrpSpPr>
                  <p:nvPr/>
                </p:nvGrpSpPr>
                <p:grpSpPr bwMode="auto">
                  <a:xfrm>
                    <a:off x="3168" y="1008"/>
                    <a:ext cx="484" cy="2448"/>
                    <a:chOff x="2256" y="864"/>
                    <a:chExt cx="532" cy="2448"/>
                  </a:xfrm>
                </p:grpSpPr>
                <p:sp>
                  <p:nvSpPr>
                    <p:cNvPr id="71743" name="Freeform 25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44" name="Freeform 25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41" name="Freeform 255"/>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42" name="Freeform 256"/>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39" name="Line 25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36" name="AutoShape 25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37" name="Line 25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1686" name="AutoShape 263"/>
          <p:cNvSpPr>
            <a:spLocks noChangeArrowheads="1"/>
          </p:cNvSpPr>
          <p:nvPr/>
        </p:nvSpPr>
        <p:spPr bwMode="auto">
          <a:xfrm rot="10800000">
            <a:off x="5653088" y="355282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87" name="Group 264"/>
          <p:cNvGrpSpPr>
            <a:grpSpLocks/>
          </p:cNvGrpSpPr>
          <p:nvPr/>
        </p:nvGrpSpPr>
        <p:grpSpPr bwMode="auto">
          <a:xfrm rot="-5400000" flipH="1" flipV="1">
            <a:off x="2996407" y="3401219"/>
            <a:ext cx="311150" cy="490537"/>
            <a:chOff x="2820" y="264"/>
            <a:chExt cx="420" cy="1452"/>
          </a:xfrm>
        </p:grpSpPr>
        <p:sp>
          <p:nvSpPr>
            <p:cNvPr id="71719"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20" name="Group 266"/>
            <p:cNvGrpSpPr>
              <a:grpSpLocks/>
            </p:cNvGrpSpPr>
            <p:nvPr/>
          </p:nvGrpSpPr>
          <p:grpSpPr bwMode="auto">
            <a:xfrm>
              <a:off x="2940" y="264"/>
              <a:ext cx="300" cy="1452"/>
              <a:chOff x="2940" y="264"/>
              <a:chExt cx="300" cy="1452"/>
            </a:xfrm>
          </p:grpSpPr>
          <p:grpSp>
            <p:nvGrpSpPr>
              <p:cNvPr id="71721" name="Group 267"/>
              <p:cNvGrpSpPr>
                <a:grpSpLocks/>
              </p:cNvGrpSpPr>
              <p:nvPr/>
            </p:nvGrpSpPr>
            <p:grpSpPr bwMode="auto">
              <a:xfrm>
                <a:off x="2940" y="264"/>
                <a:ext cx="252" cy="1368"/>
                <a:chOff x="3024" y="732"/>
                <a:chExt cx="252" cy="1368"/>
              </a:xfrm>
            </p:grpSpPr>
            <p:grpSp>
              <p:nvGrpSpPr>
                <p:cNvPr id="71724" name="Group 268"/>
                <p:cNvGrpSpPr>
                  <a:grpSpLocks/>
                </p:cNvGrpSpPr>
                <p:nvPr/>
              </p:nvGrpSpPr>
              <p:grpSpPr bwMode="auto">
                <a:xfrm>
                  <a:off x="3024" y="732"/>
                  <a:ext cx="252" cy="1368"/>
                  <a:chOff x="3168" y="1008"/>
                  <a:chExt cx="484" cy="2448"/>
                </a:xfrm>
              </p:grpSpPr>
              <p:grpSp>
                <p:nvGrpSpPr>
                  <p:cNvPr id="71726" name="Group 269"/>
                  <p:cNvGrpSpPr>
                    <a:grpSpLocks/>
                  </p:cNvGrpSpPr>
                  <p:nvPr/>
                </p:nvGrpSpPr>
                <p:grpSpPr bwMode="auto">
                  <a:xfrm>
                    <a:off x="3168" y="1008"/>
                    <a:ext cx="484" cy="2448"/>
                    <a:chOff x="2256" y="864"/>
                    <a:chExt cx="532" cy="2448"/>
                  </a:xfrm>
                </p:grpSpPr>
                <p:sp>
                  <p:nvSpPr>
                    <p:cNvPr id="71729" name="Freeform 27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30" name="Freeform 271"/>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27" name="Freeform 27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28" name="Freeform 273"/>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25"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22"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23"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1689" name="AutoShape 242"/>
          <p:cNvSpPr>
            <a:spLocks noChangeArrowheads="1"/>
          </p:cNvSpPr>
          <p:nvPr/>
        </p:nvSpPr>
        <p:spPr bwMode="auto">
          <a:xfrm flipH="1">
            <a:off x="2265363" y="3563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90" name="Group 307"/>
          <p:cNvGrpSpPr>
            <a:grpSpLocks/>
          </p:cNvGrpSpPr>
          <p:nvPr/>
        </p:nvGrpSpPr>
        <p:grpSpPr bwMode="auto">
          <a:xfrm rot="18901329" flipH="1">
            <a:off x="4288678" y="3226653"/>
            <a:ext cx="1145716" cy="326339"/>
            <a:chOff x="4875" y="7237"/>
            <a:chExt cx="4230" cy="1883"/>
          </a:xfrm>
        </p:grpSpPr>
        <p:sp>
          <p:nvSpPr>
            <p:cNvPr id="71715"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6"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1696" name="Text Box 11"/>
          <p:cNvSpPr txBox="1">
            <a:spLocks noChangeArrowheads="1"/>
          </p:cNvSpPr>
          <p:nvPr/>
        </p:nvSpPr>
        <p:spPr bwMode="auto">
          <a:xfrm>
            <a:off x="1020762" y="103188"/>
            <a:ext cx="8123237" cy="387903"/>
          </a:xfrm>
          <a:prstGeom prst="rect">
            <a:avLst/>
          </a:prstGeom>
          <a:noFill/>
          <a:ln w="9525">
            <a:noFill/>
            <a:miter lim="800000"/>
            <a:headEnd/>
            <a:tailEnd/>
          </a:ln>
        </p:spPr>
        <p:txBody>
          <a:bodyPr wrap="square" lIns="79352" tIns="39676" rIns="79352" bIns="39676">
            <a:spAutoFit/>
          </a:bodyPr>
          <a:lstStyle/>
          <a:p>
            <a:pPr marL="539750" defTabSz="793750" eaLnBrk="0" hangingPunct="0">
              <a:tabLst>
                <a:tab pos="449263" algn="l"/>
              </a:tabLst>
            </a:pPr>
            <a:r>
              <a:rPr lang="en-GB" sz="2000" b="1" dirty="0"/>
              <a:t>F-27.03 </a:t>
            </a:r>
            <a:r>
              <a:rPr lang="fr-FR" sz="2000" b="1" noProof="0" dirty="0"/>
              <a:t>Combinaison de trois tonneaux en sens alternés.</a:t>
            </a:r>
            <a:endParaRPr lang="de-DE" altLang="de-DE" sz="2000" dirty="0"/>
          </a:p>
        </p:txBody>
      </p:sp>
      <p:sp>
        <p:nvSpPr>
          <p:cNvPr id="104" name="Text Box 239"/>
          <p:cNvSpPr txBox="1">
            <a:spLocks noChangeArrowheads="1"/>
          </p:cNvSpPr>
          <p:nvPr/>
        </p:nvSpPr>
        <p:spPr bwMode="auto">
          <a:xfrm>
            <a:off x="4034132" y="3910161"/>
            <a:ext cx="1162050" cy="339725"/>
          </a:xfrm>
          <a:prstGeom prst="rect">
            <a:avLst/>
          </a:prstGeom>
          <a:noFill/>
          <a:ln w="9525">
            <a:noFill/>
            <a:miter lim="800000"/>
            <a:headEnd/>
            <a:tailEnd/>
          </a:ln>
        </p:spPr>
        <p:txBody>
          <a:bodyPr>
            <a:spAutoFit/>
          </a:bodyPr>
          <a:lstStyle/>
          <a:p>
            <a:pPr algn="ctr" eaLnBrk="0" hangingPunct="0">
              <a:spcBef>
                <a:spcPct val="50000"/>
              </a:spcBef>
            </a:pPr>
            <a:r>
              <a:rPr lang="fr-FR" sz="1600" b="1" noProof="0" dirty="0"/>
              <a:t>tonneau</a:t>
            </a:r>
          </a:p>
        </p:txBody>
      </p:sp>
      <p:grpSp>
        <p:nvGrpSpPr>
          <p:cNvPr id="66" name="Group 307">
            <a:extLst>
              <a:ext uri="{FF2B5EF4-FFF2-40B4-BE49-F238E27FC236}">
                <a16:creationId xmlns:a16="http://schemas.microsoft.com/office/drawing/2014/main" id="{AC7131C9-99AE-4CC9-B224-5EE2093BAD0B}"/>
              </a:ext>
            </a:extLst>
          </p:cNvPr>
          <p:cNvGrpSpPr>
            <a:grpSpLocks/>
          </p:cNvGrpSpPr>
          <p:nvPr/>
        </p:nvGrpSpPr>
        <p:grpSpPr bwMode="auto">
          <a:xfrm rot="3272281" flipH="1" flipV="1">
            <a:off x="4589357" y="3781487"/>
            <a:ext cx="1145716" cy="326339"/>
            <a:chOff x="4875" y="7237"/>
            <a:chExt cx="4230" cy="1883"/>
          </a:xfrm>
        </p:grpSpPr>
        <p:sp>
          <p:nvSpPr>
            <p:cNvPr id="67" name="Arc 308">
              <a:extLst>
                <a:ext uri="{FF2B5EF4-FFF2-40B4-BE49-F238E27FC236}">
                  <a16:creationId xmlns:a16="http://schemas.microsoft.com/office/drawing/2014/main" id="{2FC2A514-4F13-4D4F-8DFF-B84C734BD22A}"/>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8" name="AutoShape 309">
              <a:extLst>
                <a:ext uri="{FF2B5EF4-FFF2-40B4-BE49-F238E27FC236}">
                  <a16:creationId xmlns:a16="http://schemas.microsoft.com/office/drawing/2014/main" id="{C3CAD679-DE9E-4A63-8A94-8FB42E3BDB0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69" name="Text Box 239">
            <a:extLst>
              <a:ext uri="{FF2B5EF4-FFF2-40B4-BE49-F238E27FC236}">
                <a16:creationId xmlns:a16="http://schemas.microsoft.com/office/drawing/2014/main" id="{9952EE6D-6637-4865-B3D4-9D303DFBDFCF}"/>
              </a:ext>
            </a:extLst>
          </p:cNvPr>
          <p:cNvSpPr txBox="1">
            <a:spLocks noChangeArrowheads="1"/>
          </p:cNvSpPr>
          <p:nvPr/>
        </p:nvSpPr>
        <p:spPr bwMode="auto">
          <a:xfrm>
            <a:off x="4435528" y="3038559"/>
            <a:ext cx="1496736" cy="339725"/>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t>tonneau</a:t>
            </a:r>
          </a:p>
        </p:txBody>
      </p:sp>
      <p:sp>
        <p:nvSpPr>
          <p:cNvPr id="70" name="Text Box 239">
            <a:extLst>
              <a:ext uri="{FF2B5EF4-FFF2-40B4-BE49-F238E27FC236}">
                <a16:creationId xmlns:a16="http://schemas.microsoft.com/office/drawing/2014/main" id="{770B0FFC-5D7E-4929-88CE-F9429BC84FEC}"/>
              </a:ext>
            </a:extLst>
          </p:cNvPr>
          <p:cNvSpPr txBox="1">
            <a:spLocks noChangeArrowheads="1"/>
          </p:cNvSpPr>
          <p:nvPr/>
        </p:nvSpPr>
        <p:spPr bwMode="auto">
          <a:xfrm>
            <a:off x="3334098" y="3045025"/>
            <a:ext cx="1496736" cy="339725"/>
          </a:xfrm>
          <a:prstGeom prst="rect">
            <a:avLst/>
          </a:prstGeom>
          <a:noFill/>
          <a:ln w="9525">
            <a:noFill/>
            <a:miter lim="800000"/>
            <a:headEnd/>
            <a:tailEnd/>
          </a:ln>
        </p:spPr>
        <p:txBody>
          <a:bodyPr wrap="square">
            <a:spAutoFit/>
          </a:bodyPr>
          <a:lstStyle/>
          <a:p>
            <a:pPr algn="ctr" eaLnBrk="0" hangingPunct="0">
              <a:spcBef>
                <a:spcPct val="50000"/>
              </a:spcBef>
            </a:pPr>
            <a:r>
              <a:rPr lang="fr-FR" sz="1600" b="1" noProof="0" dirty="0"/>
              <a:t>tonneau</a:t>
            </a:r>
          </a:p>
        </p:txBody>
      </p:sp>
      <p:grpSp>
        <p:nvGrpSpPr>
          <p:cNvPr id="71" name="Group 307">
            <a:extLst>
              <a:ext uri="{FF2B5EF4-FFF2-40B4-BE49-F238E27FC236}">
                <a16:creationId xmlns:a16="http://schemas.microsoft.com/office/drawing/2014/main" id="{92174E0C-9C6C-41C3-BE2B-92577B027FCE}"/>
              </a:ext>
            </a:extLst>
          </p:cNvPr>
          <p:cNvGrpSpPr>
            <a:grpSpLocks/>
          </p:cNvGrpSpPr>
          <p:nvPr/>
        </p:nvGrpSpPr>
        <p:grpSpPr bwMode="auto">
          <a:xfrm rot="3272281" flipH="1" flipV="1">
            <a:off x="3903852" y="3765527"/>
            <a:ext cx="1145716" cy="326339"/>
            <a:chOff x="4875" y="7237"/>
            <a:chExt cx="4230" cy="1883"/>
          </a:xfrm>
        </p:grpSpPr>
        <p:sp>
          <p:nvSpPr>
            <p:cNvPr id="72" name="Arc 308">
              <a:extLst>
                <a:ext uri="{FF2B5EF4-FFF2-40B4-BE49-F238E27FC236}">
                  <a16:creationId xmlns:a16="http://schemas.microsoft.com/office/drawing/2014/main" id="{7CBD566E-8144-4501-883F-52DF732D99DB}"/>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3" name="AutoShape 309">
              <a:extLst>
                <a:ext uri="{FF2B5EF4-FFF2-40B4-BE49-F238E27FC236}">
                  <a16:creationId xmlns:a16="http://schemas.microsoft.com/office/drawing/2014/main" id="{05B470A3-6448-4114-9B8C-299A8103E26C}"/>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1000"/>
                                        <p:tgtEl>
                                          <p:spTgt spid="6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blinds(horizontal)">
                                      <p:cBhvr>
                                        <p:cTn id="11" dur="1000"/>
                                        <p:tgtEl>
                                          <p:spTgt spid="10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69" grpId="0"/>
      <p:bldP spid="70" grpId="0"/>
    </p:bldLst>
  </p:timing>
</p:sld>
</file>

<file path=ppt/theme/theme1.xml><?xml version="1.0" encoding="utf-8"?>
<a:theme xmlns:a="http://schemas.openxmlformats.org/drawingml/2006/main" name="leer">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3A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3A left">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3049</Words>
  <Application>Microsoft Office PowerPoint</Application>
  <PresentationFormat>Affichage à l'écran (4:3)</PresentationFormat>
  <Paragraphs>339</Paragraphs>
  <Slides>43</Slides>
  <Notes>3</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43</vt:i4>
      </vt:variant>
    </vt:vector>
  </HeadingPairs>
  <TitlesOfParts>
    <vt:vector size="55" baseType="lpstr">
      <vt:lpstr>Arial</vt:lpstr>
      <vt:lpstr>Arioso</vt:lpstr>
      <vt:lpstr>Balloon</vt:lpstr>
      <vt:lpstr>Calibri</vt:lpstr>
      <vt:lpstr>CommonBullets</vt:lpstr>
      <vt:lpstr>Tahoma</vt:lpstr>
      <vt:lpstr>Times New Roman</vt:lpstr>
      <vt:lpstr>leer</vt:lpstr>
      <vt:lpstr>Standarddesign</vt:lpstr>
      <vt:lpstr>F3A right</vt:lpstr>
      <vt:lpstr>F3A left</vt:lpstr>
      <vt:lpstr>Designer Zeichnung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Programmfolge P-19</dc:title>
  <dc:subject>Figurenbeschreibung</dc:subject>
  <dc:creator>Peter Uhlig</dc:creator>
  <dc:description>Nach einer Idee von Bob Skinner erstellte Präsentation der F3A Figurenfolge P-19</dc:description>
  <cp:lastModifiedBy>BOSSARD Arnaud</cp:lastModifiedBy>
  <cp:revision>818</cp:revision>
  <cp:lastPrinted>2022-03-10T21:59:59Z</cp:lastPrinted>
  <dcterms:created xsi:type="dcterms:W3CDTF">2005-02-27T08:44:22Z</dcterms:created>
  <dcterms:modified xsi:type="dcterms:W3CDTF">2026-03-02T09:01:49Z</dcterms:modified>
</cp:coreProperties>
</file>