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39"/>
  </p:notesMasterIdLst>
  <p:sldIdLst>
    <p:sldId id="267" r:id="rId5"/>
    <p:sldId id="365" r:id="rId6"/>
    <p:sldId id="449" r:id="rId7"/>
    <p:sldId id="270" r:id="rId8"/>
    <p:sldId id="451" r:id="rId9"/>
    <p:sldId id="452" r:id="rId10"/>
    <p:sldId id="297" r:id="rId11"/>
    <p:sldId id="483" r:id="rId12"/>
    <p:sldId id="433" r:id="rId13"/>
    <p:sldId id="484" r:id="rId14"/>
    <p:sldId id="342" r:id="rId15"/>
    <p:sldId id="457" r:id="rId16"/>
    <p:sldId id="346" r:id="rId17"/>
    <p:sldId id="458" r:id="rId18"/>
    <p:sldId id="273" r:id="rId19"/>
    <p:sldId id="459" r:id="rId20"/>
    <p:sldId id="300" r:id="rId21"/>
    <p:sldId id="485" r:id="rId22"/>
    <p:sldId id="491" r:id="rId23"/>
    <p:sldId id="492" r:id="rId24"/>
    <p:sldId id="464" r:id="rId25"/>
    <p:sldId id="465" r:id="rId26"/>
    <p:sldId id="277" r:id="rId27"/>
    <p:sldId id="467" r:id="rId28"/>
    <p:sldId id="466" r:id="rId29"/>
    <p:sldId id="468" r:id="rId30"/>
    <p:sldId id="469" r:id="rId31"/>
    <p:sldId id="488" r:id="rId32"/>
    <p:sldId id="356" r:id="rId33"/>
    <p:sldId id="472" r:id="rId34"/>
    <p:sldId id="261" r:id="rId35"/>
    <p:sldId id="489" r:id="rId36"/>
    <p:sldId id="292" r:id="rId37"/>
    <p:sldId id="482" r:id="rId38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5FE"/>
    <a:srgbClr val="0000FF"/>
    <a:srgbClr val="00FFFF"/>
    <a:srgbClr val="59EB71"/>
    <a:srgbClr val="29E548"/>
    <a:srgbClr val="E3F5E7"/>
    <a:srgbClr val="54E86D"/>
    <a:srgbClr val="54E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CE938-3356-49BE-BA69-ACF1ADEBBC94}" v="4" dt="2026-02-16T07:05:31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7" autoAdjust="0"/>
    <p:restoredTop sz="95000" autoAdjust="0"/>
  </p:normalViewPr>
  <p:slideViewPr>
    <p:cSldViewPr snapToGrid="0">
      <p:cViewPr varScale="1">
        <p:scale>
          <a:sx n="111" d="100"/>
          <a:sy n="111" d="100"/>
        </p:scale>
        <p:origin x="16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SARD Arnaud" userId="00df634d-d2e9-4ace-9041-98d10f7db36a" providerId="ADAL" clId="{2AF9B497-93AD-4D30-8AAA-1759AF476355}"/>
    <pc:docChg chg="modSld">
      <pc:chgData name="BOSSARD Arnaud" userId="00df634d-d2e9-4ace-9041-98d10f7db36a" providerId="ADAL" clId="{2AF9B497-93AD-4D30-8AAA-1759AF476355}" dt="2026-02-16T07:05:31.123" v="3"/>
      <pc:docMkLst>
        <pc:docMk/>
      </pc:docMkLst>
      <pc:sldChg chg="modSp">
        <pc:chgData name="BOSSARD Arnaud" userId="00df634d-d2e9-4ace-9041-98d10f7db36a" providerId="ADAL" clId="{2AF9B497-93AD-4D30-8AAA-1759AF476355}" dt="2026-02-16T07:05:21.708" v="1" actId="1076"/>
        <pc:sldMkLst>
          <pc:docMk/>
          <pc:sldMk cId="4053382999" sldId="433"/>
        </pc:sldMkLst>
        <pc:spChg chg="mod">
          <ac:chgData name="BOSSARD Arnaud" userId="00df634d-d2e9-4ace-9041-98d10f7db36a" providerId="ADAL" clId="{2AF9B497-93AD-4D30-8AAA-1759AF476355}" dt="2026-02-16T07:05:21.708" v="1" actId="1076"/>
          <ac:spMkLst>
            <pc:docMk/>
            <pc:sldMk cId="4053382999" sldId="433"/>
            <ac:spMk id="19" creationId="{95C972C3-1B2B-32DB-535C-39FE3647F0F3}"/>
          </ac:spMkLst>
        </pc:spChg>
        <pc:spChg chg="mod">
          <ac:chgData name="BOSSARD Arnaud" userId="00df634d-d2e9-4ace-9041-98d10f7db36a" providerId="ADAL" clId="{2AF9B497-93AD-4D30-8AAA-1759AF476355}" dt="2026-02-16T07:05:21.708" v="1" actId="1076"/>
          <ac:spMkLst>
            <pc:docMk/>
            <pc:sldMk cId="4053382999" sldId="433"/>
            <ac:spMk id="20" creationId="{F683B770-7215-726E-9070-465268ACDCF2}"/>
          </ac:spMkLst>
        </pc:spChg>
        <pc:grpChg chg="mod">
          <ac:chgData name="BOSSARD Arnaud" userId="00df634d-d2e9-4ace-9041-98d10f7db36a" providerId="ADAL" clId="{2AF9B497-93AD-4D30-8AAA-1759AF476355}" dt="2026-02-16T07:05:21.708" v="1" actId="1076"/>
          <ac:grpSpMkLst>
            <pc:docMk/>
            <pc:sldMk cId="4053382999" sldId="433"/>
            <ac:grpSpMk id="18" creationId="{22E7DEB9-D78D-4F86-6731-4923AC077EB5}"/>
          </ac:grpSpMkLst>
        </pc:grpChg>
      </pc:sldChg>
      <pc:sldChg chg="addSp delSp modSp">
        <pc:chgData name="BOSSARD Arnaud" userId="00df634d-d2e9-4ace-9041-98d10f7db36a" providerId="ADAL" clId="{2AF9B497-93AD-4D30-8AAA-1759AF476355}" dt="2026-02-16T07:05:31.123" v="3"/>
        <pc:sldMkLst>
          <pc:docMk/>
          <pc:sldMk cId="3408617950" sldId="484"/>
        </pc:sldMkLst>
        <pc:spChg chg="mod">
          <ac:chgData name="BOSSARD Arnaud" userId="00df634d-d2e9-4ace-9041-98d10f7db36a" providerId="ADAL" clId="{2AF9B497-93AD-4D30-8AAA-1759AF476355}" dt="2026-02-16T07:05:31.123" v="3"/>
          <ac:spMkLst>
            <pc:docMk/>
            <pc:sldMk cId="3408617950" sldId="484"/>
            <ac:spMk id="60" creationId="{74DA44B6-E864-613F-2B29-44BA607738F5}"/>
          </ac:spMkLst>
        </pc:spChg>
        <pc:spChg chg="mod">
          <ac:chgData name="BOSSARD Arnaud" userId="00df634d-d2e9-4ace-9041-98d10f7db36a" providerId="ADAL" clId="{2AF9B497-93AD-4D30-8AAA-1759AF476355}" dt="2026-02-16T07:05:31.123" v="3"/>
          <ac:spMkLst>
            <pc:docMk/>
            <pc:sldMk cId="3408617950" sldId="484"/>
            <ac:spMk id="61" creationId="{5ED840B0-80E2-5C1F-798F-AB9DDAE73D34}"/>
          </ac:spMkLst>
        </pc:spChg>
        <pc:grpChg chg="del">
          <ac:chgData name="BOSSARD Arnaud" userId="00df634d-d2e9-4ace-9041-98d10f7db36a" providerId="ADAL" clId="{2AF9B497-93AD-4D30-8AAA-1759AF476355}" dt="2026-02-16T07:05:30.322" v="2" actId="478"/>
          <ac:grpSpMkLst>
            <pc:docMk/>
            <pc:sldMk cId="3408617950" sldId="484"/>
            <ac:grpSpMk id="18" creationId="{22E7DEB9-D78D-4F86-6731-4923AC077EB5}"/>
          </ac:grpSpMkLst>
        </pc:grpChg>
        <pc:grpChg chg="add mod">
          <ac:chgData name="BOSSARD Arnaud" userId="00df634d-d2e9-4ace-9041-98d10f7db36a" providerId="ADAL" clId="{2AF9B497-93AD-4D30-8AAA-1759AF476355}" dt="2026-02-16T07:05:31.123" v="3"/>
          <ac:grpSpMkLst>
            <pc:docMk/>
            <pc:sldMk cId="3408617950" sldId="484"/>
            <ac:grpSpMk id="59" creationId="{45830A0E-719D-C209-FAF9-46AF2A51FDD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ED08AD5-C8EC-4DAC-96A9-0BAF32CD1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55BFD9-6C0E-49B1-AA0D-3549C39C26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BD64F-4C5B-4729-A6AC-6C967450F8FC}" type="datetimeFigureOut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FE901DF-A16F-4F0F-ADC9-17C340FC9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4067694-A748-4EA7-80AE-037508FDA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1E6080-D7CF-4D77-ACF7-61C679746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18287-75BB-40F0-A596-77F1F190E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7F495B-A3EB-41F3-93DC-C5DC3A6F539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21C43FC2-EF68-4078-AD6B-E8D96782C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3292EBF4-BBBB-44D5-BD45-E359317C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540B4612-C23C-4C58-91EE-B17B1BB08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09E70-8306-47CB-8510-8E085BCFB27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78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03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555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319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603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290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8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624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514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0188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83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726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81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660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503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6547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86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578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424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791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55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9636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96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50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423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6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4492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822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00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7598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693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36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932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535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0841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10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6989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6300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226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15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634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5233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31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365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099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17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46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45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>
              <a:ext uri="{FF2B5EF4-FFF2-40B4-BE49-F238E27FC236}">
                <a16:creationId xmlns:a16="http://schemas.microsoft.com/office/drawing/2014/main" id="{35ADD0DF-5408-4518-95B9-F427991EC2E7}"/>
              </a:ext>
            </a:extLst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418" descr="Masteer F3A">
            <a:extLst>
              <a:ext uri="{FF2B5EF4-FFF2-40B4-BE49-F238E27FC236}">
                <a16:creationId xmlns:a16="http://schemas.microsoft.com/office/drawing/2014/main" id="{36656565-C842-4746-905D-C1C6D866E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>
              <a:ext uri="{FF2B5EF4-FFF2-40B4-BE49-F238E27FC236}">
                <a16:creationId xmlns:a16="http://schemas.microsoft.com/office/drawing/2014/main" id="{38F85D73-82C6-4EE8-9444-0C66E27607F6}"/>
              </a:ext>
            </a:extLst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450" descr="Masteer F3A_r">
            <a:extLst>
              <a:ext uri="{FF2B5EF4-FFF2-40B4-BE49-F238E27FC236}">
                <a16:creationId xmlns:a16="http://schemas.microsoft.com/office/drawing/2014/main" id="{0A2451BA-E301-4664-B2B1-B1BF9D93F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>
              <a:ext uri="{FF2B5EF4-FFF2-40B4-BE49-F238E27FC236}">
                <a16:creationId xmlns:a16="http://schemas.microsoft.com/office/drawing/2014/main" id="{3406AA55-9B61-43A6-A25B-DDFCE0159BAD}"/>
              </a:ext>
            </a:extLst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420" descr="Masteer F3A_l">
            <a:extLst>
              <a:ext uri="{FF2B5EF4-FFF2-40B4-BE49-F238E27FC236}">
                <a16:creationId xmlns:a16="http://schemas.microsoft.com/office/drawing/2014/main" id="{1B986CF8-3783-4431-8616-2FCD4A934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1" descr="rt_linie">
            <a:extLst>
              <a:ext uri="{FF2B5EF4-FFF2-40B4-BE49-F238E27FC236}">
                <a16:creationId xmlns:a16="http://schemas.microsoft.com/office/drawing/2014/main" id="{5433C2E6-CD1D-4BF9-AE02-363839AF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2" descr="rt_linie">
            <a:extLst>
              <a:ext uri="{FF2B5EF4-FFF2-40B4-BE49-F238E27FC236}">
                <a16:creationId xmlns:a16="http://schemas.microsoft.com/office/drawing/2014/main" id="{E30EBC7F-95CD-4344-B9B6-82497587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32" descr="rt_linie">
            <a:extLst>
              <a:ext uri="{FF2B5EF4-FFF2-40B4-BE49-F238E27FC236}">
                <a16:creationId xmlns:a16="http://schemas.microsoft.com/office/drawing/2014/main" id="{89ED4C38-B264-48D0-9778-89A47A2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3" descr="rt_linie">
            <a:extLst>
              <a:ext uri="{FF2B5EF4-FFF2-40B4-BE49-F238E27FC236}">
                <a16:creationId xmlns:a16="http://schemas.microsoft.com/office/drawing/2014/main" id="{4C75BF6C-4FDD-4E17-ACEB-40BB1D95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336">
            <a:extLst>
              <a:ext uri="{FF2B5EF4-FFF2-40B4-BE49-F238E27FC236}">
                <a16:creationId xmlns:a16="http://schemas.microsoft.com/office/drawing/2014/main" id="{86185AC9-12CD-4284-9985-D3DC2225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00" y="5103137"/>
            <a:ext cx="8369300" cy="14850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 dirty="0">
                <a:solidFill>
                  <a:srgbClr val="CC3300"/>
                </a:solidFill>
              </a:rPr>
              <a:t>ILLUSTRATIONS SCHEMATIQUES DES MANOEUVRES</a:t>
            </a:r>
          </a:p>
          <a:p>
            <a:pPr algn="ctr">
              <a:lnSpc>
                <a:spcPct val="70000"/>
              </a:lnSpc>
            </a:pPr>
            <a:endParaRPr lang="en-GB" altLang="de-DE" sz="3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5000" b="1" dirty="0">
                <a:solidFill>
                  <a:srgbClr val="CC3300"/>
                </a:solidFill>
              </a:rPr>
              <a:t>NATIONALE  A</a:t>
            </a:r>
          </a:p>
          <a:p>
            <a:pPr algn="ctr">
              <a:lnSpc>
                <a:spcPct val="70000"/>
              </a:lnSpc>
            </a:pPr>
            <a:endParaRPr lang="en-GB" altLang="de-DE" sz="1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2000" b="1" dirty="0">
                <a:solidFill>
                  <a:srgbClr val="CC3300"/>
                </a:solidFill>
              </a:rPr>
              <a:t>PROGRAMME GT F3A</a:t>
            </a:r>
          </a:p>
        </p:txBody>
      </p:sp>
      <p:sp>
        <p:nvSpPr>
          <p:cNvPr id="2" name="Text Box 336">
            <a:extLst>
              <a:ext uri="{FF2B5EF4-FFF2-40B4-BE49-F238E27FC236}">
                <a16:creationId xmlns:a16="http://schemas.microsoft.com/office/drawing/2014/main" id="{E2C4547B-0390-B324-CEEC-1741715B1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608378"/>
            <a:ext cx="8369300" cy="74005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6000" b="1" dirty="0">
                <a:solidFill>
                  <a:srgbClr val="CC3300"/>
                </a:solidFill>
              </a:rPr>
              <a:t>Piloter et Juger le F3A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9BD5D2-688D-0173-1DB0-A645DAD4C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22" y="2117259"/>
            <a:ext cx="4734505" cy="26234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A-27.03.01</a:t>
            </a:r>
          </a:p>
        </p:txBody>
      </p: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891898" y="3817781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8" name="Group 533">
            <a:extLst>
              <a:ext uri="{FF2B5EF4-FFF2-40B4-BE49-F238E27FC236}">
                <a16:creationId xmlns:a16="http://schemas.microsoft.com/office/drawing/2014/main" id="{55637371-4662-4381-9847-D63383F2EF0B}"/>
              </a:ext>
            </a:extLst>
          </p:cNvPr>
          <p:cNvGrpSpPr>
            <a:grpSpLocks/>
          </p:cNvGrpSpPr>
          <p:nvPr/>
        </p:nvGrpSpPr>
        <p:grpSpPr bwMode="auto">
          <a:xfrm rot="2461873" flipH="1">
            <a:off x="5752630" y="2513913"/>
            <a:ext cx="391282" cy="496659"/>
            <a:chOff x="2820" y="264"/>
            <a:chExt cx="420" cy="1452"/>
          </a:xfrm>
        </p:grpSpPr>
        <p:sp>
          <p:nvSpPr>
            <p:cNvPr id="346" name="Line 534">
              <a:extLst>
                <a:ext uri="{FF2B5EF4-FFF2-40B4-BE49-F238E27FC236}">
                  <a16:creationId xmlns:a16="http://schemas.microsoft.com/office/drawing/2014/main" id="{D6509E46-1276-40F9-81E2-B705328F4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7" name="Group 535">
              <a:extLst>
                <a:ext uri="{FF2B5EF4-FFF2-40B4-BE49-F238E27FC236}">
                  <a16:creationId xmlns:a16="http://schemas.microsoft.com/office/drawing/2014/main" id="{C72B1618-6126-4112-80EF-A7DEF6FEC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8" name="Group 536">
                <a:extLst>
                  <a:ext uri="{FF2B5EF4-FFF2-40B4-BE49-F238E27FC236}">
                    <a16:creationId xmlns:a16="http://schemas.microsoft.com/office/drawing/2014/main" id="{F79B76C1-2395-4720-904C-684A27C97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1" name="Group 537">
                  <a:extLst>
                    <a:ext uri="{FF2B5EF4-FFF2-40B4-BE49-F238E27FC236}">
                      <a16:creationId xmlns:a16="http://schemas.microsoft.com/office/drawing/2014/main" id="{02E81E12-20AF-41CF-AB1B-E4AD42CA7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3" name="Group 538">
                    <a:extLst>
                      <a:ext uri="{FF2B5EF4-FFF2-40B4-BE49-F238E27FC236}">
                        <a16:creationId xmlns:a16="http://schemas.microsoft.com/office/drawing/2014/main" id="{B7DFA875-E6D8-4F44-9F4D-88DDF19D8E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6" name="Freeform 539">
                      <a:extLst>
                        <a:ext uri="{FF2B5EF4-FFF2-40B4-BE49-F238E27FC236}">
                          <a16:creationId xmlns:a16="http://schemas.microsoft.com/office/drawing/2014/main" id="{01C818C8-1654-4E31-86C1-73DA406061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Freeform 540">
                      <a:extLst>
                        <a:ext uri="{FF2B5EF4-FFF2-40B4-BE49-F238E27FC236}">
                          <a16:creationId xmlns:a16="http://schemas.microsoft.com/office/drawing/2014/main" id="{9AC7E625-072F-4BC5-8D8E-ABF81E7401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" name="Freeform 541">
                    <a:extLst>
                      <a:ext uri="{FF2B5EF4-FFF2-40B4-BE49-F238E27FC236}">
                        <a16:creationId xmlns:a16="http://schemas.microsoft.com/office/drawing/2014/main" id="{29436DF3-6E2A-4B68-BA2A-6BD5CE335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" name="Freeform 542">
                    <a:extLst>
                      <a:ext uri="{FF2B5EF4-FFF2-40B4-BE49-F238E27FC236}">
                        <a16:creationId xmlns:a16="http://schemas.microsoft.com/office/drawing/2014/main" id="{ABC8CC3B-B09A-4200-95E2-B61B52F2D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2" name="Line 543">
                  <a:extLst>
                    <a:ext uri="{FF2B5EF4-FFF2-40B4-BE49-F238E27FC236}">
                      <a16:creationId xmlns:a16="http://schemas.microsoft.com/office/drawing/2014/main" id="{6332FFE8-AFC3-4FA1-9816-8C280911C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9" name="AutoShape 544">
                <a:extLst>
                  <a:ext uri="{FF2B5EF4-FFF2-40B4-BE49-F238E27FC236}">
                    <a16:creationId xmlns:a16="http://schemas.microsoft.com/office/drawing/2014/main" id="{A087A998-9CFB-4C1C-B02A-70FBC59AC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0" name="Line 545">
                <a:extLst>
                  <a:ext uri="{FF2B5EF4-FFF2-40B4-BE49-F238E27FC236}">
                    <a16:creationId xmlns:a16="http://schemas.microsoft.com/office/drawing/2014/main" id="{64C5B332-BDDD-4421-90F2-D3D4C5ACD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5" name="Group 415">
            <a:extLst>
              <a:ext uri="{FF2B5EF4-FFF2-40B4-BE49-F238E27FC236}">
                <a16:creationId xmlns:a16="http://schemas.microsoft.com/office/drawing/2014/main" id="{C01C9036-A5C2-4A93-A056-630E10212002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502119" y="1035047"/>
            <a:ext cx="380787" cy="456647"/>
            <a:chOff x="2820" y="264"/>
            <a:chExt cx="420" cy="1452"/>
          </a:xfrm>
        </p:grpSpPr>
        <p:sp>
          <p:nvSpPr>
            <p:cNvPr id="282" name="Line 416">
              <a:extLst>
                <a:ext uri="{FF2B5EF4-FFF2-40B4-BE49-F238E27FC236}">
                  <a16:creationId xmlns:a16="http://schemas.microsoft.com/office/drawing/2014/main" id="{33063720-ADCE-49B3-B1C7-3475AD775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3" name="Group 417">
              <a:extLst>
                <a:ext uri="{FF2B5EF4-FFF2-40B4-BE49-F238E27FC236}">
                  <a16:creationId xmlns:a16="http://schemas.microsoft.com/office/drawing/2014/main" id="{559E0D0E-3EAE-4882-A0AD-5B9A3B544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4" name="Group 418">
                <a:extLst>
                  <a:ext uri="{FF2B5EF4-FFF2-40B4-BE49-F238E27FC236}">
                    <a16:creationId xmlns:a16="http://schemas.microsoft.com/office/drawing/2014/main" id="{050CDC50-BDDA-46BA-84B6-43EA9737D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7" name="Group 419">
                  <a:extLst>
                    <a:ext uri="{FF2B5EF4-FFF2-40B4-BE49-F238E27FC236}">
                      <a16:creationId xmlns:a16="http://schemas.microsoft.com/office/drawing/2014/main" id="{3C6118C4-FA53-497D-AC94-FF52965F5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9" name="Group 420">
                    <a:extLst>
                      <a:ext uri="{FF2B5EF4-FFF2-40B4-BE49-F238E27FC236}">
                        <a16:creationId xmlns:a16="http://schemas.microsoft.com/office/drawing/2014/main" id="{3052B6A7-CBD6-463A-864D-D83120D4D3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2" name="Freeform 421">
                      <a:extLst>
                        <a:ext uri="{FF2B5EF4-FFF2-40B4-BE49-F238E27FC236}">
                          <a16:creationId xmlns:a16="http://schemas.microsoft.com/office/drawing/2014/main" id="{5A279214-3675-4504-AF2B-995C172DB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422">
                      <a:extLst>
                        <a:ext uri="{FF2B5EF4-FFF2-40B4-BE49-F238E27FC236}">
                          <a16:creationId xmlns:a16="http://schemas.microsoft.com/office/drawing/2014/main" id="{AD9A920E-2150-45F6-9867-5BA31B2430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Freeform 423">
                    <a:extLst>
                      <a:ext uri="{FF2B5EF4-FFF2-40B4-BE49-F238E27FC236}">
                        <a16:creationId xmlns:a16="http://schemas.microsoft.com/office/drawing/2014/main" id="{FFDF2798-9569-4D86-A88B-BEE5D3ED3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1" name="Freeform 424">
                    <a:extLst>
                      <a:ext uri="{FF2B5EF4-FFF2-40B4-BE49-F238E27FC236}">
                        <a16:creationId xmlns:a16="http://schemas.microsoft.com/office/drawing/2014/main" id="{FBE3DAB3-1425-40F8-A006-A6AA59467B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8" name="Line 425">
                  <a:extLst>
                    <a:ext uri="{FF2B5EF4-FFF2-40B4-BE49-F238E27FC236}">
                      <a16:creationId xmlns:a16="http://schemas.microsoft.com/office/drawing/2014/main" id="{4D167841-C17D-48CE-87E4-7F416A127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5" name="AutoShape 426">
                <a:extLst>
                  <a:ext uri="{FF2B5EF4-FFF2-40B4-BE49-F238E27FC236}">
                    <a16:creationId xmlns:a16="http://schemas.microsoft.com/office/drawing/2014/main" id="{4359CE96-B6C0-49DE-AEA5-41011909C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" name="Line 427">
                <a:extLst>
                  <a:ext uri="{FF2B5EF4-FFF2-40B4-BE49-F238E27FC236}">
                    <a16:creationId xmlns:a16="http://schemas.microsoft.com/office/drawing/2014/main" id="{69B95945-9CD2-4C6A-854D-FC8D0899C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7" name="Group 533">
            <a:extLst>
              <a:ext uri="{FF2B5EF4-FFF2-40B4-BE49-F238E27FC236}">
                <a16:creationId xmlns:a16="http://schemas.microsoft.com/office/drawing/2014/main" id="{5D2A97E8-A7E7-4EAA-8B63-E7E44F6AC8C6}"/>
              </a:ext>
            </a:extLst>
          </p:cNvPr>
          <p:cNvGrpSpPr>
            <a:grpSpLocks/>
          </p:cNvGrpSpPr>
          <p:nvPr/>
        </p:nvGrpSpPr>
        <p:grpSpPr bwMode="auto">
          <a:xfrm rot="8519279" flipH="1">
            <a:off x="3154879" y="2380044"/>
            <a:ext cx="370946" cy="478227"/>
            <a:chOff x="2820" y="264"/>
            <a:chExt cx="420" cy="1452"/>
          </a:xfrm>
        </p:grpSpPr>
        <p:sp>
          <p:nvSpPr>
            <p:cNvPr id="258" name="Line 534">
              <a:extLst>
                <a:ext uri="{FF2B5EF4-FFF2-40B4-BE49-F238E27FC236}">
                  <a16:creationId xmlns:a16="http://schemas.microsoft.com/office/drawing/2014/main" id="{01076046-1EA4-4412-AF67-7EBD2C962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535">
              <a:extLst>
                <a:ext uri="{FF2B5EF4-FFF2-40B4-BE49-F238E27FC236}">
                  <a16:creationId xmlns:a16="http://schemas.microsoft.com/office/drawing/2014/main" id="{CE684189-7C47-4DFD-8579-270F416DA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536">
                <a:extLst>
                  <a:ext uri="{FF2B5EF4-FFF2-40B4-BE49-F238E27FC236}">
                    <a16:creationId xmlns:a16="http://schemas.microsoft.com/office/drawing/2014/main" id="{CAD5A9F0-6777-4FE6-BA52-D107BCC1E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537">
                  <a:extLst>
                    <a:ext uri="{FF2B5EF4-FFF2-40B4-BE49-F238E27FC236}">
                      <a16:creationId xmlns:a16="http://schemas.microsoft.com/office/drawing/2014/main" id="{EE03DF46-F108-47F0-BC4C-EC682AA46F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538">
                    <a:extLst>
                      <a:ext uri="{FF2B5EF4-FFF2-40B4-BE49-F238E27FC236}">
                        <a16:creationId xmlns:a16="http://schemas.microsoft.com/office/drawing/2014/main" id="{C8D9859A-C5F7-4F7E-9681-432DE897A7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539">
                      <a:extLst>
                        <a:ext uri="{FF2B5EF4-FFF2-40B4-BE49-F238E27FC236}">
                          <a16:creationId xmlns:a16="http://schemas.microsoft.com/office/drawing/2014/main" id="{07EBE425-FF5B-487E-9054-1D858AE2DD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540">
                      <a:extLst>
                        <a:ext uri="{FF2B5EF4-FFF2-40B4-BE49-F238E27FC236}">
                          <a16:creationId xmlns:a16="http://schemas.microsoft.com/office/drawing/2014/main" id="{58A8463B-54C2-4778-856C-78F3231FCC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541">
                    <a:extLst>
                      <a:ext uri="{FF2B5EF4-FFF2-40B4-BE49-F238E27FC236}">
                        <a16:creationId xmlns:a16="http://schemas.microsoft.com/office/drawing/2014/main" id="{E9E0ECCE-2ED0-4CA5-BB29-67CB8E338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542">
                    <a:extLst>
                      <a:ext uri="{FF2B5EF4-FFF2-40B4-BE49-F238E27FC236}">
                        <a16:creationId xmlns:a16="http://schemas.microsoft.com/office/drawing/2014/main" id="{F5A05108-C042-4420-85E1-C2A170342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543">
                  <a:extLst>
                    <a:ext uri="{FF2B5EF4-FFF2-40B4-BE49-F238E27FC236}">
                      <a16:creationId xmlns:a16="http://schemas.microsoft.com/office/drawing/2014/main" id="{FD720B11-C1D4-443B-9FA8-8C6AF51B6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544">
                <a:extLst>
                  <a:ext uri="{FF2B5EF4-FFF2-40B4-BE49-F238E27FC236}">
                    <a16:creationId xmlns:a16="http://schemas.microsoft.com/office/drawing/2014/main" id="{9E65C2CE-4C2D-4DF8-B05C-05D020B46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2" name="Line 545">
                <a:extLst>
                  <a:ext uri="{FF2B5EF4-FFF2-40B4-BE49-F238E27FC236}">
                    <a16:creationId xmlns:a16="http://schemas.microsoft.com/office/drawing/2014/main" id="{C4D5DD38-9912-4F10-9AC7-61649736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BD12154-073B-7A36-7E5A-C164560C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5" name="Group 415">
            <a:extLst>
              <a:ext uri="{FF2B5EF4-FFF2-40B4-BE49-F238E27FC236}">
                <a16:creationId xmlns:a16="http://schemas.microsoft.com/office/drawing/2014/main" id="{E1953309-D007-B876-4B6A-AA6AFF2FB83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5625247" y="1069277"/>
            <a:ext cx="380787" cy="456647"/>
            <a:chOff x="2820" y="264"/>
            <a:chExt cx="420" cy="1452"/>
          </a:xfrm>
        </p:grpSpPr>
        <p:sp>
          <p:nvSpPr>
            <p:cNvPr id="6" name="Line 416">
              <a:extLst>
                <a:ext uri="{FF2B5EF4-FFF2-40B4-BE49-F238E27FC236}">
                  <a16:creationId xmlns:a16="http://schemas.microsoft.com/office/drawing/2014/main" id="{52F1F1C8-D5C3-18D3-8B0A-34CD0C1AE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417">
              <a:extLst>
                <a:ext uri="{FF2B5EF4-FFF2-40B4-BE49-F238E27FC236}">
                  <a16:creationId xmlns:a16="http://schemas.microsoft.com/office/drawing/2014/main" id="{DDD14F42-B666-3868-608E-780146F32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" name="Group 418">
                <a:extLst>
                  <a:ext uri="{FF2B5EF4-FFF2-40B4-BE49-F238E27FC236}">
                    <a16:creationId xmlns:a16="http://schemas.microsoft.com/office/drawing/2014/main" id="{42FAD5CC-0B04-C08E-6CB4-22C52923A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" name="Group 419">
                  <a:extLst>
                    <a:ext uri="{FF2B5EF4-FFF2-40B4-BE49-F238E27FC236}">
                      <a16:creationId xmlns:a16="http://schemas.microsoft.com/office/drawing/2014/main" id="{B9C9609E-D84B-C414-E8CC-963AD0B745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" name="Group 420">
                    <a:extLst>
                      <a:ext uri="{FF2B5EF4-FFF2-40B4-BE49-F238E27FC236}">
                        <a16:creationId xmlns:a16="http://schemas.microsoft.com/office/drawing/2014/main" id="{C50A971A-26BF-C176-5A58-2820BEB92F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" name="Freeform 421">
                      <a:extLst>
                        <a:ext uri="{FF2B5EF4-FFF2-40B4-BE49-F238E27FC236}">
                          <a16:creationId xmlns:a16="http://schemas.microsoft.com/office/drawing/2014/main" id="{0866C528-09AF-22CE-45B1-667D55106A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" name="Freeform 422">
                      <a:extLst>
                        <a:ext uri="{FF2B5EF4-FFF2-40B4-BE49-F238E27FC236}">
                          <a16:creationId xmlns:a16="http://schemas.microsoft.com/office/drawing/2014/main" id="{434F7019-6233-F7B4-6241-EF94F386B8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" name="Freeform 423">
                    <a:extLst>
                      <a:ext uri="{FF2B5EF4-FFF2-40B4-BE49-F238E27FC236}">
                        <a16:creationId xmlns:a16="http://schemas.microsoft.com/office/drawing/2014/main" id="{58C6F715-06F5-73A2-529E-AFE6EC08E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" name="Freeform 424">
                    <a:extLst>
                      <a:ext uri="{FF2B5EF4-FFF2-40B4-BE49-F238E27FC236}">
                        <a16:creationId xmlns:a16="http://schemas.microsoft.com/office/drawing/2014/main" id="{94439232-BB85-9A8F-5F60-5F77BBEA4B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" name="Line 425">
                  <a:extLst>
                    <a:ext uri="{FF2B5EF4-FFF2-40B4-BE49-F238E27FC236}">
                      <a16:creationId xmlns:a16="http://schemas.microsoft.com/office/drawing/2014/main" id="{26492D7D-264A-3421-12C2-D769AA002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" name="AutoShape 426">
                <a:extLst>
                  <a:ext uri="{FF2B5EF4-FFF2-40B4-BE49-F238E27FC236}">
                    <a16:creationId xmlns:a16="http://schemas.microsoft.com/office/drawing/2014/main" id="{76464130-E039-9188-3CCA-BB132EAA1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" name="Line 427">
                <a:extLst>
                  <a:ext uri="{FF2B5EF4-FFF2-40B4-BE49-F238E27FC236}">
                    <a16:creationId xmlns:a16="http://schemas.microsoft.com/office/drawing/2014/main" id="{2CC05CD4-83A4-5169-B7AC-49682FBA7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" name="Group 428">
            <a:extLst>
              <a:ext uri="{FF2B5EF4-FFF2-40B4-BE49-F238E27FC236}">
                <a16:creationId xmlns:a16="http://schemas.microsoft.com/office/drawing/2014/main" id="{AFBF7ADC-D449-D7DE-C679-366000CD05D8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2280394" y="3777347"/>
            <a:ext cx="380945" cy="593500"/>
            <a:chOff x="2820" y="264"/>
            <a:chExt cx="420" cy="1452"/>
          </a:xfrm>
        </p:grpSpPr>
        <p:sp>
          <p:nvSpPr>
            <p:cNvPr id="22" name="Line 429">
              <a:extLst>
                <a:ext uri="{FF2B5EF4-FFF2-40B4-BE49-F238E27FC236}">
                  <a16:creationId xmlns:a16="http://schemas.microsoft.com/office/drawing/2014/main" id="{ACF43C66-B247-2ECD-DBE2-6C47242A9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" name="Group 430">
              <a:extLst>
                <a:ext uri="{FF2B5EF4-FFF2-40B4-BE49-F238E27FC236}">
                  <a16:creationId xmlns:a16="http://schemas.microsoft.com/office/drawing/2014/main" id="{E76741F0-86DB-320F-38D1-B00275809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" name="Group 431">
                <a:extLst>
                  <a:ext uri="{FF2B5EF4-FFF2-40B4-BE49-F238E27FC236}">
                    <a16:creationId xmlns:a16="http://schemas.microsoft.com/office/drawing/2014/main" id="{27237F0E-3537-6E9F-B3B9-D2A16097B9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" name="Group 432">
                  <a:extLst>
                    <a:ext uri="{FF2B5EF4-FFF2-40B4-BE49-F238E27FC236}">
                      <a16:creationId xmlns:a16="http://schemas.microsoft.com/office/drawing/2014/main" id="{1AAFF41F-8E69-A4E2-EFB5-05BDC5B8E9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" name="Group 433">
                    <a:extLst>
                      <a:ext uri="{FF2B5EF4-FFF2-40B4-BE49-F238E27FC236}">
                        <a16:creationId xmlns:a16="http://schemas.microsoft.com/office/drawing/2014/main" id="{34201F24-DB97-37E5-9C80-BAFA6F6BC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2" name="Freeform 434">
                      <a:extLst>
                        <a:ext uri="{FF2B5EF4-FFF2-40B4-BE49-F238E27FC236}">
                          <a16:creationId xmlns:a16="http://schemas.microsoft.com/office/drawing/2014/main" id="{5619A58A-E631-02CC-C60F-8D623EBD0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" name="Freeform 435">
                      <a:extLst>
                        <a:ext uri="{FF2B5EF4-FFF2-40B4-BE49-F238E27FC236}">
                          <a16:creationId xmlns:a16="http://schemas.microsoft.com/office/drawing/2014/main" id="{36A86140-7F4C-64A5-1231-5F4A755D16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" name="Freeform 436">
                    <a:extLst>
                      <a:ext uri="{FF2B5EF4-FFF2-40B4-BE49-F238E27FC236}">
                        <a16:creationId xmlns:a16="http://schemas.microsoft.com/office/drawing/2014/main" id="{AC91871B-6EEF-1FEE-0DEE-4302ADDD8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" name="Freeform 437">
                    <a:extLst>
                      <a:ext uri="{FF2B5EF4-FFF2-40B4-BE49-F238E27FC236}">
                        <a16:creationId xmlns:a16="http://schemas.microsoft.com/office/drawing/2014/main" id="{5E96F2F9-150E-E8CC-2C40-F1E4CAA7F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" name="Line 438">
                  <a:extLst>
                    <a:ext uri="{FF2B5EF4-FFF2-40B4-BE49-F238E27FC236}">
                      <a16:creationId xmlns:a16="http://schemas.microsoft.com/office/drawing/2014/main" id="{817390D5-E277-E11A-FB6E-28D7946DAB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" name="AutoShape 439">
                <a:extLst>
                  <a:ext uri="{FF2B5EF4-FFF2-40B4-BE49-F238E27FC236}">
                    <a16:creationId xmlns:a16="http://schemas.microsoft.com/office/drawing/2014/main" id="{422370EC-6235-C542-F73D-708FFC6F3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" name="Line 440">
                <a:extLst>
                  <a:ext uri="{FF2B5EF4-FFF2-40B4-BE49-F238E27FC236}">
                    <a16:creationId xmlns:a16="http://schemas.microsoft.com/office/drawing/2014/main" id="{14EB1D74-A2C8-76A9-40AE-4D561CEC9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" name="Oval 86">
            <a:extLst>
              <a:ext uri="{FF2B5EF4-FFF2-40B4-BE49-F238E27FC236}">
                <a16:creationId xmlns:a16="http://schemas.microsoft.com/office/drawing/2014/main" id="{DF492D58-57E3-6829-C257-91823E2B7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815" y="1314500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" name="Oval 86">
            <a:extLst>
              <a:ext uri="{FF2B5EF4-FFF2-40B4-BE49-F238E27FC236}">
                <a16:creationId xmlns:a16="http://schemas.microsoft.com/office/drawing/2014/main" id="{6C0B9EC6-03F9-3BCE-17CE-429DA0B5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798" y="1327402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" name="Oval 86">
            <a:extLst>
              <a:ext uri="{FF2B5EF4-FFF2-40B4-BE49-F238E27FC236}">
                <a16:creationId xmlns:a16="http://schemas.microsoft.com/office/drawing/2014/main" id="{3021E48E-6ACC-D939-9AF3-6C0FE429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31" y="3333847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" name="Oval 86">
            <a:extLst>
              <a:ext uri="{FF2B5EF4-FFF2-40B4-BE49-F238E27FC236}">
                <a16:creationId xmlns:a16="http://schemas.microsoft.com/office/drawing/2014/main" id="{508889BB-DA8C-1F9B-EBA3-0D1B9BBA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482" y="3434592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" name="Text Box 91">
            <a:extLst>
              <a:ext uri="{FF2B5EF4-FFF2-40B4-BE49-F238E27FC236}">
                <a16:creationId xmlns:a16="http://schemas.microsoft.com/office/drawing/2014/main" id="{FAA28EE1-BC9D-6970-4C1F-E04D61FB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19" y="2714690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grpSp>
        <p:nvGrpSpPr>
          <p:cNvPr id="38" name="Group 103">
            <a:extLst>
              <a:ext uri="{FF2B5EF4-FFF2-40B4-BE49-F238E27FC236}">
                <a16:creationId xmlns:a16="http://schemas.microsoft.com/office/drawing/2014/main" id="{EAE71FD3-52E7-C842-F612-348C4F10CD2B}"/>
              </a:ext>
            </a:extLst>
          </p:cNvPr>
          <p:cNvGrpSpPr>
            <a:grpSpLocks/>
          </p:cNvGrpSpPr>
          <p:nvPr/>
        </p:nvGrpSpPr>
        <p:grpSpPr bwMode="auto">
          <a:xfrm>
            <a:off x="3389370" y="3183882"/>
            <a:ext cx="838201" cy="733426"/>
            <a:chOff x="1153" y="2042"/>
            <a:chExt cx="528" cy="462"/>
          </a:xfrm>
        </p:grpSpPr>
        <p:grpSp>
          <p:nvGrpSpPr>
            <p:cNvPr id="39" name="Group 98">
              <a:extLst>
                <a:ext uri="{FF2B5EF4-FFF2-40B4-BE49-F238E27FC236}">
                  <a16:creationId xmlns:a16="http://schemas.microsoft.com/office/drawing/2014/main" id="{55C8FC52-37FE-CACE-A4BD-8265BFBEC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41" name="Line 90">
                <a:extLst>
                  <a:ext uri="{FF2B5EF4-FFF2-40B4-BE49-F238E27FC236}">
                    <a16:creationId xmlns:a16="http://schemas.microsoft.com/office/drawing/2014/main" id="{A40E92CC-F87A-2734-0526-81D269650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Line 91">
                <a:extLst>
                  <a:ext uri="{FF2B5EF4-FFF2-40B4-BE49-F238E27FC236}">
                    <a16:creationId xmlns:a16="http://schemas.microsoft.com/office/drawing/2014/main" id="{3049D599-4BB7-71B0-B52C-3F644D79F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0" name="Text Box 92">
              <a:extLst>
                <a:ext uri="{FF2B5EF4-FFF2-40B4-BE49-F238E27FC236}">
                  <a16:creationId xmlns:a16="http://schemas.microsoft.com/office/drawing/2014/main" id="{75D11B67-BBBD-08CF-8729-286F4E862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43" name="Oval 101">
            <a:extLst>
              <a:ext uri="{FF2B5EF4-FFF2-40B4-BE49-F238E27FC236}">
                <a16:creationId xmlns:a16="http://schemas.microsoft.com/office/drawing/2014/main" id="{E2CA1C8C-A353-1B7D-5423-15A12C77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506" y="1199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4" name="Oval 101">
            <a:extLst>
              <a:ext uri="{FF2B5EF4-FFF2-40B4-BE49-F238E27FC236}">
                <a16:creationId xmlns:a16="http://schemas.microsoft.com/office/drawing/2014/main" id="{4C7152F6-016E-8D30-FE18-559389F6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812" y="18351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5" name="Oval 101">
            <a:extLst>
              <a:ext uri="{FF2B5EF4-FFF2-40B4-BE49-F238E27FC236}">
                <a16:creationId xmlns:a16="http://schemas.microsoft.com/office/drawing/2014/main" id="{A8CBA208-2FA4-196F-92BF-46D65D93A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358" y="121423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6" name="Oval 101">
            <a:extLst>
              <a:ext uri="{FF2B5EF4-FFF2-40B4-BE49-F238E27FC236}">
                <a16:creationId xmlns:a16="http://schemas.microsoft.com/office/drawing/2014/main" id="{02CC117B-BC41-ADBA-72DA-C16B40FD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126" y="18351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" name="Oval 101">
            <a:extLst>
              <a:ext uri="{FF2B5EF4-FFF2-40B4-BE49-F238E27FC236}">
                <a16:creationId xmlns:a16="http://schemas.microsoft.com/office/drawing/2014/main" id="{1C82653C-D43F-26DC-4D39-EEFD357C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179" y="37349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" name="Oval 101">
            <a:extLst>
              <a:ext uri="{FF2B5EF4-FFF2-40B4-BE49-F238E27FC236}">
                <a16:creationId xmlns:a16="http://schemas.microsoft.com/office/drawing/2014/main" id="{3F6A6759-30CB-C7CC-4C5E-CD8E6336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990" y="373309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9" name="Oval 101">
            <a:extLst>
              <a:ext uri="{FF2B5EF4-FFF2-40B4-BE49-F238E27FC236}">
                <a16:creationId xmlns:a16="http://schemas.microsoft.com/office/drawing/2014/main" id="{D3763E02-1614-FE5B-51A9-E53E8FD8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796" y="384361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0" name="Oval 101">
            <a:extLst>
              <a:ext uri="{FF2B5EF4-FFF2-40B4-BE49-F238E27FC236}">
                <a16:creationId xmlns:a16="http://schemas.microsoft.com/office/drawing/2014/main" id="{96CFB138-1A31-7D67-86AB-E265250E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75" y="38436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1" name="Text Box 92">
            <a:extLst>
              <a:ext uri="{FF2B5EF4-FFF2-40B4-BE49-F238E27FC236}">
                <a16:creationId xmlns:a16="http://schemas.microsoft.com/office/drawing/2014/main" id="{864998F3-27AC-B124-8539-1312847F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916" y="680845"/>
            <a:ext cx="63574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200" b="1" dirty="0">
                <a:solidFill>
                  <a:srgbClr val="0000FF"/>
                </a:solidFill>
              </a:rPr>
              <a:t>Le tonneau doit être centré sur la ligne.</a:t>
            </a:r>
          </a:p>
        </p:txBody>
      </p:sp>
      <p:sp>
        <p:nvSpPr>
          <p:cNvPr id="52" name="AutoShape 605">
            <a:extLst>
              <a:ext uri="{FF2B5EF4-FFF2-40B4-BE49-F238E27FC236}">
                <a16:creationId xmlns:a16="http://schemas.microsoft.com/office/drawing/2014/main" id="{A7E4A7F0-EBEB-6AE6-0C0B-3A1B1875D5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70792" y="400953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080008B4-B7F5-0668-1BFA-3EE5807888D6}"/>
              </a:ext>
            </a:extLst>
          </p:cNvPr>
          <p:cNvGrpSpPr>
            <a:grpSpLocks/>
          </p:cNvGrpSpPr>
          <p:nvPr/>
        </p:nvGrpSpPr>
        <p:grpSpPr bwMode="auto">
          <a:xfrm>
            <a:off x="5108071" y="3024617"/>
            <a:ext cx="1057275" cy="919163"/>
            <a:chOff x="4164" y="1938"/>
            <a:chExt cx="666" cy="579"/>
          </a:xfrm>
        </p:grpSpPr>
        <p:grpSp>
          <p:nvGrpSpPr>
            <p:cNvPr id="53" name="Group 15">
              <a:extLst>
                <a:ext uri="{FF2B5EF4-FFF2-40B4-BE49-F238E27FC236}">
                  <a16:creationId xmlns:a16="http://schemas.microsoft.com/office/drawing/2014/main" id="{1434E772-C574-BD03-FD95-07C1A27CCC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55" name="Line 16">
                <a:extLst>
                  <a:ext uri="{FF2B5EF4-FFF2-40B4-BE49-F238E27FC236}">
                    <a16:creationId xmlns:a16="http://schemas.microsoft.com/office/drawing/2014/main" id="{198494A0-9F0E-3DD9-8764-E704AD780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Line 17">
                <a:extLst>
                  <a:ext uri="{FF2B5EF4-FFF2-40B4-BE49-F238E27FC236}">
                    <a16:creationId xmlns:a16="http://schemas.microsoft.com/office/drawing/2014/main" id="{A5B6D99C-E226-34B5-72E6-D66E6ABC7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" name="Text Box 18">
              <a:extLst>
                <a:ext uri="{FF2B5EF4-FFF2-40B4-BE49-F238E27FC236}">
                  <a16:creationId xmlns:a16="http://schemas.microsoft.com/office/drawing/2014/main" id="{7583EBD3-CFB2-929E-67EA-55FACB475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57" name="Text Box 50">
            <a:extLst>
              <a:ext uri="{FF2B5EF4-FFF2-40B4-BE49-F238E27FC236}">
                <a16:creationId xmlns:a16="http://schemas.microsoft.com/office/drawing/2014/main" id="{57A25A3C-ADA4-4FF2-D630-C1502A2C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366" y="2431980"/>
            <a:ext cx="2610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sp>
        <p:nvSpPr>
          <p:cNvPr id="58" name="Rectangle 279">
            <a:extLst>
              <a:ext uri="{FF2B5EF4-FFF2-40B4-BE49-F238E27FC236}">
                <a16:creationId xmlns:a16="http://schemas.microsoft.com/office/drawing/2014/main" id="{A9EBC9DE-A953-0E08-2C80-9F215DAD0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199" y="256441"/>
            <a:ext cx="7699533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- 03 Triangle pointe en bas avec tonneau</a:t>
            </a:r>
            <a:endParaRPr lang="de-DE" sz="1600" dirty="0"/>
          </a:p>
        </p:txBody>
      </p:sp>
      <p:grpSp>
        <p:nvGrpSpPr>
          <p:cNvPr id="59" name="Group 12">
            <a:extLst>
              <a:ext uri="{FF2B5EF4-FFF2-40B4-BE49-F238E27FC236}">
                <a16:creationId xmlns:a16="http://schemas.microsoft.com/office/drawing/2014/main" id="{45830A0E-719D-C209-FAF9-46AF2A51FDD5}"/>
              </a:ext>
            </a:extLst>
          </p:cNvPr>
          <p:cNvGrpSpPr>
            <a:grpSpLocks/>
          </p:cNvGrpSpPr>
          <p:nvPr/>
        </p:nvGrpSpPr>
        <p:grpSpPr bwMode="auto">
          <a:xfrm rot="9012933" flipH="1">
            <a:off x="3913298" y="1254744"/>
            <a:ext cx="895935" cy="315840"/>
            <a:chOff x="4875" y="7237"/>
            <a:chExt cx="4230" cy="1883"/>
          </a:xfrm>
        </p:grpSpPr>
        <p:sp>
          <p:nvSpPr>
            <p:cNvPr id="60" name="Arc 13">
              <a:extLst>
                <a:ext uri="{FF2B5EF4-FFF2-40B4-BE49-F238E27FC236}">
                  <a16:creationId xmlns:a16="http://schemas.microsoft.com/office/drawing/2014/main" id="{74DA44B6-E864-613F-2B29-44BA6077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AutoShape 14">
              <a:extLst>
                <a:ext uri="{FF2B5EF4-FFF2-40B4-BE49-F238E27FC236}">
                  <a16:creationId xmlns:a16="http://schemas.microsoft.com/office/drawing/2014/main" id="{5ED840B0-80E2-5C1F-798F-AB9DDAE73D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340861795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51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A-27.04.01</a:t>
            </a:r>
          </a:p>
        </p:txBody>
      </p:sp>
      <p:sp>
        <p:nvSpPr>
          <p:cNvPr id="16387" name="Text Box 165">
            <a:extLst>
              <a:ext uri="{FF2B5EF4-FFF2-40B4-BE49-F238E27FC236}">
                <a16:creationId xmlns:a16="http://schemas.microsoft.com/office/drawing/2014/main" id="{811F8BA6-48BC-4C00-A0A8-B2A40B94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61" y="5821797"/>
            <a:ext cx="7523205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r-FR" sz="1600" b="1" dirty="0"/>
              <a:t>A partir d’un vol normal, le modèle exécute </a:t>
            </a:r>
            <a:r>
              <a:rPr lang="en-US" sz="1600" b="1" dirty="0"/>
              <a:t>⅛ de boucle </a:t>
            </a:r>
            <a:r>
              <a:rPr lang="fr-FR" sz="1600" b="1" dirty="0"/>
              <a:t>de boucle tirée pour prendre une trajectoire ascendante à 45°, exécute ½ tonneau, exécute</a:t>
            </a:r>
            <a:r>
              <a:rPr lang="en-US" sz="1600" b="1" dirty="0"/>
              <a:t> ⅜</a:t>
            </a:r>
            <a:r>
              <a:rPr lang="fr-FR" sz="1600" b="1" dirty="0"/>
              <a:t> de boucle tirée pour prendre une trajectoire verticale descendante, exécute </a:t>
            </a:r>
            <a:r>
              <a:rPr lang="en-US" sz="1600" b="1" dirty="0"/>
              <a:t>¼ de boucle </a:t>
            </a:r>
            <a:r>
              <a:rPr lang="fr-FR" sz="1600" b="1" noProof="0" dirty="0"/>
              <a:t>tirée,</a:t>
            </a:r>
            <a:r>
              <a:rPr lang="en-US" sz="1600" b="1" dirty="0"/>
              <a:t> sortie</a:t>
            </a:r>
            <a:r>
              <a:rPr lang="fr-FR" sz="1600" b="1" dirty="0"/>
              <a:t> en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vol normal.</a:t>
            </a:r>
          </a:p>
        </p:txBody>
      </p:sp>
      <p:sp>
        <p:nvSpPr>
          <p:cNvPr id="16391" name="Rectangle 98">
            <a:extLst>
              <a:ext uri="{FF2B5EF4-FFF2-40B4-BE49-F238E27FC236}">
                <a16:creationId xmlns:a16="http://schemas.microsoft.com/office/drawing/2014/main" id="{A4B98959-7ED4-482C-995F-2D1FFD30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26" y="282629"/>
            <a:ext cx="6899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- 04 Aileron de requin inversé avec ½ tonneau</a:t>
            </a:r>
            <a:endParaRPr lang="de-DE" sz="1600" dirty="0"/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94539" y="3841703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6709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4727" y="2140728"/>
            <a:ext cx="712" cy="1680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1" name="Group 541">
            <a:extLst>
              <a:ext uri="{FF2B5EF4-FFF2-40B4-BE49-F238E27FC236}">
                <a16:creationId xmlns:a16="http://schemas.microsoft.com/office/drawing/2014/main" id="{6E5DA564-2531-46BD-AC72-6D27CD365EE8}"/>
              </a:ext>
            </a:extLst>
          </p:cNvPr>
          <p:cNvGrpSpPr>
            <a:grpSpLocks/>
          </p:cNvGrpSpPr>
          <p:nvPr/>
        </p:nvGrpSpPr>
        <p:grpSpPr bwMode="auto">
          <a:xfrm rot="18829803" flipH="1" flipV="1">
            <a:off x="2576267" y="1994637"/>
            <a:ext cx="311150" cy="490537"/>
            <a:chOff x="2820" y="264"/>
            <a:chExt cx="420" cy="1452"/>
          </a:xfrm>
        </p:grpSpPr>
        <p:sp>
          <p:nvSpPr>
            <p:cNvPr id="272" name="Line 542">
              <a:extLst>
                <a:ext uri="{FF2B5EF4-FFF2-40B4-BE49-F238E27FC236}">
                  <a16:creationId xmlns:a16="http://schemas.microsoft.com/office/drawing/2014/main" id="{B3D730F9-D8D3-42E6-8C34-9A7A8DE86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3" name="Group 543">
              <a:extLst>
                <a:ext uri="{FF2B5EF4-FFF2-40B4-BE49-F238E27FC236}">
                  <a16:creationId xmlns:a16="http://schemas.microsoft.com/office/drawing/2014/main" id="{0F8E8B33-B0E2-4731-9099-0E230A8D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4" name="Group 544">
                <a:extLst>
                  <a:ext uri="{FF2B5EF4-FFF2-40B4-BE49-F238E27FC236}">
                    <a16:creationId xmlns:a16="http://schemas.microsoft.com/office/drawing/2014/main" id="{711F379A-AE46-4292-9772-BA6326C0A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7" name="Group 545">
                  <a:extLst>
                    <a:ext uri="{FF2B5EF4-FFF2-40B4-BE49-F238E27FC236}">
                      <a16:creationId xmlns:a16="http://schemas.microsoft.com/office/drawing/2014/main" id="{994535EE-96CC-4481-979D-208EC7EC9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79" name="Group 546">
                    <a:extLst>
                      <a:ext uri="{FF2B5EF4-FFF2-40B4-BE49-F238E27FC236}">
                        <a16:creationId xmlns:a16="http://schemas.microsoft.com/office/drawing/2014/main" id="{F0B39B1E-54B9-4FF1-80B1-8D78F70B64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2" name="Freeform 547">
                      <a:extLst>
                        <a:ext uri="{FF2B5EF4-FFF2-40B4-BE49-F238E27FC236}">
                          <a16:creationId xmlns:a16="http://schemas.microsoft.com/office/drawing/2014/main" id="{3B8082F7-A675-479F-90F8-2A8090BC1A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3" name="Freeform 548">
                      <a:extLst>
                        <a:ext uri="{FF2B5EF4-FFF2-40B4-BE49-F238E27FC236}">
                          <a16:creationId xmlns:a16="http://schemas.microsoft.com/office/drawing/2014/main" id="{7CF6B043-8792-4D21-A4DE-2065A149B9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0" name="Freeform 549">
                    <a:extLst>
                      <a:ext uri="{FF2B5EF4-FFF2-40B4-BE49-F238E27FC236}">
                        <a16:creationId xmlns:a16="http://schemas.microsoft.com/office/drawing/2014/main" id="{056BABC4-280B-4DAA-A60F-925BC4715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1" name="Freeform 550">
                    <a:extLst>
                      <a:ext uri="{FF2B5EF4-FFF2-40B4-BE49-F238E27FC236}">
                        <a16:creationId xmlns:a16="http://schemas.microsoft.com/office/drawing/2014/main" id="{7C9A50B4-97A9-40A4-A894-FC07A72DBD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78" name="Line 551">
                  <a:extLst>
                    <a:ext uri="{FF2B5EF4-FFF2-40B4-BE49-F238E27FC236}">
                      <a16:creationId xmlns:a16="http://schemas.microsoft.com/office/drawing/2014/main" id="{A0020490-8907-4CFF-A9EA-DB1AC7F28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5" name="AutoShape 552">
                <a:extLst>
                  <a:ext uri="{FF2B5EF4-FFF2-40B4-BE49-F238E27FC236}">
                    <a16:creationId xmlns:a16="http://schemas.microsoft.com/office/drawing/2014/main" id="{495C2F10-406D-4702-A95E-E04566E8C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76" name="Line 553">
                <a:extLst>
                  <a:ext uri="{FF2B5EF4-FFF2-40B4-BE49-F238E27FC236}">
                    <a16:creationId xmlns:a16="http://schemas.microsoft.com/office/drawing/2014/main" id="{6B7F602F-EFF8-4427-BBA4-567F756EC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97" name="Group 567">
            <a:extLst>
              <a:ext uri="{FF2B5EF4-FFF2-40B4-BE49-F238E27FC236}">
                <a16:creationId xmlns:a16="http://schemas.microsoft.com/office/drawing/2014/main" id="{5BE1517A-3A0B-40E3-8565-EAB91DA1F578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1454150" y="2748056"/>
            <a:ext cx="311150" cy="490537"/>
            <a:chOff x="2820" y="264"/>
            <a:chExt cx="420" cy="1452"/>
          </a:xfrm>
        </p:grpSpPr>
        <p:sp>
          <p:nvSpPr>
            <p:cNvPr id="298" name="Line 568">
              <a:extLst>
                <a:ext uri="{FF2B5EF4-FFF2-40B4-BE49-F238E27FC236}">
                  <a16:creationId xmlns:a16="http://schemas.microsoft.com/office/drawing/2014/main" id="{C6F12BE7-A2F8-4E3D-8326-7CA7DD76F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9" name="Group 569">
              <a:extLst>
                <a:ext uri="{FF2B5EF4-FFF2-40B4-BE49-F238E27FC236}">
                  <a16:creationId xmlns:a16="http://schemas.microsoft.com/office/drawing/2014/main" id="{F39D6DCA-C7E9-4C85-ACC7-BCE3F196C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00" name="Group 570">
                <a:extLst>
                  <a:ext uri="{FF2B5EF4-FFF2-40B4-BE49-F238E27FC236}">
                    <a16:creationId xmlns:a16="http://schemas.microsoft.com/office/drawing/2014/main" id="{D2D575E4-32D5-48D9-B14E-3D12DF49A2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3" name="Group 571">
                  <a:extLst>
                    <a:ext uri="{FF2B5EF4-FFF2-40B4-BE49-F238E27FC236}">
                      <a16:creationId xmlns:a16="http://schemas.microsoft.com/office/drawing/2014/main" id="{BB722B05-2E3A-4FBA-9374-0FAFD90D68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5" name="Group 572">
                    <a:extLst>
                      <a:ext uri="{FF2B5EF4-FFF2-40B4-BE49-F238E27FC236}">
                        <a16:creationId xmlns:a16="http://schemas.microsoft.com/office/drawing/2014/main" id="{BC9ADF95-CE19-422B-A4A2-264C82BCE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8" name="Freeform 573">
                      <a:extLst>
                        <a:ext uri="{FF2B5EF4-FFF2-40B4-BE49-F238E27FC236}">
                          <a16:creationId xmlns:a16="http://schemas.microsoft.com/office/drawing/2014/main" id="{5BEB291A-8A29-4C96-9E48-50F4C908FB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" name="Freeform 574">
                      <a:extLst>
                        <a:ext uri="{FF2B5EF4-FFF2-40B4-BE49-F238E27FC236}">
                          <a16:creationId xmlns:a16="http://schemas.microsoft.com/office/drawing/2014/main" id="{745CD35B-39A8-4EFA-A938-8954D6DB25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6" name="Freeform 575">
                    <a:extLst>
                      <a:ext uri="{FF2B5EF4-FFF2-40B4-BE49-F238E27FC236}">
                        <a16:creationId xmlns:a16="http://schemas.microsoft.com/office/drawing/2014/main" id="{66A92799-46A3-4526-8260-49FBFB20C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7" name="Freeform 576">
                    <a:extLst>
                      <a:ext uri="{FF2B5EF4-FFF2-40B4-BE49-F238E27FC236}">
                        <a16:creationId xmlns:a16="http://schemas.microsoft.com/office/drawing/2014/main" id="{67A54C37-D0DE-407F-9491-8BD455B30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4" name="Line 577">
                  <a:extLst>
                    <a:ext uri="{FF2B5EF4-FFF2-40B4-BE49-F238E27FC236}">
                      <a16:creationId xmlns:a16="http://schemas.microsoft.com/office/drawing/2014/main" id="{5B287D4C-975B-43E8-BEC6-DA7DFEB8B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1" name="AutoShape 578">
                <a:extLst>
                  <a:ext uri="{FF2B5EF4-FFF2-40B4-BE49-F238E27FC236}">
                    <a16:creationId xmlns:a16="http://schemas.microsoft.com/office/drawing/2014/main" id="{A5D38585-08FE-4C9B-A0FF-EFF47EB76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2" name="Line 579">
                <a:extLst>
                  <a:ext uri="{FF2B5EF4-FFF2-40B4-BE49-F238E27FC236}">
                    <a16:creationId xmlns:a16="http://schemas.microsoft.com/office/drawing/2014/main" id="{A87D3169-BB31-41F3-BF0C-E3E076A2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27" name="Group 541">
            <a:extLst>
              <a:ext uri="{FF2B5EF4-FFF2-40B4-BE49-F238E27FC236}">
                <a16:creationId xmlns:a16="http://schemas.microsoft.com/office/drawing/2014/main" id="{929BC85D-773E-4936-BF1F-A8EDA0708E13}"/>
              </a:ext>
            </a:extLst>
          </p:cNvPr>
          <p:cNvGrpSpPr>
            <a:grpSpLocks/>
          </p:cNvGrpSpPr>
          <p:nvPr/>
        </p:nvGrpSpPr>
        <p:grpSpPr bwMode="auto">
          <a:xfrm rot="15908401" flipH="1" flipV="1">
            <a:off x="1866055" y="1603798"/>
            <a:ext cx="281091" cy="292802"/>
            <a:chOff x="2820" y="264"/>
            <a:chExt cx="420" cy="1452"/>
          </a:xfrm>
        </p:grpSpPr>
        <p:sp>
          <p:nvSpPr>
            <p:cNvPr id="328" name="Line 542">
              <a:extLst>
                <a:ext uri="{FF2B5EF4-FFF2-40B4-BE49-F238E27FC236}">
                  <a16:creationId xmlns:a16="http://schemas.microsoft.com/office/drawing/2014/main" id="{06825D6D-9C64-4977-94AB-FACEBCA4E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9" name="Group 543">
              <a:extLst>
                <a:ext uri="{FF2B5EF4-FFF2-40B4-BE49-F238E27FC236}">
                  <a16:creationId xmlns:a16="http://schemas.microsoft.com/office/drawing/2014/main" id="{354B8CB3-2EDF-4324-AB22-33D3CE6BA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0" name="Group 544">
                <a:extLst>
                  <a:ext uri="{FF2B5EF4-FFF2-40B4-BE49-F238E27FC236}">
                    <a16:creationId xmlns:a16="http://schemas.microsoft.com/office/drawing/2014/main" id="{D624CFC1-5BC0-4F29-A49A-F1DEE3E5A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3" name="Group 545">
                  <a:extLst>
                    <a:ext uri="{FF2B5EF4-FFF2-40B4-BE49-F238E27FC236}">
                      <a16:creationId xmlns:a16="http://schemas.microsoft.com/office/drawing/2014/main" id="{C60ECD66-DD9D-4FEC-AEEE-AFE13A637E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35" name="Group 546">
                    <a:extLst>
                      <a:ext uri="{FF2B5EF4-FFF2-40B4-BE49-F238E27FC236}">
                        <a16:creationId xmlns:a16="http://schemas.microsoft.com/office/drawing/2014/main" id="{C661B472-C3A2-49CE-9E76-2BEB6DBEB0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8" name="Freeform 547">
                      <a:extLst>
                        <a:ext uri="{FF2B5EF4-FFF2-40B4-BE49-F238E27FC236}">
                          <a16:creationId xmlns:a16="http://schemas.microsoft.com/office/drawing/2014/main" id="{693EFBBD-E864-43D9-9AE3-031D693989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9" name="Freeform 548">
                      <a:extLst>
                        <a:ext uri="{FF2B5EF4-FFF2-40B4-BE49-F238E27FC236}">
                          <a16:creationId xmlns:a16="http://schemas.microsoft.com/office/drawing/2014/main" id="{F47BD51F-75EB-4946-910B-617204440E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6" name="Freeform 549">
                    <a:extLst>
                      <a:ext uri="{FF2B5EF4-FFF2-40B4-BE49-F238E27FC236}">
                        <a16:creationId xmlns:a16="http://schemas.microsoft.com/office/drawing/2014/main" id="{ED0D7B1B-5D49-4C89-9CF4-EA11526F5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7" name="Freeform 550">
                    <a:extLst>
                      <a:ext uri="{FF2B5EF4-FFF2-40B4-BE49-F238E27FC236}">
                        <a16:creationId xmlns:a16="http://schemas.microsoft.com/office/drawing/2014/main" id="{15B47C11-8894-4701-8A22-E5E8D314A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4" name="Line 551">
                  <a:extLst>
                    <a:ext uri="{FF2B5EF4-FFF2-40B4-BE49-F238E27FC236}">
                      <a16:creationId xmlns:a16="http://schemas.microsoft.com/office/drawing/2014/main" id="{AE032DF8-1F0B-44DB-829D-45ECA8F57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1" name="AutoShape 552">
                <a:extLst>
                  <a:ext uri="{FF2B5EF4-FFF2-40B4-BE49-F238E27FC236}">
                    <a16:creationId xmlns:a16="http://schemas.microsoft.com/office/drawing/2014/main" id="{8AD9BBAA-32B9-43B7-A400-07C65353C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2" name="Line 553">
                <a:extLst>
                  <a:ext uri="{FF2B5EF4-FFF2-40B4-BE49-F238E27FC236}">
                    <a16:creationId xmlns:a16="http://schemas.microsoft.com/office/drawing/2014/main" id="{A6BC577C-063C-4B67-81E6-4BB782EA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525057D-F9F5-65E4-07C8-C6C6A4BA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3" name="Group 428">
            <a:extLst>
              <a:ext uri="{FF2B5EF4-FFF2-40B4-BE49-F238E27FC236}">
                <a16:creationId xmlns:a16="http://schemas.microsoft.com/office/drawing/2014/main" id="{EAAA5082-4528-1574-1124-E18F4FECA7B5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073401" y="3948930"/>
            <a:ext cx="380945" cy="593500"/>
            <a:chOff x="2820" y="264"/>
            <a:chExt cx="420" cy="1452"/>
          </a:xfrm>
        </p:grpSpPr>
        <p:sp>
          <p:nvSpPr>
            <p:cNvPr id="4" name="Line 429">
              <a:extLst>
                <a:ext uri="{FF2B5EF4-FFF2-40B4-BE49-F238E27FC236}">
                  <a16:creationId xmlns:a16="http://schemas.microsoft.com/office/drawing/2014/main" id="{998A26EB-3778-F778-7CD2-EF72AB298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430">
              <a:extLst>
                <a:ext uri="{FF2B5EF4-FFF2-40B4-BE49-F238E27FC236}">
                  <a16:creationId xmlns:a16="http://schemas.microsoft.com/office/drawing/2014/main" id="{220AC9BF-C904-C8BE-15B6-B26561A05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" name="Group 431">
                <a:extLst>
                  <a:ext uri="{FF2B5EF4-FFF2-40B4-BE49-F238E27FC236}">
                    <a16:creationId xmlns:a16="http://schemas.microsoft.com/office/drawing/2014/main" id="{B4D36D17-AC08-94D4-09D6-14B26AE81F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" name="Group 432">
                  <a:extLst>
                    <a:ext uri="{FF2B5EF4-FFF2-40B4-BE49-F238E27FC236}">
                      <a16:creationId xmlns:a16="http://schemas.microsoft.com/office/drawing/2014/main" id="{0919543C-D1C4-84C0-2E0C-D464E775CA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" name="Group 433">
                    <a:extLst>
                      <a:ext uri="{FF2B5EF4-FFF2-40B4-BE49-F238E27FC236}">
                        <a16:creationId xmlns:a16="http://schemas.microsoft.com/office/drawing/2014/main" id="{DDC5581B-8B8F-C724-7180-777813C457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" name="Freeform 434">
                      <a:extLst>
                        <a:ext uri="{FF2B5EF4-FFF2-40B4-BE49-F238E27FC236}">
                          <a16:creationId xmlns:a16="http://schemas.microsoft.com/office/drawing/2014/main" id="{5F670225-93FA-BC30-4727-3A9D6ADF2C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" name="Freeform 435">
                      <a:extLst>
                        <a:ext uri="{FF2B5EF4-FFF2-40B4-BE49-F238E27FC236}">
                          <a16:creationId xmlns:a16="http://schemas.microsoft.com/office/drawing/2014/main" id="{60699952-432B-669D-EA05-345F778CE6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" name="Freeform 436">
                    <a:extLst>
                      <a:ext uri="{FF2B5EF4-FFF2-40B4-BE49-F238E27FC236}">
                        <a16:creationId xmlns:a16="http://schemas.microsoft.com/office/drawing/2014/main" id="{476E424C-0DBA-CA01-BE9E-389ED33F81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" name="Freeform 437">
                    <a:extLst>
                      <a:ext uri="{FF2B5EF4-FFF2-40B4-BE49-F238E27FC236}">
                        <a16:creationId xmlns:a16="http://schemas.microsoft.com/office/drawing/2014/main" id="{92FF2683-3994-0E5A-896E-BB82A4DAC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" name="Line 438">
                  <a:extLst>
                    <a:ext uri="{FF2B5EF4-FFF2-40B4-BE49-F238E27FC236}">
                      <a16:creationId xmlns:a16="http://schemas.microsoft.com/office/drawing/2014/main" id="{FA0BD7B8-2EE3-A8AE-A93B-036B21341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" name="AutoShape 439">
                <a:extLst>
                  <a:ext uri="{FF2B5EF4-FFF2-40B4-BE49-F238E27FC236}">
                    <a16:creationId xmlns:a16="http://schemas.microsoft.com/office/drawing/2014/main" id="{E9820CC6-8E97-FED8-5D4F-058F21F3B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" name="Line 440">
                <a:extLst>
                  <a:ext uri="{FF2B5EF4-FFF2-40B4-BE49-F238E27FC236}">
                    <a16:creationId xmlns:a16="http://schemas.microsoft.com/office/drawing/2014/main" id="{1FFF5383-FF0B-ECF7-50EF-96AEACE91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" name="Group 533">
            <a:extLst>
              <a:ext uri="{FF2B5EF4-FFF2-40B4-BE49-F238E27FC236}">
                <a16:creationId xmlns:a16="http://schemas.microsoft.com/office/drawing/2014/main" id="{D0AF8AFC-F1BC-15D6-8017-6CE27FBF5D69}"/>
              </a:ext>
            </a:extLst>
          </p:cNvPr>
          <p:cNvGrpSpPr>
            <a:grpSpLocks/>
          </p:cNvGrpSpPr>
          <p:nvPr/>
        </p:nvGrpSpPr>
        <p:grpSpPr bwMode="auto">
          <a:xfrm rot="8240659" flipH="1">
            <a:off x="3472825" y="2913791"/>
            <a:ext cx="370946" cy="478227"/>
            <a:chOff x="2820" y="264"/>
            <a:chExt cx="420" cy="1452"/>
          </a:xfrm>
        </p:grpSpPr>
        <p:sp>
          <p:nvSpPr>
            <p:cNvPr id="18" name="Line 534">
              <a:extLst>
                <a:ext uri="{FF2B5EF4-FFF2-40B4-BE49-F238E27FC236}">
                  <a16:creationId xmlns:a16="http://schemas.microsoft.com/office/drawing/2014/main" id="{12C0C60C-F0CA-EB33-DDFE-E3957D3D9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" name="Group 535">
              <a:extLst>
                <a:ext uri="{FF2B5EF4-FFF2-40B4-BE49-F238E27FC236}">
                  <a16:creationId xmlns:a16="http://schemas.microsoft.com/office/drawing/2014/main" id="{B0DC7784-21D2-8E20-A0D7-FE9313A8D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" name="Group 536">
                <a:extLst>
                  <a:ext uri="{FF2B5EF4-FFF2-40B4-BE49-F238E27FC236}">
                    <a16:creationId xmlns:a16="http://schemas.microsoft.com/office/drawing/2014/main" id="{AF6A20DE-7F6E-5AD6-6DCF-F8E43DCB6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" name="Group 537">
                  <a:extLst>
                    <a:ext uri="{FF2B5EF4-FFF2-40B4-BE49-F238E27FC236}">
                      <a16:creationId xmlns:a16="http://schemas.microsoft.com/office/drawing/2014/main" id="{FB3FA01C-FBEE-76F7-3153-7C4775D8C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" name="Group 538">
                    <a:extLst>
                      <a:ext uri="{FF2B5EF4-FFF2-40B4-BE49-F238E27FC236}">
                        <a16:creationId xmlns:a16="http://schemas.microsoft.com/office/drawing/2014/main" id="{54FC7B9C-6CFE-BA5D-E14F-484463548D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" name="Freeform 539">
                      <a:extLst>
                        <a:ext uri="{FF2B5EF4-FFF2-40B4-BE49-F238E27FC236}">
                          <a16:creationId xmlns:a16="http://schemas.microsoft.com/office/drawing/2014/main" id="{1721F620-CED1-18C6-0CEE-75724433E9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" name="Freeform 540">
                      <a:extLst>
                        <a:ext uri="{FF2B5EF4-FFF2-40B4-BE49-F238E27FC236}">
                          <a16:creationId xmlns:a16="http://schemas.microsoft.com/office/drawing/2014/main" id="{6C9045A4-EB80-68CA-41A6-8976668E5F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" name="Freeform 541">
                    <a:extLst>
                      <a:ext uri="{FF2B5EF4-FFF2-40B4-BE49-F238E27FC236}">
                        <a16:creationId xmlns:a16="http://schemas.microsoft.com/office/drawing/2014/main" id="{C12F108E-22FA-C93F-BB64-AF0F164021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" name="Freeform 542">
                    <a:extLst>
                      <a:ext uri="{FF2B5EF4-FFF2-40B4-BE49-F238E27FC236}">
                        <a16:creationId xmlns:a16="http://schemas.microsoft.com/office/drawing/2014/main" id="{A29899AF-4336-6C9C-E8AF-420136CED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" name="Line 543">
                  <a:extLst>
                    <a:ext uri="{FF2B5EF4-FFF2-40B4-BE49-F238E27FC236}">
                      <a16:creationId xmlns:a16="http://schemas.microsoft.com/office/drawing/2014/main" id="{C5547977-2436-16D5-0639-387ACA331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" name="AutoShape 544">
                <a:extLst>
                  <a:ext uri="{FF2B5EF4-FFF2-40B4-BE49-F238E27FC236}">
                    <a16:creationId xmlns:a16="http://schemas.microsoft.com/office/drawing/2014/main" id="{39C36F1B-1FB6-A913-25A8-9FF1DA879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2" name="Line 545">
                <a:extLst>
                  <a:ext uri="{FF2B5EF4-FFF2-40B4-BE49-F238E27FC236}">
                    <a16:creationId xmlns:a16="http://schemas.microsoft.com/office/drawing/2014/main" id="{420B336D-F797-2A3F-4A26-C14373F82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" name="Group 12">
            <a:extLst>
              <a:ext uri="{FF2B5EF4-FFF2-40B4-BE49-F238E27FC236}">
                <a16:creationId xmlns:a16="http://schemas.microsoft.com/office/drawing/2014/main" id="{C52F9093-96CA-5246-BC31-0AD5CF640517}"/>
              </a:ext>
            </a:extLst>
          </p:cNvPr>
          <p:cNvGrpSpPr>
            <a:grpSpLocks/>
          </p:cNvGrpSpPr>
          <p:nvPr/>
        </p:nvGrpSpPr>
        <p:grpSpPr bwMode="auto">
          <a:xfrm rot="3320000" flipH="1" flipV="1">
            <a:off x="3101705" y="2564399"/>
            <a:ext cx="504825" cy="276457"/>
            <a:chOff x="4875" y="7237"/>
            <a:chExt cx="4230" cy="1883"/>
          </a:xfrm>
        </p:grpSpPr>
        <p:sp>
          <p:nvSpPr>
            <p:cNvPr id="32" name="Arc 13">
              <a:extLst>
                <a:ext uri="{FF2B5EF4-FFF2-40B4-BE49-F238E27FC236}">
                  <a16:creationId xmlns:a16="http://schemas.microsoft.com/office/drawing/2014/main" id="{6B2C86C7-FB1A-AC4B-3880-74BF59F38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14">
              <a:extLst>
                <a:ext uri="{FF2B5EF4-FFF2-40B4-BE49-F238E27FC236}">
                  <a16:creationId xmlns:a16="http://schemas.microsoft.com/office/drawing/2014/main" id="{16071883-ABF1-002D-BE7B-D7DE293C90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35" name="Text Box 399">
            <a:extLst>
              <a:ext uri="{FF2B5EF4-FFF2-40B4-BE49-F238E27FC236}">
                <a16:creationId xmlns:a16="http://schemas.microsoft.com/office/drawing/2014/main" id="{6242A25C-C38F-11AC-5319-D8DAA0BE556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367731" y="2276678"/>
            <a:ext cx="1293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36" name="AutoShape 605">
            <a:extLst>
              <a:ext uri="{FF2B5EF4-FFF2-40B4-BE49-F238E27FC236}">
                <a16:creationId xmlns:a16="http://schemas.microsoft.com/office/drawing/2014/main" id="{B3BABD81-5619-B1FF-9E3E-42DC6979AE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59909" y="41389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A-27.04.02</a:t>
            </a:r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85913" y="3862387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9640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5438" y="2139949"/>
            <a:ext cx="3175" cy="1740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4" name="Oval 120">
            <a:extLst>
              <a:ext uri="{FF2B5EF4-FFF2-40B4-BE49-F238E27FC236}">
                <a16:creationId xmlns:a16="http://schemas.microsoft.com/office/drawing/2014/main" id="{B56DB5F3-F4D9-4A22-BAA2-60EFD1220F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98975" y="3305175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" name="Oval 120">
            <a:extLst>
              <a:ext uri="{FF2B5EF4-FFF2-40B4-BE49-F238E27FC236}">
                <a16:creationId xmlns:a16="http://schemas.microsoft.com/office/drawing/2014/main" id="{0573C32D-3918-4F61-BAF8-E537567BB4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7054" y="1788544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6" name="Oval 120">
            <a:extLst>
              <a:ext uri="{FF2B5EF4-FFF2-40B4-BE49-F238E27FC236}">
                <a16:creationId xmlns:a16="http://schemas.microsoft.com/office/drawing/2014/main" id="{0C66E1C6-DF81-4D1A-8F9D-009BB939F5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3335" y="3382680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7" name="Oval 101">
            <a:extLst>
              <a:ext uri="{FF2B5EF4-FFF2-40B4-BE49-F238E27FC236}">
                <a16:creationId xmlns:a16="http://schemas.microsoft.com/office/drawing/2014/main" id="{B3568EFC-684F-4A75-981C-376FBF01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4224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8" name="Oval 101">
            <a:extLst>
              <a:ext uri="{FF2B5EF4-FFF2-40B4-BE49-F238E27FC236}">
                <a16:creationId xmlns:a16="http://schemas.microsoft.com/office/drawing/2014/main" id="{2D73F5EB-0A61-4A51-AC80-3B712173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19594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9" name="Oval 101">
            <a:extLst>
              <a:ext uri="{FF2B5EF4-FFF2-40B4-BE49-F238E27FC236}">
                <a16:creationId xmlns:a16="http://schemas.microsoft.com/office/drawing/2014/main" id="{2A8D5213-9DAD-45DE-8DC6-94467E64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92" y="178854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1" name="Oval 101">
            <a:extLst>
              <a:ext uri="{FF2B5EF4-FFF2-40B4-BE49-F238E27FC236}">
                <a16:creationId xmlns:a16="http://schemas.microsoft.com/office/drawing/2014/main" id="{F62420D0-52B4-4680-8801-94DEF4EC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001" y="39341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" name="Oval 101">
            <a:extLst>
              <a:ext uri="{FF2B5EF4-FFF2-40B4-BE49-F238E27FC236}">
                <a16:creationId xmlns:a16="http://schemas.microsoft.com/office/drawing/2014/main" id="{9BE713FD-4296-4434-BE33-A763B3D7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241" y="41501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3" name="Oval 101">
            <a:extLst>
              <a:ext uri="{FF2B5EF4-FFF2-40B4-BE49-F238E27FC236}">
                <a16:creationId xmlns:a16="http://schemas.microsoft.com/office/drawing/2014/main" id="{6723A494-962F-4DDC-8F8F-D8E5AF60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37563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91">
            <a:extLst>
              <a:ext uri="{FF2B5EF4-FFF2-40B4-BE49-F238E27FC236}">
                <a16:creationId xmlns:a16="http://schemas.microsoft.com/office/drawing/2014/main" id="{0A184F58-DAA5-3429-2286-CC85BD5E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814" y="3059276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E290E7-24EF-AD45-2652-3F5D94D6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5" name="Group 12">
            <a:extLst>
              <a:ext uri="{FF2B5EF4-FFF2-40B4-BE49-F238E27FC236}">
                <a16:creationId xmlns:a16="http://schemas.microsoft.com/office/drawing/2014/main" id="{6F23D1C9-6ED8-9D8D-C555-438C2BED2EAE}"/>
              </a:ext>
            </a:extLst>
          </p:cNvPr>
          <p:cNvGrpSpPr>
            <a:grpSpLocks/>
          </p:cNvGrpSpPr>
          <p:nvPr/>
        </p:nvGrpSpPr>
        <p:grpSpPr bwMode="auto">
          <a:xfrm rot="3320000" flipH="1" flipV="1">
            <a:off x="3101705" y="2564399"/>
            <a:ext cx="504825" cy="276457"/>
            <a:chOff x="4875" y="7237"/>
            <a:chExt cx="4230" cy="1883"/>
          </a:xfrm>
        </p:grpSpPr>
        <p:sp>
          <p:nvSpPr>
            <p:cNvPr id="6" name="Arc 13">
              <a:extLst>
                <a:ext uri="{FF2B5EF4-FFF2-40B4-BE49-F238E27FC236}">
                  <a16:creationId xmlns:a16="http://schemas.microsoft.com/office/drawing/2014/main" id="{40D0977E-FC85-DE1F-0C9F-D39B71C0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AutoShape 14">
              <a:extLst>
                <a:ext uri="{FF2B5EF4-FFF2-40B4-BE49-F238E27FC236}">
                  <a16:creationId xmlns:a16="http://schemas.microsoft.com/office/drawing/2014/main" id="{7C96683E-5707-3DE0-4518-8EA24E93DA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8" name="Group 541">
            <a:extLst>
              <a:ext uri="{FF2B5EF4-FFF2-40B4-BE49-F238E27FC236}">
                <a16:creationId xmlns:a16="http://schemas.microsoft.com/office/drawing/2014/main" id="{C128A58B-36E3-CE69-D612-BE2A3D07F2C8}"/>
              </a:ext>
            </a:extLst>
          </p:cNvPr>
          <p:cNvGrpSpPr>
            <a:grpSpLocks/>
          </p:cNvGrpSpPr>
          <p:nvPr/>
        </p:nvGrpSpPr>
        <p:grpSpPr bwMode="auto">
          <a:xfrm rot="18829803" flipH="1" flipV="1">
            <a:off x="2576267" y="1994637"/>
            <a:ext cx="311150" cy="490537"/>
            <a:chOff x="2820" y="264"/>
            <a:chExt cx="420" cy="1452"/>
          </a:xfrm>
        </p:grpSpPr>
        <p:sp>
          <p:nvSpPr>
            <p:cNvPr id="9" name="Line 542">
              <a:extLst>
                <a:ext uri="{FF2B5EF4-FFF2-40B4-BE49-F238E27FC236}">
                  <a16:creationId xmlns:a16="http://schemas.microsoft.com/office/drawing/2014/main" id="{BDA81E1A-69CE-9803-82F6-F5A37644E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543">
              <a:extLst>
                <a:ext uri="{FF2B5EF4-FFF2-40B4-BE49-F238E27FC236}">
                  <a16:creationId xmlns:a16="http://schemas.microsoft.com/office/drawing/2014/main" id="{16B9C5D7-E942-99A0-8427-BC3C5A1DE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" name="Group 544">
                <a:extLst>
                  <a:ext uri="{FF2B5EF4-FFF2-40B4-BE49-F238E27FC236}">
                    <a16:creationId xmlns:a16="http://schemas.microsoft.com/office/drawing/2014/main" id="{606A4EAA-7C14-BFDB-57C3-A268C3325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" name="Group 545">
                  <a:extLst>
                    <a:ext uri="{FF2B5EF4-FFF2-40B4-BE49-F238E27FC236}">
                      <a16:creationId xmlns:a16="http://schemas.microsoft.com/office/drawing/2014/main" id="{58134668-DBDC-4A91-29B9-8B09A44913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" name="Group 546">
                    <a:extLst>
                      <a:ext uri="{FF2B5EF4-FFF2-40B4-BE49-F238E27FC236}">
                        <a16:creationId xmlns:a16="http://schemas.microsoft.com/office/drawing/2014/main" id="{03E6DD81-450D-55C8-CD19-CCD8FA954A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" name="Freeform 547">
                      <a:extLst>
                        <a:ext uri="{FF2B5EF4-FFF2-40B4-BE49-F238E27FC236}">
                          <a16:creationId xmlns:a16="http://schemas.microsoft.com/office/drawing/2014/main" id="{C338E8D2-E9AF-64C1-7783-B849A309A6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" name="Freeform 548">
                      <a:extLst>
                        <a:ext uri="{FF2B5EF4-FFF2-40B4-BE49-F238E27FC236}">
                          <a16:creationId xmlns:a16="http://schemas.microsoft.com/office/drawing/2014/main" id="{BB522088-DF11-F09E-B4C2-CF84B9A90E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" name="Freeform 549">
                    <a:extLst>
                      <a:ext uri="{FF2B5EF4-FFF2-40B4-BE49-F238E27FC236}">
                        <a16:creationId xmlns:a16="http://schemas.microsoft.com/office/drawing/2014/main" id="{AAC60E9B-0F03-71C8-51B9-2460A5B53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" name="Freeform 550">
                    <a:extLst>
                      <a:ext uri="{FF2B5EF4-FFF2-40B4-BE49-F238E27FC236}">
                        <a16:creationId xmlns:a16="http://schemas.microsoft.com/office/drawing/2014/main" id="{77594052-A5D1-0C34-A15E-55329FA81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" name="Line 551">
                  <a:extLst>
                    <a:ext uri="{FF2B5EF4-FFF2-40B4-BE49-F238E27FC236}">
                      <a16:creationId xmlns:a16="http://schemas.microsoft.com/office/drawing/2014/main" id="{4BF1D19F-D8B0-8B68-1350-6A7C75FD9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" name="AutoShape 552">
                <a:extLst>
                  <a:ext uri="{FF2B5EF4-FFF2-40B4-BE49-F238E27FC236}">
                    <a16:creationId xmlns:a16="http://schemas.microsoft.com/office/drawing/2014/main" id="{FA5F2248-3C03-1157-2F77-A500786E3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" name="Line 553">
                <a:extLst>
                  <a:ext uri="{FF2B5EF4-FFF2-40B4-BE49-F238E27FC236}">
                    <a16:creationId xmlns:a16="http://schemas.microsoft.com/office/drawing/2014/main" id="{D1357F3F-7729-04FF-D78D-5BE8F3D22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" name="Group 533">
            <a:extLst>
              <a:ext uri="{FF2B5EF4-FFF2-40B4-BE49-F238E27FC236}">
                <a16:creationId xmlns:a16="http://schemas.microsoft.com/office/drawing/2014/main" id="{49810E15-7BCB-8B40-90F9-F2A57BE22683}"/>
              </a:ext>
            </a:extLst>
          </p:cNvPr>
          <p:cNvGrpSpPr>
            <a:grpSpLocks/>
          </p:cNvGrpSpPr>
          <p:nvPr/>
        </p:nvGrpSpPr>
        <p:grpSpPr bwMode="auto">
          <a:xfrm rot="8240659" flipH="1">
            <a:off x="3472825" y="2913791"/>
            <a:ext cx="370946" cy="478227"/>
            <a:chOff x="2820" y="264"/>
            <a:chExt cx="420" cy="1452"/>
          </a:xfrm>
        </p:grpSpPr>
        <p:sp>
          <p:nvSpPr>
            <p:cNvPr id="22" name="Line 534">
              <a:extLst>
                <a:ext uri="{FF2B5EF4-FFF2-40B4-BE49-F238E27FC236}">
                  <a16:creationId xmlns:a16="http://schemas.microsoft.com/office/drawing/2014/main" id="{04886DD3-203B-C240-DD6E-6173BBAD2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" name="Group 535">
              <a:extLst>
                <a:ext uri="{FF2B5EF4-FFF2-40B4-BE49-F238E27FC236}">
                  <a16:creationId xmlns:a16="http://schemas.microsoft.com/office/drawing/2014/main" id="{0AA71D94-E4F0-03E3-0631-41E3DFCD3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" name="Group 536">
                <a:extLst>
                  <a:ext uri="{FF2B5EF4-FFF2-40B4-BE49-F238E27FC236}">
                    <a16:creationId xmlns:a16="http://schemas.microsoft.com/office/drawing/2014/main" id="{E5CC0A1A-B96B-6963-0116-777240F1D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" name="Group 537">
                  <a:extLst>
                    <a:ext uri="{FF2B5EF4-FFF2-40B4-BE49-F238E27FC236}">
                      <a16:creationId xmlns:a16="http://schemas.microsoft.com/office/drawing/2014/main" id="{403DD94A-9D4B-DA85-E512-36912A00A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" name="Group 538">
                    <a:extLst>
                      <a:ext uri="{FF2B5EF4-FFF2-40B4-BE49-F238E27FC236}">
                        <a16:creationId xmlns:a16="http://schemas.microsoft.com/office/drawing/2014/main" id="{4503FB3E-F16E-4538-8D06-E58094E344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2" name="Freeform 539">
                      <a:extLst>
                        <a:ext uri="{FF2B5EF4-FFF2-40B4-BE49-F238E27FC236}">
                          <a16:creationId xmlns:a16="http://schemas.microsoft.com/office/drawing/2014/main" id="{778CD710-7829-4293-B99D-1EB53EC3C0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" name="Freeform 540">
                      <a:extLst>
                        <a:ext uri="{FF2B5EF4-FFF2-40B4-BE49-F238E27FC236}">
                          <a16:creationId xmlns:a16="http://schemas.microsoft.com/office/drawing/2014/main" id="{DEB86236-636A-758A-82EF-E27833E4B1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" name="Freeform 541">
                    <a:extLst>
                      <a:ext uri="{FF2B5EF4-FFF2-40B4-BE49-F238E27FC236}">
                        <a16:creationId xmlns:a16="http://schemas.microsoft.com/office/drawing/2014/main" id="{994491F3-86FB-072B-F432-76AE58F9D7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" name="Freeform 542">
                    <a:extLst>
                      <a:ext uri="{FF2B5EF4-FFF2-40B4-BE49-F238E27FC236}">
                        <a16:creationId xmlns:a16="http://schemas.microsoft.com/office/drawing/2014/main" id="{3D69BE8F-1A57-2586-561D-B6C5807F3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" name="Line 543">
                  <a:extLst>
                    <a:ext uri="{FF2B5EF4-FFF2-40B4-BE49-F238E27FC236}">
                      <a16:creationId xmlns:a16="http://schemas.microsoft.com/office/drawing/2014/main" id="{90113CBD-1D69-0776-C621-3F752A432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" name="AutoShape 544">
                <a:extLst>
                  <a:ext uri="{FF2B5EF4-FFF2-40B4-BE49-F238E27FC236}">
                    <a16:creationId xmlns:a16="http://schemas.microsoft.com/office/drawing/2014/main" id="{C13C8D79-CF85-0DED-D5DD-FB77D5BF7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" name="Line 545">
                <a:extLst>
                  <a:ext uri="{FF2B5EF4-FFF2-40B4-BE49-F238E27FC236}">
                    <a16:creationId xmlns:a16="http://schemas.microsoft.com/office/drawing/2014/main" id="{A327F64A-D274-010D-FD11-326EEC684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4" name="Group 567">
            <a:extLst>
              <a:ext uri="{FF2B5EF4-FFF2-40B4-BE49-F238E27FC236}">
                <a16:creationId xmlns:a16="http://schemas.microsoft.com/office/drawing/2014/main" id="{4C0E8E81-9D16-1A25-B8FA-B5F385E12FA7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1454150" y="2748056"/>
            <a:ext cx="311150" cy="490537"/>
            <a:chOff x="2820" y="264"/>
            <a:chExt cx="420" cy="1452"/>
          </a:xfrm>
        </p:grpSpPr>
        <p:sp>
          <p:nvSpPr>
            <p:cNvPr id="35" name="Line 568">
              <a:extLst>
                <a:ext uri="{FF2B5EF4-FFF2-40B4-BE49-F238E27FC236}">
                  <a16:creationId xmlns:a16="http://schemas.microsoft.com/office/drawing/2014/main" id="{2B8F4624-0960-79CF-E21B-B3681BF41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" name="Group 569">
              <a:extLst>
                <a:ext uri="{FF2B5EF4-FFF2-40B4-BE49-F238E27FC236}">
                  <a16:creationId xmlns:a16="http://schemas.microsoft.com/office/drawing/2014/main" id="{82F00698-6C5D-3E72-DCE3-C1A6D7B7E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" name="Group 570">
                <a:extLst>
                  <a:ext uri="{FF2B5EF4-FFF2-40B4-BE49-F238E27FC236}">
                    <a16:creationId xmlns:a16="http://schemas.microsoft.com/office/drawing/2014/main" id="{BA0C95B7-3FF1-4715-B976-7B40AE37C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0" name="Group 571">
                  <a:extLst>
                    <a:ext uri="{FF2B5EF4-FFF2-40B4-BE49-F238E27FC236}">
                      <a16:creationId xmlns:a16="http://schemas.microsoft.com/office/drawing/2014/main" id="{950D72D8-3E57-1AC2-9477-38108AE77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2" name="Group 572">
                    <a:extLst>
                      <a:ext uri="{FF2B5EF4-FFF2-40B4-BE49-F238E27FC236}">
                        <a16:creationId xmlns:a16="http://schemas.microsoft.com/office/drawing/2014/main" id="{443559DA-4C3A-59C2-C9B7-15A315EAAC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" name="Freeform 573">
                      <a:extLst>
                        <a:ext uri="{FF2B5EF4-FFF2-40B4-BE49-F238E27FC236}">
                          <a16:creationId xmlns:a16="http://schemas.microsoft.com/office/drawing/2014/main" id="{EB6E1D45-7D84-DDB2-9D67-A119045956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" name="Freeform 574">
                      <a:extLst>
                        <a:ext uri="{FF2B5EF4-FFF2-40B4-BE49-F238E27FC236}">
                          <a16:creationId xmlns:a16="http://schemas.microsoft.com/office/drawing/2014/main" id="{4F972373-CFC2-2EAE-D9D6-58BE6A4392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" name="Freeform 575">
                    <a:extLst>
                      <a:ext uri="{FF2B5EF4-FFF2-40B4-BE49-F238E27FC236}">
                        <a16:creationId xmlns:a16="http://schemas.microsoft.com/office/drawing/2014/main" id="{F714DCFF-C23E-A3BD-0C8F-182EC1CF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4" name="Freeform 576">
                    <a:extLst>
                      <a:ext uri="{FF2B5EF4-FFF2-40B4-BE49-F238E27FC236}">
                        <a16:creationId xmlns:a16="http://schemas.microsoft.com/office/drawing/2014/main" id="{533AB3B0-3081-0FE2-96E5-A04DF42D1B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1" name="Line 577">
                  <a:extLst>
                    <a:ext uri="{FF2B5EF4-FFF2-40B4-BE49-F238E27FC236}">
                      <a16:creationId xmlns:a16="http://schemas.microsoft.com/office/drawing/2014/main" id="{73124EAF-789F-22D2-F001-605933581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8" name="AutoShape 578">
                <a:extLst>
                  <a:ext uri="{FF2B5EF4-FFF2-40B4-BE49-F238E27FC236}">
                    <a16:creationId xmlns:a16="http://schemas.microsoft.com/office/drawing/2014/main" id="{1933CCDC-23EA-BFE6-BE05-53E0BB860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9" name="Line 579">
                <a:extLst>
                  <a:ext uri="{FF2B5EF4-FFF2-40B4-BE49-F238E27FC236}">
                    <a16:creationId xmlns:a16="http://schemas.microsoft.com/office/drawing/2014/main" id="{1961FC4E-E1D2-0384-0F4D-D53760551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7" name="Group 541">
            <a:extLst>
              <a:ext uri="{FF2B5EF4-FFF2-40B4-BE49-F238E27FC236}">
                <a16:creationId xmlns:a16="http://schemas.microsoft.com/office/drawing/2014/main" id="{90012754-6D92-346A-C128-86522CBA109F}"/>
              </a:ext>
            </a:extLst>
          </p:cNvPr>
          <p:cNvGrpSpPr>
            <a:grpSpLocks/>
          </p:cNvGrpSpPr>
          <p:nvPr/>
        </p:nvGrpSpPr>
        <p:grpSpPr bwMode="auto">
          <a:xfrm rot="15908401" flipH="1" flipV="1">
            <a:off x="1866055" y="1603798"/>
            <a:ext cx="281091" cy="292802"/>
            <a:chOff x="2820" y="264"/>
            <a:chExt cx="420" cy="1452"/>
          </a:xfrm>
        </p:grpSpPr>
        <p:sp>
          <p:nvSpPr>
            <p:cNvPr id="48" name="Line 542">
              <a:extLst>
                <a:ext uri="{FF2B5EF4-FFF2-40B4-BE49-F238E27FC236}">
                  <a16:creationId xmlns:a16="http://schemas.microsoft.com/office/drawing/2014/main" id="{8531FBAA-C66A-A871-1124-04553CF69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543">
              <a:extLst>
                <a:ext uri="{FF2B5EF4-FFF2-40B4-BE49-F238E27FC236}">
                  <a16:creationId xmlns:a16="http://schemas.microsoft.com/office/drawing/2014/main" id="{45B9E34A-73EC-9C33-C6D9-B38741999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0" name="Group 544">
                <a:extLst>
                  <a:ext uri="{FF2B5EF4-FFF2-40B4-BE49-F238E27FC236}">
                    <a16:creationId xmlns:a16="http://schemas.microsoft.com/office/drawing/2014/main" id="{74AB6BEE-6F23-1249-661C-ED1EF008B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3" name="Group 545">
                  <a:extLst>
                    <a:ext uri="{FF2B5EF4-FFF2-40B4-BE49-F238E27FC236}">
                      <a16:creationId xmlns:a16="http://schemas.microsoft.com/office/drawing/2014/main" id="{E75444AF-2F44-11AA-B9DA-DD126C21DE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5" name="Group 546">
                    <a:extLst>
                      <a:ext uri="{FF2B5EF4-FFF2-40B4-BE49-F238E27FC236}">
                        <a16:creationId xmlns:a16="http://schemas.microsoft.com/office/drawing/2014/main" id="{8689B02C-9DC4-4CDB-98A0-6F0157A0CB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8" name="Freeform 547">
                      <a:extLst>
                        <a:ext uri="{FF2B5EF4-FFF2-40B4-BE49-F238E27FC236}">
                          <a16:creationId xmlns:a16="http://schemas.microsoft.com/office/drawing/2014/main" id="{AAE6C33A-6A3D-4557-E1B5-95EAD8D3EA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" name="Freeform 548">
                      <a:extLst>
                        <a:ext uri="{FF2B5EF4-FFF2-40B4-BE49-F238E27FC236}">
                          <a16:creationId xmlns:a16="http://schemas.microsoft.com/office/drawing/2014/main" id="{1B0EF491-79B9-0BFC-7330-5BEAABC4C8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6" name="Freeform 549">
                    <a:extLst>
                      <a:ext uri="{FF2B5EF4-FFF2-40B4-BE49-F238E27FC236}">
                        <a16:creationId xmlns:a16="http://schemas.microsoft.com/office/drawing/2014/main" id="{F4942054-AB27-D785-F600-60E2C6E3E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Freeform 550">
                    <a:extLst>
                      <a:ext uri="{FF2B5EF4-FFF2-40B4-BE49-F238E27FC236}">
                        <a16:creationId xmlns:a16="http://schemas.microsoft.com/office/drawing/2014/main" id="{4AD9E4D7-4439-4E79-0216-D001C8A4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4" name="Line 551">
                  <a:extLst>
                    <a:ext uri="{FF2B5EF4-FFF2-40B4-BE49-F238E27FC236}">
                      <a16:creationId xmlns:a16="http://schemas.microsoft.com/office/drawing/2014/main" id="{FF081A46-81E2-411A-2D19-95344AB387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1" name="AutoShape 552">
                <a:extLst>
                  <a:ext uri="{FF2B5EF4-FFF2-40B4-BE49-F238E27FC236}">
                    <a16:creationId xmlns:a16="http://schemas.microsoft.com/office/drawing/2014/main" id="{F23DA323-7D11-9DD5-8E30-0CDF5C758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2" name="Line 553">
                <a:extLst>
                  <a:ext uri="{FF2B5EF4-FFF2-40B4-BE49-F238E27FC236}">
                    <a16:creationId xmlns:a16="http://schemas.microsoft.com/office/drawing/2014/main" id="{CE7FF22B-F6D1-3766-CD77-1D1563347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0" name="Group 428">
            <a:extLst>
              <a:ext uri="{FF2B5EF4-FFF2-40B4-BE49-F238E27FC236}">
                <a16:creationId xmlns:a16="http://schemas.microsoft.com/office/drawing/2014/main" id="{1A889500-4E85-1E1E-CB5C-81348CA20CF9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046508" y="3938549"/>
            <a:ext cx="380945" cy="593500"/>
            <a:chOff x="2820" y="264"/>
            <a:chExt cx="420" cy="1452"/>
          </a:xfrm>
        </p:grpSpPr>
        <p:sp>
          <p:nvSpPr>
            <p:cNvPr id="61" name="Line 429">
              <a:extLst>
                <a:ext uri="{FF2B5EF4-FFF2-40B4-BE49-F238E27FC236}">
                  <a16:creationId xmlns:a16="http://schemas.microsoft.com/office/drawing/2014/main" id="{3262DFA5-3EFD-CE69-4313-741DB83AA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" name="Group 430">
              <a:extLst>
                <a:ext uri="{FF2B5EF4-FFF2-40B4-BE49-F238E27FC236}">
                  <a16:creationId xmlns:a16="http://schemas.microsoft.com/office/drawing/2014/main" id="{8F294654-6AA8-B660-8C5E-5D13C115D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3" name="Group 431">
                <a:extLst>
                  <a:ext uri="{FF2B5EF4-FFF2-40B4-BE49-F238E27FC236}">
                    <a16:creationId xmlns:a16="http://schemas.microsoft.com/office/drawing/2014/main" id="{053869C6-061D-D088-C525-C03F3252C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6" name="Group 432">
                  <a:extLst>
                    <a:ext uri="{FF2B5EF4-FFF2-40B4-BE49-F238E27FC236}">
                      <a16:creationId xmlns:a16="http://schemas.microsoft.com/office/drawing/2014/main" id="{05EFA539-7B9C-D28A-82DE-7336EEF595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8" name="Group 433">
                    <a:extLst>
                      <a:ext uri="{FF2B5EF4-FFF2-40B4-BE49-F238E27FC236}">
                        <a16:creationId xmlns:a16="http://schemas.microsoft.com/office/drawing/2014/main" id="{38369D65-AD51-3503-C63F-B7AC075BC4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" name="Freeform 434">
                      <a:extLst>
                        <a:ext uri="{FF2B5EF4-FFF2-40B4-BE49-F238E27FC236}">
                          <a16:creationId xmlns:a16="http://schemas.microsoft.com/office/drawing/2014/main" id="{1B6E7A88-74FD-85D1-6B98-D46BA048F2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" name="Freeform 435">
                      <a:extLst>
                        <a:ext uri="{FF2B5EF4-FFF2-40B4-BE49-F238E27FC236}">
                          <a16:creationId xmlns:a16="http://schemas.microsoft.com/office/drawing/2014/main" id="{1C0F3379-1D98-87C4-2018-21AA4F9BB1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9" name="Freeform 436">
                    <a:extLst>
                      <a:ext uri="{FF2B5EF4-FFF2-40B4-BE49-F238E27FC236}">
                        <a16:creationId xmlns:a16="http://schemas.microsoft.com/office/drawing/2014/main" id="{DAD2115D-8851-6804-6D17-007DDC743F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0" name="Freeform 437">
                    <a:extLst>
                      <a:ext uri="{FF2B5EF4-FFF2-40B4-BE49-F238E27FC236}">
                        <a16:creationId xmlns:a16="http://schemas.microsoft.com/office/drawing/2014/main" id="{89435FFA-61E9-7480-FC3B-2DF8753803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7" name="Line 438">
                  <a:extLst>
                    <a:ext uri="{FF2B5EF4-FFF2-40B4-BE49-F238E27FC236}">
                      <a16:creationId xmlns:a16="http://schemas.microsoft.com/office/drawing/2014/main" id="{F10B407A-27DA-D253-8A80-9A0FB244E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4" name="AutoShape 439">
                <a:extLst>
                  <a:ext uri="{FF2B5EF4-FFF2-40B4-BE49-F238E27FC236}">
                    <a16:creationId xmlns:a16="http://schemas.microsoft.com/office/drawing/2014/main" id="{81F0933D-0562-A61A-F74F-E44F23981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5" name="Line 440">
                <a:extLst>
                  <a:ext uri="{FF2B5EF4-FFF2-40B4-BE49-F238E27FC236}">
                    <a16:creationId xmlns:a16="http://schemas.microsoft.com/office/drawing/2014/main" id="{558F7264-1060-2F58-3431-21CFC1965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4" name="Text Box 92">
            <a:extLst>
              <a:ext uri="{FF2B5EF4-FFF2-40B4-BE49-F238E27FC236}">
                <a16:creationId xmlns:a16="http://schemas.microsoft.com/office/drawing/2014/main" id="{9238BEAC-320B-8C2C-E50B-725C89BBB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843" y="2275313"/>
            <a:ext cx="63574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200" b="1" dirty="0">
                <a:solidFill>
                  <a:srgbClr val="0000FF"/>
                </a:solidFill>
              </a:rPr>
              <a:t>½ tonneau doit être centré sur la ligne ascendante en montée à 45°.</a:t>
            </a:r>
          </a:p>
        </p:txBody>
      </p:sp>
      <p:sp>
        <p:nvSpPr>
          <p:cNvPr id="75" name="AutoShape 605">
            <a:extLst>
              <a:ext uri="{FF2B5EF4-FFF2-40B4-BE49-F238E27FC236}">
                <a16:creationId xmlns:a16="http://schemas.microsoft.com/office/drawing/2014/main" id="{094163AE-59AD-91C6-F240-8B54F80BD6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59909" y="41389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0" name="Group 103">
            <a:extLst>
              <a:ext uri="{FF2B5EF4-FFF2-40B4-BE49-F238E27FC236}">
                <a16:creationId xmlns:a16="http://schemas.microsoft.com/office/drawing/2014/main" id="{D5332916-BEBE-52B7-6AC3-0CE5048762E5}"/>
              </a:ext>
            </a:extLst>
          </p:cNvPr>
          <p:cNvGrpSpPr>
            <a:grpSpLocks/>
          </p:cNvGrpSpPr>
          <p:nvPr/>
        </p:nvGrpSpPr>
        <p:grpSpPr bwMode="auto">
          <a:xfrm>
            <a:off x="3330137" y="3308807"/>
            <a:ext cx="838201" cy="733426"/>
            <a:chOff x="1153" y="2042"/>
            <a:chExt cx="528" cy="462"/>
          </a:xfrm>
        </p:grpSpPr>
        <p:grpSp>
          <p:nvGrpSpPr>
            <p:cNvPr id="81" name="Group 98">
              <a:extLst>
                <a:ext uri="{FF2B5EF4-FFF2-40B4-BE49-F238E27FC236}">
                  <a16:creationId xmlns:a16="http://schemas.microsoft.com/office/drawing/2014/main" id="{E4CB39A5-FE42-6D0E-5E56-8A68C16B2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83" name="Line 90">
                <a:extLst>
                  <a:ext uri="{FF2B5EF4-FFF2-40B4-BE49-F238E27FC236}">
                    <a16:creationId xmlns:a16="http://schemas.microsoft.com/office/drawing/2014/main" id="{1102B10F-D7DB-6C25-2926-4A6AC48A8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0" name="Line 91">
                <a:extLst>
                  <a:ext uri="{FF2B5EF4-FFF2-40B4-BE49-F238E27FC236}">
                    <a16:creationId xmlns:a16="http://schemas.microsoft.com/office/drawing/2014/main" id="{685E8522-7067-9B06-1C43-D16E4BA0C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2" name="Text Box 92">
              <a:extLst>
                <a:ext uri="{FF2B5EF4-FFF2-40B4-BE49-F238E27FC236}">
                  <a16:creationId xmlns:a16="http://schemas.microsoft.com/office/drawing/2014/main" id="{9B343000-45B2-3DA0-D657-2DBFD4F43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96" name="Text Box 50">
            <a:extLst>
              <a:ext uri="{FF2B5EF4-FFF2-40B4-BE49-F238E27FC236}">
                <a16:creationId xmlns:a16="http://schemas.microsoft.com/office/drawing/2014/main" id="{8135C309-DD4B-A1D1-93AA-A1FE8176C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582" y="1210924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5BA0A29F-0AA8-0176-3A66-AAAAE845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26" y="282629"/>
            <a:ext cx="6899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- 04 Aileron de requin inversé avec ½ tonneau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8770374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74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A-27.05.01</a:t>
            </a:r>
          </a:p>
        </p:txBody>
      </p:sp>
      <p:sp>
        <p:nvSpPr>
          <p:cNvPr id="18435" name="Text Box 254">
            <a:extLst>
              <a:ext uri="{FF2B5EF4-FFF2-40B4-BE49-F238E27FC236}">
                <a16:creationId xmlns:a16="http://schemas.microsoft.com/office/drawing/2014/main" id="{AA26FA4D-1373-4790-93FB-D0EA0B1E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26" y="5912202"/>
            <a:ext cx="7741348" cy="48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une rotation lente de 360° d’au moins trois secondes autour de son axe de roulis, sortie en vol normal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18449" name="Text Box 2">
            <a:extLst>
              <a:ext uri="{FF2B5EF4-FFF2-40B4-BE49-F238E27FC236}">
                <a16:creationId xmlns:a16="http://schemas.microsoft.com/office/drawing/2014/main" id="{6AFF265A-007F-44B6-94FB-5BB163CC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79" y="296337"/>
            <a:ext cx="7178321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- 05 Tonneau lent</a:t>
            </a:r>
            <a:endParaRPr lang="de-DE" sz="1600" dirty="0"/>
          </a:p>
        </p:txBody>
      </p:sp>
      <p:sp>
        <p:nvSpPr>
          <p:cNvPr id="86" name="Line 243">
            <a:extLst>
              <a:ext uri="{FF2B5EF4-FFF2-40B4-BE49-F238E27FC236}">
                <a16:creationId xmlns:a16="http://schemas.microsoft.com/office/drawing/2014/main" id="{546CACEE-EC4D-4171-90F5-8CEB3057A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7" name="Group 247">
            <a:extLst>
              <a:ext uri="{FF2B5EF4-FFF2-40B4-BE49-F238E27FC236}">
                <a16:creationId xmlns:a16="http://schemas.microsoft.com/office/drawing/2014/main" id="{F1108B5F-47A3-4597-9A68-24250B956883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88" name="Line 248">
              <a:extLst>
                <a:ext uri="{FF2B5EF4-FFF2-40B4-BE49-F238E27FC236}">
                  <a16:creationId xmlns:a16="http://schemas.microsoft.com/office/drawing/2014/main" id="{D9CDB2A9-E845-4D8F-9B44-AA1738AAA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" name="Group 249">
              <a:extLst>
                <a:ext uri="{FF2B5EF4-FFF2-40B4-BE49-F238E27FC236}">
                  <a16:creationId xmlns:a16="http://schemas.microsoft.com/office/drawing/2014/main" id="{A82E1D9A-6547-440E-9C21-36804596D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0" name="Group 250">
                <a:extLst>
                  <a:ext uri="{FF2B5EF4-FFF2-40B4-BE49-F238E27FC236}">
                    <a16:creationId xmlns:a16="http://schemas.microsoft.com/office/drawing/2014/main" id="{37C539BD-B92B-4DB1-97B1-8D406BB03D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" name="Group 251">
                  <a:extLst>
                    <a:ext uri="{FF2B5EF4-FFF2-40B4-BE49-F238E27FC236}">
                      <a16:creationId xmlns:a16="http://schemas.microsoft.com/office/drawing/2014/main" id="{0B0E71F8-BA8D-4E65-8AED-8CDD201F4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5" name="Group 252">
                    <a:extLst>
                      <a:ext uri="{FF2B5EF4-FFF2-40B4-BE49-F238E27FC236}">
                        <a16:creationId xmlns:a16="http://schemas.microsoft.com/office/drawing/2014/main" id="{2F6D00CC-1E2B-4AA9-AD61-339701841C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" name="Freeform 253">
                      <a:extLst>
                        <a:ext uri="{FF2B5EF4-FFF2-40B4-BE49-F238E27FC236}">
                          <a16:creationId xmlns:a16="http://schemas.microsoft.com/office/drawing/2014/main" id="{49DE83E8-D3CD-4397-A169-21E5432F3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Freeform 254">
                      <a:extLst>
                        <a:ext uri="{FF2B5EF4-FFF2-40B4-BE49-F238E27FC236}">
                          <a16:creationId xmlns:a16="http://schemas.microsoft.com/office/drawing/2014/main" id="{ACB0BD0F-CDFE-4821-8851-094603F549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" name="Freeform 255">
                    <a:extLst>
                      <a:ext uri="{FF2B5EF4-FFF2-40B4-BE49-F238E27FC236}">
                        <a16:creationId xmlns:a16="http://schemas.microsoft.com/office/drawing/2014/main" id="{35C1536A-3A95-4ECA-8B0F-495FC723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Freeform 256">
                    <a:extLst>
                      <a:ext uri="{FF2B5EF4-FFF2-40B4-BE49-F238E27FC236}">
                        <a16:creationId xmlns:a16="http://schemas.microsoft.com/office/drawing/2014/main" id="{982A0AB2-BFED-46E7-9C46-14EBD1387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" name="Line 257">
                  <a:extLst>
                    <a:ext uri="{FF2B5EF4-FFF2-40B4-BE49-F238E27FC236}">
                      <a16:creationId xmlns:a16="http://schemas.microsoft.com/office/drawing/2014/main" id="{03954FA1-2DB2-4E5C-BB42-C09C5A1B9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" name="AutoShape 258">
                <a:extLst>
                  <a:ext uri="{FF2B5EF4-FFF2-40B4-BE49-F238E27FC236}">
                    <a16:creationId xmlns:a16="http://schemas.microsoft.com/office/drawing/2014/main" id="{971956E5-600D-42DD-B8D7-AF4F582F7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2" name="Line 259">
                <a:extLst>
                  <a:ext uri="{FF2B5EF4-FFF2-40B4-BE49-F238E27FC236}">
                    <a16:creationId xmlns:a16="http://schemas.microsoft.com/office/drawing/2014/main" id="{C06CC26C-4E1F-4618-8BA5-ECF0DF24D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5" name="Group 264">
            <a:extLst>
              <a:ext uri="{FF2B5EF4-FFF2-40B4-BE49-F238E27FC236}">
                <a16:creationId xmlns:a16="http://schemas.microsoft.com/office/drawing/2014/main" id="{B8CAE589-AF46-4D7D-91BD-B8ADDC2B388C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73841" y="3441382"/>
            <a:ext cx="311150" cy="490537"/>
            <a:chOff x="2820" y="264"/>
            <a:chExt cx="420" cy="1452"/>
          </a:xfrm>
        </p:grpSpPr>
        <p:sp>
          <p:nvSpPr>
            <p:cNvPr id="106" name="Line 265">
              <a:extLst>
                <a:ext uri="{FF2B5EF4-FFF2-40B4-BE49-F238E27FC236}">
                  <a16:creationId xmlns:a16="http://schemas.microsoft.com/office/drawing/2014/main" id="{E6BEF608-2E52-4E55-8D36-15BA633BD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266">
              <a:extLst>
                <a:ext uri="{FF2B5EF4-FFF2-40B4-BE49-F238E27FC236}">
                  <a16:creationId xmlns:a16="http://schemas.microsoft.com/office/drawing/2014/main" id="{C62E130B-752C-40E6-AA64-E9C10C4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8" name="Group 267">
                <a:extLst>
                  <a:ext uri="{FF2B5EF4-FFF2-40B4-BE49-F238E27FC236}">
                    <a16:creationId xmlns:a16="http://schemas.microsoft.com/office/drawing/2014/main" id="{EE111D77-6C4C-4AF7-B35F-2DECFD2F8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1" name="Group 268">
                  <a:extLst>
                    <a:ext uri="{FF2B5EF4-FFF2-40B4-BE49-F238E27FC236}">
                      <a16:creationId xmlns:a16="http://schemas.microsoft.com/office/drawing/2014/main" id="{410F88BE-1640-44B8-A9D7-9DD41B146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3" name="Group 269">
                    <a:extLst>
                      <a:ext uri="{FF2B5EF4-FFF2-40B4-BE49-F238E27FC236}">
                        <a16:creationId xmlns:a16="http://schemas.microsoft.com/office/drawing/2014/main" id="{97A3593C-D291-4FC0-A2DE-13EE298A02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6" name="Freeform 270">
                      <a:extLst>
                        <a:ext uri="{FF2B5EF4-FFF2-40B4-BE49-F238E27FC236}">
                          <a16:creationId xmlns:a16="http://schemas.microsoft.com/office/drawing/2014/main" id="{380E2889-5418-47EA-B4BC-8F9C17DEA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Freeform 271">
                      <a:extLst>
                        <a:ext uri="{FF2B5EF4-FFF2-40B4-BE49-F238E27FC236}">
                          <a16:creationId xmlns:a16="http://schemas.microsoft.com/office/drawing/2014/main" id="{C0B911C9-9A22-492C-9412-86A38A76A3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4" name="Freeform 272">
                    <a:extLst>
                      <a:ext uri="{FF2B5EF4-FFF2-40B4-BE49-F238E27FC236}">
                        <a16:creationId xmlns:a16="http://schemas.microsoft.com/office/drawing/2014/main" id="{348713AB-B40E-458B-B69E-7A50AEA0C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Freeform 273">
                    <a:extLst>
                      <a:ext uri="{FF2B5EF4-FFF2-40B4-BE49-F238E27FC236}">
                        <a16:creationId xmlns:a16="http://schemas.microsoft.com/office/drawing/2014/main" id="{E9E590AB-161B-4754-AD30-70EAF02FC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Line 274">
                  <a:extLst>
                    <a:ext uri="{FF2B5EF4-FFF2-40B4-BE49-F238E27FC236}">
                      <a16:creationId xmlns:a16="http://schemas.microsoft.com/office/drawing/2014/main" id="{E5A91282-A88A-471D-9FB4-B282C77FA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9" name="AutoShape 275">
                <a:extLst>
                  <a:ext uri="{FF2B5EF4-FFF2-40B4-BE49-F238E27FC236}">
                    <a16:creationId xmlns:a16="http://schemas.microsoft.com/office/drawing/2014/main" id="{2404A346-E079-492D-AC03-D5853E0B8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0" name="Line 276">
                <a:extLst>
                  <a:ext uri="{FF2B5EF4-FFF2-40B4-BE49-F238E27FC236}">
                    <a16:creationId xmlns:a16="http://schemas.microsoft.com/office/drawing/2014/main" id="{E02B6450-947C-4643-80E6-1CE0BE7FC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4" name="AutoShape 255">
            <a:extLst>
              <a:ext uri="{FF2B5EF4-FFF2-40B4-BE49-F238E27FC236}">
                <a16:creationId xmlns:a16="http://schemas.microsoft.com/office/drawing/2014/main" id="{6671387C-B4E4-4E42-820A-CDB9135C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DFFFA9-46B2-0F90-34A4-D40BDFE5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9" name="Text Box 399">
            <a:extLst>
              <a:ext uri="{FF2B5EF4-FFF2-40B4-BE49-F238E27FC236}">
                <a16:creationId xmlns:a16="http://schemas.microsoft.com/office/drawing/2014/main" id="{111E46F6-BA37-00CB-7CB8-5492562DD4C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642903" y="3027627"/>
            <a:ext cx="15678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1 tonneau lent</a:t>
            </a:r>
          </a:p>
        </p:txBody>
      </p:sp>
      <p:sp>
        <p:nvSpPr>
          <p:cNvPr id="11" name="AutoShape 605">
            <a:extLst>
              <a:ext uri="{FF2B5EF4-FFF2-40B4-BE49-F238E27FC236}">
                <a16:creationId xmlns:a16="http://schemas.microsoft.com/office/drawing/2014/main" id="{B0E8CAA3-A586-4636-B076-693508AB4D6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702997" y="357822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DA46DBCE-BCA1-069E-C7EC-D6D4E8EB29BF}"/>
              </a:ext>
            </a:extLst>
          </p:cNvPr>
          <p:cNvGrpSpPr>
            <a:grpSpLocks/>
          </p:cNvGrpSpPr>
          <p:nvPr/>
        </p:nvGrpSpPr>
        <p:grpSpPr bwMode="auto">
          <a:xfrm rot="8628633" flipH="1">
            <a:off x="3766508" y="3673933"/>
            <a:ext cx="895935" cy="315840"/>
            <a:chOff x="4875" y="7237"/>
            <a:chExt cx="4230" cy="1883"/>
          </a:xfrm>
        </p:grpSpPr>
        <p:sp>
          <p:nvSpPr>
            <p:cNvPr id="10" name="Arc 13">
              <a:extLst>
                <a:ext uri="{FF2B5EF4-FFF2-40B4-BE49-F238E27FC236}">
                  <a16:creationId xmlns:a16="http://schemas.microsoft.com/office/drawing/2014/main" id="{64B8FA5D-C3C2-4B91-48C7-4659A4620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16E36505-40BF-7759-033C-BD344BDAF4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A-27.05.02</a:t>
            </a:r>
          </a:p>
        </p:txBody>
      </p:sp>
      <p:sp>
        <p:nvSpPr>
          <p:cNvPr id="166" name="Oval 101">
            <a:extLst>
              <a:ext uri="{FF2B5EF4-FFF2-40B4-BE49-F238E27FC236}">
                <a16:creationId xmlns:a16="http://schemas.microsoft.com/office/drawing/2014/main" id="{2AEF2F0B-CEC9-4007-8A4D-F931C19D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487" y="35927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9" name="Oval 101">
            <a:extLst>
              <a:ext uri="{FF2B5EF4-FFF2-40B4-BE49-F238E27FC236}">
                <a16:creationId xmlns:a16="http://schemas.microsoft.com/office/drawing/2014/main" id="{A9BA9F26-417C-4671-A469-EE96ADE5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872" y="35926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" name="Text Box 92">
            <a:extLst>
              <a:ext uri="{FF2B5EF4-FFF2-40B4-BE49-F238E27FC236}">
                <a16:creationId xmlns:a16="http://schemas.microsoft.com/office/drawing/2014/main" id="{EC1AD2DA-B093-BAC6-8802-D695BC5F4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4" y="2644775"/>
            <a:ext cx="74387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400" b="1" dirty="0">
                <a:solidFill>
                  <a:srgbClr val="0000FF"/>
                </a:solidFill>
              </a:rPr>
              <a:t>Le tonneau lent doit être centré, sur une même ligne avec un taux de roulis constant et une durée d’au moins 3 secondes.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F97B44-3BB4-B89D-1535-B065EDEF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5" name="Line 243">
            <a:extLst>
              <a:ext uri="{FF2B5EF4-FFF2-40B4-BE49-F238E27FC236}">
                <a16:creationId xmlns:a16="http://schemas.microsoft.com/office/drawing/2014/main" id="{866665FC-1EDA-C17F-F2A7-A123836766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47">
            <a:extLst>
              <a:ext uri="{FF2B5EF4-FFF2-40B4-BE49-F238E27FC236}">
                <a16:creationId xmlns:a16="http://schemas.microsoft.com/office/drawing/2014/main" id="{10F0CA40-5CBD-015D-F6FA-789345C125BA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7" name="Line 248">
              <a:extLst>
                <a:ext uri="{FF2B5EF4-FFF2-40B4-BE49-F238E27FC236}">
                  <a16:creationId xmlns:a16="http://schemas.microsoft.com/office/drawing/2014/main" id="{6D171618-8E5B-C18A-7989-5D6C6801A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oup 249">
              <a:extLst>
                <a:ext uri="{FF2B5EF4-FFF2-40B4-BE49-F238E27FC236}">
                  <a16:creationId xmlns:a16="http://schemas.microsoft.com/office/drawing/2014/main" id="{DE513D02-9323-974C-2F26-1E8557FF8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" name="Group 250">
                <a:extLst>
                  <a:ext uri="{FF2B5EF4-FFF2-40B4-BE49-F238E27FC236}">
                    <a16:creationId xmlns:a16="http://schemas.microsoft.com/office/drawing/2014/main" id="{DE423C6B-AFFF-F5AC-DE50-FFE4F2183A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" name="Group 251">
                  <a:extLst>
                    <a:ext uri="{FF2B5EF4-FFF2-40B4-BE49-F238E27FC236}">
                      <a16:creationId xmlns:a16="http://schemas.microsoft.com/office/drawing/2014/main" id="{7595A5CE-BCC1-4661-5A7E-FC4293511F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" name="Group 252">
                    <a:extLst>
                      <a:ext uri="{FF2B5EF4-FFF2-40B4-BE49-F238E27FC236}">
                        <a16:creationId xmlns:a16="http://schemas.microsoft.com/office/drawing/2014/main" id="{CCD188DE-B1B6-3334-8664-958A991580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" name="Freeform 253">
                      <a:extLst>
                        <a:ext uri="{FF2B5EF4-FFF2-40B4-BE49-F238E27FC236}">
                          <a16:creationId xmlns:a16="http://schemas.microsoft.com/office/drawing/2014/main" id="{DE8662E6-C4D7-D51C-76AB-43D37011F4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" name="Freeform 254">
                      <a:extLst>
                        <a:ext uri="{FF2B5EF4-FFF2-40B4-BE49-F238E27FC236}">
                          <a16:creationId xmlns:a16="http://schemas.microsoft.com/office/drawing/2014/main" id="{001A0359-D6ED-B7B2-EB40-37D97B69F1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" name="Freeform 255">
                    <a:extLst>
                      <a:ext uri="{FF2B5EF4-FFF2-40B4-BE49-F238E27FC236}">
                        <a16:creationId xmlns:a16="http://schemas.microsoft.com/office/drawing/2014/main" id="{F6646DA5-5F2F-AA64-A960-A78A319337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" name="Freeform 256">
                    <a:extLst>
                      <a:ext uri="{FF2B5EF4-FFF2-40B4-BE49-F238E27FC236}">
                        <a16:creationId xmlns:a16="http://schemas.microsoft.com/office/drawing/2014/main" id="{7D0BD008-C827-036D-D17F-0CA0A12D16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" name="Line 257">
                  <a:extLst>
                    <a:ext uri="{FF2B5EF4-FFF2-40B4-BE49-F238E27FC236}">
                      <a16:creationId xmlns:a16="http://schemas.microsoft.com/office/drawing/2014/main" id="{4AC59B26-62FB-4359-8F43-AE2C4FE60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" name="AutoShape 258">
                <a:extLst>
                  <a:ext uri="{FF2B5EF4-FFF2-40B4-BE49-F238E27FC236}">
                    <a16:creationId xmlns:a16="http://schemas.microsoft.com/office/drawing/2014/main" id="{7F2F3E4B-7966-DC87-57CB-DB9027505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" name="Line 259">
                <a:extLst>
                  <a:ext uri="{FF2B5EF4-FFF2-40B4-BE49-F238E27FC236}">
                    <a16:creationId xmlns:a16="http://schemas.microsoft.com/office/drawing/2014/main" id="{93049F68-6C04-0033-597B-DFF881597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" name="Group 264">
            <a:extLst>
              <a:ext uri="{FF2B5EF4-FFF2-40B4-BE49-F238E27FC236}">
                <a16:creationId xmlns:a16="http://schemas.microsoft.com/office/drawing/2014/main" id="{987B0CE7-B31E-751A-4CF1-B97C8E1FCB39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73841" y="3441382"/>
            <a:ext cx="311150" cy="490537"/>
            <a:chOff x="2820" y="264"/>
            <a:chExt cx="420" cy="1452"/>
          </a:xfrm>
        </p:grpSpPr>
        <p:sp>
          <p:nvSpPr>
            <p:cNvPr id="20" name="Line 265">
              <a:extLst>
                <a:ext uri="{FF2B5EF4-FFF2-40B4-BE49-F238E27FC236}">
                  <a16:creationId xmlns:a16="http://schemas.microsoft.com/office/drawing/2014/main" id="{D25F4F13-DAAF-B0D6-7300-B51110D9C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" name="Group 266">
              <a:extLst>
                <a:ext uri="{FF2B5EF4-FFF2-40B4-BE49-F238E27FC236}">
                  <a16:creationId xmlns:a16="http://schemas.microsoft.com/office/drawing/2014/main" id="{6BCE0033-4087-059C-72CB-24536FEAB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" name="Group 267">
                <a:extLst>
                  <a:ext uri="{FF2B5EF4-FFF2-40B4-BE49-F238E27FC236}">
                    <a16:creationId xmlns:a16="http://schemas.microsoft.com/office/drawing/2014/main" id="{012A518E-F06F-E4E8-C2EB-8A44D58D9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" name="Group 268">
                  <a:extLst>
                    <a:ext uri="{FF2B5EF4-FFF2-40B4-BE49-F238E27FC236}">
                      <a16:creationId xmlns:a16="http://schemas.microsoft.com/office/drawing/2014/main" id="{AF0CC23C-5B13-0CF4-8C87-1F86A257D8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7" name="Group 269">
                    <a:extLst>
                      <a:ext uri="{FF2B5EF4-FFF2-40B4-BE49-F238E27FC236}">
                        <a16:creationId xmlns:a16="http://schemas.microsoft.com/office/drawing/2014/main" id="{36C35A42-CB9D-68AB-DDE9-960119EEFC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" name="Freeform 270">
                      <a:extLst>
                        <a:ext uri="{FF2B5EF4-FFF2-40B4-BE49-F238E27FC236}">
                          <a16:creationId xmlns:a16="http://schemas.microsoft.com/office/drawing/2014/main" id="{A76F0D11-93B9-8BB1-B1A3-D8F9B746B3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" name="Freeform 271">
                      <a:extLst>
                        <a:ext uri="{FF2B5EF4-FFF2-40B4-BE49-F238E27FC236}">
                          <a16:creationId xmlns:a16="http://schemas.microsoft.com/office/drawing/2014/main" id="{30359D20-4E59-EF60-946F-202E3FE730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" name="Freeform 272">
                    <a:extLst>
                      <a:ext uri="{FF2B5EF4-FFF2-40B4-BE49-F238E27FC236}">
                        <a16:creationId xmlns:a16="http://schemas.microsoft.com/office/drawing/2014/main" id="{4991EE74-E3B6-08E0-89AE-4C147D10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" name="Freeform 273">
                    <a:extLst>
                      <a:ext uri="{FF2B5EF4-FFF2-40B4-BE49-F238E27FC236}">
                        <a16:creationId xmlns:a16="http://schemas.microsoft.com/office/drawing/2014/main" id="{F0899EA6-AF6D-36B6-312C-A4B5D5FFD4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" name="Line 274">
                  <a:extLst>
                    <a:ext uri="{FF2B5EF4-FFF2-40B4-BE49-F238E27FC236}">
                      <a16:creationId xmlns:a16="http://schemas.microsoft.com/office/drawing/2014/main" id="{6B3B06AF-9336-EEB3-0203-62626D9F4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" name="AutoShape 275">
                <a:extLst>
                  <a:ext uri="{FF2B5EF4-FFF2-40B4-BE49-F238E27FC236}">
                    <a16:creationId xmlns:a16="http://schemas.microsoft.com/office/drawing/2014/main" id="{788BE131-F14D-339E-234C-4E0122B15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4" name="Line 276">
                <a:extLst>
                  <a:ext uri="{FF2B5EF4-FFF2-40B4-BE49-F238E27FC236}">
                    <a16:creationId xmlns:a16="http://schemas.microsoft.com/office/drawing/2014/main" id="{21A3BD8C-7EE9-DA60-8855-DE37FB31B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2" name="AutoShape 255">
            <a:extLst>
              <a:ext uri="{FF2B5EF4-FFF2-40B4-BE49-F238E27FC236}">
                <a16:creationId xmlns:a16="http://schemas.microsoft.com/office/drawing/2014/main" id="{42101177-7F7A-1062-0733-1BCDCBF2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7" name="AutoShape 605">
            <a:extLst>
              <a:ext uri="{FF2B5EF4-FFF2-40B4-BE49-F238E27FC236}">
                <a16:creationId xmlns:a16="http://schemas.microsoft.com/office/drawing/2014/main" id="{BB29D3F0-C7CE-3053-70CF-FF9A006051C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702997" y="357822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F03058E-2980-2B2C-7C03-62218CD4B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79" y="296337"/>
            <a:ext cx="7178321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- 05 Tonneau lent</a:t>
            </a:r>
            <a:endParaRPr lang="de-DE" sz="1600" dirty="0"/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CB6D00C6-A91C-A4C6-90CD-1CEB8FC8F536}"/>
              </a:ext>
            </a:extLst>
          </p:cNvPr>
          <p:cNvGrpSpPr>
            <a:grpSpLocks/>
          </p:cNvGrpSpPr>
          <p:nvPr/>
        </p:nvGrpSpPr>
        <p:grpSpPr bwMode="auto">
          <a:xfrm rot="8628633" flipH="1">
            <a:off x="3766508" y="3673933"/>
            <a:ext cx="895935" cy="315840"/>
            <a:chOff x="4875" y="7237"/>
            <a:chExt cx="4230" cy="1883"/>
          </a:xfrm>
        </p:grpSpPr>
        <p:sp>
          <p:nvSpPr>
            <p:cNvPr id="38" name="Arc 13">
              <a:extLst>
                <a:ext uri="{FF2B5EF4-FFF2-40B4-BE49-F238E27FC236}">
                  <a16:creationId xmlns:a16="http://schemas.microsoft.com/office/drawing/2014/main" id="{7F9B2AA4-8D21-89EA-1D85-E969B7614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AutoShape 14">
              <a:extLst>
                <a:ext uri="{FF2B5EF4-FFF2-40B4-BE49-F238E27FC236}">
                  <a16:creationId xmlns:a16="http://schemas.microsoft.com/office/drawing/2014/main" id="{E5D05648-EBA6-E58C-2E37-3343AE400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253171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A-25.06.01</a:t>
            </a:r>
          </a:p>
        </p:txBody>
      </p:sp>
      <p:sp>
        <p:nvSpPr>
          <p:cNvPr id="20496" name="Text Box 725">
            <a:extLst>
              <a:ext uri="{FF2B5EF4-FFF2-40B4-BE49-F238E27FC236}">
                <a16:creationId xmlns:a16="http://schemas.microsoft.com/office/drawing/2014/main" id="{BCC42EEE-B652-4D27-8BEC-59869629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519" y="5758684"/>
            <a:ext cx="6154262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¼ de boucle tirée pour prendre une trajectoire verticale ascendante, exécute ¼ de boucle tirée, sortie en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vol dos.</a:t>
            </a:r>
            <a:endParaRPr lang="de-DE" sz="1600" b="1" dirty="0"/>
          </a:p>
        </p:txBody>
      </p:sp>
      <p:sp>
        <p:nvSpPr>
          <p:cNvPr id="20498" name="Textfeld 6">
            <a:extLst>
              <a:ext uri="{FF2B5EF4-FFF2-40B4-BE49-F238E27FC236}">
                <a16:creationId xmlns:a16="http://schemas.microsoft.com/office/drawing/2014/main" id="{0D3E74E7-423E-406D-9D9C-D7DAB21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570" y="295273"/>
            <a:ext cx="5006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- 06 Demi-Boucle Carrée</a:t>
            </a:r>
            <a:endParaRPr lang="de-DE" sz="1600" dirty="0"/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42000" y="10223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7649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438107" y="845344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9AA4C85-5FFC-C74B-74E6-2616083F7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A-25.06.02</a:t>
            </a:r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46156" y="9797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298618" y="846932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0" name="Oval 93">
            <a:extLst>
              <a:ext uri="{FF2B5EF4-FFF2-40B4-BE49-F238E27FC236}">
                <a16:creationId xmlns:a16="http://schemas.microsoft.com/office/drawing/2014/main" id="{6666FA20-2E12-4810-954A-7C4869539A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4138" y="1120775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93">
            <a:extLst>
              <a:ext uri="{FF2B5EF4-FFF2-40B4-BE49-F238E27FC236}">
                <a16:creationId xmlns:a16="http://schemas.microsoft.com/office/drawing/2014/main" id="{F24934C8-1EDE-42DD-A975-D29771E30B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9375" y="2951163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2" name="Oval 101">
            <a:extLst>
              <a:ext uri="{FF2B5EF4-FFF2-40B4-BE49-F238E27FC236}">
                <a16:creationId xmlns:a16="http://schemas.microsoft.com/office/drawing/2014/main" id="{7F8EA3B8-CD67-47C7-94BE-1F4A7E1E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09" y="9988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Oval 101">
            <a:extLst>
              <a:ext uri="{FF2B5EF4-FFF2-40B4-BE49-F238E27FC236}">
                <a16:creationId xmlns:a16="http://schemas.microsoft.com/office/drawing/2014/main" id="{EF9E3FD3-5D37-4D0C-A768-F24AF753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587" y="15938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Oval 101">
            <a:extLst>
              <a:ext uri="{FF2B5EF4-FFF2-40B4-BE49-F238E27FC236}">
                <a16:creationId xmlns:a16="http://schemas.microsoft.com/office/drawing/2014/main" id="{C35E89D3-07C8-45D5-BD81-2F723CF9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35012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6" name="Oval 101">
            <a:extLst>
              <a:ext uri="{FF2B5EF4-FFF2-40B4-BE49-F238E27FC236}">
                <a16:creationId xmlns:a16="http://schemas.microsoft.com/office/drawing/2014/main" id="{9F34B2E0-FD89-4B61-80E3-83EDB6B0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7" y="40401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91">
            <a:extLst>
              <a:ext uri="{FF2B5EF4-FFF2-40B4-BE49-F238E27FC236}">
                <a16:creationId xmlns:a16="http://schemas.microsoft.com/office/drawing/2014/main" id="{09F534CE-5331-28C3-B84D-A6DEBF51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545" y="2308012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9A5076-1A92-F2F8-42A0-3B03BF93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2" name="Textfeld 6">
            <a:extLst>
              <a:ext uri="{FF2B5EF4-FFF2-40B4-BE49-F238E27FC236}">
                <a16:creationId xmlns:a16="http://schemas.microsoft.com/office/drawing/2014/main" id="{13E4A52C-93F2-A7F9-4331-506C6D10A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570" y="295273"/>
            <a:ext cx="5006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- 06 Demi-Boucle Carrée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384336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A-27.07.01</a:t>
            </a:r>
          </a:p>
        </p:txBody>
      </p:sp>
      <p:sp>
        <p:nvSpPr>
          <p:cNvPr id="22531" name="Text Box 544">
            <a:extLst>
              <a:ext uri="{FF2B5EF4-FFF2-40B4-BE49-F238E27FC236}">
                <a16:creationId xmlns:a16="http://schemas.microsoft.com/office/drawing/2014/main" id="{BCA54909-F7FC-4C2E-B900-199BDE1C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08" y="5449356"/>
            <a:ext cx="7694762" cy="289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dos, le modèle exécute une boucle tirée, sortie en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vol dos</a:t>
            </a:r>
            <a:endParaRPr lang="en-US" sz="1600" b="1" dirty="0"/>
          </a:p>
        </p:txBody>
      </p:sp>
      <p:sp>
        <p:nvSpPr>
          <p:cNvPr id="22548" name="Text Box 105">
            <a:extLst>
              <a:ext uri="{FF2B5EF4-FFF2-40B4-BE49-F238E27FC236}">
                <a16:creationId xmlns:a16="http://schemas.microsoft.com/office/drawing/2014/main" id="{846EA2EE-D9DA-42CC-B1EC-E24CC3F9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106" y="298260"/>
            <a:ext cx="7517894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- 07 Boucle Tirée départ Haut</a:t>
            </a:r>
            <a:endParaRPr lang="de-DE" sz="1600" dirty="0"/>
          </a:p>
        </p:txBody>
      </p: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79684" y="990366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520246" y="806090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11219" y="91973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800998" y="867669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A4A8ED3-3809-84BA-04D0-571F79A5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22536" name="Line 267">
            <a:extLst>
              <a:ext uri="{FF2B5EF4-FFF2-40B4-BE49-F238E27FC236}">
                <a16:creationId xmlns:a16="http://schemas.microsoft.com/office/drawing/2014/main" id="{87EFF8F1-FB7D-41C2-395E-1E4573230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7589" y="1007979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Line 268">
            <a:extLst>
              <a:ext uri="{FF2B5EF4-FFF2-40B4-BE49-F238E27FC236}">
                <a16:creationId xmlns:a16="http://schemas.microsoft.com/office/drawing/2014/main" id="{CA7E3CA0-F373-BEE9-10AE-0275C6727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966" y="1093582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Bogen 82">
            <a:extLst>
              <a:ext uri="{FF2B5EF4-FFF2-40B4-BE49-F238E27FC236}">
                <a16:creationId xmlns:a16="http://schemas.microsoft.com/office/drawing/2014/main" id="{759383A2-45DD-06AB-4964-4143B0141D2D}"/>
              </a:ext>
            </a:extLst>
          </p:cNvPr>
          <p:cNvSpPr/>
          <p:nvPr/>
        </p:nvSpPr>
        <p:spPr>
          <a:xfrm flipH="1">
            <a:off x="2868369" y="877420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539" name="Bogen 83">
            <a:extLst>
              <a:ext uri="{FF2B5EF4-FFF2-40B4-BE49-F238E27FC236}">
                <a16:creationId xmlns:a16="http://schemas.microsoft.com/office/drawing/2014/main" id="{01320901-818A-0864-E5A1-0DE1F6B297BF}"/>
              </a:ext>
            </a:extLst>
          </p:cNvPr>
          <p:cNvSpPr/>
          <p:nvPr/>
        </p:nvSpPr>
        <p:spPr>
          <a:xfrm rot="11190852">
            <a:off x="2870919" y="1016788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40" name="Bogen 85">
            <a:extLst>
              <a:ext uri="{FF2B5EF4-FFF2-40B4-BE49-F238E27FC236}">
                <a16:creationId xmlns:a16="http://schemas.microsoft.com/office/drawing/2014/main" id="{785A8E62-4040-2F9E-78BB-106F682AED42}"/>
              </a:ext>
            </a:extLst>
          </p:cNvPr>
          <p:cNvSpPr/>
          <p:nvPr/>
        </p:nvSpPr>
        <p:spPr>
          <a:xfrm>
            <a:off x="2784067" y="1057471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41" name="Bogen 86">
            <a:extLst>
              <a:ext uri="{FF2B5EF4-FFF2-40B4-BE49-F238E27FC236}">
                <a16:creationId xmlns:a16="http://schemas.microsoft.com/office/drawing/2014/main" id="{0571EEBB-68F8-8FEF-43C7-0B14004C0BAE}"/>
              </a:ext>
            </a:extLst>
          </p:cNvPr>
          <p:cNvSpPr/>
          <p:nvPr/>
        </p:nvSpPr>
        <p:spPr>
          <a:xfrm rot="10648029" flipH="1">
            <a:off x="2750899" y="1087515"/>
            <a:ext cx="3194349" cy="3126916"/>
          </a:xfrm>
          <a:prstGeom prst="arc">
            <a:avLst>
              <a:gd name="adj1" fmla="val 21529942"/>
              <a:gd name="adj2" fmla="val 4809178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542" name="Gerader Verbinder 4">
            <a:extLst>
              <a:ext uri="{FF2B5EF4-FFF2-40B4-BE49-F238E27FC236}">
                <a16:creationId xmlns:a16="http://schemas.microsoft.com/office/drawing/2014/main" id="{18079EF3-0D86-20E1-1EE0-535FE883367F}"/>
              </a:ext>
            </a:extLst>
          </p:cNvPr>
          <p:cNvCxnSpPr>
            <a:cxnSpLocks/>
          </p:cNvCxnSpPr>
          <p:nvPr/>
        </p:nvCxnSpPr>
        <p:spPr bwMode="auto">
          <a:xfrm>
            <a:off x="4557589" y="819533"/>
            <a:ext cx="0" cy="3674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559" name="Group 213">
            <a:extLst>
              <a:ext uri="{FF2B5EF4-FFF2-40B4-BE49-F238E27FC236}">
                <a16:creationId xmlns:a16="http://schemas.microsoft.com/office/drawing/2014/main" id="{12C85447-D53B-2529-1BA4-0FB2FF6E4E79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4341598" y="3794140"/>
            <a:ext cx="311150" cy="490538"/>
            <a:chOff x="2820" y="264"/>
            <a:chExt cx="420" cy="1452"/>
          </a:xfrm>
        </p:grpSpPr>
        <p:sp>
          <p:nvSpPr>
            <p:cNvPr id="22560" name="Line 214">
              <a:extLst>
                <a:ext uri="{FF2B5EF4-FFF2-40B4-BE49-F238E27FC236}">
                  <a16:creationId xmlns:a16="http://schemas.microsoft.com/office/drawing/2014/main" id="{EAAE32CF-F986-4116-E556-69D98912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61" name="Group 215">
              <a:extLst>
                <a:ext uri="{FF2B5EF4-FFF2-40B4-BE49-F238E27FC236}">
                  <a16:creationId xmlns:a16="http://schemas.microsoft.com/office/drawing/2014/main" id="{E4404BA0-1EE1-9FE3-D7F4-F623D4A00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562" name="Group 216">
                <a:extLst>
                  <a:ext uri="{FF2B5EF4-FFF2-40B4-BE49-F238E27FC236}">
                    <a16:creationId xmlns:a16="http://schemas.microsoft.com/office/drawing/2014/main" id="{A2119AD8-F31A-DC3B-9A00-F3D2A9D61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565" name="Group 217">
                  <a:extLst>
                    <a:ext uri="{FF2B5EF4-FFF2-40B4-BE49-F238E27FC236}">
                      <a16:creationId xmlns:a16="http://schemas.microsoft.com/office/drawing/2014/main" id="{8ECD11B7-378F-24D5-7F4B-7F268DA4CE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67" name="Group 218">
                    <a:extLst>
                      <a:ext uri="{FF2B5EF4-FFF2-40B4-BE49-F238E27FC236}">
                        <a16:creationId xmlns:a16="http://schemas.microsoft.com/office/drawing/2014/main" id="{6F113627-1836-E54D-338B-C1638CF3D9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570" name="Freeform 219">
                      <a:extLst>
                        <a:ext uri="{FF2B5EF4-FFF2-40B4-BE49-F238E27FC236}">
                          <a16:creationId xmlns:a16="http://schemas.microsoft.com/office/drawing/2014/main" id="{535A6C3B-0D59-BA28-7E84-D125D4049A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1" name="Freeform 220">
                      <a:extLst>
                        <a:ext uri="{FF2B5EF4-FFF2-40B4-BE49-F238E27FC236}">
                          <a16:creationId xmlns:a16="http://schemas.microsoft.com/office/drawing/2014/main" id="{1D0F0372-4286-72A7-55E4-2BFD3362AB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568" name="Freeform 221">
                    <a:extLst>
                      <a:ext uri="{FF2B5EF4-FFF2-40B4-BE49-F238E27FC236}">
                        <a16:creationId xmlns:a16="http://schemas.microsoft.com/office/drawing/2014/main" id="{9D1F571F-1277-BFD3-69AB-CFE96AF57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569" name="Freeform 222">
                    <a:extLst>
                      <a:ext uri="{FF2B5EF4-FFF2-40B4-BE49-F238E27FC236}">
                        <a16:creationId xmlns:a16="http://schemas.microsoft.com/office/drawing/2014/main" id="{A3D93C65-771F-2B21-BAA6-9D8690531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66" name="Line 223">
                  <a:extLst>
                    <a:ext uri="{FF2B5EF4-FFF2-40B4-BE49-F238E27FC236}">
                      <a16:creationId xmlns:a16="http://schemas.microsoft.com/office/drawing/2014/main" id="{8AE798DA-1636-BA2D-6724-6C80F434A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63" name="AutoShape 224">
                <a:extLst>
                  <a:ext uri="{FF2B5EF4-FFF2-40B4-BE49-F238E27FC236}">
                    <a16:creationId xmlns:a16="http://schemas.microsoft.com/office/drawing/2014/main" id="{6485ACB4-D373-1753-9F7F-ABAEA9E13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64" name="Line 225">
                <a:extLst>
                  <a:ext uri="{FF2B5EF4-FFF2-40B4-BE49-F238E27FC236}">
                    <a16:creationId xmlns:a16="http://schemas.microsoft.com/office/drawing/2014/main" id="{E1421A61-78FB-9F47-7800-27F8D111B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575" name="Group 213">
            <a:extLst>
              <a:ext uri="{FF2B5EF4-FFF2-40B4-BE49-F238E27FC236}">
                <a16:creationId xmlns:a16="http://schemas.microsoft.com/office/drawing/2014/main" id="{15FF48C2-E048-BAA7-7D04-AE5870F51F02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1883" y="2197998"/>
            <a:ext cx="311150" cy="490538"/>
            <a:chOff x="2820" y="264"/>
            <a:chExt cx="420" cy="1452"/>
          </a:xfrm>
        </p:grpSpPr>
        <p:sp>
          <p:nvSpPr>
            <p:cNvPr id="22576" name="Line 214">
              <a:extLst>
                <a:ext uri="{FF2B5EF4-FFF2-40B4-BE49-F238E27FC236}">
                  <a16:creationId xmlns:a16="http://schemas.microsoft.com/office/drawing/2014/main" id="{D9405C7A-859F-FD52-7537-ACB4B427F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77" name="Group 215">
              <a:extLst>
                <a:ext uri="{FF2B5EF4-FFF2-40B4-BE49-F238E27FC236}">
                  <a16:creationId xmlns:a16="http://schemas.microsoft.com/office/drawing/2014/main" id="{220716C3-EA0B-3E0A-902B-F28254C42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578" name="Group 216">
                <a:extLst>
                  <a:ext uri="{FF2B5EF4-FFF2-40B4-BE49-F238E27FC236}">
                    <a16:creationId xmlns:a16="http://schemas.microsoft.com/office/drawing/2014/main" id="{D55EF154-04FE-B989-7B99-DBD81D172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581" name="Group 217">
                  <a:extLst>
                    <a:ext uri="{FF2B5EF4-FFF2-40B4-BE49-F238E27FC236}">
                      <a16:creationId xmlns:a16="http://schemas.microsoft.com/office/drawing/2014/main" id="{BC98F435-D86C-27AE-3F00-95B29D88A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83" name="Group 218">
                    <a:extLst>
                      <a:ext uri="{FF2B5EF4-FFF2-40B4-BE49-F238E27FC236}">
                        <a16:creationId xmlns:a16="http://schemas.microsoft.com/office/drawing/2014/main" id="{4E1DB1B4-A1E7-A829-0516-63DE6E32D7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586" name="Freeform 219">
                      <a:extLst>
                        <a:ext uri="{FF2B5EF4-FFF2-40B4-BE49-F238E27FC236}">
                          <a16:creationId xmlns:a16="http://schemas.microsoft.com/office/drawing/2014/main" id="{756CB1AF-4E57-C6A7-2562-9523A0281D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2587" name="Freeform 220">
                      <a:extLst>
                        <a:ext uri="{FF2B5EF4-FFF2-40B4-BE49-F238E27FC236}">
                          <a16:creationId xmlns:a16="http://schemas.microsoft.com/office/drawing/2014/main" id="{D7C09AFB-6662-0351-55D0-AEE3A23E92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584" name="Freeform 221">
                    <a:extLst>
                      <a:ext uri="{FF2B5EF4-FFF2-40B4-BE49-F238E27FC236}">
                        <a16:creationId xmlns:a16="http://schemas.microsoft.com/office/drawing/2014/main" id="{5460161A-76CB-591D-D3B3-8AF720290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585" name="Freeform 222">
                    <a:extLst>
                      <a:ext uri="{FF2B5EF4-FFF2-40B4-BE49-F238E27FC236}">
                        <a16:creationId xmlns:a16="http://schemas.microsoft.com/office/drawing/2014/main" id="{CF754256-8E29-34CA-84DF-698C39315D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82" name="Line 223">
                  <a:extLst>
                    <a:ext uri="{FF2B5EF4-FFF2-40B4-BE49-F238E27FC236}">
                      <a16:creationId xmlns:a16="http://schemas.microsoft.com/office/drawing/2014/main" id="{DF7B85B7-A2B3-320F-23E5-B1EA90957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79" name="AutoShape 224">
                <a:extLst>
                  <a:ext uri="{FF2B5EF4-FFF2-40B4-BE49-F238E27FC236}">
                    <a16:creationId xmlns:a16="http://schemas.microsoft.com/office/drawing/2014/main" id="{B33A2AA6-5B68-D134-3C63-8C807907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80" name="Line 225">
                <a:extLst>
                  <a:ext uri="{FF2B5EF4-FFF2-40B4-BE49-F238E27FC236}">
                    <a16:creationId xmlns:a16="http://schemas.microsoft.com/office/drawing/2014/main" id="{47F3CB81-9978-9389-8EDB-E4508B94A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588" name="Group 213">
            <a:extLst>
              <a:ext uri="{FF2B5EF4-FFF2-40B4-BE49-F238E27FC236}">
                <a16:creationId xmlns:a16="http://schemas.microsoft.com/office/drawing/2014/main" id="{E51EA3B2-1C52-8FBF-609C-9B5FABA42E54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2748599" y="2197997"/>
            <a:ext cx="311150" cy="490538"/>
            <a:chOff x="2820" y="264"/>
            <a:chExt cx="420" cy="1452"/>
          </a:xfrm>
        </p:grpSpPr>
        <p:sp>
          <p:nvSpPr>
            <p:cNvPr id="22589" name="Line 214">
              <a:extLst>
                <a:ext uri="{FF2B5EF4-FFF2-40B4-BE49-F238E27FC236}">
                  <a16:creationId xmlns:a16="http://schemas.microsoft.com/office/drawing/2014/main" id="{5B03974B-67A2-BA35-B4D5-CED8E6E87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90" name="Group 215">
              <a:extLst>
                <a:ext uri="{FF2B5EF4-FFF2-40B4-BE49-F238E27FC236}">
                  <a16:creationId xmlns:a16="http://schemas.microsoft.com/office/drawing/2014/main" id="{3B64C36C-5FD5-5A42-05A9-8242AB78F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591" name="Group 216">
                <a:extLst>
                  <a:ext uri="{FF2B5EF4-FFF2-40B4-BE49-F238E27FC236}">
                    <a16:creationId xmlns:a16="http://schemas.microsoft.com/office/drawing/2014/main" id="{79E9A100-4869-6575-4F09-75D67145F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0" name="Group 217">
                  <a:extLst>
                    <a:ext uri="{FF2B5EF4-FFF2-40B4-BE49-F238E27FC236}">
                      <a16:creationId xmlns:a16="http://schemas.microsoft.com/office/drawing/2014/main" id="{00748955-9E36-8DD3-1FA1-FBA73E1F9F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2" name="Group 218">
                    <a:extLst>
                      <a:ext uri="{FF2B5EF4-FFF2-40B4-BE49-F238E27FC236}">
                        <a16:creationId xmlns:a16="http://schemas.microsoft.com/office/drawing/2014/main" id="{CF8A376B-AD41-0502-04AB-DF6D90F349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5" name="Freeform 219">
                      <a:extLst>
                        <a:ext uri="{FF2B5EF4-FFF2-40B4-BE49-F238E27FC236}">
                          <a16:creationId xmlns:a16="http://schemas.microsoft.com/office/drawing/2014/main" id="{F0C9D4A3-4B3D-280D-51C8-09A206F153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6" name="Freeform 220">
                      <a:extLst>
                        <a:ext uri="{FF2B5EF4-FFF2-40B4-BE49-F238E27FC236}">
                          <a16:creationId xmlns:a16="http://schemas.microsoft.com/office/drawing/2014/main" id="{B7F87E9E-E7B8-7356-F802-5C9F55C1E0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3" name="Freeform 221">
                    <a:extLst>
                      <a:ext uri="{FF2B5EF4-FFF2-40B4-BE49-F238E27FC236}">
                        <a16:creationId xmlns:a16="http://schemas.microsoft.com/office/drawing/2014/main" id="{D1E3F69A-1BC8-4077-7C38-9518EEA1B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4" name="Freeform 222">
                    <a:extLst>
                      <a:ext uri="{FF2B5EF4-FFF2-40B4-BE49-F238E27FC236}">
                        <a16:creationId xmlns:a16="http://schemas.microsoft.com/office/drawing/2014/main" id="{0F7FEA9A-5598-850D-63F4-BF2F243F2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1" name="Line 223">
                  <a:extLst>
                    <a:ext uri="{FF2B5EF4-FFF2-40B4-BE49-F238E27FC236}">
                      <a16:creationId xmlns:a16="http://schemas.microsoft.com/office/drawing/2014/main" id="{907889BD-7B53-9F18-547C-67F030F8B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8" name="AutoShape 224">
                <a:extLst>
                  <a:ext uri="{FF2B5EF4-FFF2-40B4-BE49-F238E27FC236}">
                    <a16:creationId xmlns:a16="http://schemas.microsoft.com/office/drawing/2014/main" id="{41F03B10-0D64-B980-9741-C42805768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9" name="Line 225">
                <a:extLst>
                  <a:ext uri="{FF2B5EF4-FFF2-40B4-BE49-F238E27FC236}">
                    <a16:creationId xmlns:a16="http://schemas.microsoft.com/office/drawing/2014/main" id="{225C73B9-BF0F-A0BB-8538-7916A410B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A-27.07.01</a:t>
            </a:r>
          </a:p>
        </p:txBody>
      </p: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79684" y="990366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520246" y="806090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11219" y="91973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800998" y="867669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A4A8ED3-3809-84BA-04D0-571F79A5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22536" name="Line 267">
            <a:extLst>
              <a:ext uri="{FF2B5EF4-FFF2-40B4-BE49-F238E27FC236}">
                <a16:creationId xmlns:a16="http://schemas.microsoft.com/office/drawing/2014/main" id="{87EFF8F1-FB7D-41C2-395E-1E4573230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7589" y="1007979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Line 268">
            <a:extLst>
              <a:ext uri="{FF2B5EF4-FFF2-40B4-BE49-F238E27FC236}">
                <a16:creationId xmlns:a16="http://schemas.microsoft.com/office/drawing/2014/main" id="{CA7E3CA0-F373-BEE9-10AE-0275C6727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966" y="1093582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Bogen 82">
            <a:extLst>
              <a:ext uri="{FF2B5EF4-FFF2-40B4-BE49-F238E27FC236}">
                <a16:creationId xmlns:a16="http://schemas.microsoft.com/office/drawing/2014/main" id="{759383A2-45DD-06AB-4964-4143B0141D2D}"/>
              </a:ext>
            </a:extLst>
          </p:cNvPr>
          <p:cNvSpPr/>
          <p:nvPr/>
        </p:nvSpPr>
        <p:spPr>
          <a:xfrm flipH="1">
            <a:off x="2868369" y="877420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539" name="Bogen 83">
            <a:extLst>
              <a:ext uri="{FF2B5EF4-FFF2-40B4-BE49-F238E27FC236}">
                <a16:creationId xmlns:a16="http://schemas.microsoft.com/office/drawing/2014/main" id="{01320901-818A-0864-E5A1-0DE1F6B297BF}"/>
              </a:ext>
            </a:extLst>
          </p:cNvPr>
          <p:cNvSpPr/>
          <p:nvPr/>
        </p:nvSpPr>
        <p:spPr>
          <a:xfrm rot="11190852">
            <a:off x="2870919" y="1016788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40" name="Bogen 85">
            <a:extLst>
              <a:ext uri="{FF2B5EF4-FFF2-40B4-BE49-F238E27FC236}">
                <a16:creationId xmlns:a16="http://schemas.microsoft.com/office/drawing/2014/main" id="{785A8E62-4040-2F9E-78BB-106F682AED42}"/>
              </a:ext>
            </a:extLst>
          </p:cNvPr>
          <p:cNvSpPr/>
          <p:nvPr/>
        </p:nvSpPr>
        <p:spPr>
          <a:xfrm>
            <a:off x="2784067" y="1057471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41" name="Bogen 86">
            <a:extLst>
              <a:ext uri="{FF2B5EF4-FFF2-40B4-BE49-F238E27FC236}">
                <a16:creationId xmlns:a16="http://schemas.microsoft.com/office/drawing/2014/main" id="{0571EEBB-68F8-8FEF-43C7-0B14004C0BAE}"/>
              </a:ext>
            </a:extLst>
          </p:cNvPr>
          <p:cNvSpPr/>
          <p:nvPr/>
        </p:nvSpPr>
        <p:spPr>
          <a:xfrm rot="10648029" flipH="1">
            <a:off x="2750899" y="1087515"/>
            <a:ext cx="3194349" cy="3126916"/>
          </a:xfrm>
          <a:prstGeom prst="arc">
            <a:avLst>
              <a:gd name="adj1" fmla="val 21529942"/>
              <a:gd name="adj2" fmla="val 4809178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542" name="Gerader Verbinder 4">
            <a:extLst>
              <a:ext uri="{FF2B5EF4-FFF2-40B4-BE49-F238E27FC236}">
                <a16:creationId xmlns:a16="http://schemas.microsoft.com/office/drawing/2014/main" id="{18079EF3-0D86-20E1-1EE0-535FE883367F}"/>
              </a:ext>
            </a:extLst>
          </p:cNvPr>
          <p:cNvCxnSpPr>
            <a:cxnSpLocks/>
          </p:cNvCxnSpPr>
          <p:nvPr/>
        </p:nvCxnSpPr>
        <p:spPr bwMode="auto">
          <a:xfrm>
            <a:off x="4557589" y="819533"/>
            <a:ext cx="0" cy="3674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559" name="Group 213">
            <a:extLst>
              <a:ext uri="{FF2B5EF4-FFF2-40B4-BE49-F238E27FC236}">
                <a16:creationId xmlns:a16="http://schemas.microsoft.com/office/drawing/2014/main" id="{12C85447-D53B-2529-1BA4-0FB2FF6E4E79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4341598" y="3794140"/>
            <a:ext cx="311150" cy="490538"/>
            <a:chOff x="2820" y="264"/>
            <a:chExt cx="420" cy="1452"/>
          </a:xfrm>
        </p:grpSpPr>
        <p:sp>
          <p:nvSpPr>
            <p:cNvPr id="22560" name="Line 214">
              <a:extLst>
                <a:ext uri="{FF2B5EF4-FFF2-40B4-BE49-F238E27FC236}">
                  <a16:creationId xmlns:a16="http://schemas.microsoft.com/office/drawing/2014/main" id="{EAAE32CF-F986-4116-E556-69D98912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61" name="Group 215">
              <a:extLst>
                <a:ext uri="{FF2B5EF4-FFF2-40B4-BE49-F238E27FC236}">
                  <a16:creationId xmlns:a16="http://schemas.microsoft.com/office/drawing/2014/main" id="{E4404BA0-1EE1-9FE3-D7F4-F623D4A00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562" name="Group 216">
                <a:extLst>
                  <a:ext uri="{FF2B5EF4-FFF2-40B4-BE49-F238E27FC236}">
                    <a16:creationId xmlns:a16="http://schemas.microsoft.com/office/drawing/2014/main" id="{A2119AD8-F31A-DC3B-9A00-F3D2A9D61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565" name="Group 217">
                  <a:extLst>
                    <a:ext uri="{FF2B5EF4-FFF2-40B4-BE49-F238E27FC236}">
                      <a16:creationId xmlns:a16="http://schemas.microsoft.com/office/drawing/2014/main" id="{8ECD11B7-378F-24D5-7F4B-7F268DA4CE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67" name="Group 218">
                    <a:extLst>
                      <a:ext uri="{FF2B5EF4-FFF2-40B4-BE49-F238E27FC236}">
                        <a16:creationId xmlns:a16="http://schemas.microsoft.com/office/drawing/2014/main" id="{6F113627-1836-E54D-338B-C1638CF3D9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570" name="Freeform 219">
                      <a:extLst>
                        <a:ext uri="{FF2B5EF4-FFF2-40B4-BE49-F238E27FC236}">
                          <a16:creationId xmlns:a16="http://schemas.microsoft.com/office/drawing/2014/main" id="{535A6C3B-0D59-BA28-7E84-D125D4049A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1" name="Freeform 220">
                      <a:extLst>
                        <a:ext uri="{FF2B5EF4-FFF2-40B4-BE49-F238E27FC236}">
                          <a16:creationId xmlns:a16="http://schemas.microsoft.com/office/drawing/2014/main" id="{1D0F0372-4286-72A7-55E4-2BFD3362AB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568" name="Freeform 221">
                    <a:extLst>
                      <a:ext uri="{FF2B5EF4-FFF2-40B4-BE49-F238E27FC236}">
                        <a16:creationId xmlns:a16="http://schemas.microsoft.com/office/drawing/2014/main" id="{9D1F571F-1277-BFD3-69AB-CFE96AF57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569" name="Freeform 222">
                    <a:extLst>
                      <a:ext uri="{FF2B5EF4-FFF2-40B4-BE49-F238E27FC236}">
                        <a16:creationId xmlns:a16="http://schemas.microsoft.com/office/drawing/2014/main" id="{A3D93C65-771F-2B21-BAA6-9D8690531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66" name="Line 223">
                  <a:extLst>
                    <a:ext uri="{FF2B5EF4-FFF2-40B4-BE49-F238E27FC236}">
                      <a16:creationId xmlns:a16="http://schemas.microsoft.com/office/drawing/2014/main" id="{8AE798DA-1636-BA2D-6724-6C80F434A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63" name="AutoShape 224">
                <a:extLst>
                  <a:ext uri="{FF2B5EF4-FFF2-40B4-BE49-F238E27FC236}">
                    <a16:creationId xmlns:a16="http://schemas.microsoft.com/office/drawing/2014/main" id="{6485ACB4-D373-1753-9F7F-ABAEA9E13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64" name="Line 225">
                <a:extLst>
                  <a:ext uri="{FF2B5EF4-FFF2-40B4-BE49-F238E27FC236}">
                    <a16:creationId xmlns:a16="http://schemas.microsoft.com/office/drawing/2014/main" id="{E1421A61-78FB-9F47-7800-27F8D111B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575" name="Group 213">
            <a:extLst>
              <a:ext uri="{FF2B5EF4-FFF2-40B4-BE49-F238E27FC236}">
                <a16:creationId xmlns:a16="http://schemas.microsoft.com/office/drawing/2014/main" id="{15FF48C2-E048-BAA7-7D04-AE5870F51F02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1883" y="2197998"/>
            <a:ext cx="311150" cy="490538"/>
            <a:chOff x="2820" y="264"/>
            <a:chExt cx="420" cy="1452"/>
          </a:xfrm>
        </p:grpSpPr>
        <p:sp>
          <p:nvSpPr>
            <p:cNvPr id="22576" name="Line 214">
              <a:extLst>
                <a:ext uri="{FF2B5EF4-FFF2-40B4-BE49-F238E27FC236}">
                  <a16:creationId xmlns:a16="http://schemas.microsoft.com/office/drawing/2014/main" id="{D9405C7A-859F-FD52-7537-ACB4B427F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77" name="Group 215">
              <a:extLst>
                <a:ext uri="{FF2B5EF4-FFF2-40B4-BE49-F238E27FC236}">
                  <a16:creationId xmlns:a16="http://schemas.microsoft.com/office/drawing/2014/main" id="{220716C3-EA0B-3E0A-902B-F28254C42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578" name="Group 216">
                <a:extLst>
                  <a:ext uri="{FF2B5EF4-FFF2-40B4-BE49-F238E27FC236}">
                    <a16:creationId xmlns:a16="http://schemas.microsoft.com/office/drawing/2014/main" id="{D55EF154-04FE-B989-7B99-DBD81D172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581" name="Group 217">
                  <a:extLst>
                    <a:ext uri="{FF2B5EF4-FFF2-40B4-BE49-F238E27FC236}">
                      <a16:creationId xmlns:a16="http://schemas.microsoft.com/office/drawing/2014/main" id="{BC98F435-D86C-27AE-3F00-95B29D88A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83" name="Group 218">
                    <a:extLst>
                      <a:ext uri="{FF2B5EF4-FFF2-40B4-BE49-F238E27FC236}">
                        <a16:creationId xmlns:a16="http://schemas.microsoft.com/office/drawing/2014/main" id="{4E1DB1B4-A1E7-A829-0516-63DE6E32D7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586" name="Freeform 219">
                      <a:extLst>
                        <a:ext uri="{FF2B5EF4-FFF2-40B4-BE49-F238E27FC236}">
                          <a16:creationId xmlns:a16="http://schemas.microsoft.com/office/drawing/2014/main" id="{756CB1AF-4E57-C6A7-2562-9523A0281D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2587" name="Freeform 220">
                      <a:extLst>
                        <a:ext uri="{FF2B5EF4-FFF2-40B4-BE49-F238E27FC236}">
                          <a16:creationId xmlns:a16="http://schemas.microsoft.com/office/drawing/2014/main" id="{D7C09AFB-6662-0351-55D0-AEE3A23E92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584" name="Freeform 221">
                    <a:extLst>
                      <a:ext uri="{FF2B5EF4-FFF2-40B4-BE49-F238E27FC236}">
                        <a16:creationId xmlns:a16="http://schemas.microsoft.com/office/drawing/2014/main" id="{5460161A-76CB-591D-D3B3-8AF720290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585" name="Freeform 222">
                    <a:extLst>
                      <a:ext uri="{FF2B5EF4-FFF2-40B4-BE49-F238E27FC236}">
                        <a16:creationId xmlns:a16="http://schemas.microsoft.com/office/drawing/2014/main" id="{CF754256-8E29-34CA-84DF-698C39315D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82" name="Line 223">
                  <a:extLst>
                    <a:ext uri="{FF2B5EF4-FFF2-40B4-BE49-F238E27FC236}">
                      <a16:creationId xmlns:a16="http://schemas.microsoft.com/office/drawing/2014/main" id="{DF7B85B7-A2B3-320F-23E5-B1EA90957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79" name="AutoShape 224">
                <a:extLst>
                  <a:ext uri="{FF2B5EF4-FFF2-40B4-BE49-F238E27FC236}">
                    <a16:creationId xmlns:a16="http://schemas.microsoft.com/office/drawing/2014/main" id="{B33A2AA6-5B68-D134-3C63-8C807907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80" name="Line 225">
                <a:extLst>
                  <a:ext uri="{FF2B5EF4-FFF2-40B4-BE49-F238E27FC236}">
                    <a16:creationId xmlns:a16="http://schemas.microsoft.com/office/drawing/2014/main" id="{47F3CB81-9978-9389-8EDB-E4508B94A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588" name="Group 213">
            <a:extLst>
              <a:ext uri="{FF2B5EF4-FFF2-40B4-BE49-F238E27FC236}">
                <a16:creationId xmlns:a16="http://schemas.microsoft.com/office/drawing/2014/main" id="{E51EA3B2-1C52-8FBF-609C-9B5FABA42E54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2748599" y="2197997"/>
            <a:ext cx="311150" cy="490538"/>
            <a:chOff x="2820" y="264"/>
            <a:chExt cx="420" cy="1452"/>
          </a:xfrm>
        </p:grpSpPr>
        <p:sp>
          <p:nvSpPr>
            <p:cNvPr id="22589" name="Line 214">
              <a:extLst>
                <a:ext uri="{FF2B5EF4-FFF2-40B4-BE49-F238E27FC236}">
                  <a16:creationId xmlns:a16="http://schemas.microsoft.com/office/drawing/2014/main" id="{5B03974B-67A2-BA35-B4D5-CED8E6E87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90" name="Group 215">
              <a:extLst>
                <a:ext uri="{FF2B5EF4-FFF2-40B4-BE49-F238E27FC236}">
                  <a16:creationId xmlns:a16="http://schemas.microsoft.com/office/drawing/2014/main" id="{3B64C36C-5FD5-5A42-05A9-8242AB78F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591" name="Group 216">
                <a:extLst>
                  <a:ext uri="{FF2B5EF4-FFF2-40B4-BE49-F238E27FC236}">
                    <a16:creationId xmlns:a16="http://schemas.microsoft.com/office/drawing/2014/main" id="{79E9A100-4869-6575-4F09-75D67145F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0" name="Group 217">
                  <a:extLst>
                    <a:ext uri="{FF2B5EF4-FFF2-40B4-BE49-F238E27FC236}">
                      <a16:creationId xmlns:a16="http://schemas.microsoft.com/office/drawing/2014/main" id="{00748955-9E36-8DD3-1FA1-FBA73E1F9F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2" name="Group 218">
                    <a:extLst>
                      <a:ext uri="{FF2B5EF4-FFF2-40B4-BE49-F238E27FC236}">
                        <a16:creationId xmlns:a16="http://schemas.microsoft.com/office/drawing/2014/main" id="{CF8A376B-AD41-0502-04AB-DF6D90F349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5" name="Freeform 219">
                      <a:extLst>
                        <a:ext uri="{FF2B5EF4-FFF2-40B4-BE49-F238E27FC236}">
                          <a16:creationId xmlns:a16="http://schemas.microsoft.com/office/drawing/2014/main" id="{F0C9D4A3-4B3D-280D-51C8-09A206F153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6" name="Freeform 220">
                      <a:extLst>
                        <a:ext uri="{FF2B5EF4-FFF2-40B4-BE49-F238E27FC236}">
                          <a16:creationId xmlns:a16="http://schemas.microsoft.com/office/drawing/2014/main" id="{B7F87E9E-E7B8-7356-F802-5C9F55C1E0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3" name="Freeform 221">
                    <a:extLst>
                      <a:ext uri="{FF2B5EF4-FFF2-40B4-BE49-F238E27FC236}">
                        <a16:creationId xmlns:a16="http://schemas.microsoft.com/office/drawing/2014/main" id="{D1E3F69A-1BC8-4077-7C38-9518EEA1B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4" name="Freeform 222">
                    <a:extLst>
                      <a:ext uri="{FF2B5EF4-FFF2-40B4-BE49-F238E27FC236}">
                        <a16:creationId xmlns:a16="http://schemas.microsoft.com/office/drawing/2014/main" id="{0F7FEA9A-5598-850D-63F4-BF2F243F2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1" name="Line 223">
                  <a:extLst>
                    <a:ext uri="{FF2B5EF4-FFF2-40B4-BE49-F238E27FC236}">
                      <a16:creationId xmlns:a16="http://schemas.microsoft.com/office/drawing/2014/main" id="{907889BD-7B53-9F18-547C-67F030F8B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8" name="AutoShape 224">
                <a:extLst>
                  <a:ext uri="{FF2B5EF4-FFF2-40B4-BE49-F238E27FC236}">
                    <a16:creationId xmlns:a16="http://schemas.microsoft.com/office/drawing/2014/main" id="{41F03B10-0D64-B980-9741-C42805768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9" name="Line 225">
                <a:extLst>
                  <a:ext uri="{FF2B5EF4-FFF2-40B4-BE49-F238E27FC236}">
                    <a16:creationId xmlns:a16="http://schemas.microsoft.com/office/drawing/2014/main" id="{225C73B9-BF0F-A0BB-8538-7916A410B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" name="Text Box 50">
            <a:extLst>
              <a:ext uri="{FF2B5EF4-FFF2-40B4-BE49-F238E27FC236}">
                <a16:creationId xmlns:a16="http://schemas.microsoft.com/office/drawing/2014/main" id="{15176EA7-0F27-5F83-33FA-D56208A9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5" y="2243947"/>
            <a:ext cx="27426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boucle doit être ronde avec un rayon constant, centrée et hauteur d‘entrée et de sortie identique.</a:t>
            </a:r>
          </a:p>
        </p:txBody>
      </p:sp>
      <p:sp>
        <p:nvSpPr>
          <p:cNvPr id="4" name="Oval 385">
            <a:extLst>
              <a:ext uri="{FF2B5EF4-FFF2-40B4-BE49-F238E27FC236}">
                <a16:creationId xmlns:a16="http://schemas.microsoft.com/office/drawing/2014/main" id="{5CC67FE4-93F2-6133-7E27-AB1E23663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760" y="1120023"/>
            <a:ext cx="2857367" cy="284910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" name="Text Box 105">
            <a:extLst>
              <a:ext uri="{FF2B5EF4-FFF2-40B4-BE49-F238E27FC236}">
                <a16:creationId xmlns:a16="http://schemas.microsoft.com/office/drawing/2014/main" id="{55564031-5CE3-59F4-3A64-7C45CBFC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106" y="298260"/>
            <a:ext cx="7517894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- 07 Boucle Tirée départ Haut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0067241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A-2712.02</a:t>
            </a:r>
            <a:endParaRPr lang="de-DE" altLang="de-D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C4D72-64BF-29D9-0798-E117E011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2" name="Rectangle 116">
            <a:extLst>
              <a:ext uri="{FF2B5EF4-FFF2-40B4-BE49-F238E27FC236}">
                <a16:creationId xmlns:a16="http://schemas.microsoft.com/office/drawing/2014/main" id="{F1D7EEC9-25D9-8174-8E85-D0B28C20C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980" y="265217"/>
            <a:ext cx="29706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- 08 Figure ET inversé</a:t>
            </a:r>
            <a:endParaRPr lang="de-DE" sz="1600" dirty="0"/>
          </a:p>
        </p:txBody>
      </p:sp>
      <p:grpSp>
        <p:nvGrpSpPr>
          <p:cNvPr id="7" name="Gruppieren 4">
            <a:extLst>
              <a:ext uri="{FF2B5EF4-FFF2-40B4-BE49-F238E27FC236}">
                <a16:creationId xmlns:a16="http://schemas.microsoft.com/office/drawing/2014/main" id="{42B20899-5275-1AD6-7441-1A2A107501A0}"/>
              </a:ext>
            </a:extLst>
          </p:cNvPr>
          <p:cNvGrpSpPr/>
          <p:nvPr/>
        </p:nvGrpSpPr>
        <p:grpSpPr>
          <a:xfrm>
            <a:off x="1757693" y="947241"/>
            <a:ext cx="2727169" cy="3339185"/>
            <a:chOff x="1757693" y="947241"/>
            <a:chExt cx="2727169" cy="3339185"/>
          </a:xfrm>
        </p:grpSpPr>
        <p:sp>
          <p:nvSpPr>
            <p:cNvPr id="8" name="Arc 354">
              <a:extLst>
                <a:ext uri="{FF2B5EF4-FFF2-40B4-BE49-F238E27FC236}">
                  <a16:creationId xmlns:a16="http://schemas.microsoft.com/office/drawing/2014/main" id="{4F02F1E8-D7F0-A406-CFF8-D529A6C9FF48}"/>
                </a:ext>
              </a:extLst>
            </p:cNvPr>
            <p:cNvSpPr>
              <a:spLocks/>
            </p:cNvSpPr>
            <p:nvPr/>
          </p:nvSpPr>
          <p:spPr bwMode="auto">
            <a:xfrm rot="15696680" flipH="1" flipV="1">
              <a:off x="1871199" y="3118820"/>
              <a:ext cx="1054100" cy="1281112"/>
            </a:xfrm>
            <a:custGeom>
              <a:avLst/>
              <a:gdLst>
                <a:gd name="G0" fmla="+- 15939 0 0"/>
                <a:gd name="G1" fmla="+- 21428 0 0"/>
                <a:gd name="G2" fmla="+- 21600 0 0"/>
                <a:gd name="T0" fmla="*/ 18658 w 37539"/>
                <a:gd name="T1" fmla="*/ 0 h 43028"/>
                <a:gd name="T2" fmla="*/ 0 w 37539"/>
                <a:gd name="T3" fmla="*/ 36006 h 43028"/>
                <a:gd name="T4" fmla="*/ 15939 w 37539"/>
                <a:gd name="T5" fmla="*/ 21428 h 4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39" h="43028" fill="none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</a:path>
                <a:path w="37539" h="43028" stroke="0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  <a:lnTo>
                    <a:pt x="15939" y="214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357">
              <a:extLst>
                <a:ext uri="{FF2B5EF4-FFF2-40B4-BE49-F238E27FC236}">
                  <a16:creationId xmlns:a16="http://schemas.microsoft.com/office/drawing/2014/main" id="{DCF4D3E8-EE13-2CE4-88A4-87A5E5C79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3739" y="947241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358">
              <a:extLst>
                <a:ext uri="{FF2B5EF4-FFF2-40B4-BE49-F238E27FC236}">
                  <a16:creationId xmlns:a16="http://schemas.microsoft.com/office/drawing/2014/main" id="{4D2129FD-16C2-BDA6-884B-C5BBDFBAF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8980" y="1532112"/>
              <a:ext cx="1606094" cy="1765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475">
              <a:extLst>
                <a:ext uri="{FF2B5EF4-FFF2-40B4-BE49-F238E27FC236}">
                  <a16:creationId xmlns:a16="http://schemas.microsoft.com/office/drawing/2014/main" id="{D5CAB259-AEC4-7111-80F0-FB2A801F6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8181" y="1328923"/>
              <a:ext cx="17142" cy="2346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2" name="Line 477">
              <a:extLst>
                <a:ext uri="{FF2B5EF4-FFF2-40B4-BE49-F238E27FC236}">
                  <a16:creationId xmlns:a16="http://schemas.microsoft.com/office/drawing/2014/main" id="{9954F9E5-C364-18B6-5E09-3B4230134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35562" y="1419485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17" name="AutoShape 368">
            <a:extLst>
              <a:ext uri="{FF2B5EF4-FFF2-40B4-BE49-F238E27FC236}">
                <a16:creationId xmlns:a16="http://schemas.microsoft.com/office/drawing/2014/main" id="{72D77D4B-03FE-70FF-6897-8202E1FD7A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18137" y="131778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" name="Group 369">
            <a:extLst>
              <a:ext uri="{FF2B5EF4-FFF2-40B4-BE49-F238E27FC236}">
                <a16:creationId xmlns:a16="http://schemas.microsoft.com/office/drawing/2014/main" id="{8D5EE2E0-35A6-CB51-1519-B7FF3ABA6FB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3744145" y="694785"/>
            <a:ext cx="315220" cy="490538"/>
            <a:chOff x="2820" y="264"/>
            <a:chExt cx="420" cy="1452"/>
          </a:xfrm>
        </p:grpSpPr>
        <p:sp>
          <p:nvSpPr>
            <p:cNvPr id="19" name="Line 370">
              <a:extLst>
                <a:ext uri="{FF2B5EF4-FFF2-40B4-BE49-F238E27FC236}">
                  <a16:creationId xmlns:a16="http://schemas.microsoft.com/office/drawing/2014/main" id="{B336F710-782F-3010-669C-11A64E8E8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371">
              <a:extLst>
                <a:ext uri="{FF2B5EF4-FFF2-40B4-BE49-F238E27FC236}">
                  <a16:creationId xmlns:a16="http://schemas.microsoft.com/office/drawing/2014/main" id="{4A699774-153D-7D9D-7387-E2F945986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" name="Group 372">
                <a:extLst>
                  <a:ext uri="{FF2B5EF4-FFF2-40B4-BE49-F238E27FC236}">
                    <a16:creationId xmlns:a16="http://schemas.microsoft.com/office/drawing/2014/main" id="{989805F1-B1DA-F8ED-F51A-EE3DF1657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" name="Group 373">
                  <a:extLst>
                    <a:ext uri="{FF2B5EF4-FFF2-40B4-BE49-F238E27FC236}">
                      <a16:creationId xmlns:a16="http://schemas.microsoft.com/office/drawing/2014/main" id="{1AB29AB5-B720-A7BA-3609-979CFAF7A6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" name="Group 374">
                    <a:extLst>
                      <a:ext uri="{FF2B5EF4-FFF2-40B4-BE49-F238E27FC236}">
                        <a16:creationId xmlns:a16="http://schemas.microsoft.com/office/drawing/2014/main" id="{425A6A96-0543-224F-584A-A3742D58B6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" name="Freeform 375">
                      <a:extLst>
                        <a:ext uri="{FF2B5EF4-FFF2-40B4-BE49-F238E27FC236}">
                          <a16:creationId xmlns:a16="http://schemas.microsoft.com/office/drawing/2014/main" id="{FC2B7F92-94FD-2273-6DFD-9AE018782E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" name="Freeform 376">
                      <a:extLst>
                        <a:ext uri="{FF2B5EF4-FFF2-40B4-BE49-F238E27FC236}">
                          <a16:creationId xmlns:a16="http://schemas.microsoft.com/office/drawing/2014/main" id="{5AD6EC70-8807-894C-5FB0-A945EB11DB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" name="Freeform 377">
                    <a:extLst>
                      <a:ext uri="{FF2B5EF4-FFF2-40B4-BE49-F238E27FC236}">
                        <a16:creationId xmlns:a16="http://schemas.microsoft.com/office/drawing/2014/main" id="{3A6CC198-2C1F-FD4B-E2C2-FEB4F7A59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" name="Freeform 378">
                    <a:extLst>
                      <a:ext uri="{FF2B5EF4-FFF2-40B4-BE49-F238E27FC236}">
                        <a16:creationId xmlns:a16="http://schemas.microsoft.com/office/drawing/2014/main" id="{CE4548DB-AEFE-8F95-56D4-E0C8E08B6B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" name="Line 379">
                  <a:extLst>
                    <a:ext uri="{FF2B5EF4-FFF2-40B4-BE49-F238E27FC236}">
                      <a16:creationId xmlns:a16="http://schemas.microsoft.com/office/drawing/2014/main" id="{5016CFB4-A189-D3E1-AF7E-4BC4168C4E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" name="AutoShape 380">
                <a:extLst>
                  <a:ext uri="{FF2B5EF4-FFF2-40B4-BE49-F238E27FC236}">
                    <a16:creationId xmlns:a16="http://schemas.microsoft.com/office/drawing/2014/main" id="{73C85D33-DE09-95D0-A4F9-2CB5794A8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381">
                <a:extLst>
                  <a:ext uri="{FF2B5EF4-FFF2-40B4-BE49-F238E27FC236}">
                    <a16:creationId xmlns:a16="http://schemas.microsoft.com/office/drawing/2014/main" id="{DC973E5B-1BC1-93CB-4AD3-0248780F6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4" name="Group 421">
            <a:extLst>
              <a:ext uri="{FF2B5EF4-FFF2-40B4-BE49-F238E27FC236}">
                <a16:creationId xmlns:a16="http://schemas.microsoft.com/office/drawing/2014/main" id="{D593EFE0-EAB2-DC44-FF33-5D9937D0A98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6776" y="1159659"/>
            <a:ext cx="319527" cy="490538"/>
            <a:chOff x="2820" y="264"/>
            <a:chExt cx="420" cy="1452"/>
          </a:xfrm>
        </p:grpSpPr>
        <p:sp>
          <p:nvSpPr>
            <p:cNvPr id="45" name="Line 422">
              <a:extLst>
                <a:ext uri="{FF2B5EF4-FFF2-40B4-BE49-F238E27FC236}">
                  <a16:creationId xmlns:a16="http://schemas.microsoft.com/office/drawing/2014/main" id="{8757E781-A73E-5CE1-8AA6-34C7E7B9A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6" name="Group 423">
              <a:extLst>
                <a:ext uri="{FF2B5EF4-FFF2-40B4-BE49-F238E27FC236}">
                  <a16:creationId xmlns:a16="http://schemas.microsoft.com/office/drawing/2014/main" id="{909D3F8D-5CC5-A3FD-8BFE-9441C7B68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7" name="Group 424">
                <a:extLst>
                  <a:ext uri="{FF2B5EF4-FFF2-40B4-BE49-F238E27FC236}">
                    <a16:creationId xmlns:a16="http://schemas.microsoft.com/office/drawing/2014/main" id="{558A4862-E5EE-5533-2BB2-3A25816F01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0" name="Group 425">
                  <a:extLst>
                    <a:ext uri="{FF2B5EF4-FFF2-40B4-BE49-F238E27FC236}">
                      <a16:creationId xmlns:a16="http://schemas.microsoft.com/office/drawing/2014/main" id="{0842253D-9DC5-8E18-EAA9-2B98FD9D72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2" name="Group 426">
                    <a:extLst>
                      <a:ext uri="{FF2B5EF4-FFF2-40B4-BE49-F238E27FC236}">
                        <a16:creationId xmlns:a16="http://schemas.microsoft.com/office/drawing/2014/main" id="{D0C50B5B-1301-5DCF-3FFE-3B26BDA7A5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5" name="Freeform 427">
                      <a:extLst>
                        <a:ext uri="{FF2B5EF4-FFF2-40B4-BE49-F238E27FC236}">
                          <a16:creationId xmlns:a16="http://schemas.microsoft.com/office/drawing/2014/main" id="{D0B1F3BE-8EE3-D885-7138-8078C56B46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" name="Freeform 428">
                      <a:extLst>
                        <a:ext uri="{FF2B5EF4-FFF2-40B4-BE49-F238E27FC236}">
                          <a16:creationId xmlns:a16="http://schemas.microsoft.com/office/drawing/2014/main" id="{7503EC5A-4155-428C-8147-5C83B7BC01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</p:grpSp>
              <p:sp>
                <p:nvSpPr>
                  <p:cNvPr id="53" name="Freeform 429">
                    <a:extLst>
                      <a:ext uri="{FF2B5EF4-FFF2-40B4-BE49-F238E27FC236}">
                        <a16:creationId xmlns:a16="http://schemas.microsoft.com/office/drawing/2014/main" id="{6B566409-527E-DDF0-2518-793AE50AE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" name="Freeform 430">
                    <a:extLst>
                      <a:ext uri="{FF2B5EF4-FFF2-40B4-BE49-F238E27FC236}">
                        <a16:creationId xmlns:a16="http://schemas.microsoft.com/office/drawing/2014/main" id="{3548FD97-B81B-A1DD-BEAF-07360F9E6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1" name="Line 431">
                  <a:extLst>
                    <a:ext uri="{FF2B5EF4-FFF2-40B4-BE49-F238E27FC236}">
                      <a16:creationId xmlns:a16="http://schemas.microsoft.com/office/drawing/2014/main" id="{69AEBD93-7E1E-AF58-A3D7-F5C81D5B0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8" name="AutoShape 432">
                <a:extLst>
                  <a:ext uri="{FF2B5EF4-FFF2-40B4-BE49-F238E27FC236}">
                    <a16:creationId xmlns:a16="http://schemas.microsoft.com/office/drawing/2014/main" id="{53E44F16-E269-66BF-52E6-A8A9FF13D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433">
                <a:extLst>
                  <a:ext uri="{FF2B5EF4-FFF2-40B4-BE49-F238E27FC236}">
                    <a16:creationId xmlns:a16="http://schemas.microsoft.com/office/drawing/2014/main" id="{E0A470C5-E0F5-6847-81DE-14978E5EC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0" name="Group 408">
            <a:extLst>
              <a:ext uri="{FF2B5EF4-FFF2-40B4-BE49-F238E27FC236}">
                <a16:creationId xmlns:a16="http://schemas.microsoft.com/office/drawing/2014/main" id="{CCA087CF-FE58-AB8C-9B4E-18084BF9A4FD}"/>
              </a:ext>
            </a:extLst>
          </p:cNvPr>
          <p:cNvGrpSpPr>
            <a:grpSpLocks/>
          </p:cNvGrpSpPr>
          <p:nvPr/>
        </p:nvGrpSpPr>
        <p:grpSpPr bwMode="auto">
          <a:xfrm rot="13395513" flipH="1" flipV="1">
            <a:off x="2207485" y="2553072"/>
            <a:ext cx="285750" cy="401637"/>
            <a:chOff x="2820" y="264"/>
            <a:chExt cx="420" cy="1452"/>
          </a:xfrm>
        </p:grpSpPr>
        <p:sp>
          <p:nvSpPr>
            <p:cNvPr id="61" name="Line 409">
              <a:extLst>
                <a:ext uri="{FF2B5EF4-FFF2-40B4-BE49-F238E27FC236}">
                  <a16:creationId xmlns:a16="http://schemas.microsoft.com/office/drawing/2014/main" id="{D8485148-479E-A258-2C0F-EDE1E088E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" name="Group 410">
              <a:extLst>
                <a:ext uri="{FF2B5EF4-FFF2-40B4-BE49-F238E27FC236}">
                  <a16:creationId xmlns:a16="http://schemas.microsoft.com/office/drawing/2014/main" id="{B14EA2B1-6430-FB42-8B22-86C5A2433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3" name="Group 411">
                <a:extLst>
                  <a:ext uri="{FF2B5EF4-FFF2-40B4-BE49-F238E27FC236}">
                    <a16:creationId xmlns:a16="http://schemas.microsoft.com/office/drawing/2014/main" id="{A3A575ED-833D-04B8-3E4B-641EF566E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3" name="Group 412">
                  <a:extLst>
                    <a:ext uri="{FF2B5EF4-FFF2-40B4-BE49-F238E27FC236}">
                      <a16:creationId xmlns:a16="http://schemas.microsoft.com/office/drawing/2014/main" id="{040E6C14-90AD-FFB4-B34D-7BE7560D26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13">
                    <a:extLst>
                      <a:ext uri="{FF2B5EF4-FFF2-40B4-BE49-F238E27FC236}">
                        <a16:creationId xmlns:a16="http://schemas.microsoft.com/office/drawing/2014/main" id="{7FAEB568-7702-5959-1A8E-E1822F220C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414">
                      <a:extLst>
                        <a:ext uri="{FF2B5EF4-FFF2-40B4-BE49-F238E27FC236}">
                          <a16:creationId xmlns:a16="http://schemas.microsoft.com/office/drawing/2014/main" id="{DD1AF6AE-859D-ED96-7089-5582DE6894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415">
                      <a:extLst>
                        <a:ext uri="{FF2B5EF4-FFF2-40B4-BE49-F238E27FC236}">
                          <a16:creationId xmlns:a16="http://schemas.microsoft.com/office/drawing/2014/main" id="{16152CCC-A437-C855-A886-8D5C15EF14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16">
                    <a:extLst>
                      <a:ext uri="{FF2B5EF4-FFF2-40B4-BE49-F238E27FC236}">
                        <a16:creationId xmlns:a16="http://schemas.microsoft.com/office/drawing/2014/main" id="{67CF9B55-FEFD-F4E1-6F82-6D33097DF1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17">
                    <a:extLst>
                      <a:ext uri="{FF2B5EF4-FFF2-40B4-BE49-F238E27FC236}">
                        <a16:creationId xmlns:a16="http://schemas.microsoft.com/office/drawing/2014/main" id="{46330D20-D2E2-63E5-384B-016EBCE8F8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1" name="Line 418">
                  <a:extLst>
                    <a:ext uri="{FF2B5EF4-FFF2-40B4-BE49-F238E27FC236}">
                      <a16:creationId xmlns:a16="http://schemas.microsoft.com/office/drawing/2014/main" id="{ADF56CB5-B643-D70C-E8BF-3C0C241A0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1" name="AutoShape 419">
                <a:extLst>
                  <a:ext uri="{FF2B5EF4-FFF2-40B4-BE49-F238E27FC236}">
                    <a16:creationId xmlns:a16="http://schemas.microsoft.com/office/drawing/2014/main" id="{4214915D-EDB9-C9E7-3B8E-9F3E7A615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" name="Line 420">
                <a:extLst>
                  <a:ext uri="{FF2B5EF4-FFF2-40B4-BE49-F238E27FC236}">
                    <a16:creationId xmlns:a16="http://schemas.microsoft.com/office/drawing/2014/main" id="{CB4DD18B-B0B0-2A40-29AA-D5B331CB9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0" name="Bogen 2">
            <a:extLst>
              <a:ext uri="{FF2B5EF4-FFF2-40B4-BE49-F238E27FC236}">
                <a16:creationId xmlns:a16="http://schemas.microsoft.com/office/drawing/2014/main" id="{B0FD0F64-5BFA-2F9F-A9B7-4F668981570D}"/>
              </a:ext>
            </a:extLst>
          </p:cNvPr>
          <p:cNvSpPr/>
          <p:nvPr/>
        </p:nvSpPr>
        <p:spPr bwMode="auto">
          <a:xfrm rot="16200000">
            <a:off x="3092128" y="867327"/>
            <a:ext cx="745067" cy="904889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Bogen 194">
            <a:extLst>
              <a:ext uri="{FF2B5EF4-FFF2-40B4-BE49-F238E27FC236}">
                <a16:creationId xmlns:a16="http://schemas.microsoft.com/office/drawing/2014/main" id="{536A82F4-C3AE-CE77-A94C-84E15F59C6CA}"/>
              </a:ext>
            </a:extLst>
          </p:cNvPr>
          <p:cNvSpPr/>
          <p:nvPr/>
        </p:nvSpPr>
        <p:spPr bwMode="auto">
          <a:xfrm rot="18533196">
            <a:off x="3471316" y="1386034"/>
            <a:ext cx="745067" cy="904889"/>
          </a:xfrm>
          <a:prstGeom prst="arc">
            <a:avLst>
              <a:gd name="adj1" fmla="val 16200000"/>
              <a:gd name="adj2" fmla="val 184507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AutoShape 353">
            <a:extLst>
              <a:ext uri="{FF2B5EF4-FFF2-40B4-BE49-F238E27FC236}">
                <a16:creationId xmlns:a16="http://schemas.microsoft.com/office/drawing/2014/main" id="{751B0E61-79AA-DC12-4811-B11A20AD02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689" y="84574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3" name="Group 408">
            <a:extLst>
              <a:ext uri="{FF2B5EF4-FFF2-40B4-BE49-F238E27FC236}">
                <a16:creationId xmlns:a16="http://schemas.microsoft.com/office/drawing/2014/main" id="{73759342-B58D-632F-3125-E0E675E5308F}"/>
              </a:ext>
            </a:extLst>
          </p:cNvPr>
          <p:cNvGrpSpPr>
            <a:grpSpLocks/>
          </p:cNvGrpSpPr>
          <p:nvPr/>
        </p:nvGrpSpPr>
        <p:grpSpPr bwMode="auto">
          <a:xfrm rot="5202623" flipH="1" flipV="1">
            <a:off x="2284431" y="4073599"/>
            <a:ext cx="285750" cy="401637"/>
            <a:chOff x="2820" y="264"/>
            <a:chExt cx="420" cy="1452"/>
          </a:xfrm>
        </p:grpSpPr>
        <p:sp>
          <p:nvSpPr>
            <p:cNvPr id="184" name="Line 409">
              <a:extLst>
                <a:ext uri="{FF2B5EF4-FFF2-40B4-BE49-F238E27FC236}">
                  <a16:creationId xmlns:a16="http://schemas.microsoft.com/office/drawing/2014/main" id="{74640325-5B59-E047-A3BE-AD489731C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5" name="Group 410">
              <a:extLst>
                <a:ext uri="{FF2B5EF4-FFF2-40B4-BE49-F238E27FC236}">
                  <a16:creationId xmlns:a16="http://schemas.microsoft.com/office/drawing/2014/main" id="{75AB09CE-D98B-3941-17DC-9F9D04BE5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6" name="Group 411">
                <a:extLst>
                  <a:ext uri="{FF2B5EF4-FFF2-40B4-BE49-F238E27FC236}">
                    <a16:creationId xmlns:a16="http://schemas.microsoft.com/office/drawing/2014/main" id="{ABB0C473-D66D-D884-FDF4-B67EAC5E9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9" name="Group 412">
                  <a:extLst>
                    <a:ext uri="{FF2B5EF4-FFF2-40B4-BE49-F238E27FC236}">
                      <a16:creationId xmlns:a16="http://schemas.microsoft.com/office/drawing/2014/main" id="{B95C88E0-F7F3-6A42-8E11-6FA8CD4DAE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1" name="Group 413">
                    <a:extLst>
                      <a:ext uri="{FF2B5EF4-FFF2-40B4-BE49-F238E27FC236}">
                        <a16:creationId xmlns:a16="http://schemas.microsoft.com/office/drawing/2014/main" id="{8B320FE1-036F-9836-368E-9CC8E05812C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5" name="Freeform 414">
                      <a:extLst>
                        <a:ext uri="{FF2B5EF4-FFF2-40B4-BE49-F238E27FC236}">
                          <a16:creationId xmlns:a16="http://schemas.microsoft.com/office/drawing/2014/main" id="{3B878123-6E8D-0F6F-8984-2EAEBB7138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" name="Freeform 415">
                      <a:extLst>
                        <a:ext uri="{FF2B5EF4-FFF2-40B4-BE49-F238E27FC236}">
                          <a16:creationId xmlns:a16="http://schemas.microsoft.com/office/drawing/2014/main" id="{7BC13751-92F5-99BC-9009-4E6DA44E82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2" name="Freeform 416">
                    <a:extLst>
                      <a:ext uri="{FF2B5EF4-FFF2-40B4-BE49-F238E27FC236}">
                        <a16:creationId xmlns:a16="http://schemas.microsoft.com/office/drawing/2014/main" id="{5692D259-2493-70DD-8D12-62FE71EFF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" name="Freeform 417">
                    <a:extLst>
                      <a:ext uri="{FF2B5EF4-FFF2-40B4-BE49-F238E27FC236}">
                        <a16:creationId xmlns:a16="http://schemas.microsoft.com/office/drawing/2014/main" id="{B8A01602-F477-1938-492C-E202665D1A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0" name="Line 418">
                  <a:extLst>
                    <a:ext uri="{FF2B5EF4-FFF2-40B4-BE49-F238E27FC236}">
                      <a16:creationId xmlns:a16="http://schemas.microsoft.com/office/drawing/2014/main" id="{D5A7B798-6196-B410-2ED5-37E1C8AED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7" name="AutoShape 419">
                <a:extLst>
                  <a:ext uri="{FF2B5EF4-FFF2-40B4-BE49-F238E27FC236}">
                    <a16:creationId xmlns:a16="http://schemas.microsoft.com/office/drawing/2014/main" id="{54673FAA-F674-F696-FEFD-53F0D4C1B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8" name="Line 420">
                <a:extLst>
                  <a:ext uri="{FF2B5EF4-FFF2-40B4-BE49-F238E27FC236}">
                    <a16:creationId xmlns:a16="http://schemas.microsoft.com/office/drawing/2014/main" id="{2538570C-1A5A-CDAF-8D91-32096927A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1" name="Group 408">
            <a:extLst>
              <a:ext uri="{FF2B5EF4-FFF2-40B4-BE49-F238E27FC236}">
                <a16:creationId xmlns:a16="http://schemas.microsoft.com/office/drawing/2014/main" id="{3E8B205A-0A90-470C-9884-E7051D1E2BD7}"/>
              </a:ext>
            </a:extLst>
          </p:cNvPr>
          <p:cNvGrpSpPr>
            <a:grpSpLocks/>
          </p:cNvGrpSpPr>
          <p:nvPr/>
        </p:nvGrpSpPr>
        <p:grpSpPr bwMode="auto">
          <a:xfrm rot="21323728" flipH="1" flipV="1">
            <a:off x="2893968" y="2769882"/>
            <a:ext cx="285750" cy="401637"/>
            <a:chOff x="2820" y="264"/>
            <a:chExt cx="420" cy="1452"/>
          </a:xfrm>
        </p:grpSpPr>
        <p:sp>
          <p:nvSpPr>
            <p:cNvPr id="202" name="Line 409">
              <a:extLst>
                <a:ext uri="{FF2B5EF4-FFF2-40B4-BE49-F238E27FC236}">
                  <a16:creationId xmlns:a16="http://schemas.microsoft.com/office/drawing/2014/main" id="{ABE179AE-42C8-1289-2BF3-05CC8CB75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3" name="Group 410">
              <a:extLst>
                <a:ext uri="{FF2B5EF4-FFF2-40B4-BE49-F238E27FC236}">
                  <a16:creationId xmlns:a16="http://schemas.microsoft.com/office/drawing/2014/main" id="{BA88E73B-1C6A-EF24-F3D8-EA3D1BD1E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4" name="Group 411">
                <a:extLst>
                  <a:ext uri="{FF2B5EF4-FFF2-40B4-BE49-F238E27FC236}">
                    <a16:creationId xmlns:a16="http://schemas.microsoft.com/office/drawing/2014/main" id="{EAA0083B-C4DA-E3D6-41FE-EDE86091D5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7" name="Group 412">
                  <a:extLst>
                    <a:ext uri="{FF2B5EF4-FFF2-40B4-BE49-F238E27FC236}">
                      <a16:creationId xmlns:a16="http://schemas.microsoft.com/office/drawing/2014/main" id="{8588965A-2EED-934F-AAD7-2A63811F17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9" name="Group 413">
                    <a:extLst>
                      <a:ext uri="{FF2B5EF4-FFF2-40B4-BE49-F238E27FC236}">
                        <a16:creationId xmlns:a16="http://schemas.microsoft.com/office/drawing/2014/main" id="{49D01007-2225-C927-F108-B2AC2B4C26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2" name="Freeform 414">
                      <a:extLst>
                        <a:ext uri="{FF2B5EF4-FFF2-40B4-BE49-F238E27FC236}">
                          <a16:creationId xmlns:a16="http://schemas.microsoft.com/office/drawing/2014/main" id="{E13851C1-F2E2-DC7C-ED1E-3D11B39EB7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3" name="Freeform 415">
                      <a:extLst>
                        <a:ext uri="{FF2B5EF4-FFF2-40B4-BE49-F238E27FC236}">
                          <a16:creationId xmlns:a16="http://schemas.microsoft.com/office/drawing/2014/main" id="{038F904F-5531-F12C-72DB-3A1AFCE599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0" name="Freeform 416">
                    <a:extLst>
                      <a:ext uri="{FF2B5EF4-FFF2-40B4-BE49-F238E27FC236}">
                        <a16:creationId xmlns:a16="http://schemas.microsoft.com/office/drawing/2014/main" id="{CC278A1C-D2E9-EF93-2CE8-545325188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1" name="Freeform 417">
                    <a:extLst>
                      <a:ext uri="{FF2B5EF4-FFF2-40B4-BE49-F238E27FC236}">
                        <a16:creationId xmlns:a16="http://schemas.microsoft.com/office/drawing/2014/main" id="{4C6B65D3-C70A-1632-E3AB-9D0A1ED05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8" name="Line 418">
                  <a:extLst>
                    <a:ext uri="{FF2B5EF4-FFF2-40B4-BE49-F238E27FC236}">
                      <a16:creationId xmlns:a16="http://schemas.microsoft.com/office/drawing/2014/main" id="{C80631A0-80B5-38DE-D62B-7C98D4779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5" name="AutoShape 419">
                <a:extLst>
                  <a:ext uri="{FF2B5EF4-FFF2-40B4-BE49-F238E27FC236}">
                    <a16:creationId xmlns:a16="http://schemas.microsoft.com/office/drawing/2014/main" id="{D9677C10-274B-A56C-8B36-7E212AAB9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" name="Line 420">
                <a:extLst>
                  <a:ext uri="{FF2B5EF4-FFF2-40B4-BE49-F238E27FC236}">
                    <a16:creationId xmlns:a16="http://schemas.microsoft.com/office/drawing/2014/main" id="{A142D4B3-D58E-57D4-6F5C-7C1A6BEF9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2" name="Text Box 544">
            <a:extLst>
              <a:ext uri="{FF2B5EF4-FFF2-40B4-BE49-F238E27FC236}">
                <a16:creationId xmlns:a16="http://schemas.microsoft.com/office/drawing/2014/main" id="{8ABBEDDC-7FCE-537B-D44E-16DACAA4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5" y="5606687"/>
            <a:ext cx="8335294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dos, le modèle exécute </a:t>
            </a:r>
            <a:r>
              <a:rPr lang="en-US" sz="1600" b="1" dirty="0"/>
              <a:t>⅛ </a:t>
            </a:r>
            <a:r>
              <a:rPr lang="fr-FR" sz="1600" b="1" dirty="0"/>
              <a:t>de boucle tirée pour prendre une trajectoire descendante à 45°, exécute ensuite </a:t>
            </a:r>
            <a:r>
              <a:rPr lang="en-US" sz="1600" b="1" dirty="0"/>
              <a:t>⅝</a:t>
            </a:r>
            <a:r>
              <a:rPr lang="fr-FR" sz="1600" b="1" dirty="0"/>
              <a:t> de boucle tirée pour prendre une trajectoire verticale ascendante, exécute ¼ de boucle poussée, sortie en vol normal</a:t>
            </a:r>
          </a:p>
        </p:txBody>
      </p:sp>
    </p:spTree>
    <p:extLst>
      <p:ext uri="{BB962C8B-B14F-4D97-AF65-F5344CB8AC3E}">
        <p14:creationId xmlns:p14="http://schemas.microsoft.com/office/powerpoint/2010/main" val="2101532323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8FF507-818B-B741-9627-D493FFD25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2" y="407476"/>
            <a:ext cx="4193009" cy="58318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20F3FE-E1FD-1A0B-7799-EFE203A5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925" y="407475"/>
            <a:ext cx="4535865" cy="583182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A-2712.02</a:t>
            </a:r>
            <a:endParaRPr lang="de-DE" altLang="de-D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C4D72-64BF-29D9-0798-E117E011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3" name="Text Box 91">
            <a:extLst>
              <a:ext uri="{FF2B5EF4-FFF2-40B4-BE49-F238E27FC236}">
                <a16:creationId xmlns:a16="http://schemas.microsoft.com/office/drawing/2014/main" id="{851B2A8F-18F9-59C6-963D-357261EA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237" y="3636512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grpSp>
        <p:nvGrpSpPr>
          <p:cNvPr id="4" name="Gruppieren 4">
            <a:extLst>
              <a:ext uri="{FF2B5EF4-FFF2-40B4-BE49-F238E27FC236}">
                <a16:creationId xmlns:a16="http://schemas.microsoft.com/office/drawing/2014/main" id="{AF6AF7DE-2F50-2ADB-962C-8794A5CF6A97}"/>
              </a:ext>
            </a:extLst>
          </p:cNvPr>
          <p:cNvGrpSpPr/>
          <p:nvPr/>
        </p:nvGrpSpPr>
        <p:grpSpPr>
          <a:xfrm>
            <a:off x="1757693" y="947241"/>
            <a:ext cx="2727169" cy="3339185"/>
            <a:chOff x="1757693" y="947241"/>
            <a:chExt cx="2727169" cy="3339185"/>
          </a:xfrm>
        </p:grpSpPr>
        <p:sp>
          <p:nvSpPr>
            <p:cNvPr id="6" name="Arc 354">
              <a:extLst>
                <a:ext uri="{FF2B5EF4-FFF2-40B4-BE49-F238E27FC236}">
                  <a16:creationId xmlns:a16="http://schemas.microsoft.com/office/drawing/2014/main" id="{6D6A7401-58BC-689A-5103-F7977080A1AE}"/>
                </a:ext>
              </a:extLst>
            </p:cNvPr>
            <p:cNvSpPr>
              <a:spLocks/>
            </p:cNvSpPr>
            <p:nvPr/>
          </p:nvSpPr>
          <p:spPr bwMode="auto">
            <a:xfrm rot="15696680" flipH="1" flipV="1">
              <a:off x="1871199" y="3118820"/>
              <a:ext cx="1054100" cy="1281112"/>
            </a:xfrm>
            <a:custGeom>
              <a:avLst/>
              <a:gdLst>
                <a:gd name="G0" fmla="+- 15939 0 0"/>
                <a:gd name="G1" fmla="+- 21428 0 0"/>
                <a:gd name="G2" fmla="+- 21600 0 0"/>
                <a:gd name="T0" fmla="*/ 18658 w 37539"/>
                <a:gd name="T1" fmla="*/ 0 h 43028"/>
                <a:gd name="T2" fmla="*/ 0 w 37539"/>
                <a:gd name="T3" fmla="*/ 36006 h 43028"/>
                <a:gd name="T4" fmla="*/ 15939 w 37539"/>
                <a:gd name="T5" fmla="*/ 21428 h 4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39" h="43028" fill="none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</a:path>
                <a:path w="37539" h="43028" stroke="0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  <a:lnTo>
                    <a:pt x="15939" y="214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357">
              <a:extLst>
                <a:ext uri="{FF2B5EF4-FFF2-40B4-BE49-F238E27FC236}">
                  <a16:creationId xmlns:a16="http://schemas.microsoft.com/office/drawing/2014/main" id="{590E1A60-A851-F5E4-7C55-5D58CD219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3739" y="947241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358">
              <a:extLst>
                <a:ext uri="{FF2B5EF4-FFF2-40B4-BE49-F238E27FC236}">
                  <a16:creationId xmlns:a16="http://schemas.microsoft.com/office/drawing/2014/main" id="{7F05554E-D3CF-965B-646D-9DF1A8121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8980" y="1532112"/>
              <a:ext cx="1606094" cy="1765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475">
              <a:extLst>
                <a:ext uri="{FF2B5EF4-FFF2-40B4-BE49-F238E27FC236}">
                  <a16:creationId xmlns:a16="http://schemas.microsoft.com/office/drawing/2014/main" id="{9366EC72-9D1A-2BFB-C35E-E396FAE48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8181" y="1328923"/>
              <a:ext cx="17142" cy="2346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6" name="Line 477">
              <a:extLst>
                <a:ext uri="{FF2B5EF4-FFF2-40B4-BE49-F238E27FC236}">
                  <a16:creationId xmlns:a16="http://schemas.microsoft.com/office/drawing/2014/main" id="{FC62AA5D-A010-7F8C-6845-CD742CA99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35562" y="1419485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31" name="AutoShape 368">
            <a:extLst>
              <a:ext uri="{FF2B5EF4-FFF2-40B4-BE49-F238E27FC236}">
                <a16:creationId xmlns:a16="http://schemas.microsoft.com/office/drawing/2014/main" id="{BBE10724-07D6-2F98-0C25-12A1DCFD223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18137" y="131778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2" name="Group 421">
            <a:extLst>
              <a:ext uri="{FF2B5EF4-FFF2-40B4-BE49-F238E27FC236}">
                <a16:creationId xmlns:a16="http://schemas.microsoft.com/office/drawing/2014/main" id="{14ED5F1E-8F7C-4672-1544-747A96FEE37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6776" y="1159659"/>
            <a:ext cx="319527" cy="490538"/>
            <a:chOff x="2820" y="264"/>
            <a:chExt cx="420" cy="1452"/>
          </a:xfrm>
        </p:grpSpPr>
        <p:sp>
          <p:nvSpPr>
            <p:cNvPr id="33" name="Line 422">
              <a:extLst>
                <a:ext uri="{FF2B5EF4-FFF2-40B4-BE49-F238E27FC236}">
                  <a16:creationId xmlns:a16="http://schemas.microsoft.com/office/drawing/2014/main" id="{16B5BE2D-2F56-24A9-68FE-8CAA8C82D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" name="Group 423">
              <a:extLst>
                <a:ext uri="{FF2B5EF4-FFF2-40B4-BE49-F238E27FC236}">
                  <a16:creationId xmlns:a16="http://schemas.microsoft.com/office/drawing/2014/main" id="{58A47BB8-A595-683B-8C8D-DF79A828B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5" name="Group 424">
                <a:extLst>
                  <a:ext uri="{FF2B5EF4-FFF2-40B4-BE49-F238E27FC236}">
                    <a16:creationId xmlns:a16="http://schemas.microsoft.com/office/drawing/2014/main" id="{98F470FF-47F1-DAC8-3847-3C411F9DD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8" name="Group 425">
                  <a:extLst>
                    <a:ext uri="{FF2B5EF4-FFF2-40B4-BE49-F238E27FC236}">
                      <a16:creationId xmlns:a16="http://schemas.microsoft.com/office/drawing/2014/main" id="{D59CE6A2-A5CD-54CA-FFD8-3727A2A24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0" name="Group 426">
                    <a:extLst>
                      <a:ext uri="{FF2B5EF4-FFF2-40B4-BE49-F238E27FC236}">
                        <a16:creationId xmlns:a16="http://schemas.microsoft.com/office/drawing/2014/main" id="{4A0556AE-8D0E-120B-2DE7-956C38ADCA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3" name="Freeform 427">
                      <a:extLst>
                        <a:ext uri="{FF2B5EF4-FFF2-40B4-BE49-F238E27FC236}">
                          <a16:creationId xmlns:a16="http://schemas.microsoft.com/office/drawing/2014/main" id="{41CE489A-A079-5305-F2D9-D737E8B9CA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" name="Freeform 428">
                      <a:extLst>
                        <a:ext uri="{FF2B5EF4-FFF2-40B4-BE49-F238E27FC236}">
                          <a16:creationId xmlns:a16="http://schemas.microsoft.com/office/drawing/2014/main" id="{9CC802D0-8130-9671-2EAB-2EEF889DAA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</p:grpSp>
              <p:sp>
                <p:nvSpPr>
                  <p:cNvPr id="41" name="Freeform 429">
                    <a:extLst>
                      <a:ext uri="{FF2B5EF4-FFF2-40B4-BE49-F238E27FC236}">
                        <a16:creationId xmlns:a16="http://schemas.microsoft.com/office/drawing/2014/main" id="{49E88ED0-DC28-2DDB-8EC4-F1F098446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" name="Freeform 430">
                    <a:extLst>
                      <a:ext uri="{FF2B5EF4-FFF2-40B4-BE49-F238E27FC236}">
                        <a16:creationId xmlns:a16="http://schemas.microsoft.com/office/drawing/2014/main" id="{0453D952-27D7-C629-655B-36A3CD9B2F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9" name="Line 431">
                  <a:extLst>
                    <a:ext uri="{FF2B5EF4-FFF2-40B4-BE49-F238E27FC236}">
                      <a16:creationId xmlns:a16="http://schemas.microsoft.com/office/drawing/2014/main" id="{AA5E04A6-DB65-1417-DD3E-6D0EE1C6E7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" name="AutoShape 432">
                <a:extLst>
                  <a:ext uri="{FF2B5EF4-FFF2-40B4-BE49-F238E27FC236}">
                    <a16:creationId xmlns:a16="http://schemas.microsoft.com/office/drawing/2014/main" id="{6EC73AF6-CD95-91FB-335B-5491ECB2B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Line 433">
                <a:extLst>
                  <a:ext uri="{FF2B5EF4-FFF2-40B4-BE49-F238E27FC236}">
                    <a16:creationId xmlns:a16="http://schemas.microsoft.com/office/drawing/2014/main" id="{DD64A147-BD50-CC6A-0170-E38B66168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8" name="Group 408">
            <a:extLst>
              <a:ext uri="{FF2B5EF4-FFF2-40B4-BE49-F238E27FC236}">
                <a16:creationId xmlns:a16="http://schemas.microsoft.com/office/drawing/2014/main" id="{2A06E0F3-8BEC-FC5E-8069-A3B68DEA9BC8}"/>
              </a:ext>
            </a:extLst>
          </p:cNvPr>
          <p:cNvGrpSpPr>
            <a:grpSpLocks/>
          </p:cNvGrpSpPr>
          <p:nvPr/>
        </p:nvGrpSpPr>
        <p:grpSpPr bwMode="auto">
          <a:xfrm rot="13395513" flipH="1" flipV="1">
            <a:off x="2431772" y="2333766"/>
            <a:ext cx="285750" cy="401637"/>
            <a:chOff x="2820" y="264"/>
            <a:chExt cx="420" cy="1452"/>
          </a:xfrm>
        </p:grpSpPr>
        <p:sp>
          <p:nvSpPr>
            <p:cNvPr id="59" name="Line 409">
              <a:extLst>
                <a:ext uri="{FF2B5EF4-FFF2-40B4-BE49-F238E27FC236}">
                  <a16:creationId xmlns:a16="http://schemas.microsoft.com/office/drawing/2014/main" id="{7FE568A4-5AFC-DF10-8331-6E7320345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8" name="Group 410">
              <a:extLst>
                <a:ext uri="{FF2B5EF4-FFF2-40B4-BE49-F238E27FC236}">
                  <a16:creationId xmlns:a16="http://schemas.microsoft.com/office/drawing/2014/main" id="{DD10C609-8064-35A1-15F1-A0EEF16CE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9" name="Group 411">
                <a:extLst>
                  <a:ext uri="{FF2B5EF4-FFF2-40B4-BE49-F238E27FC236}">
                    <a16:creationId xmlns:a16="http://schemas.microsoft.com/office/drawing/2014/main" id="{FDDED73E-22C9-C6C6-C2FA-C7A154377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5" name="Group 412">
                  <a:extLst>
                    <a:ext uri="{FF2B5EF4-FFF2-40B4-BE49-F238E27FC236}">
                      <a16:creationId xmlns:a16="http://schemas.microsoft.com/office/drawing/2014/main" id="{A3340D1B-2B76-893A-F00B-98D4F98D7C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7" name="Group 413">
                    <a:extLst>
                      <a:ext uri="{FF2B5EF4-FFF2-40B4-BE49-F238E27FC236}">
                        <a16:creationId xmlns:a16="http://schemas.microsoft.com/office/drawing/2014/main" id="{9E4273EB-E6A9-082F-C4C3-8B63854AA9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0" name="Freeform 414">
                      <a:extLst>
                        <a:ext uri="{FF2B5EF4-FFF2-40B4-BE49-F238E27FC236}">
                          <a16:creationId xmlns:a16="http://schemas.microsoft.com/office/drawing/2014/main" id="{6E06848E-C94E-F352-7B0A-F84BB70267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415">
                      <a:extLst>
                        <a:ext uri="{FF2B5EF4-FFF2-40B4-BE49-F238E27FC236}">
                          <a16:creationId xmlns:a16="http://schemas.microsoft.com/office/drawing/2014/main" id="{50429948-5C87-253E-16A4-66B2356C38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8" name="Freeform 416">
                    <a:extLst>
                      <a:ext uri="{FF2B5EF4-FFF2-40B4-BE49-F238E27FC236}">
                        <a16:creationId xmlns:a16="http://schemas.microsoft.com/office/drawing/2014/main" id="{BD25E795-2D51-FCF6-CEED-08E3B09E4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9" name="Freeform 417">
                    <a:extLst>
                      <a:ext uri="{FF2B5EF4-FFF2-40B4-BE49-F238E27FC236}">
                        <a16:creationId xmlns:a16="http://schemas.microsoft.com/office/drawing/2014/main" id="{0AA6486B-7538-3C74-F3E5-66134E8B51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6" name="Line 418">
                  <a:extLst>
                    <a:ext uri="{FF2B5EF4-FFF2-40B4-BE49-F238E27FC236}">
                      <a16:creationId xmlns:a16="http://schemas.microsoft.com/office/drawing/2014/main" id="{DC5A8798-695C-98AB-1ECE-31D5296E1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0" name="AutoShape 419">
                <a:extLst>
                  <a:ext uri="{FF2B5EF4-FFF2-40B4-BE49-F238E27FC236}">
                    <a16:creationId xmlns:a16="http://schemas.microsoft.com/office/drawing/2014/main" id="{D67CD8E6-210F-9F36-0AF3-E37273E4C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Line 420">
                <a:extLst>
                  <a:ext uri="{FF2B5EF4-FFF2-40B4-BE49-F238E27FC236}">
                    <a16:creationId xmlns:a16="http://schemas.microsoft.com/office/drawing/2014/main" id="{E442049F-67A2-4178-3E21-DF43F3C21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3" name="Bogen 2">
            <a:extLst>
              <a:ext uri="{FF2B5EF4-FFF2-40B4-BE49-F238E27FC236}">
                <a16:creationId xmlns:a16="http://schemas.microsoft.com/office/drawing/2014/main" id="{ABD57BBB-45CE-F5F5-9B0E-F3A9A78F9805}"/>
              </a:ext>
            </a:extLst>
          </p:cNvPr>
          <p:cNvSpPr/>
          <p:nvPr/>
        </p:nvSpPr>
        <p:spPr bwMode="auto">
          <a:xfrm rot="16200000">
            <a:off x="3092128" y="867327"/>
            <a:ext cx="745067" cy="904889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Bogen 194">
            <a:extLst>
              <a:ext uri="{FF2B5EF4-FFF2-40B4-BE49-F238E27FC236}">
                <a16:creationId xmlns:a16="http://schemas.microsoft.com/office/drawing/2014/main" id="{46EBA0E5-8CDC-1549-3918-AD313A40E57E}"/>
              </a:ext>
            </a:extLst>
          </p:cNvPr>
          <p:cNvSpPr/>
          <p:nvPr/>
        </p:nvSpPr>
        <p:spPr bwMode="auto">
          <a:xfrm rot="18533196">
            <a:off x="3471316" y="1386034"/>
            <a:ext cx="745067" cy="904889"/>
          </a:xfrm>
          <a:prstGeom prst="arc">
            <a:avLst>
              <a:gd name="adj1" fmla="val 16200000"/>
              <a:gd name="adj2" fmla="val 184507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AutoShape 353">
            <a:extLst>
              <a:ext uri="{FF2B5EF4-FFF2-40B4-BE49-F238E27FC236}">
                <a16:creationId xmlns:a16="http://schemas.microsoft.com/office/drawing/2014/main" id="{CAD3CBD1-5001-385B-B928-B85B543E637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689" y="84574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1" name="Group 408">
            <a:extLst>
              <a:ext uri="{FF2B5EF4-FFF2-40B4-BE49-F238E27FC236}">
                <a16:creationId xmlns:a16="http://schemas.microsoft.com/office/drawing/2014/main" id="{FFFDBA6A-66BE-2AB1-7280-22C153CA08FE}"/>
              </a:ext>
            </a:extLst>
          </p:cNvPr>
          <p:cNvGrpSpPr>
            <a:grpSpLocks/>
          </p:cNvGrpSpPr>
          <p:nvPr/>
        </p:nvGrpSpPr>
        <p:grpSpPr bwMode="auto">
          <a:xfrm rot="5202623" flipH="1" flipV="1">
            <a:off x="2284431" y="4073599"/>
            <a:ext cx="285750" cy="401637"/>
            <a:chOff x="2820" y="264"/>
            <a:chExt cx="420" cy="1452"/>
          </a:xfrm>
        </p:grpSpPr>
        <p:sp>
          <p:nvSpPr>
            <p:cNvPr id="152" name="Line 409">
              <a:extLst>
                <a:ext uri="{FF2B5EF4-FFF2-40B4-BE49-F238E27FC236}">
                  <a16:creationId xmlns:a16="http://schemas.microsoft.com/office/drawing/2014/main" id="{CF8D8A93-93D5-C87B-FDEB-8D0A15956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3" name="Group 410">
              <a:extLst>
                <a:ext uri="{FF2B5EF4-FFF2-40B4-BE49-F238E27FC236}">
                  <a16:creationId xmlns:a16="http://schemas.microsoft.com/office/drawing/2014/main" id="{130202EF-9031-9496-B68F-52ABB02B8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4" name="Group 411">
                <a:extLst>
                  <a:ext uri="{FF2B5EF4-FFF2-40B4-BE49-F238E27FC236}">
                    <a16:creationId xmlns:a16="http://schemas.microsoft.com/office/drawing/2014/main" id="{07B807DD-B1BA-6685-6C5E-29601D3FE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7" name="Group 412">
                  <a:extLst>
                    <a:ext uri="{FF2B5EF4-FFF2-40B4-BE49-F238E27FC236}">
                      <a16:creationId xmlns:a16="http://schemas.microsoft.com/office/drawing/2014/main" id="{D874B48B-BB27-22E0-15FE-7A6FC67CE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9" name="Group 413">
                    <a:extLst>
                      <a:ext uri="{FF2B5EF4-FFF2-40B4-BE49-F238E27FC236}">
                        <a16:creationId xmlns:a16="http://schemas.microsoft.com/office/drawing/2014/main" id="{07BFED15-52D2-2CF9-7D31-B3205A18C5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2" name="Freeform 414">
                      <a:extLst>
                        <a:ext uri="{FF2B5EF4-FFF2-40B4-BE49-F238E27FC236}">
                          <a16:creationId xmlns:a16="http://schemas.microsoft.com/office/drawing/2014/main" id="{D13A0841-A661-4CF4-4CFC-46F5222B7C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3" name="Freeform 415">
                      <a:extLst>
                        <a:ext uri="{FF2B5EF4-FFF2-40B4-BE49-F238E27FC236}">
                          <a16:creationId xmlns:a16="http://schemas.microsoft.com/office/drawing/2014/main" id="{0B96FE71-A444-3AC4-B84F-2C98F73FFC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0" name="Freeform 416">
                    <a:extLst>
                      <a:ext uri="{FF2B5EF4-FFF2-40B4-BE49-F238E27FC236}">
                        <a16:creationId xmlns:a16="http://schemas.microsoft.com/office/drawing/2014/main" id="{0CF71BC0-101E-515D-85DD-FD64046E2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1" name="Freeform 417">
                    <a:extLst>
                      <a:ext uri="{FF2B5EF4-FFF2-40B4-BE49-F238E27FC236}">
                        <a16:creationId xmlns:a16="http://schemas.microsoft.com/office/drawing/2014/main" id="{5ADCF015-B8B0-2A79-46E0-FC29B3C404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8" name="Line 418">
                  <a:extLst>
                    <a:ext uri="{FF2B5EF4-FFF2-40B4-BE49-F238E27FC236}">
                      <a16:creationId xmlns:a16="http://schemas.microsoft.com/office/drawing/2014/main" id="{3E665A24-1675-545A-7204-6D3C1A552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5" name="AutoShape 419">
                <a:extLst>
                  <a:ext uri="{FF2B5EF4-FFF2-40B4-BE49-F238E27FC236}">
                    <a16:creationId xmlns:a16="http://schemas.microsoft.com/office/drawing/2014/main" id="{CE2BF104-EDD0-6AFA-F344-A2A71E33D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" name="Line 420">
                <a:extLst>
                  <a:ext uri="{FF2B5EF4-FFF2-40B4-BE49-F238E27FC236}">
                    <a16:creationId xmlns:a16="http://schemas.microsoft.com/office/drawing/2014/main" id="{C53029AF-5C7A-3932-F396-20B221472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4" name="Group 408">
            <a:extLst>
              <a:ext uri="{FF2B5EF4-FFF2-40B4-BE49-F238E27FC236}">
                <a16:creationId xmlns:a16="http://schemas.microsoft.com/office/drawing/2014/main" id="{CBF24F6F-0B28-9038-F72A-BBBCBD30920E}"/>
              </a:ext>
            </a:extLst>
          </p:cNvPr>
          <p:cNvGrpSpPr>
            <a:grpSpLocks/>
          </p:cNvGrpSpPr>
          <p:nvPr/>
        </p:nvGrpSpPr>
        <p:grpSpPr bwMode="auto">
          <a:xfrm rot="21323728" flipH="1" flipV="1">
            <a:off x="2893968" y="2476588"/>
            <a:ext cx="285750" cy="401637"/>
            <a:chOff x="2820" y="264"/>
            <a:chExt cx="420" cy="1452"/>
          </a:xfrm>
        </p:grpSpPr>
        <p:sp>
          <p:nvSpPr>
            <p:cNvPr id="165" name="Line 409">
              <a:extLst>
                <a:ext uri="{FF2B5EF4-FFF2-40B4-BE49-F238E27FC236}">
                  <a16:creationId xmlns:a16="http://schemas.microsoft.com/office/drawing/2014/main" id="{DD69BD33-D0C2-9602-375B-9CCA454BF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6" name="Group 410">
              <a:extLst>
                <a:ext uri="{FF2B5EF4-FFF2-40B4-BE49-F238E27FC236}">
                  <a16:creationId xmlns:a16="http://schemas.microsoft.com/office/drawing/2014/main" id="{26C817D4-2FD5-7D19-BEF8-9F7900428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7" name="Group 411">
                <a:extLst>
                  <a:ext uri="{FF2B5EF4-FFF2-40B4-BE49-F238E27FC236}">
                    <a16:creationId xmlns:a16="http://schemas.microsoft.com/office/drawing/2014/main" id="{18FB0D7E-6D60-7FA7-2EB1-5E98D1BBF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0" name="Group 412">
                  <a:extLst>
                    <a:ext uri="{FF2B5EF4-FFF2-40B4-BE49-F238E27FC236}">
                      <a16:creationId xmlns:a16="http://schemas.microsoft.com/office/drawing/2014/main" id="{BF500503-91F3-6D0E-3126-EC035B216E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2" name="Group 413">
                    <a:extLst>
                      <a:ext uri="{FF2B5EF4-FFF2-40B4-BE49-F238E27FC236}">
                        <a16:creationId xmlns:a16="http://schemas.microsoft.com/office/drawing/2014/main" id="{A88CEB09-DB1E-9119-61B5-153F0BDACB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5" name="Freeform 414">
                      <a:extLst>
                        <a:ext uri="{FF2B5EF4-FFF2-40B4-BE49-F238E27FC236}">
                          <a16:creationId xmlns:a16="http://schemas.microsoft.com/office/drawing/2014/main" id="{C378D9E1-4D29-847D-1D4C-60A8C9D46C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6" name="Freeform 415">
                      <a:extLst>
                        <a:ext uri="{FF2B5EF4-FFF2-40B4-BE49-F238E27FC236}">
                          <a16:creationId xmlns:a16="http://schemas.microsoft.com/office/drawing/2014/main" id="{31C7E54C-1745-6172-889F-F83A011E51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3" name="Freeform 416">
                    <a:extLst>
                      <a:ext uri="{FF2B5EF4-FFF2-40B4-BE49-F238E27FC236}">
                        <a16:creationId xmlns:a16="http://schemas.microsoft.com/office/drawing/2014/main" id="{CF7662A4-70A4-4196-1670-16C0A2E4A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4" name="Freeform 417">
                    <a:extLst>
                      <a:ext uri="{FF2B5EF4-FFF2-40B4-BE49-F238E27FC236}">
                        <a16:creationId xmlns:a16="http://schemas.microsoft.com/office/drawing/2014/main" id="{20769D0B-E3DA-4B0A-09AD-24A5DEA914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1" name="Line 418">
                  <a:extLst>
                    <a:ext uri="{FF2B5EF4-FFF2-40B4-BE49-F238E27FC236}">
                      <a16:creationId xmlns:a16="http://schemas.microsoft.com/office/drawing/2014/main" id="{7274EDBA-32F7-C2B4-B611-A8A84264F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8" name="AutoShape 419">
                <a:extLst>
                  <a:ext uri="{FF2B5EF4-FFF2-40B4-BE49-F238E27FC236}">
                    <a16:creationId xmlns:a16="http://schemas.microsoft.com/office/drawing/2014/main" id="{36E20836-C3B2-CD7E-3C00-7BA65E4E3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20">
                <a:extLst>
                  <a:ext uri="{FF2B5EF4-FFF2-40B4-BE49-F238E27FC236}">
                    <a16:creationId xmlns:a16="http://schemas.microsoft.com/office/drawing/2014/main" id="{E8DCB7B6-341E-0451-EA7E-2CA6DD891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77" name="Oval 93">
            <a:extLst>
              <a:ext uri="{FF2B5EF4-FFF2-40B4-BE49-F238E27FC236}">
                <a16:creationId xmlns:a16="http://schemas.microsoft.com/office/drawing/2014/main" id="{8D6B4F38-9887-B345-E28C-3824103D76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78217" y="3082088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93">
            <a:extLst>
              <a:ext uri="{FF2B5EF4-FFF2-40B4-BE49-F238E27FC236}">
                <a16:creationId xmlns:a16="http://schemas.microsoft.com/office/drawing/2014/main" id="{62B15D78-51C1-A282-6F4A-C7D5ADD31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1846" y="1413749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93">
            <a:extLst>
              <a:ext uri="{FF2B5EF4-FFF2-40B4-BE49-F238E27FC236}">
                <a16:creationId xmlns:a16="http://schemas.microsoft.com/office/drawing/2014/main" id="{31AF2159-B2C4-D640-5B4E-98FA1EB49F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7157" y="948322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F2015D7D-E316-39A9-3628-93431E856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453" y="13357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4AE0F8CE-A868-BF1B-D63A-3346ACA96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56" y="148709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7" name="Oval 101">
            <a:extLst>
              <a:ext uri="{FF2B5EF4-FFF2-40B4-BE49-F238E27FC236}">
                <a16:creationId xmlns:a16="http://schemas.microsoft.com/office/drawing/2014/main" id="{594795D9-BB42-E9C2-8D38-DDEA50FA7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033" y="8961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8" name="Oval 101">
            <a:extLst>
              <a:ext uri="{FF2B5EF4-FFF2-40B4-BE49-F238E27FC236}">
                <a16:creationId xmlns:a16="http://schemas.microsoft.com/office/drawing/2014/main" id="{B56575D7-EA04-4408-B3C3-16C433FF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62" y="11369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9" name="Oval 101">
            <a:extLst>
              <a:ext uri="{FF2B5EF4-FFF2-40B4-BE49-F238E27FC236}">
                <a16:creationId xmlns:a16="http://schemas.microsoft.com/office/drawing/2014/main" id="{655816CB-9D00-95C0-0A9B-38AFF28EA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84" y="31820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14" name="Oval 101">
            <a:extLst>
              <a:ext uri="{FF2B5EF4-FFF2-40B4-BE49-F238E27FC236}">
                <a16:creationId xmlns:a16="http://schemas.microsoft.com/office/drawing/2014/main" id="{39E90D33-6A0E-9A44-1EF8-C2F6F150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612" y="35796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15" name="Text Box 50">
            <a:extLst>
              <a:ext uri="{FF2B5EF4-FFF2-40B4-BE49-F238E27FC236}">
                <a16:creationId xmlns:a16="http://schemas.microsoft.com/office/drawing/2014/main" id="{CC5069C9-135D-157C-973E-C4670717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105" y="1977472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grpSp>
        <p:nvGrpSpPr>
          <p:cNvPr id="216" name="Group 14">
            <a:extLst>
              <a:ext uri="{FF2B5EF4-FFF2-40B4-BE49-F238E27FC236}">
                <a16:creationId xmlns:a16="http://schemas.microsoft.com/office/drawing/2014/main" id="{6236826E-2078-D97A-1FAD-5BE13CC51F98}"/>
              </a:ext>
            </a:extLst>
          </p:cNvPr>
          <p:cNvGrpSpPr>
            <a:grpSpLocks/>
          </p:cNvGrpSpPr>
          <p:nvPr/>
        </p:nvGrpSpPr>
        <p:grpSpPr bwMode="auto">
          <a:xfrm>
            <a:off x="1889219" y="2688978"/>
            <a:ext cx="1057275" cy="919163"/>
            <a:chOff x="4164" y="1938"/>
            <a:chExt cx="666" cy="579"/>
          </a:xfrm>
        </p:grpSpPr>
        <p:grpSp>
          <p:nvGrpSpPr>
            <p:cNvPr id="217" name="Group 15">
              <a:extLst>
                <a:ext uri="{FF2B5EF4-FFF2-40B4-BE49-F238E27FC236}">
                  <a16:creationId xmlns:a16="http://schemas.microsoft.com/office/drawing/2014/main" id="{75EC64F0-2F27-0217-F3D1-A906351154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219" name="Line 16">
                <a:extLst>
                  <a:ext uri="{FF2B5EF4-FFF2-40B4-BE49-F238E27FC236}">
                    <a16:creationId xmlns:a16="http://schemas.microsoft.com/office/drawing/2014/main" id="{0312C98F-3438-588A-89D6-216539717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0" name="Line 17">
                <a:extLst>
                  <a:ext uri="{FF2B5EF4-FFF2-40B4-BE49-F238E27FC236}">
                    <a16:creationId xmlns:a16="http://schemas.microsoft.com/office/drawing/2014/main" id="{8C04D426-70D7-03FF-F43A-06F33415A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18" name="Text Box 18">
              <a:extLst>
                <a:ext uri="{FF2B5EF4-FFF2-40B4-BE49-F238E27FC236}">
                  <a16:creationId xmlns:a16="http://schemas.microsoft.com/office/drawing/2014/main" id="{B7DD2585-DA97-680D-31DA-A129DFC0E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grpSp>
        <p:nvGrpSpPr>
          <p:cNvPr id="221" name="Group 247">
            <a:extLst>
              <a:ext uri="{FF2B5EF4-FFF2-40B4-BE49-F238E27FC236}">
                <a16:creationId xmlns:a16="http://schemas.microsoft.com/office/drawing/2014/main" id="{6E937702-93B5-C8AB-EBB8-E8D62177292B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3735703" y="711135"/>
            <a:ext cx="311150" cy="490537"/>
            <a:chOff x="2820" y="264"/>
            <a:chExt cx="420" cy="1452"/>
          </a:xfrm>
        </p:grpSpPr>
        <p:sp>
          <p:nvSpPr>
            <p:cNvPr id="222" name="Line 248">
              <a:extLst>
                <a:ext uri="{FF2B5EF4-FFF2-40B4-BE49-F238E27FC236}">
                  <a16:creationId xmlns:a16="http://schemas.microsoft.com/office/drawing/2014/main" id="{464A0AA3-656A-32E8-AF00-7D9E6578F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3" name="Group 249">
              <a:extLst>
                <a:ext uri="{FF2B5EF4-FFF2-40B4-BE49-F238E27FC236}">
                  <a16:creationId xmlns:a16="http://schemas.microsoft.com/office/drawing/2014/main" id="{E2EA8EFC-A1C9-D60B-A36E-ECEB30320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4" name="Group 250">
                <a:extLst>
                  <a:ext uri="{FF2B5EF4-FFF2-40B4-BE49-F238E27FC236}">
                    <a16:creationId xmlns:a16="http://schemas.microsoft.com/office/drawing/2014/main" id="{65BF66B0-6DA1-125F-7CA6-D6171C460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7" name="Group 251">
                  <a:extLst>
                    <a:ext uri="{FF2B5EF4-FFF2-40B4-BE49-F238E27FC236}">
                      <a16:creationId xmlns:a16="http://schemas.microsoft.com/office/drawing/2014/main" id="{E59F39FB-6EB5-B97C-4363-8169129D1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9" name="Group 252">
                    <a:extLst>
                      <a:ext uri="{FF2B5EF4-FFF2-40B4-BE49-F238E27FC236}">
                        <a16:creationId xmlns:a16="http://schemas.microsoft.com/office/drawing/2014/main" id="{5617797D-027C-57EC-2969-39CD0B096F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3" name="Freeform 253">
                      <a:extLst>
                        <a:ext uri="{FF2B5EF4-FFF2-40B4-BE49-F238E27FC236}">
                          <a16:creationId xmlns:a16="http://schemas.microsoft.com/office/drawing/2014/main" id="{7D30224D-E31E-64C0-5F28-50A99C8A14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4" name="Freeform 254">
                      <a:extLst>
                        <a:ext uri="{FF2B5EF4-FFF2-40B4-BE49-F238E27FC236}">
                          <a16:creationId xmlns:a16="http://schemas.microsoft.com/office/drawing/2014/main" id="{15D92D47-CF59-2C49-2E97-D42C8ABDD2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0" name="Freeform 255">
                    <a:extLst>
                      <a:ext uri="{FF2B5EF4-FFF2-40B4-BE49-F238E27FC236}">
                        <a16:creationId xmlns:a16="http://schemas.microsoft.com/office/drawing/2014/main" id="{31364974-A9ED-51C7-C710-D3270F884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231" name="Freeform 256">
                    <a:extLst>
                      <a:ext uri="{FF2B5EF4-FFF2-40B4-BE49-F238E27FC236}">
                        <a16:creationId xmlns:a16="http://schemas.microsoft.com/office/drawing/2014/main" id="{DA2ACAD9-ADC6-2565-B02D-B7A2A0F4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8" name="Line 257">
                  <a:extLst>
                    <a:ext uri="{FF2B5EF4-FFF2-40B4-BE49-F238E27FC236}">
                      <a16:creationId xmlns:a16="http://schemas.microsoft.com/office/drawing/2014/main" id="{F957EBED-DA86-B55E-BC6C-88FE57A7F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" name="AutoShape 258">
                <a:extLst>
                  <a:ext uri="{FF2B5EF4-FFF2-40B4-BE49-F238E27FC236}">
                    <a16:creationId xmlns:a16="http://schemas.microsoft.com/office/drawing/2014/main" id="{C16A41E9-0098-CF7D-D047-8F479FE32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6" name="Line 259">
                <a:extLst>
                  <a:ext uri="{FF2B5EF4-FFF2-40B4-BE49-F238E27FC236}">
                    <a16:creationId xmlns:a16="http://schemas.microsoft.com/office/drawing/2014/main" id="{B10AB530-A529-BE9B-8816-BDCE9FEB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" name="Rectangle 116">
            <a:extLst>
              <a:ext uri="{FF2B5EF4-FFF2-40B4-BE49-F238E27FC236}">
                <a16:creationId xmlns:a16="http://schemas.microsoft.com/office/drawing/2014/main" id="{24601BC4-E2CD-6D21-2E50-3C6B3A63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980" y="265217"/>
            <a:ext cx="29706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- 08 Figure ET inversé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3672796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A-27.09.01</a:t>
            </a:r>
            <a:endParaRPr lang="de-DE" altLang="de-DE" dirty="0"/>
          </a:p>
        </p:txBody>
      </p:sp>
      <p:sp>
        <p:nvSpPr>
          <p:cNvPr id="45060" name="Text Box 699">
            <a:extLst>
              <a:ext uri="{FF2B5EF4-FFF2-40B4-BE49-F238E27FC236}">
                <a16:creationId xmlns:a16="http://schemas.microsoft.com/office/drawing/2014/main" id="{34C0FAFC-BACC-4301-848B-8C54C760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618" y="5551487"/>
            <a:ext cx="540676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normal, le modèle exécute 3 tours de vrille</a:t>
            </a:r>
            <a:r>
              <a:rPr lang="en-US" sz="1600" b="1" dirty="0"/>
              <a:t>, exécute une ligne droite verticale descendante,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, sortie en vol normal. </a:t>
            </a:r>
            <a:endParaRPr lang="de-DE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F1F84-7F00-4429-9EF9-FE2D06E3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781" y="268991"/>
            <a:ext cx="4332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NAT A - 09 Vrille 3 tours</a:t>
            </a:r>
            <a:endParaRPr lang="de-DE" sz="16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EEDB44E-73A5-4622-A4B0-625BD826A3C8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134" name="Group 185">
              <a:extLst>
                <a:ext uri="{FF2B5EF4-FFF2-40B4-BE49-F238E27FC236}">
                  <a16:creationId xmlns:a16="http://schemas.microsoft.com/office/drawing/2014/main" id="{F6D7EEBC-531F-4C79-8AB2-CE50854800A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5" name="Line 186">
                <a:extLst>
                  <a:ext uri="{FF2B5EF4-FFF2-40B4-BE49-F238E27FC236}">
                    <a16:creationId xmlns:a16="http://schemas.microsoft.com/office/drawing/2014/main" id="{7900E16D-6144-408B-8C2E-5C5C90B49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6" name="Group 187">
                <a:extLst>
                  <a:ext uri="{FF2B5EF4-FFF2-40B4-BE49-F238E27FC236}">
                    <a16:creationId xmlns:a16="http://schemas.microsoft.com/office/drawing/2014/main" id="{1D799B81-B04E-4061-A529-994633825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37" name="Group 188">
                  <a:extLst>
                    <a:ext uri="{FF2B5EF4-FFF2-40B4-BE49-F238E27FC236}">
                      <a16:creationId xmlns:a16="http://schemas.microsoft.com/office/drawing/2014/main" id="{A7FAD472-81B8-406D-B940-DB1FD1BF0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0" name="Group 189">
                    <a:extLst>
                      <a:ext uri="{FF2B5EF4-FFF2-40B4-BE49-F238E27FC236}">
                        <a16:creationId xmlns:a16="http://schemas.microsoft.com/office/drawing/2014/main" id="{CBE267C3-5227-4BF0-8552-DDB3E34885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2" name="Group 190">
                      <a:extLst>
                        <a:ext uri="{FF2B5EF4-FFF2-40B4-BE49-F238E27FC236}">
                          <a16:creationId xmlns:a16="http://schemas.microsoft.com/office/drawing/2014/main" id="{4C122F21-6F9B-4D7A-8F65-7F3F3FCEF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45" name="Freeform 191">
                        <a:extLst>
                          <a:ext uri="{FF2B5EF4-FFF2-40B4-BE49-F238E27FC236}">
                            <a16:creationId xmlns:a16="http://schemas.microsoft.com/office/drawing/2014/main" id="{D5CAA3BE-5DE4-4467-BE04-013B9514E8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6" name="Freeform 192">
                        <a:extLst>
                          <a:ext uri="{FF2B5EF4-FFF2-40B4-BE49-F238E27FC236}">
                            <a16:creationId xmlns:a16="http://schemas.microsoft.com/office/drawing/2014/main" id="{202CE92B-D7ED-42C2-9328-8EBAEDC101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" name="Freeform 193">
                      <a:extLst>
                        <a:ext uri="{FF2B5EF4-FFF2-40B4-BE49-F238E27FC236}">
                          <a16:creationId xmlns:a16="http://schemas.microsoft.com/office/drawing/2014/main" id="{2ED357A6-39DA-4EF9-8C34-6076C15876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Freeform 194">
                      <a:extLst>
                        <a:ext uri="{FF2B5EF4-FFF2-40B4-BE49-F238E27FC236}">
                          <a16:creationId xmlns:a16="http://schemas.microsoft.com/office/drawing/2014/main" id="{0B944348-C5F7-4BE7-9C67-206AE04085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1" name="Line 195">
                    <a:extLst>
                      <a:ext uri="{FF2B5EF4-FFF2-40B4-BE49-F238E27FC236}">
                        <a16:creationId xmlns:a16="http://schemas.microsoft.com/office/drawing/2014/main" id="{FED68F4E-6D55-4D51-B824-186D01F71F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8" name="AutoShape 196">
                  <a:extLst>
                    <a:ext uri="{FF2B5EF4-FFF2-40B4-BE49-F238E27FC236}">
                      <a16:creationId xmlns:a16="http://schemas.microsoft.com/office/drawing/2014/main" id="{13BAD672-ABB6-40D2-99E4-78592A480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39" name="Line 197">
                  <a:extLst>
                    <a:ext uri="{FF2B5EF4-FFF2-40B4-BE49-F238E27FC236}">
                      <a16:creationId xmlns:a16="http://schemas.microsoft.com/office/drawing/2014/main" id="{13461E7C-F7DA-4697-8515-FDDB56F465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47" name="AutoShape 199">
              <a:extLst>
                <a:ext uri="{FF2B5EF4-FFF2-40B4-BE49-F238E27FC236}">
                  <a16:creationId xmlns:a16="http://schemas.microsoft.com/office/drawing/2014/main" id="{9441A467-86B8-47D3-A53F-0E51F2AD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59" name="Line 261">
              <a:extLst>
                <a:ext uri="{FF2B5EF4-FFF2-40B4-BE49-F238E27FC236}">
                  <a16:creationId xmlns:a16="http://schemas.microsoft.com/office/drawing/2014/main" id="{E8F31D89-92D0-4091-B5A1-F6907D36D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Line 262">
              <a:extLst>
                <a:ext uri="{FF2B5EF4-FFF2-40B4-BE49-F238E27FC236}">
                  <a16:creationId xmlns:a16="http://schemas.microsoft.com/office/drawing/2014/main" id="{89ADE97F-0C19-4E48-979F-48BAAD263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rc 274">
              <a:extLst>
                <a:ext uri="{FF2B5EF4-FFF2-40B4-BE49-F238E27FC236}">
                  <a16:creationId xmlns:a16="http://schemas.microsoft.com/office/drawing/2014/main" id="{8DE627BD-F095-410D-A033-B869B26C403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275">
              <a:extLst>
                <a:ext uri="{FF2B5EF4-FFF2-40B4-BE49-F238E27FC236}">
                  <a16:creationId xmlns:a16="http://schemas.microsoft.com/office/drawing/2014/main" id="{60488077-6610-45A2-8C66-AC91B183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213">
              <a:extLst>
                <a:ext uri="{FF2B5EF4-FFF2-40B4-BE49-F238E27FC236}">
                  <a16:creationId xmlns:a16="http://schemas.microsoft.com/office/drawing/2014/main" id="{D1EDD05D-1D7C-40F8-8B41-0F5541F6267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64" name="Line 214">
                <a:extLst>
                  <a:ext uri="{FF2B5EF4-FFF2-40B4-BE49-F238E27FC236}">
                    <a16:creationId xmlns:a16="http://schemas.microsoft.com/office/drawing/2014/main" id="{314668BC-1F5D-470D-A20A-E3FB6AE97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5" name="Group 215">
                <a:extLst>
                  <a:ext uri="{FF2B5EF4-FFF2-40B4-BE49-F238E27FC236}">
                    <a16:creationId xmlns:a16="http://schemas.microsoft.com/office/drawing/2014/main" id="{A7C54780-1F81-49BD-916F-31741E1D9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6" name="Group 216">
                  <a:extLst>
                    <a:ext uri="{FF2B5EF4-FFF2-40B4-BE49-F238E27FC236}">
                      <a16:creationId xmlns:a16="http://schemas.microsoft.com/office/drawing/2014/main" id="{97FBAFD1-D30D-4435-A639-1D88AB01E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9" name="Group 217">
                    <a:extLst>
                      <a:ext uri="{FF2B5EF4-FFF2-40B4-BE49-F238E27FC236}">
                        <a16:creationId xmlns:a16="http://schemas.microsoft.com/office/drawing/2014/main" id="{5A4D6F36-72E8-4725-8669-517920E375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1" name="Group 218">
                      <a:extLst>
                        <a:ext uri="{FF2B5EF4-FFF2-40B4-BE49-F238E27FC236}">
                          <a16:creationId xmlns:a16="http://schemas.microsoft.com/office/drawing/2014/main" id="{70EE0428-4F4A-4AB5-8493-606935347B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4" name="Freeform 219">
                        <a:extLst>
                          <a:ext uri="{FF2B5EF4-FFF2-40B4-BE49-F238E27FC236}">
                            <a16:creationId xmlns:a16="http://schemas.microsoft.com/office/drawing/2014/main" id="{72B5C549-91DB-428C-A00B-35C21C37E0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" name="Freeform 220">
                        <a:extLst>
                          <a:ext uri="{FF2B5EF4-FFF2-40B4-BE49-F238E27FC236}">
                            <a16:creationId xmlns:a16="http://schemas.microsoft.com/office/drawing/2014/main" id="{325CC44B-657B-4BAC-8CF0-2928B44B79B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2" name="Freeform 221">
                      <a:extLst>
                        <a:ext uri="{FF2B5EF4-FFF2-40B4-BE49-F238E27FC236}">
                          <a16:creationId xmlns:a16="http://schemas.microsoft.com/office/drawing/2014/main" id="{4437CFBA-F42D-47A7-BB5E-E835D4F89F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222">
                      <a:extLst>
                        <a:ext uri="{FF2B5EF4-FFF2-40B4-BE49-F238E27FC236}">
                          <a16:creationId xmlns:a16="http://schemas.microsoft.com/office/drawing/2014/main" id="{2F95013E-4DDC-40CA-8CC6-EF9E654D08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Line 223">
                    <a:extLst>
                      <a:ext uri="{FF2B5EF4-FFF2-40B4-BE49-F238E27FC236}">
                        <a16:creationId xmlns:a16="http://schemas.microsoft.com/office/drawing/2014/main" id="{AB396B0F-E0ED-478F-AC57-22AAB1674B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7" name="AutoShape 224">
                  <a:extLst>
                    <a:ext uri="{FF2B5EF4-FFF2-40B4-BE49-F238E27FC236}">
                      <a16:creationId xmlns:a16="http://schemas.microsoft.com/office/drawing/2014/main" id="{1D62EE2E-6A2A-4483-8EAE-53043F3C0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8" name="Line 225">
                  <a:extLst>
                    <a:ext uri="{FF2B5EF4-FFF2-40B4-BE49-F238E27FC236}">
                      <a16:creationId xmlns:a16="http://schemas.microsoft.com/office/drawing/2014/main" id="{FB685DB6-7F8C-4743-9B2A-55A9F21C7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76" name="AutoShape 226">
              <a:extLst>
                <a:ext uri="{FF2B5EF4-FFF2-40B4-BE49-F238E27FC236}">
                  <a16:creationId xmlns:a16="http://schemas.microsoft.com/office/drawing/2014/main" id="{8AAD8193-0625-4595-8D8A-6C8EF7149A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177" name="Group 240">
              <a:extLst>
                <a:ext uri="{FF2B5EF4-FFF2-40B4-BE49-F238E27FC236}">
                  <a16:creationId xmlns:a16="http://schemas.microsoft.com/office/drawing/2014/main" id="{D8AE2588-C3B5-4479-8F96-CA80202E9300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78" name="Line 241">
                <a:extLst>
                  <a:ext uri="{FF2B5EF4-FFF2-40B4-BE49-F238E27FC236}">
                    <a16:creationId xmlns:a16="http://schemas.microsoft.com/office/drawing/2014/main" id="{097CCC91-A28D-4D79-B3A7-3E42749A0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9" name="Group 242">
                <a:extLst>
                  <a:ext uri="{FF2B5EF4-FFF2-40B4-BE49-F238E27FC236}">
                    <a16:creationId xmlns:a16="http://schemas.microsoft.com/office/drawing/2014/main" id="{1457D014-EB65-47E8-ADB8-20C533A6E0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80" name="Group 243">
                  <a:extLst>
                    <a:ext uri="{FF2B5EF4-FFF2-40B4-BE49-F238E27FC236}">
                      <a16:creationId xmlns:a16="http://schemas.microsoft.com/office/drawing/2014/main" id="{3D61A040-7AE0-45A8-8814-9D3004EF88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83" name="Group 244">
                    <a:extLst>
                      <a:ext uri="{FF2B5EF4-FFF2-40B4-BE49-F238E27FC236}">
                        <a16:creationId xmlns:a16="http://schemas.microsoft.com/office/drawing/2014/main" id="{82B25A1C-3CAF-4D65-AF72-E235AD72F5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85" name="Group 245">
                      <a:extLst>
                        <a:ext uri="{FF2B5EF4-FFF2-40B4-BE49-F238E27FC236}">
                          <a16:creationId xmlns:a16="http://schemas.microsoft.com/office/drawing/2014/main" id="{1718BD7F-8161-4943-8626-1200BC1626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88" name="Freeform 246">
                        <a:extLst>
                          <a:ext uri="{FF2B5EF4-FFF2-40B4-BE49-F238E27FC236}">
                            <a16:creationId xmlns:a16="http://schemas.microsoft.com/office/drawing/2014/main" id="{2A8B66E4-3E17-4D78-9208-FCAB864137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9" name="Freeform 247">
                        <a:extLst>
                          <a:ext uri="{FF2B5EF4-FFF2-40B4-BE49-F238E27FC236}">
                            <a16:creationId xmlns:a16="http://schemas.microsoft.com/office/drawing/2014/main" id="{673781B4-7CE5-4D39-8B93-ED052EB13A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6" name="Freeform 248">
                      <a:extLst>
                        <a:ext uri="{FF2B5EF4-FFF2-40B4-BE49-F238E27FC236}">
                          <a16:creationId xmlns:a16="http://schemas.microsoft.com/office/drawing/2014/main" id="{5608F213-15FC-4B5B-9162-C37BBED801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" name="Freeform 249">
                      <a:extLst>
                        <a:ext uri="{FF2B5EF4-FFF2-40B4-BE49-F238E27FC236}">
                          <a16:creationId xmlns:a16="http://schemas.microsoft.com/office/drawing/2014/main" id="{9909158B-A3AE-4268-93F0-715EBDE348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4" name="Line 250">
                    <a:extLst>
                      <a:ext uri="{FF2B5EF4-FFF2-40B4-BE49-F238E27FC236}">
                        <a16:creationId xmlns:a16="http://schemas.microsoft.com/office/drawing/2014/main" id="{B5121A87-9A2D-4853-B103-D85303E5B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1" name="AutoShape 251">
                  <a:extLst>
                    <a:ext uri="{FF2B5EF4-FFF2-40B4-BE49-F238E27FC236}">
                      <a16:creationId xmlns:a16="http://schemas.microsoft.com/office/drawing/2014/main" id="{DF611764-72A8-435A-9F16-A3443696E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82" name="Line 252">
                  <a:extLst>
                    <a:ext uri="{FF2B5EF4-FFF2-40B4-BE49-F238E27FC236}">
                      <a16:creationId xmlns:a16="http://schemas.microsoft.com/office/drawing/2014/main" id="{65D406CE-9201-4B96-8EA6-59057388D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9" name="Group 264">
              <a:extLst>
                <a:ext uri="{FF2B5EF4-FFF2-40B4-BE49-F238E27FC236}">
                  <a16:creationId xmlns:a16="http://schemas.microsoft.com/office/drawing/2014/main" id="{05498F75-4BDE-433F-A0B3-981165356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9" y="1494436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6" name="Line 265">
                <a:extLst>
                  <a:ext uri="{FF2B5EF4-FFF2-40B4-BE49-F238E27FC236}">
                    <a16:creationId xmlns:a16="http://schemas.microsoft.com/office/drawing/2014/main" id="{80F05829-3DEF-40CC-9946-C897410E4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AutoShape 266">
                <a:extLst>
                  <a:ext uri="{FF2B5EF4-FFF2-40B4-BE49-F238E27FC236}">
                    <a16:creationId xmlns:a16="http://schemas.microsoft.com/office/drawing/2014/main" id="{E2AD4895-99CF-45B5-B213-C55AF186A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150" name="Group 267">
              <a:extLst>
                <a:ext uri="{FF2B5EF4-FFF2-40B4-BE49-F238E27FC236}">
                  <a16:creationId xmlns:a16="http://schemas.microsoft.com/office/drawing/2014/main" id="{90F928D3-72EB-4A5C-A9F6-E0046DDE0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9" y="1759829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4" name="Line 268">
                <a:extLst>
                  <a:ext uri="{FF2B5EF4-FFF2-40B4-BE49-F238E27FC236}">
                    <a16:creationId xmlns:a16="http://schemas.microsoft.com/office/drawing/2014/main" id="{ECB84DFC-54D4-47FB-A1C4-AEFECE6B6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AutoShape 269">
                <a:extLst>
                  <a:ext uri="{FF2B5EF4-FFF2-40B4-BE49-F238E27FC236}">
                    <a16:creationId xmlns:a16="http://schemas.microsoft.com/office/drawing/2014/main" id="{5525D5F1-18D5-44BB-AE09-AA8785CDA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58" name="Line 273">
              <a:extLst>
                <a:ext uri="{FF2B5EF4-FFF2-40B4-BE49-F238E27FC236}">
                  <a16:creationId xmlns:a16="http://schemas.microsoft.com/office/drawing/2014/main" id="{092F878D-C1FD-4E01-A724-C962D9777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267">
              <a:extLst>
                <a:ext uri="{FF2B5EF4-FFF2-40B4-BE49-F238E27FC236}">
                  <a16:creationId xmlns:a16="http://schemas.microsoft.com/office/drawing/2014/main" id="{6E720DFE-90AE-4993-AC33-920531C13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6" y="2058178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81" name="Line 268">
                <a:extLst>
                  <a:ext uri="{FF2B5EF4-FFF2-40B4-BE49-F238E27FC236}">
                    <a16:creationId xmlns:a16="http://schemas.microsoft.com/office/drawing/2014/main" id="{1DDC4D94-D2E4-46B9-A5BE-C0253D965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AutoShape 269">
                <a:extLst>
                  <a:ext uri="{FF2B5EF4-FFF2-40B4-BE49-F238E27FC236}">
                    <a16:creationId xmlns:a16="http://schemas.microsoft.com/office/drawing/2014/main" id="{87902EED-42A6-4C7A-95BB-85541AD16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7E80BC2-A975-DC4A-813E-11757DBF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30" name="Group 567">
            <a:extLst>
              <a:ext uri="{FF2B5EF4-FFF2-40B4-BE49-F238E27FC236}">
                <a16:creationId xmlns:a16="http://schemas.microsoft.com/office/drawing/2014/main" id="{8B0C5DB7-7FFC-26DB-E874-2CDC80915A37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4335463" y="2928019"/>
            <a:ext cx="311150" cy="490537"/>
            <a:chOff x="2820" y="264"/>
            <a:chExt cx="420" cy="1452"/>
          </a:xfrm>
        </p:grpSpPr>
        <p:sp>
          <p:nvSpPr>
            <p:cNvPr id="31" name="Line 568">
              <a:extLst>
                <a:ext uri="{FF2B5EF4-FFF2-40B4-BE49-F238E27FC236}">
                  <a16:creationId xmlns:a16="http://schemas.microsoft.com/office/drawing/2014/main" id="{6D81C55A-D2CC-5CF6-6118-C9CCCC58C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" name="Group 569">
              <a:extLst>
                <a:ext uri="{FF2B5EF4-FFF2-40B4-BE49-F238E27FC236}">
                  <a16:creationId xmlns:a16="http://schemas.microsoft.com/office/drawing/2014/main" id="{C41CE09F-F0BE-7502-7440-C6073E946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" name="Group 570">
                <a:extLst>
                  <a:ext uri="{FF2B5EF4-FFF2-40B4-BE49-F238E27FC236}">
                    <a16:creationId xmlns:a16="http://schemas.microsoft.com/office/drawing/2014/main" id="{92C5F157-FDE6-393A-7C82-F9E8347E0E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" name="Group 571">
                  <a:extLst>
                    <a:ext uri="{FF2B5EF4-FFF2-40B4-BE49-F238E27FC236}">
                      <a16:creationId xmlns:a16="http://schemas.microsoft.com/office/drawing/2014/main" id="{53D8427C-08A7-C8ED-D014-7686696DD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8" name="Group 572">
                    <a:extLst>
                      <a:ext uri="{FF2B5EF4-FFF2-40B4-BE49-F238E27FC236}">
                        <a16:creationId xmlns:a16="http://schemas.microsoft.com/office/drawing/2014/main" id="{E546B8DC-5895-4B72-EF4C-F66F58FDCA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1" name="Freeform 573">
                      <a:extLst>
                        <a:ext uri="{FF2B5EF4-FFF2-40B4-BE49-F238E27FC236}">
                          <a16:creationId xmlns:a16="http://schemas.microsoft.com/office/drawing/2014/main" id="{9222116A-4841-CDA9-F469-B6A23FF014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" name="Freeform 574">
                      <a:extLst>
                        <a:ext uri="{FF2B5EF4-FFF2-40B4-BE49-F238E27FC236}">
                          <a16:creationId xmlns:a16="http://schemas.microsoft.com/office/drawing/2014/main" id="{3842C712-04D1-0F49-DD6C-08EEB9B81B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9" name="Freeform 575">
                    <a:extLst>
                      <a:ext uri="{FF2B5EF4-FFF2-40B4-BE49-F238E27FC236}">
                        <a16:creationId xmlns:a16="http://schemas.microsoft.com/office/drawing/2014/main" id="{2D84B550-C8B5-5486-67CB-89F19476A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" name="Freeform 576">
                    <a:extLst>
                      <a:ext uri="{FF2B5EF4-FFF2-40B4-BE49-F238E27FC236}">
                        <a16:creationId xmlns:a16="http://schemas.microsoft.com/office/drawing/2014/main" id="{A11F2F8E-51C3-E5C0-93E6-BE4FC4976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" name="Line 577">
                  <a:extLst>
                    <a:ext uri="{FF2B5EF4-FFF2-40B4-BE49-F238E27FC236}">
                      <a16:creationId xmlns:a16="http://schemas.microsoft.com/office/drawing/2014/main" id="{073A2E4A-1992-80CA-D287-C56483506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" name="AutoShape 578">
                <a:extLst>
                  <a:ext uri="{FF2B5EF4-FFF2-40B4-BE49-F238E27FC236}">
                    <a16:creationId xmlns:a16="http://schemas.microsoft.com/office/drawing/2014/main" id="{35BCCB50-392A-B293-C642-C4D688F0A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" name="Line 579">
                <a:extLst>
                  <a:ext uri="{FF2B5EF4-FFF2-40B4-BE49-F238E27FC236}">
                    <a16:creationId xmlns:a16="http://schemas.microsoft.com/office/drawing/2014/main" id="{1ED0745B-631E-327D-CF16-029F4FB66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924497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A-27.09.02</a:t>
            </a:r>
            <a:endParaRPr lang="de-DE" altLang="de-DE" dirty="0"/>
          </a:p>
        </p:txBody>
      </p:sp>
      <p:sp>
        <p:nvSpPr>
          <p:cNvPr id="80" name="Text Box 115">
            <a:extLst>
              <a:ext uri="{FF2B5EF4-FFF2-40B4-BE49-F238E27FC236}">
                <a16:creationId xmlns:a16="http://schemas.microsoft.com/office/drawing/2014/main" id="{A4D57F63-91DD-41ED-AFA3-58071CE0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2132013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 noProof="0" dirty="0">
                <a:solidFill>
                  <a:srgbClr val="0000FF"/>
                </a:solidFill>
              </a:rPr>
              <a:t>Entrée </a:t>
            </a:r>
            <a:r>
              <a:rPr lang="fr-FR" sz="1600" b="1" dirty="0">
                <a:solidFill>
                  <a:srgbClr val="0000FF"/>
                </a:solidFill>
              </a:rPr>
              <a:t>forcée : sanctionnée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1" name="Text Box 116">
            <a:extLst>
              <a:ext uri="{FF2B5EF4-FFF2-40B4-BE49-F238E27FC236}">
                <a16:creationId xmlns:a16="http://schemas.microsoft.com/office/drawing/2014/main" id="{62044E9B-9708-4B89-A5C1-55848805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1687513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 noProof="0" dirty="0">
                <a:solidFill>
                  <a:srgbClr val="0000FF"/>
                </a:solidFill>
              </a:rPr>
              <a:t>Virage en spirale </a:t>
            </a:r>
            <a:r>
              <a:rPr lang="de-DE" altLang="de-DE" sz="1600" b="1" dirty="0">
                <a:solidFill>
                  <a:srgbClr val="0000FF"/>
                </a:solidFill>
              </a:rPr>
              <a:t>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3300"/>
                </a:solidFill>
              </a:rPr>
              <a:t>0 Points !</a:t>
            </a:r>
          </a:p>
        </p:txBody>
      </p:sp>
      <p:sp>
        <p:nvSpPr>
          <p:cNvPr id="82" name="Text Box 117">
            <a:extLst>
              <a:ext uri="{FF2B5EF4-FFF2-40B4-BE49-F238E27FC236}">
                <a16:creationId xmlns:a16="http://schemas.microsoft.com/office/drawing/2014/main" id="{19EAC785-ED6B-4699-B591-6AE6B182E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1290638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 b="1" noProof="0" dirty="0">
                <a:solidFill>
                  <a:srgbClr val="0000FF"/>
                </a:solidFill>
              </a:rPr>
              <a:t>Déclenché en en</a:t>
            </a:r>
            <a:r>
              <a:rPr lang="fr-FR" sz="1600" b="1" dirty="0">
                <a:solidFill>
                  <a:srgbClr val="0000FF"/>
                </a:solidFill>
              </a:rPr>
              <a:t>trée</a:t>
            </a:r>
            <a:r>
              <a:rPr lang="fr-FR" sz="1600" b="1" noProof="0" dirty="0">
                <a:solidFill>
                  <a:srgbClr val="0000FF"/>
                </a:solidFill>
              </a:rPr>
              <a:t> -</a:t>
            </a:r>
            <a:r>
              <a:rPr lang="fr-FR" sz="1600" b="1" noProof="0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3300"/>
                </a:solidFill>
              </a:rPr>
              <a:t>0 Points !</a:t>
            </a:r>
            <a:endParaRPr lang="fr-FR" sz="1600" b="1" noProof="0" dirty="0">
              <a:solidFill>
                <a:srgbClr val="F76531"/>
              </a:solidFill>
            </a:endParaRPr>
          </a:p>
        </p:txBody>
      </p:sp>
      <p:sp>
        <p:nvSpPr>
          <p:cNvPr id="83" name="Text Box 115">
            <a:extLst>
              <a:ext uri="{FF2B5EF4-FFF2-40B4-BE49-F238E27FC236}">
                <a16:creationId xmlns:a16="http://schemas.microsoft.com/office/drawing/2014/main" id="{159B855B-2F8E-4369-8C02-0DEA26BC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422" y="2378258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Ligne droite après la vrille.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3F3338B-E10E-4110-8247-BE3B8897B6BC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72" name="Group 185">
              <a:extLst>
                <a:ext uri="{FF2B5EF4-FFF2-40B4-BE49-F238E27FC236}">
                  <a16:creationId xmlns:a16="http://schemas.microsoft.com/office/drawing/2014/main" id="{BDAC0F83-992C-4394-A6FC-500291E0C6B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3" name="Line 186">
                <a:extLst>
                  <a:ext uri="{FF2B5EF4-FFF2-40B4-BE49-F238E27FC236}">
                    <a16:creationId xmlns:a16="http://schemas.microsoft.com/office/drawing/2014/main" id="{5BB9AEE9-0DA4-4569-8ED2-870A6205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8" name="Group 187">
                <a:extLst>
                  <a:ext uri="{FF2B5EF4-FFF2-40B4-BE49-F238E27FC236}">
                    <a16:creationId xmlns:a16="http://schemas.microsoft.com/office/drawing/2014/main" id="{4565BFD9-EB75-4FD1-AF6C-E30BA68B35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1" name="Group 188">
                  <a:extLst>
                    <a:ext uri="{FF2B5EF4-FFF2-40B4-BE49-F238E27FC236}">
                      <a16:creationId xmlns:a16="http://schemas.microsoft.com/office/drawing/2014/main" id="{1952FA6E-B501-432A-9864-1AC0FA2195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D4A6626-B5BE-47C7-9DDA-90719C2F7D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92" name="Group 190">
                      <a:extLst>
                        <a:ext uri="{FF2B5EF4-FFF2-40B4-BE49-F238E27FC236}">
                          <a16:creationId xmlns:a16="http://schemas.microsoft.com/office/drawing/2014/main" id="{AA96C9FE-D4F6-410A-AFDF-7FFE01329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95" name="Freeform 191">
                        <a:extLst>
                          <a:ext uri="{FF2B5EF4-FFF2-40B4-BE49-F238E27FC236}">
                            <a16:creationId xmlns:a16="http://schemas.microsoft.com/office/drawing/2014/main" id="{3D1E1AEA-8DD5-40C3-B8E5-727743DE9C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96" name="Freeform 192">
                        <a:extLst>
                          <a:ext uri="{FF2B5EF4-FFF2-40B4-BE49-F238E27FC236}">
                            <a16:creationId xmlns:a16="http://schemas.microsoft.com/office/drawing/2014/main" id="{B153FE92-8077-46C7-945A-1F005A4832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3" name="Freeform 193">
                      <a:extLst>
                        <a:ext uri="{FF2B5EF4-FFF2-40B4-BE49-F238E27FC236}">
                          <a16:creationId xmlns:a16="http://schemas.microsoft.com/office/drawing/2014/main" id="{E87F1928-42B5-4B9A-8FCB-E2CF70C2B7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4" name="Freeform 194">
                      <a:extLst>
                        <a:ext uri="{FF2B5EF4-FFF2-40B4-BE49-F238E27FC236}">
                          <a16:creationId xmlns:a16="http://schemas.microsoft.com/office/drawing/2014/main" id="{E5160265-3901-4513-B81D-128BEF8466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1" name="Line 195">
                    <a:extLst>
                      <a:ext uri="{FF2B5EF4-FFF2-40B4-BE49-F238E27FC236}">
                        <a16:creationId xmlns:a16="http://schemas.microsoft.com/office/drawing/2014/main" id="{ADD3BA61-1C10-4386-81AA-5FD06B8DE5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AutoShape 196">
                  <a:extLst>
                    <a:ext uri="{FF2B5EF4-FFF2-40B4-BE49-F238E27FC236}">
                      <a16:creationId xmlns:a16="http://schemas.microsoft.com/office/drawing/2014/main" id="{90C1A8F7-36AC-4BD3-99D0-B7D22700F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3" name="Line 197">
                  <a:extLst>
                    <a:ext uri="{FF2B5EF4-FFF2-40B4-BE49-F238E27FC236}">
                      <a16:creationId xmlns:a16="http://schemas.microsoft.com/office/drawing/2014/main" id="{562D1A04-1194-47B9-B081-7BA916D07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3" name="AutoShape 199">
              <a:extLst>
                <a:ext uri="{FF2B5EF4-FFF2-40B4-BE49-F238E27FC236}">
                  <a16:creationId xmlns:a16="http://schemas.microsoft.com/office/drawing/2014/main" id="{28955C1E-AF13-4302-894A-BB112BD6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74" name="Line 261">
              <a:extLst>
                <a:ext uri="{FF2B5EF4-FFF2-40B4-BE49-F238E27FC236}">
                  <a16:creationId xmlns:a16="http://schemas.microsoft.com/office/drawing/2014/main" id="{2A5985C2-987E-4440-AD46-17400DE2F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262">
              <a:extLst>
                <a:ext uri="{FF2B5EF4-FFF2-40B4-BE49-F238E27FC236}">
                  <a16:creationId xmlns:a16="http://schemas.microsoft.com/office/drawing/2014/main" id="{5CF618A6-7C19-42D9-96E8-929430B9D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rc 274">
              <a:extLst>
                <a:ext uri="{FF2B5EF4-FFF2-40B4-BE49-F238E27FC236}">
                  <a16:creationId xmlns:a16="http://schemas.microsoft.com/office/drawing/2014/main" id="{FCB813BF-720B-445D-B9F3-590C3B55277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Line 275">
              <a:extLst>
                <a:ext uri="{FF2B5EF4-FFF2-40B4-BE49-F238E27FC236}">
                  <a16:creationId xmlns:a16="http://schemas.microsoft.com/office/drawing/2014/main" id="{EBD316D6-8B49-4BFA-9AF7-CFA370FE3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213">
              <a:extLst>
                <a:ext uri="{FF2B5EF4-FFF2-40B4-BE49-F238E27FC236}">
                  <a16:creationId xmlns:a16="http://schemas.microsoft.com/office/drawing/2014/main" id="{0AA46031-9FC8-4F90-B1A2-71C132AE39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21" name="Line 214">
                <a:extLst>
                  <a:ext uri="{FF2B5EF4-FFF2-40B4-BE49-F238E27FC236}">
                    <a16:creationId xmlns:a16="http://schemas.microsoft.com/office/drawing/2014/main" id="{4B8C4BED-4BCA-42FC-A57C-E97EEA6C0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" name="Group 215">
                <a:extLst>
                  <a:ext uri="{FF2B5EF4-FFF2-40B4-BE49-F238E27FC236}">
                    <a16:creationId xmlns:a16="http://schemas.microsoft.com/office/drawing/2014/main" id="{DA32E881-674F-4855-A4ED-8F36CCB6F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23" name="Group 216">
                  <a:extLst>
                    <a:ext uri="{FF2B5EF4-FFF2-40B4-BE49-F238E27FC236}">
                      <a16:creationId xmlns:a16="http://schemas.microsoft.com/office/drawing/2014/main" id="{EC5FE377-1F57-4850-9628-975D64E0C2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26" name="Group 217">
                    <a:extLst>
                      <a:ext uri="{FF2B5EF4-FFF2-40B4-BE49-F238E27FC236}">
                        <a16:creationId xmlns:a16="http://schemas.microsoft.com/office/drawing/2014/main" id="{67EAFE4F-CF73-4E89-868B-F3B4089C4D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28" name="Group 218">
                      <a:extLst>
                        <a:ext uri="{FF2B5EF4-FFF2-40B4-BE49-F238E27FC236}">
                          <a16:creationId xmlns:a16="http://schemas.microsoft.com/office/drawing/2014/main" id="{7DFEB06B-C494-43B8-9076-5BC1B024A5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31" name="Freeform 219">
                        <a:extLst>
                          <a:ext uri="{FF2B5EF4-FFF2-40B4-BE49-F238E27FC236}">
                            <a16:creationId xmlns:a16="http://schemas.microsoft.com/office/drawing/2014/main" id="{7A24DE63-13F4-49DE-8156-DA3265CD95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2" name="Freeform 220">
                        <a:extLst>
                          <a:ext uri="{FF2B5EF4-FFF2-40B4-BE49-F238E27FC236}">
                            <a16:creationId xmlns:a16="http://schemas.microsoft.com/office/drawing/2014/main" id="{15EF5C21-DB5A-402B-8DCA-FEF86E7392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9" name="Freeform 221">
                      <a:extLst>
                        <a:ext uri="{FF2B5EF4-FFF2-40B4-BE49-F238E27FC236}">
                          <a16:creationId xmlns:a16="http://schemas.microsoft.com/office/drawing/2014/main" id="{16ED849A-BA35-4E5D-AC2B-5C81FAF1D3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222">
                      <a:extLst>
                        <a:ext uri="{FF2B5EF4-FFF2-40B4-BE49-F238E27FC236}">
                          <a16:creationId xmlns:a16="http://schemas.microsoft.com/office/drawing/2014/main" id="{77BF8AD4-E52C-4EFE-ADD1-A87A8A5C8E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7" name="Line 223">
                    <a:extLst>
                      <a:ext uri="{FF2B5EF4-FFF2-40B4-BE49-F238E27FC236}">
                        <a16:creationId xmlns:a16="http://schemas.microsoft.com/office/drawing/2014/main" id="{0A953F67-5068-483D-BA05-76B594F218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AutoShape 224">
                  <a:extLst>
                    <a:ext uri="{FF2B5EF4-FFF2-40B4-BE49-F238E27FC236}">
                      <a16:creationId xmlns:a16="http://schemas.microsoft.com/office/drawing/2014/main" id="{E116FE8B-B04F-4591-BABE-DEB32F471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25" name="Line 225">
                  <a:extLst>
                    <a:ext uri="{FF2B5EF4-FFF2-40B4-BE49-F238E27FC236}">
                      <a16:creationId xmlns:a16="http://schemas.microsoft.com/office/drawing/2014/main" id="{94A84C8F-8BD5-4095-A251-D76B9BA8B3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9" name="AutoShape 226">
              <a:extLst>
                <a:ext uri="{FF2B5EF4-FFF2-40B4-BE49-F238E27FC236}">
                  <a16:creationId xmlns:a16="http://schemas.microsoft.com/office/drawing/2014/main" id="{C80D2EE7-564D-4C72-88F8-AB7591453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85" name="Group 240">
              <a:extLst>
                <a:ext uri="{FF2B5EF4-FFF2-40B4-BE49-F238E27FC236}">
                  <a16:creationId xmlns:a16="http://schemas.microsoft.com/office/drawing/2014/main" id="{FBEE78C5-FF0E-4173-A8E8-8AC247E976BE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09" name="Line 241">
                <a:extLst>
                  <a:ext uri="{FF2B5EF4-FFF2-40B4-BE49-F238E27FC236}">
                    <a16:creationId xmlns:a16="http://schemas.microsoft.com/office/drawing/2014/main" id="{48FE8421-05FC-4E27-A8EA-0CD2290D1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0" name="Group 242">
                <a:extLst>
                  <a:ext uri="{FF2B5EF4-FFF2-40B4-BE49-F238E27FC236}">
                    <a16:creationId xmlns:a16="http://schemas.microsoft.com/office/drawing/2014/main" id="{CB7D22D2-3181-4ECC-8065-FF1B72CA06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1" name="Group 243">
                  <a:extLst>
                    <a:ext uri="{FF2B5EF4-FFF2-40B4-BE49-F238E27FC236}">
                      <a16:creationId xmlns:a16="http://schemas.microsoft.com/office/drawing/2014/main" id="{1DB55F5F-89B0-4C3A-A3C1-6C488377B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4" name="Group 244">
                    <a:extLst>
                      <a:ext uri="{FF2B5EF4-FFF2-40B4-BE49-F238E27FC236}">
                        <a16:creationId xmlns:a16="http://schemas.microsoft.com/office/drawing/2014/main" id="{C6119F38-E38A-4D83-B2D6-9EBF7D3658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6" name="Group 245">
                      <a:extLst>
                        <a:ext uri="{FF2B5EF4-FFF2-40B4-BE49-F238E27FC236}">
                          <a16:creationId xmlns:a16="http://schemas.microsoft.com/office/drawing/2014/main" id="{467D0A1F-CAD7-42EE-8B86-27BC9A3202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9" name="Freeform 246">
                        <a:extLst>
                          <a:ext uri="{FF2B5EF4-FFF2-40B4-BE49-F238E27FC236}">
                            <a16:creationId xmlns:a16="http://schemas.microsoft.com/office/drawing/2014/main" id="{E730F40C-2273-4CF6-9775-CD6D20B322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" name="Freeform 247">
                        <a:extLst>
                          <a:ext uri="{FF2B5EF4-FFF2-40B4-BE49-F238E27FC236}">
                            <a16:creationId xmlns:a16="http://schemas.microsoft.com/office/drawing/2014/main" id="{64085334-564B-4533-9AC9-E43781BDB0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7" name="Freeform 248">
                      <a:extLst>
                        <a:ext uri="{FF2B5EF4-FFF2-40B4-BE49-F238E27FC236}">
                          <a16:creationId xmlns:a16="http://schemas.microsoft.com/office/drawing/2014/main" id="{2F1D9703-1D26-4C79-9AF3-39834218F3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249">
                      <a:extLst>
                        <a:ext uri="{FF2B5EF4-FFF2-40B4-BE49-F238E27FC236}">
                          <a16:creationId xmlns:a16="http://schemas.microsoft.com/office/drawing/2014/main" id="{8F280332-28DF-4C7A-BD92-EAB2F4606E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Line 250">
                    <a:extLst>
                      <a:ext uri="{FF2B5EF4-FFF2-40B4-BE49-F238E27FC236}">
                        <a16:creationId xmlns:a16="http://schemas.microsoft.com/office/drawing/2014/main" id="{13E604A7-E0F8-44D9-B489-C95A6A85E4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AutoShape 251">
                  <a:extLst>
                    <a:ext uri="{FF2B5EF4-FFF2-40B4-BE49-F238E27FC236}">
                      <a16:creationId xmlns:a16="http://schemas.microsoft.com/office/drawing/2014/main" id="{B067772C-0DA8-4236-8B3D-D2A8EE2B5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13" name="Line 252">
                  <a:extLst>
                    <a:ext uri="{FF2B5EF4-FFF2-40B4-BE49-F238E27FC236}">
                      <a16:creationId xmlns:a16="http://schemas.microsoft.com/office/drawing/2014/main" id="{12EA5998-2DFE-4580-B1D7-C135AF361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7" name="Group 264">
              <a:extLst>
                <a:ext uri="{FF2B5EF4-FFF2-40B4-BE49-F238E27FC236}">
                  <a16:creationId xmlns:a16="http://schemas.microsoft.com/office/drawing/2014/main" id="{1FF7AB78-C2B4-4506-9205-E8105CE57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4" y="1494436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5" name="Line 265">
                <a:extLst>
                  <a:ext uri="{FF2B5EF4-FFF2-40B4-BE49-F238E27FC236}">
                    <a16:creationId xmlns:a16="http://schemas.microsoft.com/office/drawing/2014/main" id="{99E6EB31-3E9F-4737-8DDC-77E2D6D5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AutoShape 266">
                <a:extLst>
                  <a:ext uri="{FF2B5EF4-FFF2-40B4-BE49-F238E27FC236}">
                    <a16:creationId xmlns:a16="http://schemas.microsoft.com/office/drawing/2014/main" id="{56EE957D-43D0-4C9D-B686-CDA301483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8" name="Group 267">
              <a:extLst>
                <a:ext uri="{FF2B5EF4-FFF2-40B4-BE49-F238E27FC236}">
                  <a16:creationId xmlns:a16="http://schemas.microsoft.com/office/drawing/2014/main" id="{EDCCE83B-4454-4AB1-BED3-C5B277931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4" y="1759829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3" name="Line 268">
                <a:extLst>
                  <a:ext uri="{FF2B5EF4-FFF2-40B4-BE49-F238E27FC236}">
                    <a16:creationId xmlns:a16="http://schemas.microsoft.com/office/drawing/2014/main" id="{D51A766C-587B-4508-9EB5-497D964B8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utoShape 269">
                <a:extLst>
                  <a:ext uri="{FF2B5EF4-FFF2-40B4-BE49-F238E27FC236}">
                    <a16:creationId xmlns:a16="http://schemas.microsoft.com/office/drawing/2014/main" id="{7DE9C506-E892-4E01-AB29-F1DFBEE33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89" name="Line 273">
              <a:extLst>
                <a:ext uri="{FF2B5EF4-FFF2-40B4-BE49-F238E27FC236}">
                  <a16:creationId xmlns:a16="http://schemas.microsoft.com/office/drawing/2014/main" id="{B0C108F2-CCCB-406F-BD38-7A6B22D5A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0" name="Group 267">
              <a:extLst>
                <a:ext uri="{FF2B5EF4-FFF2-40B4-BE49-F238E27FC236}">
                  <a16:creationId xmlns:a16="http://schemas.microsoft.com/office/drawing/2014/main" id="{16D400EF-9358-4F43-B062-5994557AD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1" y="2058178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1" name="Line 268">
                <a:extLst>
                  <a:ext uri="{FF2B5EF4-FFF2-40B4-BE49-F238E27FC236}">
                    <a16:creationId xmlns:a16="http://schemas.microsoft.com/office/drawing/2014/main" id="{D658C82B-0300-4F16-8A0A-9920C8CFA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AutoShape 269">
                <a:extLst>
                  <a:ext uri="{FF2B5EF4-FFF2-40B4-BE49-F238E27FC236}">
                    <a16:creationId xmlns:a16="http://schemas.microsoft.com/office/drawing/2014/main" id="{7EF7CB39-D147-4A88-B939-185509BD0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sp>
        <p:nvSpPr>
          <p:cNvPr id="84" name="Oval 106">
            <a:extLst>
              <a:ext uri="{FF2B5EF4-FFF2-40B4-BE49-F238E27FC236}">
                <a16:creationId xmlns:a16="http://schemas.microsoft.com/office/drawing/2014/main" id="{63FB2770-95C2-453F-A788-3F83CD34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24845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54E1F5-7012-1FA6-2911-491F21D1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7" name="Group 567">
            <a:extLst>
              <a:ext uri="{FF2B5EF4-FFF2-40B4-BE49-F238E27FC236}">
                <a16:creationId xmlns:a16="http://schemas.microsoft.com/office/drawing/2014/main" id="{E01D261C-306B-5986-2EF9-D2E930CFD31B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4335463" y="2928019"/>
            <a:ext cx="311150" cy="490537"/>
            <a:chOff x="2820" y="264"/>
            <a:chExt cx="420" cy="1452"/>
          </a:xfrm>
        </p:grpSpPr>
        <p:sp>
          <p:nvSpPr>
            <p:cNvPr id="8" name="Line 568">
              <a:extLst>
                <a:ext uri="{FF2B5EF4-FFF2-40B4-BE49-F238E27FC236}">
                  <a16:creationId xmlns:a16="http://schemas.microsoft.com/office/drawing/2014/main" id="{DF6CBC44-59F7-24AC-4B7A-7395F3D83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569">
              <a:extLst>
                <a:ext uri="{FF2B5EF4-FFF2-40B4-BE49-F238E27FC236}">
                  <a16:creationId xmlns:a16="http://schemas.microsoft.com/office/drawing/2014/main" id="{758CD00A-CE73-9B8E-C6AE-BEED09F54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" name="Group 570">
                <a:extLst>
                  <a:ext uri="{FF2B5EF4-FFF2-40B4-BE49-F238E27FC236}">
                    <a16:creationId xmlns:a16="http://schemas.microsoft.com/office/drawing/2014/main" id="{95ED8D5B-DF14-73F4-93C1-91D937809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" name="Group 571">
                  <a:extLst>
                    <a:ext uri="{FF2B5EF4-FFF2-40B4-BE49-F238E27FC236}">
                      <a16:creationId xmlns:a16="http://schemas.microsoft.com/office/drawing/2014/main" id="{29223D1D-FB6A-2D61-CA82-0B148D56B3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" name="Group 572">
                    <a:extLst>
                      <a:ext uri="{FF2B5EF4-FFF2-40B4-BE49-F238E27FC236}">
                        <a16:creationId xmlns:a16="http://schemas.microsoft.com/office/drawing/2014/main" id="{6F747C97-0E32-EBD2-83FD-D36FA81E71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" name="Freeform 573">
                      <a:extLst>
                        <a:ext uri="{FF2B5EF4-FFF2-40B4-BE49-F238E27FC236}">
                          <a16:creationId xmlns:a16="http://schemas.microsoft.com/office/drawing/2014/main" id="{3513B515-C543-CDA5-2EF1-808E800C57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" name="Freeform 574">
                      <a:extLst>
                        <a:ext uri="{FF2B5EF4-FFF2-40B4-BE49-F238E27FC236}">
                          <a16:creationId xmlns:a16="http://schemas.microsoft.com/office/drawing/2014/main" id="{B230CD4F-A3BA-FA72-41BF-7B0D34CF4A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" name="Freeform 575">
                    <a:extLst>
                      <a:ext uri="{FF2B5EF4-FFF2-40B4-BE49-F238E27FC236}">
                        <a16:creationId xmlns:a16="http://schemas.microsoft.com/office/drawing/2014/main" id="{4A2E5AA4-9F56-D093-E90D-E8AE099FA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" name="Freeform 576">
                    <a:extLst>
                      <a:ext uri="{FF2B5EF4-FFF2-40B4-BE49-F238E27FC236}">
                        <a16:creationId xmlns:a16="http://schemas.microsoft.com/office/drawing/2014/main" id="{70ADA2EB-B39C-DDFE-5497-93B64D5AE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" name="Line 577">
                  <a:extLst>
                    <a:ext uri="{FF2B5EF4-FFF2-40B4-BE49-F238E27FC236}">
                      <a16:creationId xmlns:a16="http://schemas.microsoft.com/office/drawing/2014/main" id="{75533799-7E2C-E55E-DD56-5275289B4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" name="AutoShape 578">
                <a:extLst>
                  <a:ext uri="{FF2B5EF4-FFF2-40B4-BE49-F238E27FC236}">
                    <a16:creationId xmlns:a16="http://schemas.microsoft.com/office/drawing/2014/main" id="{C3CAA146-49AB-31F3-2345-75319C800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" name="Line 579">
                <a:extLst>
                  <a:ext uri="{FF2B5EF4-FFF2-40B4-BE49-F238E27FC236}">
                    <a16:creationId xmlns:a16="http://schemas.microsoft.com/office/drawing/2014/main" id="{9480027E-B7DF-AC65-13BB-92AAF1492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2D8D22E-95D5-D543-3A9B-0C93FE4E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781" y="268991"/>
            <a:ext cx="4332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NAT A - 09 Vrille 3 tours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926967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utoUpdateAnimBg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8">
            <a:extLst>
              <a:ext uri="{FF2B5EF4-FFF2-40B4-BE49-F238E27FC236}">
                <a16:creationId xmlns:a16="http://schemas.microsoft.com/office/drawing/2014/main" id="{78D14B85-3D8D-4B6D-B865-8B487EC5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00" y="158750"/>
            <a:ext cx="7794654" cy="8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- 10 Chapeau haut de forme avec demi-tonneau en montée </a:t>
            </a:r>
          </a:p>
          <a:p>
            <a:r>
              <a:rPr lang="en-US" sz="1600" b="1" dirty="0"/>
              <a:t>	Option: Chapeau haut de forme avec ¼ de tonneau en montée </a:t>
            </a:r>
          </a:p>
          <a:p>
            <a:r>
              <a:rPr lang="en-US" sz="1600" b="1" dirty="0"/>
              <a:t>	et ¼ de tonneau en descente.</a:t>
            </a:r>
            <a:endParaRPr lang="de-DE" sz="1600" dirty="0"/>
          </a:p>
        </p:txBody>
      </p:sp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A-27.10.01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00" y="5592009"/>
            <a:ext cx="714446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</a:t>
            </a:r>
            <a:r>
              <a:rPr lang="en-US" sz="1600" b="1" dirty="0"/>
              <a:t>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 </a:t>
            </a:r>
            <a:r>
              <a:rPr lang="fr-FR" sz="1600" b="1" dirty="0"/>
              <a:t>pour prendre une trajectoire verticale ascendante</a:t>
            </a:r>
            <a:r>
              <a:rPr lang="en-US" sz="1600" b="1" dirty="0"/>
              <a:t>, </a:t>
            </a:r>
            <a:r>
              <a:rPr lang="fr-FR" sz="1600" b="1" dirty="0"/>
              <a:t>exécute</a:t>
            </a:r>
            <a:r>
              <a:rPr lang="en-US" sz="1600" b="1" dirty="0"/>
              <a:t> ½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 pour prendre une trajectoire horizontale en vol dos,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 </a:t>
            </a:r>
            <a:r>
              <a:rPr lang="fr-FR" sz="1600" b="1" dirty="0"/>
              <a:t>pour prendre une trajectoire verticale descendante</a:t>
            </a:r>
            <a:r>
              <a:rPr lang="en-US" sz="1600" b="1" dirty="0"/>
              <a:t>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, sortie en vol normal. </a:t>
            </a:r>
          </a:p>
        </p:txBody>
      </p:sp>
      <p:sp>
        <p:nvSpPr>
          <p:cNvPr id="94" name="Line 258">
            <a:extLst>
              <a:ext uri="{FF2B5EF4-FFF2-40B4-BE49-F238E27FC236}">
                <a16:creationId xmlns:a16="http://schemas.microsoft.com/office/drawing/2014/main" id="{6C17D91C-8481-4F60-AEB4-CD149C55E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259">
            <a:extLst>
              <a:ext uri="{FF2B5EF4-FFF2-40B4-BE49-F238E27FC236}">
                <a16:creationId xmlns:a16="http://schemas.microsoft.com/office/drawing/2014/main" id="{89D56556-863C-4874-B192-9AA3E8F1C1A9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Arc 260">
            <a:extLst>
              <a:ext uri="{FF2B5EF4-FFF2-40B4-BE49-F238E27FC236}">
                <a16:creationId xmlns:a16="http://schemas.microsoft.com/office/drawing/2014/main" id="{D1EC5926-56C7-4723-8383-79E317CE0B36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Line 261">
            <a:extLst>
              <a:ext uri="{FF2B5EF4-FFF2-40B4-BE49-F238E27FC236}">
                <a16:creationId xmlns:a16="http://schemas.microsoft.com/office/drawing/2014/main" id="{A6C7A0B2-E60E-4A69-AD1E-FF6EA98738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5" name="Gerader Verbinder 3">
            <a:extLst>
              <a:ext uri="{FF2B5EF4-FFF2-40B4-BE49-F238E27FC236}">
                <a16:creationId xmlns:a16="http://schemas.microsoft.com/office/drawing/2014/main" id="{C0464064-CEE8-411A-8E27-339D7F224F20}"/>
              </a:ext>
            </a:extLst>
          </p:cNvPr>
          <p:cNvCxnSpPr>
            <a:cxnSpLocks/>
            <a:stCxn id="124" idx="0"/>
            <a:endCxn id="122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r Verbinder 8">
            <a:extLst>
              <a:ext uri="{FF2B5EF4-FFF2-40B4-BE49-F238E27FC236}">
                <a16:creationId xmlns:a16="http://schemas.microsoft.com/office/drawing/2014/main" id="{2B8B9441-92B1-40A2-9392-34B1FC2E1A22}"/>
              </a:ext>
            </a:extLst>
          </p:cNvPr>
          <p:cNvCxnSpPr>
            <a:cxnSpLocks/>
            <a:stCxn id="122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r Verbinder 13">
            <a:extLst>
              <a:ext uri="{FF2B5EF4-FFF2-40B4-BE49-F238E27FC236}">
                <a16:creationId xmlns:a16="http://schemas.microsoft.com/office/drawing/2014/main" id="{CA3E8814-252C-41DB-852A-346C47C7AAE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85">
            <a:extLst>
              <a:ext uri="{FF2B5EF4-FFF2-40B4-BE49-F238E27FC236}">
                <a16:creationId xmlns:a16="http://schemas.microsoft.com/office/drawing/2014/main" id="{AD775C2D-AF6E-4E3D-996B-ABCC08474BA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87853" y="4102737"/>
            <a:ext cx="311150" cy="490538"/>
            <a:chOff x="2820" y="264"/>
            <a:chExt cx="420" cy="1452"/>
          </a:xfrm>
        </p:grpSpPr>
        <p:sp>
          <p:nvSpPr>
            <p:cNvPr id="180" name="Line 186">
              <a:extLst>
                <a:ext uri="{FF2B5EF4-FFF2-40B4-BE49-F238E27FC236}">
                  <a16:creationId xmlns:a16="http://schemas.microsoft.com/office/drawing/2014/main" id="{7958485C-0733-4105-903D-6E190AA99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2" name="Group 187">
              <a:extLst>
                <a:ext uri="{FF2B5EF4-FFF2-40B4-BE49-F238E27FC236}">
                  <a16:creationId xmlns:a16="http://schemas.microsoft.com/office/drawing/2014/main" id="{D8ECDD13-D930-4652-951B-8BB9B323F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3" name="Group 188">
                <a:extLst>
                  <a:ext uri="{FF2B5EF4-FFF2-40B4-BE49-F238E27FC236}">
                    <a16:creationId xmlns:a16="http://schemas.microsoft.com/office/drawing/2014/main" id="{B791F101-D2D1-48D5-B2DC-8117FEF445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6" name="Group 189">
                  <a:extLst>
                    <a:ext uri="{FF2B5EF4-FFF2-40B4-BE49-F238E27FC236}">
                      <a16:creationId xmlns:a16="http://schemas.microsoft.com/office/drawing/2014/main" id="{66F46CE4-244F-4E6E-967A-D0B82434BF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8" name="Group 190">
                    <a:extLst>
                      <a:ext uri="{FF2B5EF4-FFF2-40B4-BE49-F238E27FC236}">
                        <a16:creationId xmlns:a16="http://schemas.microsoft.com/office/drawing/2014/main" id="{4CE33CB8-CD0D-46C5-A05F-7148F3182A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1" name="Freeform 191">
                      <a:extLst>
                        <a:ext uri="{FF2B5EF4-FFF2-40B4-BE49-F238E27FC236}">
                          <a16:creationId xmlns:a16="http://schemas.microsoft.com/office/drawing/2014/main" id="{B7307964-8D0E-42D9-A505-F06D004F35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" name="Freeform 192">
                      <a:extLst>
                        <a:ext uri="{FF2B5EF4-FFF2-40B4-BE49-F238E27FC236}">
                          <a16:creationId xmlns:a16="http://schemas.microsoft.com/office/drawing/2014/main" id="{01DE4797-FE34-4EEE-9B6C-54016C5E1C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9" name="Freeform 193">
                    <a:extLst>
                      <a:ext uri="{FF2B5EF4-FFF2-40B4-BE49-F238E27FC236}">
                        <a16:creationId xmlns:a16="http://schemas.microsoft.com/office/drawing/2014/main" id="{18C292D9-7A0E-4897-8051-3D29F99E4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194">
                    <a:extLst>
                      <a:ext uri="{FF2B5EF4-FFF2-40B4-BE49-F238E27FC236}">
                        <a16:creationId xmlns:a16="http://schemas.microsoft.com/office/drawing/2014/main" id="{F62714B0-D499-4500-A339-FC0289FF6D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Line 195">
                  <a:extLst>
                    <a:ext uri="{FF2B5EF4-FFF2-40B4-BE49-F238E27FC236}">
                      <a16:creationId xmlns:a16="http://schemas.microsoft.com/office/drawing/2014/main" id="{12A3C3A4-FFAD-4969-9FEF-991EEDD76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4" name="AutoShape 196">
                <a:extLst>
                  <a:ext uri="{FF2B5EF4-FFF2-40B4-BE49-F238E27FC236}">
                    <a16:creationId xmlns:a16="http://schemas.microsoft.com/office/drawing/2014/main" id="{662D079F-F6AB-49DC-B975-B73BBA627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5" name="Line 197">
                <a:extLst>
                  <a:ext uri="{FF2B5EF4-FFF2-40B4-BE49-F238E27FC236}">
                    <a16:creationId xmlns:a16="http://schemas.microsoft.com/office/drawing/2014/main" id="{02501419-6ED4-45BD-8865-0B60575AF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9" name="AutoShape 199">
            <a:extLst>
              <a:ext uri="{FF2B5EF4-FFF2-40B4-BE49-F238E27FC236}">
                <a16:creationId xmlns:a16="http://schemas.microsoft.com/office/drawing/2014/main" id="{57270DB0-DCEF-412E-9E14-45182E24E7E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920861" y="442847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AutoShape 226">
            <a:extLst>
              <a:ext uri="{FF2B5EF4-FFF2-40B4-BE49-F238E27FC236}">
                <a16:creationId xmlns:a16="http://schemas.microsoft.com/office/drawing/2014/main" id="{864088BD-7C9E-47C7-80E1-A4D0C6E81D5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836388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1" name="Group 277">
            <a:extLst>
              <a:ext uri="{FF2B5EF4-FFF2-40B4-BE49-F238E27FC236}">
                <a16:creationId xmlns:a16="http://schemas.microsoft.com/office/drawing/2014/main" id="{DBD3CEEB-B25D-4F52-9E8E-FE1D2292B34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604490" y="4267566"/>
            <a:ext cx="311150" cy="490537"/>
            <a:chOff x="2820" y="264"/>
            <a:chExt cx="420" cy="1452"/>
          </a:xfrm>
        </p:grpSpPr>
        <p:sp>
          <p:nvSpPr>
            <p:cNvPr id="140" name="Line 278">
              <a:extLst>
                <a:ext uri="{FF2B5EF4-FFF2-40B4-BE49-F238E27FC236}">
                  <a16:creationId xmlns:a16="http://schemas.microsoft.com/office/drawing/2014/main" id="{2C4DCDEF-A08D-4783-AB10-712321DCD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1" name="Group 279">
              <a:extLst>
                <a:ext uri="{FF2B5EF4-FFF2-40B4-BE49-F238E27FC236}">
                  <a16:creationId xmlns:a16="http://schemas.microsoft.com/office/drawing/2014/main" id="{98CD1ED4-F8E4-426A-89EB-EB547F6C3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2" name="Group 280">
                <a:extLst>
                  <a:ext uri="{FF2B5EF4-FFF2-40B4-BE49-F238E27FC236}">
                    <a16:creationId xmlns:a16="http://schemas.microsoft.com/office/drawing/2014/main" id="{DE9AC166-01B4-48C4-8149-4A521C691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5" name="Group 281">
                  <a:extLst>
                    <a:ext uri="{FF2B5EF4-FFF2-40B4-BE49-F238E27FC236}">
                      <a16:creationId xmlns:a16="http://schemas.microsoft.com/office/drawing/2014/main" id="{07311BB1-4DD3-4A99-965C-5DE7EA02D5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7" name="Group 282">
                    <a:extLst>
                      <a:ext uri="{FF2B5EF4-FFF2-40B4-BE49-F238E27FC236}">
                        <a16:creationId xmlns:a16="http://schemas.microsoft.com/office/drawing/2014/main" id="{51E3F455-205A-473F-9C7F-07FB8183D7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0" name="Freeform 283">
                      <a:extLst>
                        <a:ext uri="{FF2B5EF4-FFF2-40B4-BE49-F238E27FC236}">
                          <a16:creationId xmlns:a16="http://schemas.microsoft.com/office/drawing/2014/main" id="{7A3006B2-52E8-4324-BCD1-4BDFE480C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284">
                      <a:extLst>
                        <a:ext uri="{FF2B5EF4-FFF2-40B4-BE49-F238E27FC236}">
                          <a16:creationId xmlns:a16="http://schemas.microsoft.com/office/drawing/2014/main" id="{27FD08CF-1DB6-4E7A-A0BB-2C143D84FC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8" name="Freeform 285">
                    <a:extLst>
                      <a:ext uri="{FF2B5EF4-FFF2-40B4-BE49-F238E27FC236}">
                        <a16:creationId xmlns:a16="http://schemas.microsoft.com/office/drawing/2014/main" id="{C88E2B63-F9DF-42B2-AE85-E95C85CDF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286">
                    <a:extLst>
                      <a:ext uri="{FF2B5EF4-FFF2-40B4-BE49-F238E27FC236}">
                        <a16:creationId xmlns:a16="http://schemas.microsoft.com/office/drawing/2014/main" id="{20F3636E-0A88-44B6-98C9-7A8857CB3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Line 287">
                  <a:extLst>
                    <a:ext uri="{FF2B5EF4-FFF2-40B4-BE49-F238E27FC236}">
                      <a16:creationId xmlns:a16="http://schemas.microsoft.com/office/drawing/2014/main" id="{9E6DE92B-9F2C-4128-93AF-63039CD37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3" name="AutoShape 288">
                <a:extLst>
                  <a:ext uri="{FF2B5EF4-FFF2-40B4-BE49-F238E27FC236}">
                    <a16:creationId xmlns:a16="http://schemas.microsoft.com/office/drawing/2014/main" id="{06E6BDC2-DA1C-4E6C-B776-04EEF11B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4" name="Line 289">
                <a:extLst>
                  <a:ext uri="{FF2B5EF4-FFF2-40B4-BE49-F238E27FC236}">
                    <a16:creationId xmlns:a16="http://schemas.microsoft.com/office/drawing/2014/main" id="{D75CEDE7-3BD7-44D9-9B48-6A8F15562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Bogen 121">
            <a:extLst>
              <a:ext uri="{FF2B5EF4-FFF2-40B4-BE49-F238E27FC236}">
                <a16:creationId xmlns:a16="http://schemas.microsoft.com/office/drawing/2014/main" id="{8FD532E2-47AC-4A22-8B71-FFE461B3999A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23" name="Group 254">
            <a:extLst>
              <a:ext uri="{FF2B5EF4-FFF2-40B4-BE49-F238E27FC236}">
                <a16:creationId xmlns:a16="http://schemas.microsoft.com/office/drawing/2014/main" id="{2C100AE1-716B-46E9-B561-C0BC4A4E1D4C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496992" y="3021649"/>
            <a:ext cx="769938" cy="292100"/>
            <a:chOff x="4875" y="7237"/>
            <a:chExt cx="4230" cy="1883"/>
          </a:xfrm>
        </p:grpSpPr>
        <p:sp>
          <p:nvSpPr>
            <p:cNvPr id="138" name="Arc 255">
              <a:extLst>
                <a:ext uri="{FF2B5EF4-FFF2-40B4-BE49-F238E27FC236}">
                  <a16:creationId xmlns:a16="http://schemas.microsoft.com/office/drawing/2014/main" id="{0B9808D5-7231-46AB-98C5-D7E6AA6C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256">
              <a:extLst>
                <a:ext uri="{FF2B5EF4-FFF2-40B4-BE49-F238E27FC236}">
                  <a16:creationId xmlns:a16="http://schemas.microsoft.com/office/drawing/2014/main" id="{F094DFCA-F9E8-454A-90D3-9B69037C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4" name="Bogen 123">
            <a:extLst>
              <a:ext uri="{FF2B5EF4-FFF2-40B4-BE49-F238E27FC236}">
                <a16:creationId xmlns:a16="http://schemas.microsoft.com/office/drawing/2014/main" id="{443CE7EC-66E4-45D8-A5FB-3AD29A98FE8A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93" name="Group 213">
            <a:extLst>
              <a:ext uri="{FF2B5EF4-FFF2-40B4-BE49-F238E27FC236}">
                <a16:creationId xmlns:a16="http://schemas.microsoft.com/office/drawing/2014/main" id="{DC8A01FA-AA0C-4ED3-B287-5818620E8233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40673" y="3220030"/>
            <a:ext cx="311150" cy="490537"/>
            <a:chOff x="2820" y="264"/>
            <a:chExt cx="420" cy="1452"/>
          </a:xfrm>
        </p:grpSpPr>
        <p:sp>
          <p:nvSpPr>
            <p:cNvPr id="194" name="Line 214">
              <a:extLst>
                <a:ext uri="{FF2B5EF4-FFF2-40B4-BE49-F238E27FC236}">
                  <a16:creationId xmlns:a16="http://schemas.microsoft.com/office/drawing/2014/main" id="{B83D8CDC-D7A3-4E7E-852E-BAFC1C072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5" name="Group 215">
              <a:extLst>
                <a:ext uri="{FF2B5EF4-FFF2-40B4-BE49-F238E27FC236}">
                  <a16:creationId xmlns:a16="http://schemas.microsoft.com/office/drawing/2014/main" id="{943F63BC-5D82-48EF-B372-88B8FB719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6" name="Group 216">
                <a:extLst>
                  <a:ext uri="{FF2B5EF4-FFF2-40B4-BE49-F238E27FC236}">
                    <a16:creationId xmlns:a16="http://schemas.microsoft.com/office/drawing/2014/main" id="{F04CB214-02A1-402D-85B1-A50D56393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9" name="Group 217">
                  <a:extLst>
                    <a:ext uri="{FF2B5EF4-FFF2-40B4-BE49-F238E27FC236}">
                      <a16:creationId xmlns:a16="http://schemas.microsoft.com/office/drawing/2014/main" id="{49D1DA26-19CB-49DD-AFEF-E01A873C3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1" name="Group 218">
                    <a:extLst>
                      <a:ext uri="{FF2B5EF4-FFF2-40B4-BE49-F238E27FC236}">
                        <a16:creationId xmlns:a16="http://schemas.microsoft.com/office/drawing/2014/main" id="{F8F2FFBD-48CA-4CA1-8590-AF7DEB97B0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4" name="Freeform 219">
                      <a:extLst>
                        <a:ext uri="{FF2B5EF4-FFF2-40B4-BE49-F238E27FC236}">
                          <a16:creationId xmlns:a16="http://schemas.microsoft.com/office/drawing/2014/main" id="{5D6FE35D-D5D4-4085-B667-58D7BAB96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" name="Freeform 220">
                      <a:extLst>
                        <a:ext uri="{FF2B5EF4-FFF2-40B4-BE49-F238E27FC236}">
                          <a16:creationId xmlns:a16="http://schemas.microsoft.com/office/drawing/2014/main" id="{E81C3642-4269-4AD1-A035-C27BCC331A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2" name="Freeform 221">
                    <a:extLst>
                      <a:ext uri="{FF2B5EF4-FFF2-40B4-BE49-F238E27FC236}">
                        <a16:creationId xmlns:a16="http://schemas.microsoft.com/office/drawing/2014/main" id="{039ACD20-1690-4FEA-AF3D-0BF917771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" name="Freeform 222">
                    <a:extLst>
                      <a:ext uri="{FF2B5EF4-FFF2-40B4-BE49-F238E27FC236}">
                        <a16:creationId xmlns:a16="http://schemas.microsoft.com/office/drawing/2014/main" id="{0D92EF94-CA53-4C11-9937-447139FDA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0" name="Line 223">
                  <a:extLst>
                    <a:ext uri="{FF2B5EF4-FFF2-40B4-BE49-F238E27FC236}">
                      <a16:creationId xmlns:a16="http://schemas.microsoft.com/office/drawing/2014/main" id="{4A1CCB18-12B0-468B-A276-6FBAA0FFC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7" name="AutoShape 224">
                <a:extLst>
                  <a:ext uri="{FF2B5EF4-FFF2-40B4-BE49-F238E27FC236}">
                    <a16:creationId xmlns:a16="http://schemas.microsoft.com/office/drawing/2014/main" id="{F009AC99-4A49-4E2D-A62B-423FDC79B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8" name="Line 225">
                <a:extLst>
                  <a:ext uri="{FF2B5EF4-FFF2-40B4-BE49-F238E27FC236}">
                    <a16:creationId xmlns:a16="http://schemas.microsoft.com/office/drawing/2014/main" id="{7CCC490B-1630-4C12-B7F1-375DDD0B0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6" name="Group 227">
            <a:extLst>
              <a:ext uri="{FF2B5EF4-FFF2-40B4-BE49-F238E27FC236}">
                <a16:creationId xmlns:a16="http://schemas.microsoft.com/office/drawing/2014/main" id="{1678D83B-6B64-4543-9BE4-FFADE3AB8A43}"/>
              </a:ext>
            </a:extLst>
          </p:cNvPr>
          <p:cNvGrpSpPr>
            <a:grpSpLocks/>
          </p:cNvGrpSpPr>
          <p:nvPr/>
        </p:nvGrpSpPr>
        <p:grpSpPr bwMode="auto">
          <a:xfrm rot="10999498" flipV="1">
            <a:off x="7450754" y="2834706"/>
            <a:ext cx="311150" cy="490537"/>
            <a:chOff x="2820" y="264"/>
            <a:chExt cx="420" cy="1452"/>
          </a:xfrm>
        </p:grpSpPr>
        <p:sp>
          <p:nvSpPr>
            <p:cNvPr id="207" name="Line 228">
              <a:extLst>
                <a:ext uri="{FF2B5EF4-FFF2-40B4-BE49-F238E27FC236}">
                  <a16:creationId xmlns:a16="http://schemas.microsoft.com/office/drawing/2014/main" id="{62188437-D0CE-4E61-8DE8-0253EE490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229">
              <a:extLst>
                <a:ext uri="{FF2B5EF4-FFF2-40B4-BE49-F238E27FC236}">
                  <a16:creationId xmlns:a16="http://schemas.microsoft.com/office/drawing/2014/main" id="{540260B8-BF98-46FA-8379-35A8AB3DF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230">
                <a:extLst>
                  <a:ext uri="{FF2B5EF4-FFF2-40B4-BE49-F238E27FC236}">
                    <a16:creationId xmlns:a16="http://schemas.microsoft.com/office/drawing/2014/main" id="{365390EB-04B1-4537-B351-793683B65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231">
                  <a:extLst>
                    <a:ext uri="{FF2B5EF4-FFF2-40B4-BE49-F238E27FC236}">
                      <a16:creationId xmlns:a16="http://schemas.microsoft.com/office/drawing/2014/main" id="{35E4C790-49E8-4C35-8D59-FFBCF276BD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232">
                    <a:extLst>
                      <a:ext uri="{FF2B5EF4-FFF2-40B4-BE49-F238E27FC236}">
                        <a16:creationId xmlns:a16="http://schemas.microsoft.com/office/drawing/2014/main" id="{F2A066A5-B5D5-4504-92C1-2EDBADCA6C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233">
                      <a:extLst>
                        <a:ext uri="{FF2B5EF4-FFF2-40B4-BE49-F238E27FC236}">
                          <a16:creationId xmlns:a16="http://schemas.microsoft.com/office/drawing/2014/main" id="{E165A470-39AA-4517-BC27-DACC82ED66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234">
                      <a:extLst>
                        <a:ext uri="{FF2B5EF4-FFF2-40B4-BE49-F238E27FC236}">
                          <a16:creationId xmlns:a16="http://schemas.microsoft.com/office/drawing/2014/main" id="{5004DD5E-A9D7-4226-AA09-8AB40EFC5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235">
                    <a:extLst>
                      <a:ext uri="{FF2B5EF4-FFF2-40B4-BE49-F238E27FC236}">
                        <a16:creationId xmlns:a16="http://schemas.microsoft.com/office/drawing/2014/main" id="{012DEE15-9755-47FD-8BE5-DCFFE6D32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236">
                    <a:extLst>
                      <a:ext uri="{FF2B5EF4-FFF2-40B4-BE49-F238E27FC236}">
                        <a16:creationId xmlns:a16="http://schemas.microsoft.com/office/drawing/2014/main" id="{2829C810-397E-4F55-9846-8C43CF187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237">
                  <a:extLst>
                    <a:ext uri="{FF2B5EF4-FFF2-40B4-BE49-F238E27FC236}">
                      <a16:creationId xmlns:a16="http://schemas.microsoft.com/office/drawing/2014/main" id="{90781782-50E3-4817-9EAF-9A42C04FB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238">
                <a:extLst>
                  <a:ext uri="{FF2B5EF4-FFF2-40B4-BE49-F238E27FC236}">
                    <a16:creationId xmlns:a16="http://schemas.microsoft.com/office/drawing/2014/main" id="{986F5849-B04A-470F-B49A-C309309DE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1" name="Line 239">
                <a:extLst>
                  <a:ext uri="{FF2B5EF4-FFF2-40B4-BE49-F238E27FC236}">
                    <a16:creationId xmlns:a16="http://schemas.microsoft.com/office/drawing/2014/main" id="{30BCFD42-BA41-41AA-8CA5-CFB754622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19" name="Text Box 145">
            <a:extLst>
              <a:ext uri="{FF2B5EF4-FFF2-40B4-BE49-F238E27FC236}">
                <a16:creationId xmlns:a16="http://schemas.microsoft.com/office/drawing/2014/main" id="{A986A154-4C13-4CB7-89E1-A727E59DDBF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593403" y="2743350"/>
            <a:ext cx="13139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grpSp>
        <p:nvGrpSpPr>
          <p:cNvPr id="220" name="Group 227">
            <a:extLst>
              <a:ext uri="{FF2B5EF4-FFF2-40B4-BE49-F238E27FC236}">
                <a16:creationId xmlns:a16="http://schemas.microsoft.com/office/drawing/2014/main" id="{52AB855E-394D-407F-9DBF-D16B4E04F068}"/>
              </a:ext>
            </a:extLst>
          </p:cNvPr>
          <p:cNvGrpSpPr>
            <a:grpSpLocks/>
          </p:cNvGrpSpPr>
          <p:nvPr/>
        </p:nvGrpSpPr>
        <p:grpSpPr bwMode="auto">
          <a:xfrm rot="268953" flipV="1">
            <a:off x="5742696" y="2067989"/>
            <a:ext cx="311150" cy="490538"/>
            <a:chOff x="2820" y="264"/>
            <a:chExt cx="420" cy="1452"/>
          </a:xfrm>
        </p:grpSpPr>
        <p:sp>
          <p:nvSpPr>
            <p:cNvPr id="221" name="Line 228">
              <a:extLst>
                <a:ext uri="{FF2B5EF4-FFF2-40B4-BE49-F238E27FC236}">
                  <a16:creationId xmlns:a16="http://schemas.microsoft.com/office/drawing/2014/main" id="{AFB2DA34-6DF5-45FA-894A-2BD255327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229">
              <a:extLst>
                <a:ext uri="{FF2B5EF4-FFF2-40B4-BE49-F238E27FC236}">
                  <a16:creationId xmlns:a16="http://schemas.microsoft.com/office/drawing/2014/main" id="{436938A8-CFBF-4DE9-AB6F-9352EBF17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230">
                <a:extLst>
                  <a:ext uri="{FF2B5EF4-FFF2-40B4-BE49-F238E27FC236}">
                    <a16:creationId xmlns:a16="http://schemas.microsoft.com/office/drawing/2014/main" id="{25845589-E891-417E-9C69-D183052D1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231">
                  <a:extLst>
                    <a:ext uri="{FF2B5EF4-FFF2-40B4-BE49-F238E27FC236}">
                      <a16:creationId xmlns:a16="http://schemas.microsoft.com/office/drawing/2014/main" id="{00F6FABB-2876-46F9-82BF-C6795C2009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232">
                    <a:extLst>
                      <a:ext uri="{FF2B5EF4-FFF2-40B4-BE49-F238E27FC236}">
                        <a16:creationId xmlns:a16="http://schemas.microsoft.com/office/drawing/2014/main" id="{BE2FE435-F66B-4583-BC87-56F8D1D442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233">
                      <a:extLst>
                        <a:ext uri="{FF2B5EF4-FFF2-40B4-BE49-F238E27FC236}">
                          <a16:creationId xmlns:a16="http://schemas.microsoft.com/office/drawing/2014/main" id="{546B7611-7AB4-4421-A3D7-B74A275C4E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234">
                      <a:extLst>
                        <a:ext uri="{FF2B5EF4-FFF2-40B4-BE49-F238E27FC236}">
                          <a16:creationId xmlns:a16="http://schemas.microsoft.com/office/drawing/2014/main" id="{92C43295-3AC1-4E15-B91A-6EF9A2830E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235">
                    <a:extLst>
                      <a:ext uri="{FF2B5EF4-FFF2-40B4-BE49-F238E27FC236}">
                        <a16:creationId xmlns:a16="http://schemas.microsoft.com/office/drawing/2014/main" id="{7165BB56-9831-4634-A992-20DADC385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236">
                    <a:extLst>
                      <a:ext uri="{FF2B5EF4-FFF2-40B4-BE49-F238E27FC236}">
                        <a16:creationId xmlns:a16="http://schemas.microsoft.com/office/drawing/2014/main" id="{C17FF7C7-F3FE-4A45-BFB5-99F141ED3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237">
                  <a:extLst>
                    <a:ext uri="{FF2B5EF4-FFF2-40B4-BE49-F238E27FC236}">
                      <a16:creationId xmlns:a16="http://schemas.microsoft.com/office/drawing/2014/main" id="{F9523B61-A558-4A14-A394-03A6F35F7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238">
                <a:extLst>
                  <a:ext uri="{FF2B5EF4-FFF2-40B4-BE49-F238E27FC236}">
                    <a16:creationId xmlns:a16="http://schemas.microsoft.com/office/drawing/2014/main" id="{15FFA6E1-49F7-407B-AB08-820A3B4A1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" name="Line 239">
                <a:extLst>
                  <a:ext uri="{FF2B5EF4-FFF2-40B4-BE49-F238E27FC236}">
                    <a16:creationId xmlns:a16="http://schemas.microsoft.com/office/drawing/2014/main" id="{7FB4A448-702D-48DA-94E4-21431365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4" name="Group 227">
            <a:extLst>
              <a:ext uri="{FF2B5EF4-FFF2-40B4-BE49-F238E27FC236}">
                <a16:creationId xmlns:a16="http://schemas.microsoft.com/office/drawing/2014/main" id="{18954D76-D2F5-4270-9DAD-DAE2202E28C5}"/>
              </a:ext>
            </a:extLst>
          </p:cNvPr>
          <p:cNvGrpSpPr>
            <a:grpSpLocks/>
          </p:cNvGrpSpPr>
          <p:nvPr/>
        </p:nvGrpSpPr>
        <p:grpSpPr bwMode="auto">
          <a:xfrm rot="5615720" flipV="1">
            <a:off x="6651081" y="1256387"/>
            <a:ext cx="311150" cy="490538"/>
            <a:chOff x="2820" y="264"/>
            <a:chExt cx="420" cy="1452"/>
          </a:xfrm>
        </p:grpSpPr>
        <p:sp>
          <p:nvSpPr>
            <p:cNvPr id="235" name="Line 228">
              <a:extLst>
                <a:ext uri="{FF2B5EF4-FFF2-40B4-BE49-F238E27FC236}">
                  <a16:creationId xmlns:a16="http://schemas.microsoft.com/office/drawing/2014/main" id="{F7667494-B00F-4BA9-9A0B-B7F1B7240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229">
              <a:extLst>
                <a:ext uri="{FF2B5EF4-FFF2-40B4-BE49-F238E27FC236}">
                  <a16:creationId xmlns:a16="http://schemas.microsoft.com/office/drawing/2014/main" id="{B6E6B96E-F894-4305-8E67-E31F98738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230">
                <a:extLst>
                  <a:ext uri="{FF2B5EF4-FFF2-40B4-BE49-F238E27FC236}">
                    <a16:creationId xmlns:a16="http://schemas.microsoft.com/office/drawing/2014/main" id="{5923697D-44AC-4485-91E8-F1E677F76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231">
                  <a:extLst>
                    <a:ext uri="{FF2B5EF4-FFF2-40B4-BE49-F238E27FC236}">
                      <a16:creationId xmlns:a16="http://schemas.microsoft.com/office/drawing/2014/main" id="{52944248-0A2B-4222-8B9A-7C35DBACE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232">
                    <a:extLst>
                      <a:ext uri="{FF2B5EF4-FFF2-40B4-BE49-F238E27FC236}">
                        <a16:creationId xmlns:a16="http://schemas.microsoft.com/office/drawing/2014/main" id="{0D2FF8BA-F79D-4525-B0B6-02057E370F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9" name="Freeform 233">
                      <a:extLst>
                        <a:ext uri="{FF2B5EF4-FFF2-40B4-BE49-F238E27FC236}">
                          <a16:creationId xmlns:a16="http://schemas.microsoft.com/office/drawing/2014/main" id="{6F4E6DBA-2BA9-4BB7-9CC0-E5D0DA2FC3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0" name="Freeform 234">
                      <a:extLst>
                        <a:ext uri="{FF2B5EF4-FFF2-40B4-BE49-F238E27FC236}">
                          <a16:creationId xmlns:a16="http://schemas.microsoft.com/office/drawing/2014/main" id="{0FEB66BE-A296-4328-A5F6-02D2910A3B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7" name="Freeform 235">
                    <a:extLst>
                      <a:ext uri="{FF2B5EF4-FFF2-40B4-BE49-F238E27FC236}">
                        <a16:creationId xmlns:a16="http://schemas.microsoft.com/office/drawing/2014/main" id="{7647F244-0178-4F06-8541-D4CE3C056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8" name="Freeform 236">
                    <a:extLst>
                      <a:ext uri="{FF2B5EF4-FFF2-40B4-BE49-F238E27FC236}">
                        <a16:creationId xmlns:a16="http://schemas.microsoft.com/office/drawing/2014/main" id="{7D073680-5A0C-4E79-A20C-33B3038F8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237">
                  <a:extLst>
                    <a:ext uri="{FF2B5EF4-FFF2-40B4-BE49-F238E27FC236}">
                      <a16:creationId xmlns:a16="http://schemas.microsoft.com/office/drawing/2014/main" id="{2A3B100D-8F74-4332-9420-9E0904E9B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238">
                <a:extLst>
                  <a:ext uri="{FF2B5EF4-FFF2-40B4-BE49-F238E27FC236}">
                    <a16:creationId xmlns:a16="http://schemas.microsoft.com/office/drawing/2014/main" id="{B3B8767B-D2C4-4776-998A-EF1EA5A6A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53" name="Line 239">
                <a:extLst>
                  <a:ext uri="{FF2B5EF4-FFF2-40B4-BE49-F238E27FC236}">
                    <a16:creationId xmlns:a16="http://schemas.microsoft.com/office/drawing/2014/main" id="{082A3EB7-15D0-49D7-AFC9-E01D0431D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7E149A8-75A1-4DA5-0E98-0FADC4BA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A-27.10.02</a:t>
            </a:r>
            <a:endParaRPr lang="de-DE" altLang="de-DE" dirty="0"/>
          </a:p>
        </p:txBody>
      </p:sp>
      <p:sp>
        <p:nvSpPr>
          <p:cNvPr id="98" name="Line 258">
            <a:extLst>
              <a:ext uri="{FF2B5EF4-FFF2-40B4-BE49-F238E27FC236}">
                <a16:creationId xmlns:a16="http://schemas.microsoft.com/office/drawing/2014/main" id="{C195896F-4A25-456D-9B53-B6D290110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" name="Arc 259">
            <a:extLst>
              <a:ext uri="{FF2B5EF4-FFF2-40B4-BE49-F238E27FC236}">
                <a16:creationId xmlns:a16="http://schemas.microsoft.com/office/drawing/2014/main" id="{7A20D305-CE34-48AD-9162-D8C558C31B9B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Arc 260">
            <a:extLst>
              <a:ext uri="{FF2B5EF4-FFF2-40B4-BE49-F238E27FC236}">
                <a16:creationId xmlns:a16="http://schemas.microsoft.com/office/drawing/2014/main" id="{DD4B3C7D-9480-4445-8827-988AD45325C7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261">
            <a:extLst>
              <a:ext uri="{FF2B5EF4-FFF2-40B4-BE49-F238E27FC236}">
                <a16:creationId xmlns:a16="http://schemas.microsoft.com/office/drawing/2014/main" id="{218C09EE-199F-4370-898E-DFCF021C5D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02" name="Gerader Verbinder 3">
            <a:extLst>
              <a:ext uri="{FF2B5EF4-FFF2-40B4-BE49-F238E27FC236}">
                <a16:creationId xmlns:a16="http://schemas.microsoft.com/office/drawing/2014/main" id="{39622D8C-432B-412E-B123-8EA158E4209B}"/>
              </a:ext>
            </a:extLst>
          </p:cNvPr>
          <p:cNvCxnSpPr>
            <a:cxnSpLocks/>
            <a:stCxn id="111" idx="0"/>
            <a:endCxn id="109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r Verbinder 8">
            <a:extLst>
              <a:ext uri="{FF2B5EF4-FFF2-40B4-BE49-F238E27FC236}">
                <a16:creationId xmlns:a16="http://schemas.microsoft.com/office/drawing/2014/main" id="{7BBE1B05-455C-462C-A82E-8BCB933889A2}"/>
              </a:ext>
            </a:extLst>
          </p:cNvPr>
          <p:cNvCxnSpPr>
            <a:cxnSpLocks/>
            <a:stCxn id="109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r Verbinder 13">
            <a:extLst>
              <a:ext uri="{FF2B5EF4-FFF2-40B4-BE49-F238E27FC236}">
                <a16:creationId xmlns:a16="http://schemas.microsoft.com/office/drawing/2014/main" id="{632E17F8-A12F-4718-B66B-15D08D5849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5" name="Group 185">
            <a:extLst>
              <a:ext uri="{FF2B5EF4-FFF2-40B4-BE49-F238E27FC236}">
                <a16:creationId xmlns:a16="http://schemas.microsoft.com/office/drawing/2014/main" id="{0B5B2B14-85DC-4F05-BB9F-CE8ACA332EF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123756" y="4121260"/>
            <a:ext cx="311150" cy="490538"/>
            <a:chOff x="2820" y="264"/>
            <a:chExt cx="420" cy="1452"/>
          </a:xfrm>
        </p:grpSpPr>
        <p:sp>
          <p:nvSpPr>
            <p:cNvPr id="155" name="Line 186">
              <a:extLst>
                <a:ext uri="{FF2B5EF4-FFF2-40B4-BE49-F238E27FC236}">
                  <a16:creationId xmlns:a16="http://schemas.microsoft.com/office/drawing/2014/main" id="{DDFFBA0B-6B35-4640-B0AA-B51239E8A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187">
              <a:extLst>
                <a:ext uri="{FF2B5EF4-FFF2-40B4-BE49-F238E27FC236}">
                  <a16:creationId xmlns:a16="http://schemas.microsoft.com/office/drawing/2014/main" id="{9C8CF293-365A-479F-AE5A-734EB02A5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188">
                <a:extLst>
                  <a:ext uri="{FF2B5EF4-FFF2-40B4-BE49-F238E27FC236}">
                    <a16:creationId xmlns:a16="http://schemas.microsoft.com/office/drawing/2014/main" id="{8CD26B91-B68D-4BBF-89A2-ED190529CF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189">
                  <a:extLst>
                    <a:ext uri="{FF2B5EF4-FFF2-40B4-BE49-F238E27FC236}">
                      <a16:creationId xmlns:a16="http://schemas.microsoft.com/office/drawing/2014/main" id="{02BC2CA4-9E3A-4EB4-9FF9-0682D54711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190">
                    <a:extLst>
                      <a:ext uri="{FF2B5EF4-FFF2-40B4-BE49-F238E27FC236}">
                        <a16:creationId xmlns:a16="http://schemas.microsoft.com/office/drawing/2014/main" id="{A37ECFE9-B196-4FDC-B051-9C08402521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191">
                      <a:extLst>
                        <a:ext uri="{FF2B5EF4-FFF2-40B4-BE49-F238E27FC236}">
                          <a16:creationId xmlns:a16="http://schemas.microsoft.com/office/drawing/2014/main" id="{5997F2F0-E3F7-4C9F-880B-67084EF8AF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192">
                      <a:extLst>
                        <a:ext uri="{FF2B5EF4-FFF2-40B4-BE49-F238E27FC236}">
                          <a16:creationId xmlns:a16="http://schemas.microsoft.com/office/drawing/2014/main" id="{297BA067-D314-402A-9E42-C5FA17F251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193">
                    <a:extLst>
                      <a:ext uri="{FF2B5EF4-FFF2-40B4-BE49-F238E27FC236}">
                        <a16:creationId xmlns:a16="http://schemas.microsoft.com/office/drawing/2014/main" id="{A802EE09-984E-45B8-A00C-9A485BF94F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194">
                    <a:extLst>
                      <a:ext uri="{FF2B5EF4-FFF2-40B4-BE49-F238E27FC236}">
                        <a16:creationId xmlns:a16="http://schemas.microsoft.com/office/drawing/2014/main" id="{D912D16C-E954-4AEE-876E-07A9F1EA8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195">
                  <a:extLst>
                    <a:ext uri="{FF2B5EF4-FFF2-40B4-BE49-F238E27FC236}">
                      <a16:creationId xmlns:a16="http://schemas.microsoft.com/office/drawing/2014/main" id="{5F909D79-3BBC-4484-9DAE-5B15863DC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196">
                <a:extLst>
                  <a:ext uri="{FF2B5EF4-FFF2-40B4-BE49-F238E27FC236}">
                    <a16:creationId xmlns:a16="http://schemas.microsoft.com/office/drawing/2014/main" id="{E855DF11-EB2E-4D9E-918F-E5B4B95AD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9" name="Line 197">
                <a:extLst>
                  <a:ext uri="{FF2B5EF4-FFF2-40B4-BE49-F238E27FC236}">
                    <a16:creationId xmlns:a16="http://schemas.microsoft.com/office/drawing/2014/main" id="{53CEB703-AD06-48CA-907D-47BF68C9E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6" name="AutoShape 199">
            <a:extLst>
              <a:ext uri="{FF2B5EF4-FFF2-40B4-BE49-F238E27FC236}">
                <a16:creationId xmlns:a16="http://schemas.microsoft.com/office/drawing/2014/main" id="{0FCFF148-D8C8-45F8-9F41-5B5B7756E6E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734500" y="442450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AutoShape 226">
            <a:extLst>
              <a:ext uri="{FF2B5EF4-FFF2-40B4-BE49-F238E27FC236}">
                <a16:creationId xmlns:a16="http://schemas.microsoft.com/office/drawing/2014/main" id="{92808EDC-FA15-4D98-A441-3A36EAEF51B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628816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Bogen 108">
            <a:extLst>
              <a:ext uri="{FF2B5EF4-FFF2-40B4-BE49-F238E27FC236}">
                <a16:creationId xmlns:a16="http://schemas.microsoft.com/office/drawing/2014/main" id="{4B6CDBFF-959A-40D8-80BD-0608A118B998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111" name="Bogen 110">
            <a:extLst>
              <a:ext uri="{FF2B5EF4-FFF2-40B4-BE49-F238E27FC236}">
                <a16:creationId xmlns:a16="http://schemas.microsoft.com/office/drawing/2014/main" id="{75D28068-0DFB-4E83-8BB7-3CFF12E583A6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29483E8-4DF2-4CB9-A2AD-90BBDD494132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504323" y="3008583"/>
            <a:ext cx="769938" cy="292100"/>
            <a:chOff x="4875" y="7237"/>
            <a:chExt cx="4230" cy="1883"/>
          </a:xfrm>
        </p:grpSpPr>
        <p:sp>
          <p:nvSpPr>
            <p:cNvPr id="113" name="Arc 255">
              <a:extLst>
                <a:ext uri="{FF2B5EF4-FFF2-40B4-BE49-F238E27FC236}">
                  <a16:creationId xmlns:a16="http://schemas.microsoft.com/office/drawing/2014/main" id="{9BFA26DE-746D-4AB6-907C-D14AEE94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AutoShape 256">
              <a:extLst>
                <a:ext uri="{FF2B5EF4-FFF2-40B4-BE49-F238E27FC236}">
                  <a16:creationId xmlns:a16="http://schemas.microsoft.com/office/drawing/2014/main" id="{40EF03A6-9684-4F56-9C45-A1E3F3E791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7" name="Group 213">
            <a:extLst>
              <a:ext uri="{FF2B5EF4-FFF2-40B4-BE49-F238E27FC236}">
                <a16:creationId xmlns:a16="http://schemas.microsoft.com/office/drawing/2014/main" id="{775F178E-2A2D-47E3-B496-3C3FFB8EA032}"/>
              </a:ext>
            </a:extLst>
          </p:cNvPr>
          <p:cNvGrpSpPr>
            <a:grpSpLocks/>
          </p:cNvGrpSpPr>
          <p:nvPr/>
        </p:nvGrpSpPr>
        <p:grpSpPr bwMode="auto">
          <a:xfrm rot="5601037" flipH="1">
            <a:off x="6393879" y="4290904"/>
            <a:ext cx="311150" cy="490537"/>
            <a:chOff x="2820" y="264"/>
            <a:chExt cx="420" cy="1452"/>
          </a:xfrm>
        </p:grpSpPr>
        <p:sp>
          <p:nvSpPr>
            <p:cNvPr id="168" name="Line 214">
              <a:extLst>
                <a:ext uri="{FF2B5EF4-FFF2-40B4-BE49-F238E27FC236}">
                  <a16:creationId xmlns:a16="http://schemas.microsoft.com/office/drawing/2014/main" id="{88482864-8015-4098-81C5-460843F84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215">
              <a:extLst>
                <a:ext uri="{FF2B5EF4-FFF2-40B4-BE49-F238E27FC236}">
                  <a16:creationId xmlns:a16="http://schemas.microsoft.com/office/drawing/2014/main" id="{0594C59A-F786-43B5-996E-3C1D2F63E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216">
                <a:extLst>
                  <a:ext uri="{FF2B5EF4-FFF2-40B4-BE49-F238E27FC236}">
                    <a16:creationId xmlns:a16="http://schemas.microsoft.com/office/drawing/2014/main" id="{55194FAC-A198-4B84-8E8F-66AFBAB7B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217">
                  <a:extLst>
                    <a:ext uri="{FF2B5EF4-FFF2-40B4-BE49-F238E27FC236}">
                      <a16:creationId xmlns:a16="http://schemas.microsoft.com/office/drawing/2014/main" id="{BE8E8501-A23B-4369-8042-97E9FF45ED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218">
                    <a:extLst>
                      <a:ext uri="{FF2B5EF4-FFF2-40B4-BE49-F238E27FC236}">
                        <a16:creationId xmlns:a16="http://schemas.microsoft.com/office/drawing/2014/main" id="{69299D7B-2B4B-48BF-B3C6-A54C8551E1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219">
                      <a:extLst>
                        <a:ext uri="{FF2B5EF4-FFF2-40B4-BE49-F238E27FC236}">
                          <a16:creationId xmlns:a16="http://schemas.microsoft.com/office/drawing/2014/main" id="{76CBCB16-785B-4649-8566-C73907DB7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1" name="Freeform 220">
                      <a:extLst>
                        <a:ext uri="{FF2B5EF4-FFF2-40B4-BE49-F238E27FC236}">
                          <a16:creationId xmlns:a16="http://schemas.microsoft.com/office/drawing/2014/main" id="{F07BDA50-7DD2-4E58-BB70-2A4035D325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221">
                    <a:extLst>
                      <a:ext uri="{FF2B5EF4-FFF2-40B4-BE49-F238E27FC236}">
                        <a16:creationId xmlns:a16="http://schemas.microsoft.com/office/drawing/2014/main" id="{DD6509FE-86FE-48DC-9E96-7EE96E167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222">
                    <a:extLst>
                      <a:ext uri="{FF2B5EF4-FFF2-40B4-BE49-F238E27FC236}">
                        <a16:creationId xmlns:a16="http://schemas.microsoft.com/office/drawing/2014/main" id="{3F5ED6BD-1DC4-4C18-8251-2E6CD6917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223">
                  <a:extLst>
                    <a:ext uri="{FF2B5EF4-FFF2-40B4-BE49-F238E27FC236}">
                      <a16:creationId xmlns:a16="http://schemas.microsoft.com/office/drawing/2014/main" id="{9CD60F74-6B69-44E2-82AA-963645B41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224">
                <a:extLst>
                  <a:ext uri="{FF2B5EF4-FFF2-40B4-BE49-F238E27FC236}">
                    <a16:creationId xmlns:a16="http://schemas.microsoft.com/office/drawing/2014/main" id="{4F6D5053-93A9-4C91-9A91-8D0C275E8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225">
                <a:extLst>
                  <a:ext uri="{FF2B5EF4-FFF2-40B4-BE49-F238E27FC236}">
                    <a16:creationId xmlns:a16="http://schemas.microsoft.com/office/drawing/2014/main" id="{1126589D-AD35-4E27-9231-8B57BF76A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" name="Oval 193">
            <a:extLst>
              <a:ext uri="{FF2B5EF4-FFF2-40B4-BE49-F238E27FC236}">
                <a16:creationId xmlns:a16="http://schemas.microsoft.com/office/drawing/2014/main" id="{27E70A3B-C8A9-41DC-B9FD-17EB5CB1BD8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67612" y="3459751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6" name="Oval 193">
            <a:extLst>
              <a:ext uri="{FF2B5EF4-FFF2-40B4-BE49-F238E27FC236}">
                <a16:creationId xmlns:a16="http://schemas.microsoft.com/office/drawing/2014/main" id="{2065300A-8F2E-4453-84DA-383D34DD81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24674" y="1537964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7" name="Oval 193">
            <a:extLst>
              <a:ext uri="{FF2B5EF4-FFF2-40B4-BE49-F238E27FC236}">
                <a16:creationId xmlns:a16="http://schemas.microsoft.com/office/drawing/2014/main" id="{2281465C-993E-4695-AE4C-3FAFD5CB9B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44523" y="1537547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5" name="Oval 193">
            <a:extLst>
              <a:ext uri="{FF2B5EF4-FFF2-40B4-BE49-F238E27FC236}">
                <a16:creationId xmlns:a16="http://schemas.microsoft.com/office/drawing/2014/main" id="{03FD1B71-E2AA-4FF6-A8C6-4669359E3A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78816" y="3603886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6" name="Oval 106">
            <a:extLst>
              <a:ext uri="{FF2B5EF4-FFF2-40B4-BE49-F238E27FC236}">
                <a16:creationId xmlns:a16="http://schemas.microsoft.com/office/drawing/2014/main" id="{6F18A6EE-B978-4ECB-BFAD-1CDD4B0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28195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106">
            <a:extLst>
              <a:ext uri="{FF2B5EF4-FFF2-40B4-BE49-F238E27FC236}">
                <a16:creationId xmlns:a16="http://schemas.microsoft.com/office/drawing/2014/main" id="{4232879E-35B6-4D88-AA09-B864F633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914" y="18907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106">
            <a:extLst>
              <a:ext uri="{FF2B5EF4-FFF2-40B4-BE49-F238E27FC236}">
                <a16:creationId xmlns:a16="http://schemas.microsoft.com/office/drawing/2014/main" id="{FF480D48-9774-455A-BE0E-DC40F53B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824" y="39303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106">
            <a:extLst>
              <a:ext uri="{FF2B5EF4-FFF2-40B4-BE49-F238E27FC236}">
                <a16:creationId xmlns:a16="http://schemas.microsoft.com/office/drawing/2014/main" id="{0D8652D7-8DBD-4161-8FA0-291E29698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945" y="44169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2" name="Oval 106">
            <a:extLst>
              <a:ext uri="{FF2B5EF4-FFF2-40B4-BE49-F238E27FC236}">
                <a16:creationId xmlns:a16="http://schemas.microsoft.com/office/drawing/2014/main" id="{3476512F-CF05-420E-8B57-DEBBC57C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18558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3" name="Oval 106">
            <a:extLst>
              <a:ext uri="{FF2B5EF4-FFF2-40B4-BE49-F238E27FC236}">
                <a16:creationId xmlns:a16="http://schemas.microsoft.com/office/drawing/2014/main" id="{18606EE8-F790-4D7D-BA12-778205A6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22" y="1448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4" name="Oval 106">
            <a:extLst>
              <a:ext uri="{FF2B5EF4-FFF2-40B4-BE49-F238E27FC236}">
                <a16:creationId xmlns:a16="http://schemas.microsoft.com/office/drawing/2014/main" id="{BA034CA2-6724-4EC0-922E-115535BF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034" y="14317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5" name="Oval 106">
            <a:extLst>
              <a:ext uri="{FF2B5EF4-FFF2-40B4-BE49-F238E27FC236}">
                <a16:creationId xmlns:a16="http://schemas.microsoft.com/office/drawing/2014/main" id="{7EAAC7E1-C68E-4DFF-B36F-930F3E73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47" y="380603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6" name="Oval 106">
            <a:extLst>
              <a:ext uri="{FF2B5EF4-FFF2-40B4-BE49-F238E27FC236}">
                <a16:creationId xmlns:a16="http://schemas.microsoft.com/office/drawing/2014/main" id="{35DE1228-2AF4-4310-9764-E2831C70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87" y="424666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100">
            <a:extLst>
              <a:ext uri="{FF2B5EF4-FFF2-40B4-BE49-F238E27FC236}">
                <a16:creationId xmlns:a16="http://schemas.microsoft.com/office/drawing/2014/main" id="{E65800C6-A886-C886-8FAE-85F01333F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19" y="2714233"/>
            <a:ext cx="5242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tonneau au milieu de la ligne droite ascendante.</a:t>
            </a:r>
          </a:p>
        </p:txBody>
      </p:sp>
      <p:sp>
        <p:nvSpPr>
          <p:cNvPr id="4" name="Text Box 91">
            <a:extLst>
              <a:ext uri="{FF2B5EF4-FFF2-40B4-BE49-F238E27FC236}">
                <a16:creationId xmlns:a16="http://schemas.microsoft.com/office/drawing/2014/main" id="{3A7CF645-EF20-B5AA-68B2-4A18D572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10" y="1652333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8CD2FA-9B1F-5BE6-3864-5621AA61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2" name="Text Box 50">
            <a:extLst>
              <a:ext uri="{FF2B5EF4-FFF2-40B4-BE49-F238E27FC236}">
                <a16:creationId xmlns:a16="http://schemas.microsoft.com/office/drawing/2014/main" id="{CB839A6A-4279-4074-3D68-CBF3AEDB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71" y="3282928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45E1EFE-4983-B75B-E4E1-3CCAC1A8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00" y="158750"/>
            <a:ext cx="7794654" cy="8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- 10 Chapeau haut de forme avec demi-tonneau en montée </a:t>
            </a:r>
          </a:p>
          <a:p>
            <a:r>
              <a:rPr lang="en-US" sz="1600" b="1" dirty="0"/>
              <a:t>	Option: Chapeau haut de forme avec ¼ de tonneau en montée </a:t>
            </a:r>
          </a:p>
          <a:p>
            <a:r>
              <a:rPr lang="en-US" sz="1600" b="1" dirty="0"/>
              <a:t>	et ¼ de tonneau en descente.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4113299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A-27.10.03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10" y="5527682"/>
            <a:ext cx="8551586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Option: </a:t>
            </a:r>
            <a:r>
              <a:rPr lang="fr-FR" sz="1600" b="1" dirty="0"/>
              <a:t>A partir d’un vol normal, le modèle exécute </a:t>
            </a:r>
            <a:r>
              <a:rPr lang="en-US" sz="1600" b="1" dirty="0"/>
              <a:t>¼ de boucle </a:t>
            </a:r>
            <a:r>
              <a:rPr lang="fr-FR" sz="1600" b="1" noProof="0" dirty="0"/>
              <a:t>tirée </a:t>
            </a:r>
            <a:r>
              <a:rPr lang="en-US" sz="1600" b="1" dirty="0"/>
              <a:t>pour prendre une trajectoire ascendante verticale, </a:t>
            </a:r>
            <a:r>
              <a:rPr lang="fr-FR" sz="1600" b="1" dirty="0"/>
              <a:t>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 à éloigner ou à rapprocher pour prendre une trajectoire horizontale en vol dos,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 pour prendre une trajectoire verticale descendante, </a:t>
            </a:r>
            <a:r>
              <a:rPr lang="fr-FR" sz="1600" b="1" dirty="0"/>
              <a:t>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 </a:t>
            </a:r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505525" y="425787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111372" y="4091968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13656542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13656542" flipH="1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90" name="Group 185">
            <a:extLst>
              <a:ext uri="{FF2B5EF4-FFF2-40B4-BE49-F238E27FC236}">
                <a16:creationId xmlns:a16="http://schemas.microsoft.com/office/drawing/2014/main" id="{C4C44DA9-EE41-4A7D-823D-85BA18E32987}"/>
              </a:ext>
            </a:extLst>
          </p:cNvPr>
          <p:cNvGrpSpPr>
            <a:grpSpLocks/>
          </p:cNvGrpSpPr>
          <p:nvPr/>
        </p:nvGrpSpPr>
        <p:grpSpPr bwMode="auto">
          <a:xfrm rot="208584" flipH="1">
            <a:off x="6027876" y="3233765"/>
            <a:ext cx="311150" cy="490538"/>
            <a:chOff x="2820" y="264"/>
            <a:chExt cx="420" cy="1452"/>
          </a:xfrm>
        </p:grpSpPr>
        <p:sp>
          <p:nvSpPr>
            <p:cNvPr id="191" name="Line 186">
              <a:extLst>
                <a:ext uri="{FF2B5EF4-FFF2-40B4-BE49-F238E27FC236}">
                  <a16:creationId xmlns:a16="http://schemas.microsoft.com/office/drawing/2014/main" id="{DC1C8E96-2CEB-47E2-8898-C3B488550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2" name="Group 187">
              <a:extLst>
                <a:ext uri="{FF2B5EF4-FFF2-40B4-BE49-F238E27FC236}">
                  <a16:creationId xmlns:a16="http://schemas.microsoft.com/office/drawing/2014/main" id="{61D790D1-FFC9-4C43-8DD7-6D8C67EE2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3" name="Group 188">
                <a:extLst>
                  <a:ext uri="{FF2B5EF4-FFF2-40B4-BE49-F238E27FC236}">
                    <a16:creationId xmlns:a16="http://schemas.microsoft.com/office/drawing/2014/main" id="{B361152C-1C74-4F51-9AA9-F1B97CF4F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6" name="Group 189">
                  <a:extLst>
                    <a:ext uri="{FF2B5EF4-FFF2-40B4-BE49-F238E27FC236}">
                      <a16:creationId xmlns:a16="http://schemas.microsoft.com/office/drawing/2014/main" id="{8CEE1523-6F49-4F76-BAC3-25D16C558E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8" name="Group 190">
                    <a:extLst>
                      <a:ext uri="{FF2B5EF4-FFF2-40B4-BE49-F238E27FC236}">
                        <a16:creationId xmlns:a16="http://schemas.microsoft.com/office/drawing/2014/main" id="{0D0773F8-04CA-4693-B300-1F47A480F8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1" name="Freeform 191">
                      <a:extLst>
                        <a:ext uri="{FF2B5EF4-FFF2-40B4-BE49-F238E27FC236}">
                          <a16:creationId xmlns:a16="http://schemas.microsoft.com/office/drawing/2014/main" id="{6CD06DE2-6394-47E5-9B7F-C1D6C66C19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" name="Freeform 192">
                      <a:extLst>
                        <a:ext uri="{FF2B5EF4-FFF2-40B4-BE49-F238E27FC236}">
                          <a16:creationId xmlns:a16="http://schemas.microsoft.com/office/drawing/2014/main" id="{939FD188-FF7C-4855-92C1-AE3EDDFF1C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9" name="Freeform 193">
                    <a:extLst>
                      <a:ext uri="{FF2B5EF4-FFF2-40B4-BE49-F238E27FC236}">
                        <a16:creationId xmlns:a16="http://schemas.microsoft.com/office/drawing/2014/main" id="{6EF19950-1ED0-4FDD-98BE-DF69FF501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" name="Freeform 194">
                    <a:extLst>
                      <a:ext uri="{FF2B5EF4-FFF2-40B4-BE49-F238E27FC236}">
                        <a16:creationId xmlns:a16="http://schemas.microsoft.com/office/drawing/2014/main" id="{EA930FF4-18C1-46C7-A985-A96EB4AE6E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7" name="Line 195">
                  <a:extLst>
                    <a:ext uri="{FF2B5EF4-FFF2-40B4-BE49-F238E27FC236}">
                      <a16:creationId xmlns:a16="http://schemas.microsoft.com/office/drawing/2014/main" id="{6306DD17-2501-4B48-9834-AD78C4E60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4" name="AutoShape 196">
                <a:extLst>
                  <a:ext uri="{FF2B5EF4-FFF2-40B4-BE49-F238E27FC236}">
                    <a16:creationId xmlns:a16="http://schemas.microsoft.com/office/drawing/2014/main" id="{5FB08ED0-83CD-4747-BF01-86503C951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5" name="Line 197">
                <a:extLst>
                  <a:ext uri="{FF2B5EF4-FFF2-40B4-BE49-F238E27FC236}">
                    <a16:creationId xmlns:a16="http://schemas.microsoft.com/office/drawing/2014/main" id="{E3C6DC9B-66EA-4DE6-9F64-EFB1EE24A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3" name="Group 185">
            <a:extLst>
              <a:ext uri="{FF2B5EF4-FFF2-40B4-BE49-F238E27FC236}">
                <a16:creationId xmlns:a16="http://schemas.microsoft.com/office/drawing/2014/main" id="{66E6078B-C2CE-4779-B7F5-F708BA7C28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75776" y="3352125"/>
            <a:ext cx="311150" cy="490538"/>
            <a:chOff x="2820" y="264"/>
            <a:chExt cx="420" cy="1452"/>
          </a:xfrm>
        </p:grpSpPr>
        <p:sp>
          <p:nvSpPr>
            <p:cNvPr id="204" name="Line 186">
              <a:extLst>
                <a:ext uri="{FF2B5EF4-FFF2-40B4-BE49-F238E27FC236}">
                  <a16:creationId xmlns:a16="http://schemas.microsoft.com/office/drawing/2014/main" id="{6A4D6784-4EBF-4489-9BE6-3A1D7868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187">
              <a:extLst>
                <a:ext uri="{FF2B5EF4-FFF2-40B4-BE49-F238E27FC236}">
                  <a16:creationId xmlns:a16="http://schemas.microsoft.com/office/drawing/2014/main" id="{FF4A6410-5D46-444E-A0C9-16391B141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188">
                <a:extLst>
                  <a:ext uri="{FF2B5EF4-FFF2-40B4-BE49-F238E27FC236}">
                    <a16:creationId xmlns:a16="http://schemas.microsoft.com/office/drawing/2014/main" id="{B44F7465-A282-401E-A99D-D6EB66C39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189">
                  <a:extLst>
                    <a:ext uri="{FF2B5EF4-FFF2-40B4-BE49-F238E27FC236}">
                      <a16:creationId xmlns:a16="http://schemas.microsoft.com/office/drawing/2014/main" id="{FEFFA701-9061-45BB-B8BA-1ACF7579A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1" name="Group 190">
                    <a:extLst>
                      <a:ext uri="{FF2B5EF4-FFF2-40B4-BE49-F238E27FC236}">
                        <a16:creationId xmlns:a16="http://schemas.microsoft.com/office/drawing/2014/main" id="{91BF49B2-EF60-4E76-840C-2223494360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4" name="Freeform 191">
                      <a:extLst>
                        <a:ext uri="{FF2B5EF4-FFF2-40B4-BE49-F238E27FC236}">
                          <a16:creationId xmlns:a16="http://schemas.microsoft.com/office/drawing/2014/main" id="{3B052E12-70DB-43CF-85C6-B642E47E10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5" name="Freeform 192">
                      <a:extLst>
                        <a:ext uri="{FF2B5EF4-FFF2-40B4-BE49-F238E27FC236}">
                          <a16:creationId xmlns:a16="http://schemas.microsoft.com/office/drawing/2014/main" id="{B31D8F42-8EC3-4CCA-A956-E00AB4E78E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2" name="Freeform 193">
                    <a:extLst>
                      <a:ext uri="{FF2B5EF4-FFF2-40B4-BE49-F238E27FC236}">
                        <a16:creationId xmlns:a16="http://schemas.microsoft.com/office/drawing/2014/main" id="{03A0FF4F-9E92-4195-86CB-D834D2A10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Freeform 194">
                    <a:extLst>
                      <a:ext uri="{FF2B5EF4-FFF2-40B4-BE49-F238E27FC236}">
                        <a16:creationId xmlns:a16="http://schemas.microsoft.com/office/drawing/2014/main" id="{7E681E27-FB2E-4C39-AAA8-6F6A3C93D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0" name="Line 195">
                  <a:extLst>
                    <a:ext uri="{FF2B5EF4-FFF2-40B4-BE49-F238E27FC236}">
                      <a16:creationId xmlns:a16="http://schemas.microsoft.com/office/drawing/2014/main" id="{EF2A020C-BCE6-4365-8941-2B26C621A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196">
                <a:extLst>
                  <a:ext uri="{FF2B5EF4-FFF2-40B4-BE49-F238E27FC236}">
                    <a16:creationId xmlns:a16="http://schemas.microsoft.com/office/drawing/2014/main" id="{184A81A8-5A17-419E-95D4-D754DD11E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197">
                <a:extLst>
                  <a:ext uri="{FF2B5EF4-FFF2-40B4-BE49-F238E27FC236}">
                    <a16:creationId xmlns:a16="http://schemas.microsoft.com/office/drawing/2014/main" id="{F7EB104E-AD02-4315-BD39-2EFFA6AB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94304" y="1626060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7" name="Group 185">
            <a:extLst>
              <a:ext uri="{FF2B5EF4-FFF2-40B4-BE49-F238E27FC236}">
                <a16:creationId xmlns:a16="http://schemas.microsoft.com/office/drawing/2014/main" id="{D86ACCA8-4978-49BD-A5DE-F4370FE4F622}"/>
              </a:ext>
            </a:extLst>
          </p:cNvPr>
          <p:cNvGrpSpPr>
            <a:grpSpLocks/>
          </p:cNvGrpSpPr>
          <p:nvPr/>
        </p:nvGrpSpPr>
        <p:grpSpPr bwMode="auto">
          <a:xfrm rot="7069111">
            <a:off x="6930248" y="1391822"/>
            <a:ext cx="311150" cy="490538"/>
            <a:chOff x="2820" y="264"/>
            <a:chExt cx="420" cy="1452"/>
          </a:xfrm>
        </p:grpSpPr>
        <p:sp>
          <p:nvSpPr>
            <p:cNvPr id="218" name="Line 186">
              <a:extLst>
                <a:ext uri="{FF2B5EF4-FFF2-40B4-BE49-F238E27FC236}">
                  <a16:creationId xmlns:a16="http://schemas.microsoft.com/office/drawing/2014/main" id="{30438563-F9CC-4103-A7FD-D72F571F7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9" name="Group 187">
              <a:extLst>
                <a:ext uri="{FF2B5EF4-FFF2-40B4-BE49-F238E27FC236}">
                  <a16:creationId xmlns:a16="http://schemas.microsoft.com/office/drawing/2014/main" id="{EF679C1A-91B4-462C-A4D1-B0FB2AF3A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0" name="Group 188">
                <a:extLst>
                  <a:ext uri="{FF2B5EF4-FFF2-40B4-BE49-F238E27FC236}">
                    <a16:creationId xmlns:a16="http://schemas.microsoft.com/office/drawing/2014/main" id="{EE4AC7E1-CEC6-47C6-809F-DDD9CA112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3" name="Group 189">
                  <a:extLst>
                    <a:ext uri="{FF2B5EF4-FFF2-40B4-BE49-F238E27FC236}">
                      <a16:creationId xmlns:a16="http://schemas.microsoft.com/office/drawing/2014/main" id="{EBC9447A-60D3-4B18-968A-806C5B740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" name="Group 190">
                    <a:extLst>
                      <a:ext uri="{FF2B5EF4-FFF2-40B4-BE49-F238E27FC236}">
                        <a16:creationId xmlns:a16="http://schemas.microsoft.com/office/drawing/2014/main" id="{62DEF8E5-20FD-4268-81F4-807814CB44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8" name="Freeform 191">
                      <a:extLst>
                        <a:ext uri="{FF2B5EF4-FFF2-40B4-BE49-F238E27FC236}">
                          <a16:creationId xmlns:a16="http://schemas.microsoft.com/office/drawing/2014/main" id="{FD397039-2458-482F-BBF3-F8BD16FD6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192">
                      <a:extLst>
                        <a:ext uri="{FF2B5EF4-FFF2-40B4-BE49-F238E27FC236}">
                          <a16:creationId xmlns:a16="http://schemas.microsoft.com/office/drawing/2014/main" id="{05760AC0-E6C9-42DE-B5B9-A4B13BCCAF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6" name="Freeform 193">
                    <a:extLst>
                      <a:ext uri="{FF2B5EF4-FFF2-40B4-BE49-F238E27FC236}">
                        <a16:creationId xmlns:a16="http://schemas.microsoft.com/office/drawing/2014/main" id="{18E15249-3129-4ACF-83BF-3C01FD4693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7" name="Freeform 194">
                    <a:extLst>
                      <a:ext uri="{FF2B5EF4-FFF2-40B4-BE49-F238E27FC236}">
                        <a16:creationId xmlns:a16="http://schemas.microsoft.com/office/drawing/2014/main" id="{CDEE061F-403A-478A-A296-8E4796ACC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4" name="Line 195">
                  <a:extLst>
                    <a:ext uri="{FF2B5EF4-FFF2-40B4-BE49-F238E27FC236}">
                      <a16:creationId xmlns:a16="http://schemas.microsoft.com/office/drawing/2014/main" id="{9B264378-9452-4437-ACE7-D32B5EAC1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1" name="AutoShape 196">
                <a:extLst>
                  <a:ext uri="{FF2B5EF4-FFF2-40B4-BE49-F238E27FC236}">
                    <a16:creationId xmlns:a16="http://schemas.microsoft.com/office/drawing/2014/main" id="{B4736510-8820-4BEE-8FE1-2939D85AB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2" name="Line 197">
                <a:extLst>
                  <a:ext uri="{FF2B5EF4-FFF2-40B4-BE49-F238E27FC236}">
                    <a16:creationId xmlns:a16="http://schemas.microsoft.com/office/drawing/2014/main" id="{D55286A3-D525-4826-8F3A-FEF8594C0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80100" y="2858269"/>
            <a:ext cx="1554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de tonneau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572000" y="2723148"/>
            <a:ext cx="16646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de tonneau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7246237" y="2185249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BE671D4-F586-37E7-4DBF-6C49AFD7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B274D058-2937-9040-FB66-0763F84F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00" y="158750"/>
            <a:ext cx="7794654" cy="8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- 10 Chapeau haut de forme avec demi-tonneau en montée </a:t>
            </a:r>
          </a:p>
          <a:p>
            <a:r>
              <a:rPr lang="en-US" sz="1600" b="1" dirty="0"/>
              <a:t>	Option: Chapeau haut de forme avec ¼ de tonneau en montée </a:t>
            </a:r>
          </a:p>
          <a:p>
            <a:r>
              <a:rPr lang="en-US" sz="1600" b="1" dirty="0"/>
              <a:t>	et ¼ de tonneau en descente.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9210551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A-27.10.04</a:t>
            </a:r>
            <a:endParaRPr lang="de-DE" altLang="de-DE" dirty="0"/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18267" y="42572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816549" y="4101546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7943458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8372" y="1683253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99111" y="2930938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198746" y="2692291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247451" flipH="1">
            <a:off x="7239282" y="2251363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1" name="Oval 94">
            <a:extLst>
              <a:ext uri="{FF2B5EF4-FFF2-40B4-BE49-F238E27FC236}">
                <a16:creationId xmlns:a16="http://schemas.microsoft.com/office/drawing/2014/main" id="{ED1863E5-E135-4E98-9889-0D3E4C8760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3540" y="3340655"/>
            <a:ext cx="1073683" cy="102081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96">
            <a:extLst>
              <a:ext uri="{FF2B5EF4-FFF2-40B4-BE49-F238E27FC236}">
                <a16:creationId xmlns:a16="http://schemas.microsoft.com/office/drawing/2014/main" id="{50F7EB92-FA8D-41E4-88E1-31D1A2EC074C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600642" y="1742489"/>
            <a:ext cx="1014412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97">
            <a:extLst>
              <a:ext uri="{FF2B5EF4-FFF2-40B4-BE49-F238E27FC236}">
                <a16:creationId xmlns:a16="http://schemas.microsoft.com/office/drawing/2014/main" id="{6E725392-81F7-4BEB-AFD1-89A0D560BD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93830" y="3448068"/>
            <a:ext cx="1115704" cy="103865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Oval 96">
            <a:extLst>
              <a:ext uri="{FF2B5EF4-FFF2-40B4-BE49-F238E27FC236}">
                <a16:creationId xmlns:a16="http://schemas.microsoft.com/office/drawing/2014/main" id="{C0748050-4F1D-4474-B8C4-0FA5E48F8615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237565" y="1433586"/>
            <a:ext cx="845867" cy="76700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106">
            <a:extLst>
              <a:ext uri="{FF2B5EF4-FFF2-40B4-BE49-F238E27FC236}">
                <a16:creationId xmlns:a16="http://schemas.microsoft.com/office/drawing/2014/main" id="{4F30324C-F387-402A-8305-246513DE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984" y="29315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106">
            <a:extLst>
              <a:ext uri="{FF2B5EF4-FFF2-40B4-BE49-F238E27FC236}">
                <a16:creationId xmlns:a16="http://schemas.microsoft.com/office/drawing/2014/main" id="{8E137C29-15C0-4537-B701-BCF2D365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17278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1CAC052-0086-4475-ADEE-9B6F95C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27" y="13367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8" name="Oval 106">
            <a:extLst>
              <a:ext uri="{FF2B5EF4-FFF2-40B4-BE49-F238E27FC236}">
                <a16:creationId xmlns:a16="http://schemas.microsoft.com/office/drawing/2014/main" id="{2B95EFF0-A609-45A0-8A72-25802855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695" y="169778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106">
            <a:extLst>
              <a:ext uri="{FF2B5EF4-FFF2-40B4-BE49-F238E27FC236}">
                <a16:creationId xmlns:a16="http://schemas.microsoft.com/office/drawing/2014/main" id="{67CE05B1-3B32-4D7E-835D-98B2ED47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758" y="21661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Oval 106">
            <a:extLst>
              <a:ext uri="{FF2B5EF4-FFF2-40B4-BE49-F238E27FC236}">
                <a16:creationId xmlns:a16="http://schemas.microsoft.com/office/drawing/2014/main" id="{47337472-E8C1-4EFB-BB0F-5ABBE7B2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534" y="39118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1" name="Oval 106">
            <a:extLst>
              <a:ext uri="{FF2B5EF4-FFF2-40B4-BE49-F238E27FC236}">
                <a16:creationId xmlns:a16="http://schemas.microsoft.com/office/drawing/2014/main" id="{8C0C18B9-6928-419C-9BF0-F5461C7F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132" y="437793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106">
            <a:extLst>
              <a:ext uri="{FF2B5EF4-FFF2-40B4-BE49-F238E27FC236}">
                <a16:creationId xmlns:a16="http://schemas.microsoft.com/office/drawing/2014/main" id="{A36AF411-ACD3-473D-8DE7-C8368E772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865" y="424659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106">
            <a:extLst>
              <a:ext uri="{FF2B5EF4-FFF2-40B4-BE49-F238E27FC236}">
                <a16:creationId xmlns:a16="http://schemas.microsoft.com/office/drawing/2014/main" id="{FA681D94-F705-4A9C-97C6-C2A23699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215" y="38175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106">
            <a:extLst>
              <a:ext uri="{FF2B5EF4-FFF2-40B4-BE49-F238E27FC236}">
                <a16:creationId xmlns:a16="http://schemas.microsoft.com/office/drawing/2014/main" id="{44BA53A9-E8EE-4966-86F8-7A3D8AC7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28293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91">
            <a:extLst>
              <a:ext uri="{FF2B5EF4-FFF2-40B4-BE49-F238E27FC236}">
                <a16:creationId xmlns:a16="http://schemas.microsoft.com/office/drawing/2014/main" id="{9999E18F-1291-1A77-A1FA-5226F1D2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10" y="1652333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3" name="Text Box 100">
            <a:extLst>
              <a:ext uri="{FF2B5EF4-FFF2-40B4-BE49-F238E27FC236}">
                <a16:creationId xmlns:a16="http://schemas.microsoft.com/office/drawing/2014/main" id="{CE043509-0A21-BC15-DE0F-DC087800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016" y="2665409"/>
            <a:ext cx="59004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 ¼ tonneau au milieu de la ligne droite ascendante.</a:t>
            </a: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 ¼ tonneau au milieu de la ligne droite descendante.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209578-A1DC-8695-EA07-B774C6C6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4" name="Text Box 50">
            <a:extLst>
              <a:ext uri="{FF2B5EF4-FFF2-40B4-BE49-F238E27FC236}">
                <a16:creationId xmlns:a16="http://schemas.microsoft.com/office/drawing/2014/main" id="{2F15E713-54D3-D47D-FC0D-C7E73D2A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28" y="3536416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B895F5B-6225-1025-2C75-9FA18F2A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00" y="158750"/>
            <a:ext cx="7794654" cy="8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- 10 Chapeau haut de forme avec demi-tonneau en montée </a:t>
            </a:r>
          </a:p>
          <a:p>
            <a:r>
              <a:rPr lang="en-US" sz="1600" b="1" dirty="0"/>
              <a:t>	Option: Chapeau haut de forme avec ¼ de tonneau en montée </a:t>
            </a:r>
          </a:p>
          <a:p>
            <a:r>
              <a:rPr lang="en-US" sz="1600" b="1" dirty="0"/>
              <a:t>	et ¼ de tonneau en descente.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928987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utoUpdateAnimBg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1">
            <a:extLst>
              <a:ext uri="{FF2B5EF4-FFF2-40B4-BE49-F238E27FC236}">
                <a16:creationId xmlns:a16="http://schemas.microsoft.com/office/drawing/2014/main" id="{02FC1AE4-3084-4248-A9FB-DF479DE8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90" y="285987"/>
            <a:ext cx="7232110" cy="3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1600" b="1" dirty="0"/>
              <a:t>NAT A - 11 Demi-tonneau, Vol dos, Demi-tonneau </a:t>
            </a:r>
            <a:endParaRPr lang="de-DE" sz="1600" dirty="0"/>
          </a:p>
        </p:txBody>
      </p: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A-27.11.01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69" name="Text Box 359">
            <a:extLst>
              <a:ext uri="{FF2B5EF4-FFF2-40B4-BE49-F238E27FC236}">
                <a16:creationId xmlns:a16="http://schemas.microsoft.com/office/drawing/2014/main" id="{C8B498EB-8537-44CB-8977-8C35C8A0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76" y="5657295"/>
            <a:ext cx="7930759" cy="48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½ tonneau, exécute un vol dos, exécute ½ tonneau dans le même sens que le précédent, sortie en vol normal.</a:t>
            </a:r>
            <a:endParaRPr lang="de-DE" sz="1600" b="1" dirty="0"/>
          </a:p>
        </p:txBody>
      </p:sp>
      <p:sp>
        <p:nvSpPr>
          <p:cNvPr id="239" name="Text Box 239">
            <a:extLst>
              <a:ext uri="{FF2B5EF4-FFF2-40B4-BE49-F238E27FC236}">
                <a16:creationId xmlns:a16="http://schemas.microsoft.com/office/drawing/2014/main" id="{B3A0672A-E730-4D1A-AE52-03BB10B4E6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22582" y="2944073"/>
            <a:ext cx="16947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067DB5-D87A-610B-5DAA-75FEB1F3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6" name="Text Box 239">
            <a:extLst>
              <a:ext uri="{FF2B5EF4-FFF2-40B4-BE49-F238E27FC236}">
                <a16:creationId xmlns:a16="http://schemas.microsoft.com/office/drawing/2014/main" id="{1A94A779-36E5-7A11-EE53-EF326ECB28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042849" y="2959626"/>
            <a:ext cx="16947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20" name="Line 243">
            <a:extLst>
              <a:ext uri="{FF2B5EF4-FFF2-40B4-BE49-F238E27FC236}">
                <a16:creationId xmlns:a16="http://schemas.microsoft.com/office/drawing/2014/main" id="{18E5697E-8EE8-4F48-FD93-51590E81A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6714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1" name="Group 260">
            <a:extLst>
              <a:ext uri="{FF2B5EF4-FFF2-40B4-BE49-F238E27FC236}">
                <a16:creationId xmlns:a16="http://schemas.microsoft.com/office/drawing/2014/main" id="{9E4C6FCC-3ADA-9C6F-7162-B35532BB2343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3265942" y="3592077"/>
            <a:ext cx="755650" cy="242888"/>
            <a:chOff x="4875" y="7237"/>
            <a:chExt cx="4230" cy="1883"/>
          </a:xfrm>
        </p:grpSpPr>
        <p:sp>
          <p:nvSpPr>
            <p:cNvPr id="22" name="Arc 261">
              <a:extLst>
                <a:ext uri="{FF2B5EF4-FFF2-40B4-BE49-F238E27FC236}">
                  <a16:creationId xmlns:a16="http://schemas.microsoft.com/office/drawing/2014/main" id="{5F324C05-FCD9-239D-3EF2-147A3EB4E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AutoShape 262">
              <a:extLst>
                <a:ext uri="{FF2B5EF4-FFF2-40B4-BE49-F238E27FC236}">
                  <a16:creationId xmlns:a16="http://schemas.microsoft.com/office/drawing/2014/main" id="{4A09A4DE-0C51-44AB-4A0D-6C7FFBB9A6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4" name="AutoShape 263">
            <a:extLst>
              <a:ext uri="{FF2B5EF4-FFF2-40B4-BE49-F238E27FC236}">
                <a16:creationId xmlns:a16="http://schemas.microsoft.com/office/drawing/2014/main" id="{AD69AB54-6B30-5862-862D-18744480FA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8452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5" name="Group 264">
            <a:extLst>
              <a:ext uri="{FF2B5EF4-FFF2-40B4-BE49-F238E27FC236}">
                <a16:creationId xmlns:a16="http://schemas.microsoft.com/office/drawing/2014/main" id="{5B859574-31A7-DA06-D547-FF2E6F1388D7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378119" y="3395629"/>
            <a:ext cx="298874" cy="490537"/>
            <a:chOff x="2820" y="264"/>
            <a:chExt cx="420" cy="1452"/>
          </a:xfrm>
        </p:grpSpPr>
        <p:sp>
          <p:nvSpPr>
            <p:cNvPr id="26" name="Line 265">
              <a:extLst>
                <a:ext uri="{FF2B5EF4-FFF2-40B4-BE49-F238E27FC236}">
                  <a16:creationId xmlns:a16="http://schemas.microsoft.com/office/drawing/2014/main" id="{AB2D7087-6C4A-CB9D-8354-7F5B8751A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66">
              <a:extLst>
                <a:ext uri="{FF2B5EF4-FFF2-40B4-BE49-F238E27FC236}">
                  <a16:creationId xmlns:a16="http://schemas.microsoft.com/office/drawing/2014/main" id="{D67794EB-DB97-3D53-F606-692DD7359D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" name="Group 267">
                <a:extLst>
                  <a:ext uri="{FF2B5EF4-FFF2-40B4-BE49-F238E27FC236}">
                    <a16:creationId xmlns:a16="http://schemas.microsoft.com/office/drawing/2014/main" id="{9C7006FF-843C-B1DB-09B3-47B630CE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1" name="Group 268">
                  <a:extLst>
                    <a:ext uri="{FF2B5EF4-FFF2-40B4-BE49-F238E27FC236}">
                      <a16:creationId xmlns:a16="http://schemas.microsoft.com/office/drawing/2014/main" id="{ECF411F3-BCE0-5B67-DE3D-A723D7AC1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3" name="Group 269">
                    <a:extLst>
                      <a:ext uri="{FF2B5EF4-FFF2-40B4-BE49-F238E27FC236}">
                        <a16:creationId xmlns:a16="http://schemas.microsoft.com/office/drawing/2014/main" id="{3D722AE2-5366-2203-9F5B-F28BDF2241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" name="Freeform 270">
                      <a:extLst>
                        <a:ext uri="{FF2B5EF4-FFF2-40B4-BE49-F238E27FC236}">
                          <a16:creationId xmlns:a16="http://schemas.microsoft.com/office/drawing/2014/main" id="{7499BE31-4447-4296-1379-3F2A3B87CB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" name="Freeform 271">
                      <a:extLst>
                        <a:ext uri="{FF2B5EF4-FFF2-40B4-BE49-F238E27FC236}">
                          <a16:creationId xmlns:a16="http://schemas.microsoft.com/office/drawing/2014/main" id="{C48D5B63-805D-03A1-9E03-970783EAD2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" name="Freeform 272">
                    <a:extLst>
                      <a:ext uri="{FF2B5EF4-FFF2-40B4-BE49-F238E27FC236}">
                        <a16:creationId xmlns:a16="http://schemas.microsoft.com/office/drawing/2014/main" id="{DA781CC4-C50F-D39A-FD32-DA793FC5F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" name="Freeform 273">
                    <a:extLst>
                      <a:ext uri="{FF2B5EF4-FFF2-40B4-BE49-F238E27FC236}">
                        <a16:creationId xmlns:a16="http://schemas.microsoft.com/office/drawing/2014/main" id="{01DCD5B1-B1C3-8BB3-6BFC-FDE74220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" name="Line 274">
                  <a:extLst>
                    <a:ext uri="{FF2B5EF4-FFF2-40B4-BE49-F238E27FC236}">
                      <a16:creationId xmlns:a16="http://schemas.microsoft.com/office/drawing/2014/main" id="{BA34EB1E-6B38-0DF3-CB12-1FC889A0B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" name="AutoShape 275">
                <a:extLst>
                  <a:ext uri="{FF2B5EF4-FFF2-40B4-BE49-F238E27FC236}">
                    <a16:creationId xmlns:a16="http://schemas.microsoft.com/office/drawing/2014/main" id="{EB8B5349-828B-AE41-1746-E3C76E915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30" name="Line 276">
                <a:extLst>
                  <a:ext uri="{FF2B5EF4-FFF2-40B4-BE49-F238E27FC236}">
                    <a16:creationId xmlns:a16="http://schemas.microsoft.com/office/drawing/2014/main" id="{35E087D3-F704-2AD7-1E60-882961C52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8" name="AutoShape 255">
            <a:extLst>
              <a:ext uri="{FF2B5EF4-FFF2-40B4-BE49-F238E27FC236}">
                <a16:creationId xmlns:a16="http://schemas.microsoft.com/office/drawing/2014/main" id="{915947D5-EA29-4CE1-1BC4-52C1636514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47874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39" name="Group 247">
            <a:extLst>
              <a:ext uri="{FF2B5EF4-FFF2-40B4-BE49-F238E27FC236}">
                <a16:creationId xmlns:a16="http://schemas.microsoft.com/office/drawing/2014/main" id="{D63ED9E0-F6A1-CA3B-3CCE-7121F3DB7233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862971" y="3406101"/>
            <a:ext cx="286718" cy="490537"/>
            <a:chOff x="2820" y="264"/>
            <a:chExt cx="420" cy="1452"/>
          </a:xfrm>
        </p:grpSpPr>
        <p:sp>
          <p:nvSpPr>
            <p:cNvPr id="40" name="Line 248">
              <a:extLst>
                <a:ext uri="{FF2B5EF4-FFF2-40B4-BE49-F238E27FC236}">
                  <a16:creationId xmlns:a16="http://schemas.microsoft.com/office/drawing/2014/main" id="{1C2B77C8-FD99-5ECB-95FA-E330AECF8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" name="Group 249">
              <a:extLst>
                <a:ext uri="{FF2B5EF4-FFF2-40B4-BE49-F238E27FC236}">
                  <a16:creationId xmlns:a16="http://schemas.microsoft.com/office/drawing/2014/main" id="{FCC819B9-FF57-7A9C-57AB-7DEEC2895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2" name="Group 250">
                <a:extLst>
                  <a:ext uri="{FF2B5EF4-FFF2-40B4-BE49-F238E27FC236}">
                    <a16:creationId xmlns:a16="http://schemas.microsoft.com/office/drawing/2014/main" id="{EF476CCB-C12B-D86C-BE5D-B258D872B7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" name="Group 251">
                  <a:extLst>
                    <a:ext uri="{FF2B5EF4-FFF2-40B4-BE49-F238E27FC236}">
                      <a16:creationId xmlns:a16="http://schemas.microsoft.com/office/drawing/2014/main" id="{91F62C44-A212-4D07-3691-B248D345AE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7" name="Group 252">
                    <a:extLst>
                      <a:ext uri="{FF2B5EF4-FFF2-40B4-BE49-F238E27FC236}">
                        <a16:creationId xmlns:a16="http://schemas.microsoft.com/office/drawing/2014/main" id="{1C648491-111B-687A-BDEF-B6C49FDB70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0" name="Freeform 253">
                      <a:extLst>
                        <a:ext uri="{FF2B5EF4-FFF2-40B4-BE49-F238E27FC236}">
                          <a16:creationId xmlns:a16="http://schemas.microsoft.com/office/drawing/2014/main" id="{B505B464-8EF0-B5F5-80FE-5BA9F0405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" name="Freeform 254">
                      <a:extLst>
                        <a:ext uri="{FF2B5EF4-FFF2-40B4-BE49-F238E27FC236}">
                          <a16:creationId xmlns:a16="http://schemas.microsoft.com/office/drawing/2014/main" id="{95EBAB43-F3B5-08DE-6B4A-11B3631B0F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8" name="Freeform 255">
                    <a:extLst>
                      <a:ext uri="{FF2B5EF4-FFF2-40B4-BE49-F238E27FC236}">
                        <a16:creationId xmlns:a16="http://schemas.microsoft.com/office/drawing/2014/main" id="{493CBD86-E54D-185E-2B59-256FCD4AC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9" name="Freeform 256">
                    <a:extLst>
                      <a:ext uri="{FF2B5EF4-FFF2-40B4-BE49-F238E27FC236}">
                        <a16:creationId xmlns:a16="http://schemas.microsoft.com/office/drawing/2014/main" id="{BBA4699D-B973-32CD-F024-90757F02E0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6" name="Line 257">
                  <a:extLst>
                    <a:ext uri="{FF2B5EF4-FFF2-40B4-BE49-F238E27FC236}">
                      <a16:creationId xmlns:a16="http://schemas.microsoft.com/office/drawing/2014/main" id="{CDADC997-BEA2-B0CF-B52E-9D5E2C15B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" name="AutoShape 258">
                <a:extLst>
                  <a:ext uri="{FF2B5EF4-FFF2-40B4-BE49-F238E27FC236}">
                    <a16:creationId xmlns:a16="http://schemas.microsoft.com/office/drawing/2014/main" id="{0AF70C12-665B-552A-5C9D-7248D3DFF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4" name="Line 259">
                <a:extLst>
                  <a:ext uri="{FF2B5EF4-FFF2-40B4-BE49-F238E27FC236}">
                    <a16:creationId xmlns:a16="http://schemas.microsoft.com/office/drawing/2014/main" id="{36FA2B6A-2A98-97C2-B333-7449B8822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2" name="Group 260">
            <a:extLst>
              <a:ext uri="{FF2B5EF4-FFF2-40B4-BE49-F238E27FC236}">
                <a16:creationId xmlns:a16="http://schemas.microsoft.com/office/drawing/2014/main" id="{26748225-9207-9329-8E4E-8901749A92E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5265727" y="3597527"/>
            <a:ext cx="755650" cy="242888"/>
            <a:chOff x="4875" y="7237"/>
            <a:chExt cx="4230" cy="1883"/>
          </a:xfrm>
        </p:grpSpPr>
        <p:sp>
          <p:nvSpPr>
            <p:cNvPr id="53" name="Arc 261">
              <a:extLst>
                <a:ext uri="{FF2B5EF4-FFF2-40B4-BE49-F238E27FC236}">
                  <a16:creationId xmlns:a16="http://schemas.microsoft.com/office/drawing/2014/main" id="{A49AFBDF-D1F0-F31C-7AB2-024DD527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AutoShape 262">
              <a:extLst>
                <a:ext uri="{FF2B5EF4-FFF2-40B4-BE49-F238E27FC236}">
                  <a16:creationId xmlns:a16="http://schemas.microsoft.com/office/drawing/2014/main" id="{A1F4850A-4B86-6CB0-C0C8-F3F590F072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55" name="Group 213">
            <a:extLst>
              <a:ext uri="{FF2B5EF4-FFF2-40B4-BE49-F238E27FC236}">
                <a16:creationId xmlns:a16="http://schemas.microsoft.com/office/drawing/2014/main" id="{FC58299F-1DEB-0674-C630-846081BAC3A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365963" y="3425025"/>
            <a:ext cx="311150" cy="490538"/>
            <a:chOff x="2820" y="264"/>
            <a:chExt cx="420" cy="1452"/>
          </a:xfrm>
        </p:grpSpPr>
        <p:sp>
          <p:nvSpPr>
            <p:cNvPr id="56" name="Line 214">
              <a:extLst>
                <a:ext uri="{FF2B5EF4-FFF2-40B4-BE49-F238E27FC236}">
                  <a16:creationId xmlns:a16="http://schemas.microsoft.com/office/drawing/2014/main" id="{56F6E3C6-CD47-7D1A-0D8C-28544D007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7" name="Group 215">
              <a:extLst>
                <a:ext uri="{FF2B5EF4-FFF2-40B4-BE49-F238E27FC236}">
                  <a16:creationId xmlns:a16="http://schemas.microsoft.com/office/drawing/2014/main" id="{D3917AD7-0ED9-2D79-5AA6-B5F8E6C29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8" name="Group 216">
                <a:extLst>
                  <a:ext uri="{FF2B5EF4-FFF2-40B4-BE49-F238E27FC236}">
                    <a16:creationId xmlns:a16="http://schemas.microsoft.com/office/drawing/2014/main" id="{07AF1649-13EB-4502-D61E-ACF48C475B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1" name="Group 217">
                  <a:extLst>
                    <a:ext uri="{FF2B5EF4-FFF2-40B4-BE49-F238E27FC236}">
                      <a16:creationId xmlns:a16="http://schemas.microsoft.com/office/drawing/2014/main" id="{EBB5E1CB-4809-2656-ED4B-39064C166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3" name="Group 218">
                    <a:extLst>
                      <a:ext uri="{FF2B5EF4-FFF2-40B4-BE49-F238E27FC236}">
                        <a16:creationId xmlns:a16="http://schemas.microsoft.com/office/drawing/2014/main" id="{148D5108-FAE4-8665-5EF4-277B22A828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870" name="Freeform 219">
                      <a:extLst>
                        <a:ext uri="{FF2B5EF4-FFF2-40B4-BE49-F238E27FC236}">
                          <a16:creationId xmlns:a16="http://schemas.microsoft.com/office/drawing/2014/main" id="{594B1106-D313-CBE5-2CF7-186F22A5DB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36871" name="Freeform 220">
                      <a:extLst>
                        <a:ext uri="{FF2B5EF4-FFF2-40B4-BE49-F238E27FC236}">
                          <a16:creationId xmlns:a16="http://schemas.microsoft.com/office/drawing/2014/main" id="{E43C58D3-F6AF-A2F1-0C41-9EFC9A79EF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864" name="Freeform 221">
                    <a:extLst>
                      <a:ext uri="{FF2B5EF4-FFF2-40B4-BE49-F238E27FC236}">
                        <a16:creationId xmlns:a16="http://schemas.microsoft.com/office/drawing/2014/main" id="{8D4FDDB6-69D3-0BD8-B744-D15D8D8E44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65" name="Freeform 222">
                    <a:extLst>
                      <a:ext uri="{FF2B5EF4-FFF2-40B4-BE49-F238E27FC236}">
                        <a16:creationId xmlns:a16="http://schemas.microsoft.com/office/drawing/2014/main" id="{239075D3-2165-91E8-37B5-6222892F28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" name="Line 223">
                  <a:extLst>
                    <a:ext uri="{FF2B5EF4-FFF2-40B4-BE49-F238E27FC236}">
                      <a16:creationId xmlns:a16="http://schemas.microsoft.com/office/drawing/2014/main" id="{C507F44F-4D9D-C06D-53F7-44DB8DE551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9" name="AutoShape 224">
                <a:extLst>
                  <a:ext uri="{FF2B5EF4-FFF2-40B4-BE49-F238E27FC236}">
                    <a16:creationId xmlns:a16="http://schemas.microsoft.com/office/drawing/2014/main" id="{2CB51604-2A66-67FC-DE52-CD604D7C7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0" name="Line 225">
                <a:extLst>
                  <a:ext uri="{FF2B5EF4-FFF2-40B4-BE49-F238E27FC236}">
                    <a16:creationId xmlns:a16="http://schemas.microsoft.com/office/drawing/2014/main" id="{DCF74F4E-8D89-D53B-AC06-06335A645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90349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A-27.11.01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6" name="Line 243">
            <a:extLst>
              <a:ext uri="{FF2B5EF4-FFF2-40B4-BE49-F238E27FC236}">
                <a16:creationId xmlns:a16="http://schemas.microsoft.com/office/drawing/2014/main" id="{88017315-60AC-4DD2-9021-E9934648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6714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8" name="Group 260">
            <a:extLst>
              <a:ext uri="{FF2B5EF4-FFF2-40B4-BE49-F238E27FC236}">
                <a16:creationId xmlns:a16="http://schemas.microsoft.com/office/drawing/2014/main" id="{6B7A207F-5213-4A7D-A219-4F7FB40E7A6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3265942" y="3592077"/>
            <a:ext cx="755650" cy="242888"/>
            <a:chOff x="4875" y="7237"/>
            <a:chExt cx="4230" cy="1883"/>
          </a:xfrm>
        </p:grpSpPr>
        <p:sp>
          <p:nvSpPr>
            <p:cNvPr id="293" name="Arc 261">
              <a:extLst>
                <a:ext uri="{FF2B5EF4-FFF2-40B4-BE49-F238E27FC236}">
                  <a16:creationId xmlns:a16="http://schemas.microsoft.com/office/drawing/2014/main" id="{0779EA40-D5A3-4D94-8011-EB882D69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AutoShape 262">
              <a:extLst>
                <a:ext uri="{FF2B5EF4-FFF2-40B4-BE49-F238E27FC236}">
                  <a16:creationId xmlns:a16="http://schemas.microsoft.com/office/drawing/2014/main" id="{AB6B4E88-EA53-48BE-8696-772F41D8D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9" name="AutoShape 263">
            <a:extLst>
              <a:ext uri="{FF2B5EF4-FFF2-40B4-BE49-F238E27FC236}">
                <a16:creationId xmlns:a16="http://schemas.microsoft.com/office/drawing/2014/main" id="{037EA738-C9AF-47A3-86B5-4E409EDB95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8452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91" name="Group 264">
            <a:extLst>
              <a:ext uri="{FF2B5EF4-FFF2-40B4-BE49-F238E27FC236}">
                <a16:creationId xmlns:a16="http://schemas.microsoft.com/office/drawing/2014/main" id="{EBB25C93-62F8-44D5-B020-9679F02EA8A8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378119" y="3395629"/>
            <a:ext cx="298874" cy="490537"/>
            <a:chOff x="2820" y="264"/>
            <a:chExt cx="420" cy="1452"/>
          </a:xfrm>
        </p:grpSpPr>
        <p:sp>
          <p:nvSpPr>
            <p:cNvPr id="281" name="Line 265">
              <a:extLst>
                <a:ext uri="{FF2B5EF4-FFF2-40B4-BE49-F238E27FC236}">
                  <a16:creationId xmlns:a16="http://schemas.microsoft.com/office/drawing/2014/main" id="{D0B35335-A248-4A60-AD93-97EC89672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" name="Group 266">
              <a:extLst>
                <a:ext uri="{FF2B5EF4-FFF2-40B4-BE49-F238E27FC236}">
                  <a16:creationId xmlns:a16="http://schemas.microsoft.com/office/drawing/2014/main" id="{DA6CD014-9BD1-4415-8F8F-7EC6369E6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3" name="Group 267">
                <a:extLst>
                  <a:ext uri="{FF2B5EF4-FFF2-40B4-BE49-F238E27FC236}">
                    <a16:creationId xmlns:a16="http://schemas.microsoft.com/office/drawing/2014/main" id="{90E07B35-3B30-480E-84FC-C59733DCA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6" name="Group 268">
                  <a:extLst>
                    <a:ext uri="{FF2B5EF4-FFF2-40B4-BE49-F238E27FC236}">
                      <a16:creationId xmlns:a16="http://schemas.microsoft.com/office/drawing/2014/main" id="{6CE6DB6E-9EB9-4399-A898-4C0115B0D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8" name="Group 269">
                    <a:extLst>
                      <a:ext uri="{FF2B5EF4-FFF2-40B4-BE49-F238E27FC236}">
                        <a16:creationId xmlns:a16="http://schemas.microsoft.com/office/drawing/2014/main" id="{54F3FE6E-7734-4CF8-AA6A-FAB6307966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1" name="Freeform 270">
                      <a:extLst>
                        <a:ext uri="{FF2B5EF4-FFF2-40B4-BE49-F238E27FC236}">
                          <a16:creationId xmlns:a16="http://schemas.microsoft.com/office/drawing/2014/main" id="{E652D9CD-83BA-441C-9D1A-81E20337E4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2" name="Freeform 271">
                      <a:extLst>
                        <a:ext uri="{FF2B5EF4-FFF2-40B4-BE49-F238E27FC236}">
                          <a16:creationId xmlns:a16="http://schemas.microsoft.com/office/drawing/2014/main" id="{1A71C368-6E7F-4FDF-9D7B-A5043D5A3D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9" name="Freeform 272">
                    <a:extLst>
                      <a:ext uri="{FF2B5EF4-FFF2-40B4-BE49-F238E27FC236}">
                        <a16:creationId xmlns:a16="http://schemas.microsoft.com/office/drawing/2014/main" id="{749CCA2C-AA72-4701-AE7B-E54D074CF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0" name="Freeform 273">
                    <a:extLst>
                      <a:ext uri="{FF2B5EF4-FFF2-40B4-BE49-F238E27FC236}">
                        <a16:creationId xmlns:a16="http://schemas.microsoft.com/office/drawing/2014/main" id="{8285C99B-CE0B-4334-9E81-27D3821CD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" name="Line 274">
                  <a:extLst>
                    <a:ext uri="{FF2B5EF4-FFF2-40B4-BE49-F238E27FC236}">
                      <a16:creationId xmlns:a16="http://schemas.microsoft.com/office/drawing/2014/main" id="{67A0ADAB-02AF-4CD0-B283-66AE40D6F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4" name="AutoShape 275">
                <a:extLst>
                  <a:ext uri="{FF2B5EF4-FFF2-40B4-BE49-F238E27FC236}">
                    <a16:creationId xmlns:a16="http://schemas.microsoft.com/office/drawing/2014/main" id="{0FF68F34-5BCB-4112-9EFA-7FC67B9E4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85" name="Line 276">
                <a:extLst>
                  <a:ext uri="{FF2B5EF4-FFF2-40B4-BE49-F238E27FC236}">
                    <a16:creationId xmlns:a16="http://schemas.microsoft.com/office/drawing/2014/main" id="{AAA26EAF-8EAA-4D1C-BC29-357DAE550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9" name="Text Box 239">
            <a:extLst>
              <a:ext uri="{FF2B5EF4-FFF2-40B4-BE49-F238E27FC236}">
                <a16:creationId xmlns:a16="http://schemas.microsoft.com/office/drawing/2014/main" id="{B3A0672A-E730-4D1A-AE52-03BB10B4E6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646540" y="2944073"/>
            <a:ext cx="16947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</a:t>
            </a:r>
          </a:p>
        </p:txBody>
      </p:sp>
      <p:sp>
        <p:nvSpPr>
          <p:cNvPr id="240" name="AutoShape 255">
            <a:extLst>
              <a:ext uri="{FF2B5EF4-FFF2-40B4-BE49-F238E27FC236}">
                <a16:creationId xmlns:a16="http://schemas.microsoft.com/office/drawing/2014/main" id="{F8F5CEFD-195E-4169-B1BD-706CAFB191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47874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87" name="Group 247">
            <a:extLst>
              <a:ext uri="{FF2B5EF4-FFF2-40B4-BE49-F238E27FC236}">
                <a16:creationId xmlns:a16="http://schemas.microsoft.com/office/drawing/2014/main" id="{42938E00-38A3-4C41-A586-13FDD96FF319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862971" y="3406101"/>
            <a:ext cx="286718" cy="490537"/>
            <a:chOff x="2820" y="264"/>
            <a:chExt cx="420" cy="1452"/>
          </a:xfrm>
        </p:grpSpPr>
        <p:sp>
          <p:nvSpPr>
            <p:cNvPr id="295" name="Line 248">
              <a:extLst>
                <a:ext uri="{FF2B5EF4-FFF2-40B4-BE49-F238E27FC236}">
                  <a16:creationId xmlns:a16="http://schemas.microsoft.com/office/drawing/2014/main" id="{30375FC9-8F08-4078-A753-2C578598F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6" name="Group 249">
              <a:extLst>
                <a:ext uri="{FF2B5EF4-FFF2-40B4-BE49-F238E27FC236}">
                  <a16:creationId xmlns:a16="http://schemas.microsoft.com/office/drawing/2014/main" id="{9D4C3AF7-FD7F-4722-88EF-186F124A9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7" name="Group 250">
                <a:extLst>
                  <a:ext uri="{FF2B5EF4-FFF2-40B4-BE49-F238E27FC236}">
                    <a16:creationId xmlns:a16="http://schemas.microsoft.com/office/drawing/2014/main" id="{96982536-CE7E-4927-99CC-BAA0599E9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0" name="Group 251">
                  <a:extLst>
                    <a:ext uri="{FF2B5EF4-FFF2-40B4-BE49-F238E27FC236}">
                      <a16:creationId xmlns:a16="http://schemas.microsoft.com/office/drawing/2014/main" id="{6CA0A411-B4B1-4955-90B3-72CE7E22CE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2" name="Group 252">
                    <a:extLst>
                      <a:ext uri="{FF2B5EF4-FFF2-40B4-BE49-F238E27FC236}">
                        <a16:creationId xmlns:a16="http://schemas.microsoft.com/office/drawing/2014/main" id="{6C7A1FEE-BBFE-4116-A6DD-EA22C6565D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5" name="Freeform 253">
                      <a:extLst>
                        <a:ext uri="{FF2B5EF4-FFF2-40B4-BE49-F238E27FC236}">
                          <a16:creationId xmlns:a16="http://schemas.microsoft.com/office/drawing/2014/main" id="{8082FD61-1FC1-40A3-A054-DA5E1AD6BE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6" name="Freeform 254">
                      <a:extLst>
                        <a:ext uri="{FF2B5EF4-FFF2-40B4-BE49-F238E27FC236}">
                          <a16:creationId xmlns:a16="http://schemas.microsoft.com/office/drawing/2014/main" id="{F5AB12C1-EEB2-43D4-8E36-731BCA66ED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3" name="Freeform 255">
                    <a:extLst>
                      <a:ext uri="{FF2B5EF4-FFF2-40B4-BE49-F238E27FC236}">
                        <a16:creationId xmlns:a16="http://schemas.microsoft.com/office/drawing/2014/main" id="{7DD6C80D-345A-4492-9425-052D4318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4" name="Freeform 256">
                    <a:extLst>
                      <a:ext uri="{FF2B5EF4-FFF2-40B4-BE49-F238E27FC236}">
                        <a16:creationId xmlns:a16="http://schemas.microsoft.com/office/drawing/2014/main" id="{476AE22B-C8AF-4A7D-A9B3-94C971CBB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1" name="Line 257">
                  <a:extLst>
                    <a:ext uri="{FF2B5EF4-FFF2-40B4-BE49-F238E27FC236}">
                      <a16:creationId xmlns:a16="http://schemas.microsoft.com/office/drawing/2014/main" id="{E2A6597D-D238-4C54-9415-81B85550A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8" name="AutoShape 258">
                <a:extLst>
                  <a:ext uri="{FF2B5EF4-FFF2-40B4-BE49-F238E27FC236}">
                    <a16:creationId xmlns:a16="http://schemas.microsoft.com/office/drawing/2014/main" id="{94D8AC77-E2F5-4C55-BA31-1AA2053C4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9" name="Line 259">
                <a:extLst>
                  <a:ext uri="{FF2B5EF4-FFF2-40B4-BE49-F238E27FC236}">
                    <a16:creationId xmlns:a16="http://schemas.microsoft.com/office/drawing/2014/main" id="{69A9ABEC-A348-4F53-BAE0-4CD6E612A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CA067DB5-D87A-610B-5DAA-75FEB1F3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3" name="Group 260">
            <a:extLst>
              <a:ext uri="{FF2B5EF4-FFF2-40B4-BE49-F238E27FC236}">
                <a16:creationId xmlns:a16="http://schemas.microsoft.com/office/drawing/2014/main" id="{C8F35639-688F-0274-8E80-FF081D68237F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5265727" y="3597527"/>
            <a:ext cx="755650" cy="242888"/>
            <a:chOff x="4875" y="7237"/>
            <a:chExt cx="4230" cy="1883"/>
          </a:xfrm>
        </p:grpSpPr>
        <p:sp>
          <p:nvSpPr>
            <p:cNvPr id="4" name="Arc 261">
              <a:extLst>
                <a:ext uri="{FF2B5EF4-FFF2-40B4-BE49-F238E27FC236}">
                  <a16:creationId xmlns:a16="http://schemas.microsoft.com/office/drawing/2014/main" id="{69F959C3-2886-2C7C-D6F5-90FE1C486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AutoShape 262">
              <a:extLst>
                <a:ext uri="{FF2B5EF4-FFF2-40B4-BE49-F238E27FC236}">
                  <a16:creationId xmlns:a16="http://schemas.microsoft.com/office/drawing/2014/main" id="{E407D22A-C84D-1FE4-02D3-6E2F2D27EA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" name="Text Box 239">
            <a:extLst>
              <a:ext uri="{FF2B5EF4-FFF2-40B4-BE49-F238E27FC236}">
                <a16:creationId xmlns:a16="http://schemas.microsoft.com/office/drawing/2014/main" id="{1A94A779-36E5-7A11-EE53-EF326ECB28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15594" y="2949624"/>
            <a:ext cx="16947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</a:t>
            </a:r>
          </a:p>
        </p:txBody>
      </p:sp>
      <p:grpSp>
        <p:nvGrpSpPr>
          <p:cNvPr id="7" name="Group 213">
            <a:extLst>
              <a:ext uri="{FF2B5EF4-FFF2-40B4-BE49-F238E27FC236}">
                <a16:creationId xmlns:a16="http://schemas.microsoft.com/office/drawing/2014/main" id="{62A131B7-6CED-AE95-0148-37C128FBFBD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365963" y="3425025"/>
            <a:ext cx="311150" cy="490538"/>
            <a:chOff x="2820" y="264"/>
            <a:chExt cx="420" cy="1452"/>
          </a:xfrm>
        </p:grpSpPr>
        <p:sp>
          <p:nvSpPr>
            <p:cNvPr id="8" name="Line 214">
              <a:extLst>
                <a:ext uri="{FF2B5EF4-FFF2-40B4-BE49-F238E27FC236}">
                  <a16:creationId xmlns:a16="http://schemas.microsoft.com/office/drawing/2014/main" id="{35246CC3-4612-3CF1-B20D-8F659CF6C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215">
              <a:extLst>
                <a:ext uri="{FF2B5EF4-FFF2-40B4-BE49-F238E27FC236}">
                  <a16:creationId xmlns:a16="http://schemas.microsoft.com/office/drawing/2014/main" id="{03837569-6C86-CC8B-003D-45C322697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" name="Group 216">
                <a:extLst>
                  <a:ext uri="{FF2B5EF4-FFF2-40B4-BE49-F238E27FC236}">
                    <a16:creationId xmlns:a16="http://schemas.microsoft.com/office/drawing/2014/main" id="{C8E573CC-7808-4760-A298-C80E88B85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" name="Group 217">
                  <a:extLst>
                    <a:ext uri="{FF2B5EF4-FFF2-40B4-BE49-F238E27FC236}">
                      <a16:creationId xmlns:a16="http://schemas.microsoft.com/office/drawing/2014/main" id="{0C177FCB-C184-1130-F78A-848938E1A1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" name="Group 218">
                    <a:extLst>
                      <a:ext uri="{FF2B5EF4-FFF2-40B4-BE49-F238E27FC236}">
                        <a16:creationId xmlns:a16="http://schemas.microsoft.com/office/drawing/2014/main" id="{692E3681-EB3F-42A2-3A15-229CF4F71B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" name="Freeform 219">
                      <a:extLst>
                        <a:ext uri="{FF2B5EF4-FFF2-40B4-BE49-F238E27FC236}">
                          <a16:creationId xmlns:a16="http://schemas.microsoft.com/office/drawing/2014/main" id="{BD244C98-05C2-FB77-3DA1-E35A3B5BAC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19" name="Freeform 220">
                      <a:extLst>
                        <a:ext uri="{FF2B5EF4-FFF2-40B4-BE49-F238E27FC236}">
                          <a16:creationId xmlns:a16="http://schemas.microsoft.com/office/drawing/2014/main" id="{C50F1BC6-A802-499D-4ABF-FABA456637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" name="Freeform 221">
                    <a:extLst>
                      <a:ext uri="{FF2B5EF4-FFF2-40B4-BE49-F238E27FC236}">
                        <a16:creationId xmlns:a16="http://schemas.microsoft.com/office/drawing/2014/main" id="{6E64CFB5-C175-C04F-C070-27C7F21135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" name="Freeform 222">
                    <a:extLst>
                      <a:ext uri="{FF2B5EF4-FFF2-40B4-BE49-F238E27FC236}">
                        <a16:creationId xmlns:a16="http://schemas.microsoft.com/office/drawing/2014/main" id="{E3CA1571-C531-6905-8584-B0DF54FD0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" name="Line 223">
                  <a:extLst>
                    <a:ext uri="{FF2B5EF4-FFF2-40B4-BE49-F238E27FC236}">
                      <a16:creationId xmlns:a16="http://schemas.microsoft.com/office/drawing/2014/main" id="{1171956D-45A7-AF81-FCB6-52DF3B2A0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" name="AutoShape 224">
                <a:extLst>
                  <a:ext uri="{FF2B5EF4-FFF2-40B4-BE49-F238E27FC236}">
                    <a16:creationId xmlns:a16="http://schemas.microsoft.com/office/drawing/2014/main" id="{3785B9CA-7AEE-A90F-14D3-9D363AC92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" name="Line 225">
                <a:extLst>
                  <a:ext uri="{FF2B5EF4-FFF2-40B4-BE49-F238E27FC236}">
                    <a16:creationId xmlns:a16="http://schemas.microsoft.com/office/drawing/2014/main" id="{585DEF20-E709-8F86-35AA-907551FA6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" name="Text Box 50">
            <a:extLst>
              <a:ext uri="{FF2B5EF4-FFF2-40B4-BE49-F238E27FC236}">
                <a16:creationId xmlns:a16="http://schemas.microsoft.com/office/drawing/2014/main" id="{66525C49-6B60-6209-48CE-147CE61B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5" y="1078938"/>
            <a:ext cx="714359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600" b="1" dirty="0">
                <a:solidFill>
                  <a:srgbClr val="0000FF"/>
                </a:solidFill>
              </a:rPr>
              <a:t>L’ensemble de la figure (½ tonneau, vol dos, ½ tonneau) doit être centré et sur une ligne horizontale.</a:t>
            </a:r>
          </a:p>
          <a:p>
            <a:pPr algn="ctr" eaLnBrk="1" hangingPunct="1"/>
            <a:endParaRPr lang="en-GB" altLang="de-DE" sz="1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fr-FR" altLang="de-DE" sz="1600" b="1" dirty="0">
                <a:solidFill>
                  <a:srgbClr val="0000FF"/>
                </a:solidFill>
              </a:rPr>
              <a:t>Les demi-tonneaux doivent être placés symétriquement par rapport à l’axe central.</a:t>
            </a:r>
          </a:p>
          <a:p>
            <a:pPr algn="ctr" eaLnBrk="1" hangingPunct="1"/>
            <a:endParaRPr lang="fr-FR" altLang="de-DE" sz="1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fr-FR" altLang="de-DE" sz="1600" b="1" dirty="0">
                <a:solidFill>
                  <a:srgbClr val="0000FF"/>
                </a:solidFill>
              </a:rPr>
              <a:t>Le taux de roulis des deux ½ tonneaux doit être identique.</a:t>
            </a:r>
          </a:p>
          <a:p>
            <a:pPr algn="ctr" eaLnBrk="1" hangingPunct="1"/>
            <a:endParaRPr lang="en-GB" altLang="de-DE" sz="1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GB" altLang="de-DE" sz="16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1" name="Oval 101">
            <a:extLst>
              <a:ext uri="{FF2B5EF4-FFF2-40B4-BE49-F238E27FC236}">
                <a16:creationId xmlns:a16="http://schemas.microsoft.com/office/drawing/2014/main" id="{5E9240E9-8923-292E-BDBC-589BF437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908" y="35683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2" name="Oval 101">
            <a:extLst>
              <a:ext uri="{FF2B5EF4-FFF2-40B4-BE49-F238E27FC236}">
                <a16:creationId xmlns:a16="http://schemas.microsoft.com/office/drawing/2014/main" id="{14EFFE1B-C671-A58F-51B2-8499D2B54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610" y="356545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" name="Text Box 81">
            <a:extLst>
              <a:ext uri="{FF2B5EF4-FFF2-40B4-BE49-F238E27FC236}">
                <a16:creationId xmlns:a16="http://schemas.microsoft.com/office/drawing/2014/main" id="{8D7FBAC9-F851-EA3F-30BD-1ABB1F29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90" y="285987"/>
            <a:ext cx="7232110" cy="3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1600" b="1" dirty="0"/>
              <a:t>NAT A - 11 Demi-tonneau, Vol dos, Demi-tonneau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433085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6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A-27.12.01</a:t>
            </a:r>
            <a:endParaRPr lang="de-DE" altLang="de-DE" dirty="0"/>
          </a:p>
        </p:txBody>
      </p:sp>
      <p:sp>
        <p:nvSpPr>
          <p:cNvPr id="34822" name="Text Box 253">
            <a:extLst>
              <a:ext uri="{FF2B5EF4-FFF2-40B4-BE49-F238E27FC236}">
                <a16:creationId xmlns:a16="http://schemas.microsoft.com/office/drawing/2014/main" id="{6E668706-661D-4773-9C1B-2A63F6D2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35" y="5389940"/>
            <a:ext cx="6857541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 pour prendre une trajectoire verticale ascendante, </a:t>
            </a:r>
            <a:r>
              <a:rPr lang="fr-FR" sz="1600" b="1" dirty="0"/>
              <a:t>exécute ½ boucle tirée pour prendre une trajectoire verticale descendante, exécute ½ tonneau</a:t>
            </a:r>
            <a:r>
              <a:rPr lang="en-US" sz="1600" b="1" dirty="0"/>
              <a:t>, </a:t>
            </a:r>
            <a:r>
              <a:rPr lang="fr-FR" sz="1600" b="1" dirty="0"/>
              <a:t>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, sortie </a:t>
            </a:r>
            <a:r>
              <a:rPr lang="fr-FR" sz="1600" b="1" noProof="0" dirty="0"/>
              <a:t>en</a:t>
            </a:r>
            <a:r>
              <a:rPr lang="fr-FR" sz="1600" b="1" noProof="0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vol normal.</a:t>
            </a:r>
            <a:endParaRPr lang="de-DE" sz="1600" b="1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5E3A2-D061-432D-94F8-CA2F5D989E47}"/>
              </a:ext>
            </a:extLst>
          </p:cNvPr>
          <p:cNvGrpSpPr/>
          <p:nvPr/>
        </p:nvGrpSpPr>
        <p:grpSpPr>
          <a:xfrm>
            <a:off x="1522413" y="1332231"/>
            <a:ext cx="3134233" cy="2942862"/>
            <a:chOff x="1522413" y="1332231"/>
            <a:chExt cx="3134233" cy="2942862"/>
          </a:xfrm>
        </p:grpSpPr>
        <p:sp>
          <p:nvSpPr>
            <p:cNvPr id="128" name="Line 551">
              <a:extLst>
                <a:ext uri="{FF2B5EF4-FFF2-40B4-BE49-F238E27FC236}">
                  <a16:creationId xmlns:a16="http://schemas.microsoft.com/office/drawing/2014/main" id="{7B377BE5-5D7F-4A03-86CE-1261B1FB7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0619" y="3863803"/>
              <a:ext cx="37618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Line 552">
              <a:extLst>
                <a:ext uri="{FF2B5EF4-FFF2-40B4-BE49-F238E27FC236}">
                  <a16:creationId xmlns:a16="http://schemas.microsoft.com/office/drawing/2014/main" id="{A3A5CEE3-4C63-4633-8D26-1957194A7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3528" y="1843225"/>
              <a:ext cx="5365" cy="1484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Line 553">
              <a:extLst>
                <a:ext uri="{FF2B5EF4-FFF2-40B4-BE49-F238E27FC236}">
                  <a16:creationId xmlns:a16="http://schemas.microsoft.com/office/drawing/2014/main" id="{94274093-4078-4096-B85F-E239D5D58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170" y="1857508"/>
              <a:ext cx="1588" cy="1717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Arc 554">
              <a:extLst>
                <a:ext uri="{FF2B5EF4-FFF2-40B4-BE49-F238E27FC236}">
                  <a16:creationId xmlns:a16="http://schemas.microsoft.com/office/drawing/2014/main" id="{3E932CA0-EC95-41A9-9830-CA2C4FFF042C}"/>
                </a:ext>
              </a:extLst>
            </p:cNvPr>
            <p:cNvSpPr>
              <a:spLocks/>
            </p:cNvSpPr>
            <p:nvPr/>
          </p:nvSpPr>
          <p:spPr bwMode="auto">
            <a:xfrm rot="10719545" flipH="1" flipV="1">
              <a:off x="1528445" y="1332231"/>
              <a:ext cx="1185013" cy="555476"/>
            </a:xfrm>
            <a:custGeom>
              <a:avLst/>
              <a:gdLst>
                <a:gd name="T0" fmla="*/ 0 w 43134"/>
                <a:gd name="T1" fmla="*/ 0 h 21600"/>
                <a:gd name="T2" fmla="*/ 0 w 43134"/>
                <a:gd name="T3" fmla="*/ 0 h 21600"/>
                <a:gd name="T4" fmla="*/ 0 w 431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555">
              <a:extLst>
                <a:ext uri="{FF2B5EF4-FFF2-40B4-BE49-F238E27FC236}">
                  <a16:creationId xmlns:a16="http://schemas.microsoft.com/office/drawing/2014/main" id="{C119360B-72F7-474D-8EA0-66ACCC0A7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028" y="4119560"/>
              <a:ext cx="1731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rc 556">
              <a:extLst>
                <a:ext uri="{FF2B5EF4-FFF2-40B4-BE49-F238E27FC236}">
                  <a16:creationId xmlns:a16="http://schemas.microsoft.com/office/drawing/2014/main" id="{4453A340-00EB-4C41-970F-9E3AA78BEC3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13814" y="3322376"/>
              <a:ext cx="801885" cy="545953"/>
            </a:xfrm>
            <a:custGeom>
              <a:avLst/>
              <a:gdLst>
                <a:gd name="T0" fmla="*/ 0 w 21600"/>
                <a:gd name="T1" fmla="*/ 0 h 23713"/>
                <a:gd name="T2" fmla="*/ 0 w 21600"/>
                <a:gd name="T3" fmla="*/ 0 h 23713"/>
                <a:gd name="T4" fmla="*/ 0 w 21600"/>
                <a:gd name="T5" fmla="*/ 0 h 23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</a:path>
                <a:path w="21600" h="23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rc 557">
              <a:extLst>
                <a:ext uri="{FF2B5EF4-FFF2-40B4-BE49-F238E27FC236}">
                  <a16:creationId xmlns:a16="http://schemas.microsoft.com/office/drawing/2014/main" id="{69E32A69-A9EE-40B0-847D-3D084C3CD7E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522413" y="3575038"/>
              <a:ext cx="796806" cy="549127"/>
            </a:xfrm>
            <a:custGeom>
              <a:avLst/>
              <a:gdLst>
                <a:gd name="T0" fmla="*/ 0 w 21600"/>
                <a:gd name="T1" fmla="*/ 0 h 23840"/>
                <a:gd name="T2" fmla="*/ 0 w 21600"/>
                <a:gd name="T3" fmla="*/ 0 h 23840"/>
                <a:gd name="T4" fmla="*/ 0 w 21600"/>
                <a:gd name="T5" fmla="*/ 0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4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</a:path>
                <a:path w="21600" h="2384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AutoShape 561">
              <a:extLst>
                <a:ext uri="{FF2B5EF4-FFF2-40B4-BE49-F238E27FC236}">
                  <a16:creationId xmlns:a16="http://schemas.microsoft.com/office/drawing/2014/main" id="{4D14EE5B-A7D7-460E-8205-0147B5A75A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88827" y="4042215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9" name="Group 562">
              <a:extLst>
                <a:ext uri="{FF2B5EF4-FFF2-40B4-BE49-F238E27FC236}">
                  <a16:creationId xmlns:a16="http://schemas.microsoft.com/office/drawing/2014/main" id="{26F0A770-AFD9-42B9-AE15-9D7FFB24079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3632906" y="3874327"/>
              <a:ext cx="311066" cy="490465"/>
              <a:chOff x="2820" y="264"/>
              <a:chExt cx="420" cy="1452"/>
            </a:xfrm>
          </p:grpSpPr>
          <p:sp>
            <p:nvSpPr>
              <p:cNvPr id="163" name="Line 563">
                <a:extLst>
                  <a:ext uri="{FF2B5EF4-FFF2-40B4-BE49-F238E27FC236}">
                    <a16:creationId xmlns:a16="http://schemas.microsoft.com/office/drawing/2014/main" id="{3F4F732A-4117-4E49-BAAC-4F9C5D9B6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4" name="Group 564">
                <a:extLst>
                  <a:ext uri="{FF2B5EF4-FFF2-40B4-BE49-F238E27FC236}">
                    <a16:creationId xmlns:a16="http://schemas.microsoft.com/office/drawing/2014/main" id="{90399E3D-DE87-438D-B7CD-55D037220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5" name="Group 565">
                  <a:extLst>
                    <a:ext uri="{FF2B5EF4-FFF2-40B4-BE49-F238E27FC236}">
                      <a16:creationId xmlns:a16="http://schemas.microsoft.com/office/drawing/2014/main" id="{89F08B96-BD6B-4FFC-9648-64B03B9F0B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8" name="Group 566">
                    <a:extLst>
                      <a:ext uri="{FF2B5EF4-FFF2-40B4-BE49-F238E27FC236}">
                        <a16:creationId xmlns:a16="http://schemas.microsoft.com/office/drawing/2014/main" id="{8C511369-4FE6-44CA-B71F-3F5BFD974A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0" name="Group 567">
                      <a:extLst>
                        <a:ext uri="{FF2B5EF4-FFF2-40B4-BE49-F238E27FC236}">
                          <a16:creationId xmlns:a16="http://schemas.microsoft.com/office/drawing/2014/main" id="{F6ED7B78-DF93-41FD-AC56-EB514CEF6D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3" name="Freeform 568">
                        <a:extLst>
                          <a:ext uri="{FF2B5EF4-FFF2-40B4-BE49-F238E27FC236}">
                            <a16:creationId xmlns:a16="http://schemas.microsoft.com/office/drawing/2014/main" id="{AC073356-3032-4B95-8D08-3706A9FCBB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4" name="Freeform 569">
                        <a:extLst>
                          <a:ext uri="{FF2B5EF4-FFF2-40B4-BE49-F238E27FC236}">
                            <a16:creationId xmlns:a16="http://schemas.microsoft.com/office/drawing/2014/main" id="{A9A52EE0-77B6-4A99-966D-47B55C5CBB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1" name="Freeform 570">
                      <a:extLst>
                        <a:ext uri="{FF2B5EF4-FFF2-40B4-BE49-F238E27FC236}">
                          <a16:creationId xmlns:a16="http://schemas.microsoft.com/office/drawing/2014/main" id="{C3A52F9A-C89C-464E-8DD0-85B5ED8C80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2" name="Freeform 571">
                      <a:extLst>
                        <a:ext uri="{FF2B5EF4-FFF2-40B4-BE49-F238E27FC236}">
                          <a16:creationId xmlns:a16="http://schemas.microsoft.com/office/drawing/2014/main" id="{29D243D6-4D0C-4CBC-895B-3AA249F5D4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9" name="Line 572">
                    <a:extLst>
                      <a:ext uri="{FF2B5EF4-FFF2-40B4-BE49-F238E27FC236}">
                        <a16:creationId xmlns:a16="http://schemas.microsoft.com/office/drawing/2014/main" id="{D95CA7E3-5816-41F2-BABF-1131A7D610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6" name="AutoShape 573">
                  <a:extLst>
                    <a:ext uri="{FF2B5EF4-FFF2-40B4-BE49-F238E27FC236}">
                      <a16:creationId xmlns:a16="http://schemas.microsoft.com/office/drawing/2014/main" id="{72968E94-1BAB-4A23-B39C-6CA3C18C8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7" name="Line 574">
                  <a:extLst>
                    <a:ext uri="{FF2B5EF4-FFF2-40B4-BE49-F238E27FC236}">
                      <a16:creationId xmlns:a16="http://schemas.microsoft.com/office/drawing/2014/main" id="{6FAD119B-6C7C-4335-A859-240349BCF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0" name="Group 601">
              <a:extLst>
                <a:ext uri="{FF2B5EF4-FFF2-40B4-BE49-F238E27FC236}">
                  <a16:creationId xmlns:a16="http://schemas.microsoft.com/office/drawing/2014/main" id="{35C0BFA6-01E1-45CA-953C-0DF97BF8C64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649120" y="3608410"/>
              <a:ext cx="311066" cy="490465"/>
              <a:chOff x="2820" y="264"/>
              <a:chExt cx="420" cy="1452"/>
            </a:xfrm>
          </p:grpSpPr>
          <p:sp>
            <p:nvSpPr>
              <p:cNvPr id="151" name="Line 602">
                <a:extLst>
                  <a:ext uri="{FF2B5EF4-FFF2-40B4-BE49-F238E27FC236}">
                    <a16:creationId xmlns:a16="http://schemas.microsoft.com/office/drawing/2014/main" id="{5C6A0A61-5397-4C4B-B238-FF2205C4A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52" name="Group 603">
                <a:extLst>
                  <a:ext uri="{FF2B5EF4-FFF2-40B4-BE49-F238E27FC236}">
                    <a16:creationId xmlns:a16="http://schemas.microsoft.com/office/drawing/2014/main" id="{777F9875-58E4-47A4-BFF9-17C89DE47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3" name="Group 604">
                  <a:extLst>
                    <a:ext uri="{FF2B5EF4-FFF2-40B4-BE49-F238E27FC236}">
                      <a16:creationId xmlns:a16="http://schemas.microsoft.com/office/drawing/2014/main" id="{B0D2BF22-92B7-4698-AC4B-26BE0957DC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56" name="Group 605">
                    <a:extLst>
                      <a:ext uri="{FF2B5EF4-FFF2-40B4-BE49-F238E27FC236}">
                        <a16:creationId xmlns:a16="http://schemas.microsoft.com/office/drawing/2014/main" id="{E7B8382A-6BA1-4B47-A739-E682F38229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58" name="Group 606">
                      <a:extLst>
                        <a:ext uri="{FF2B5EF4-FFF2-40B4-BE49-F238E27FC236}">
                          <a16:creationId xmlns:a16="http://schemas.microsoft.com/office/drawing/2014/main" id="{0604C323-51EE-4FD3-9DC5-0CDB3A06E80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61" name="Freeform 607">
                        <a:extLst>
                          <a:ext uri="{FF2B5EF4-FFF2-40B4-BE49-F238E27FC236}">
                            <a16:creationId xmlns:a16="http://schemas.microsoft.com/office/drawing/2014/main" id="{FA9F934C-5277-42E4-967E-BA1FA3E40C0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2" name="Freeform 608">
                        <a:extLst>
                          <a:ext uri="{FF2B5EF4-FFF2-40B4-BE49-F238E27FC236}">
                            <a16:creationId xmlns:a16="http://schemas.microsoft.com/office/drawing/2014/main" id="{C07145BC-E4E2-4EE8-8283-8E018B90B3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9" name="Freeform 609">
                      <a:extLst>
                        <a:ext uri="{FF2B5EF4-FFF2-40B4-BE49-F238E27FC236}">
                          <a16:creationId xmlns:a16="http://schemas.microsoft.com/office/drawing/2014/main" id="{59491B88-B8DB-4B50-8276-9D9CD1BFDA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610">
                      <a:extLst>
                        <a:ext uri="{FF2B5EF4-FFF2-40B4-BE49-F238E27FC236}">
                          <a16:creationId xmlns:a16="http://schemas.microsoft.com/office/drawing/2014/main" id="{A493EAA9-F83F-40F9-9AB6-69EB24E6C7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Line 611">
                    <a:extLst>
                      <a:ext uri="{FF2B5EF4-FFF2-40B4-BE49-F238E27FC236}">
                        <a16:creationId xmlns:a16="http://schemas.microsoft.com/office/drawing/2014/main" id="{5D5977AC-D61A-468C-8C4E-8B129D2EAD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AutoShape 612">
                  <a:extLst>
                    <a:ext uri="{FF2B5EF4-FFF2-40B4-BE49-F238E27FC236}">
                      <a16:creationId xmlns:a16="http://schemas.microsoft.com/office/drawing/2014/main" id="{2FA20C7D-C075-4C00-A654-CA485E22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5" name="Line 613">
                  <a:extLst>
                    <a:ext uri="{FF2B5EF4-FFF2-40B4-BE49-F238E27FC236}">
                      <a16:creationId xmlns:a16="http://schemas.microsoft.com/office/drawing/2014/main" id="{D0911699-1D11-4040-B0F3-B1486417B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1" name="Group 628">
              <a:extLst>
                <a:ext uri="{FF2B5EF4-FFF2-40B4-BE49-F238E27FC236}">
                  <a16:creationId xmlns:a16="http://schemas.microsoft.com/office/drawing/2014/main" id="{93FBAEE2-E3B9-4081-9751-A7849628386F}"/>
                </a:ext>
              </a:extLst>
            </p:cNvPr>
            <p:cNvGrpSpPr>
              <a:grpSpLocks/>
            </p:cNvGrpSpPr>
            <p:nvPr/>
          </p:nvGrpSpPr>
          <p:grpSpPr bwMode="auto">
            <a:xfrm rot="14002766" flipH="1">
              <a:off x="2386155" y="2207749"/>
              <a:ext cx="747512" cy="326976"/>
              <a:chOff x="4875" y="7237"/>
              <a:chExt cx="4230" cy="1883"/>
            </a:xfrm>
          </p:grpSpPr>
          <p:sp>
            <p:nvSpPr>
              <p:cNvPr id="149" name="Arc 629">
                <a:extLst>
                  <a:ext uri="{FF2B5EF4-FFF2-40B4-BE49-F238E27FC236}">
                    <a16:creationId xmlns:a16="http://schemas.microsoft.com/office/drawing/2014/main" id="{B7785755-DAB9-4FDB-AA61-E416ADAB9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AutoShape 630">
                <a:extLst>
                  <a:ext uri="{FF2B5EF4-FFF2-40B4-BE49-F238E27FC236}">
                    <a16:creationId xmlns:a16="http://schemas.microsoft.com/office/drawing/2014/main" id="{79177F22-9561-4A27-8225-B4F5C676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42" name="AutoShape 633">
              <a:extLst>
                <a:ext uri="{FF2B5EF4-FFF2-40B4-BE49-F238E27FC236}">
                  <a16:creationId xmlns:a16="http://schemas.microsoft.com/office/drawing/2014/main" id="{3D8D7F53-BB7A-4553-AE41-9D63FB4FC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991" y="3754877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2" name="Text Box 145">
            <a:extLst>
              <a:ext uri="{FF2B5EF4-FFF2-40B4-BE49-F238E27FC236}">
                <a16:creationId xmlns:a16="http://schemas.microsoft.com/office/drawing/2014/main" id="{03AC77D7-527D-4EDD-8508-5CAF45EDE26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014199" y="2435586"/>
            <a:ext cx="1557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grpSp>
        <p:nvGrpSpPr>
          <p:cNvPr id="203" name="Group 562">
            <a:extLst>
              <a:ext uri="{FF2B5EF4-FFF2-40B4-BE49-F238E27FC236}">
                <a16:creationId xmlns:a16="http://schemas.microsoft.com/office/drawing/2014/main" id="{5B3C0BE1-2EF4-4732-A758-430453AD7443}"/>
              </a:ext>
            </a:extLst>
          </p:cNvPr>
          <p:cNvGrpSpPr>
            <a:grpSpLocks/>
          </p:cNvGrpSpPr>
          <p:nvPr/>
        </p:nvGrpSpPr>
        <p:grpSpPr bwMode="auto">
          <a:xfrm rot="10631432" flipH="1" flipV="1">
            <a:off x="2567377" y="2872065"/>
            <a:ext cx="311066" cy="490465"/>
            <a:chOff x="2820" y="264"/>
            <a:chExt cx="420" cy="1452"/>
          </a:xfrm>
        </p:grpSpPr>
        <p:sp>
          <p:nvSpPr>
            <p:cNvPr id="204" name="Line 563">
              <a:extLst>
                <a:ext uri="{FF2B5EF4-FFF2-40B4-BE49-F238E27FC236}">
                  <a16:creationId xmlns:a16="http://schemas.microsoft.com/office/drawing/2014/main" id="{D6A323FA-BE60-4F0E-9F83-997FFE408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564">
              <a:extLst>
                <a:ext uri="{FF2B5EF4-FFF2-40B4-BE49-F238E27FC236}">
                  <a16:creationId xmlns:a16="http://schemas.microsoft.com/office/drawing/2014/main" id="{C3A7B16E-DB7F-4D57-90D4-91250F716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565">
                <a:extLst>
                  <a:ext uri="{FF2B5EF4-FFF2-40B4-BE49-F238E27FC236}">
                    <a16:creationId xmlns:a16="http://schemas.microsoft.com/office/drawing/2014/main" id="{461F179F-9A18-4A8A-A53D-8B4AC2DB6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566">
                  <a:extLst>
                    <a:ext uri="{FF2B5EF4-FFF2-40B4-BE49-F238E27FC236}">
                      <a16:creationId xmlns:a16="http://schemas.microsoft.com/office/drawing/2014/main" id="{EA1167E5-86EC-4FF9-ADF0-A719CFD011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5" name="Group 567">
                    <a:extLst>
                      <a:ext uri="{FF2B5EF4-FFF2-40B4-BE49-F238E27FC236}">
                        <a16:creationId xmlns:a16="http://schemas.microsoft.com/office/drawing/2014/main" id="{37FB20A9-36EC-4802-BACB-9BA11CF611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8" name="Freeform 568">
                      <a:extLst>
                        <a:ext uri="{FF2B5EF4-FFF2-40B4-BE49-F238E27FC236}">
                          <a16:creationId xmlns:a16="http://schemas.microsoft.com/office/drawing/2014/main" id="{ADD112B6-AB7B-4AAB-9030-FEAFC6E0BC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" name="Freeform 569">
                      <a:extLst>
                        <a:ext uri="{FF2B5EF4-FFF2-40B4-BE49-F238E27FC236}">
                          <a16:creationId xmlns:a16="http://schemas.microsoft.com/office/drawing/2014/main" id="{D5D2A2CD-E12F-4BDF-8211-9FBD52CAA7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6" name="Freeform 570">
                    <a:extLst>
                      <a:ext uri="{FF2B5EF4-FFF2-40B4-BE49-F238E27FC236}">
                        <a16:creationId xmlns:a16="http://schemas.microsoft.com/office/drawing/2014/main" id="{D9A55068-93A5-4464-BB41-573F6F6CB9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7" name="Freeform 571">
                    <a:extLst>
                      <a:ext uri="{FF2B5EF4-FFF2-40B4-BE49-F238E27FC236}">
                        <a16:creationId xmlns:a16="http://schemas.microsoft.com/office/drawing/2014/main" id="{D9353A78-8098-4788-B5E9-41827D18A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0" name="Line 572">
                  <a:extLst>
                    <a:ext uri="{FF2B5EF4-FFF2-40B4-BE49-F238E27FC236}">
                      <a16:creationId xmlns:a16="http://schemas.microsoft.com/office/drawing/2014/main" id="{6841E475-837A-4E4F-99AD-41BE663A2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573">
                <a:extLst>
                  <a:ext uri="{FF2B5EF4-FFF2-40B4-BE49-F238E27FC236}">
                    <a16:creationId xmlns:a16="http://schemas.microsoft.com/office/drawing/2014/main" id="{C6949DC0-8873-4F7E-B335-4F7DCA6B6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574">
                <a:extLst>
                  <a:ext uri="{FF2B5EF4-FFF2-40B4-BE49-F238E27FC236}">
                    <a16:creationId xmlns:a16="http://schemas.microsoft.com/office/drawing/2014/main" id="{74281E93-9713-4519-B797-BBD8F8FAC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0" name="Group 562">
            <a:extLst>
              <a:ext uri="{FF2B5EF4-FFF2-40B4-BE49-F238E27FC236}">
                <a16:creationId xmlns:a16="http://schemas.microsoft.com/office/drawing/2014/main" id="{BB8F3B0B-FCF6-4BC1-B455-C3B442D2210D}"/>
              </a:ext>
            </a:extLst>
          </p:cNvPr>
          <p:cNvGrpSpPr>
            <a:grpSpLocks/>
          </p:cNvGrpSpPr>
          <p:nvPr/>
        </p:nvGrpSpPr>
        <p:grpSpPr bwMode="auto">
          <a:xfrm rot="10994252" flipV="1">
            <a:off x="2540427" y="1782109"/>
            <a:ext cx="311066" cy="490465"/>
            <a:chOff x="2820" y="264"/>
            <a:chExt cx="420" cy="1452"/>
          </a:xfrm>
        </p:grpSpPr>
        <p:sp>
          <p:nvSpPr>
            <p:cNvPr id="261" name="Line 563">
              <a:extLst>
                <a:ext uri="{FF2B5EF4-FFF2-40B4-BE49-F238E27FC236}">
                  <a16:creationId xmlns:a16="http://schemas.microsoft.com/office/drawing/2014/main" id="{9037489A-8EA5-4FC9-A52E-601BA6A01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2" name="Group 564">
              <a:extLst>
                <a:ext uri="{FF2B5EF4-FFF2-40B4-BE49-F238E27FC236}">
                  <a16:creationId xmlns:a16="http://schemas.microsoft.com/office/drawing/2014/main" id="{0ABDEB5A-74E7-4975-ADFF-CCBCAAE11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3" name="Group 565">
                <a:extLst>
                  <a:ext uri="{FF2B5EF4-FFF2-40B4-BE49-F238E27FC236}">
                    <a16:creationId xmlns:a16="http://schemas.microsoft.com/office/drawing/2014/main" id="{AD24664B-95A3-4930-9699-500759983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" name="Group 566">
                  <a:extLst>
                    <a:ext uri="{FF2B5EF4-FFF2-40B4-BE49-F238E27FC236}">
                      <a16:creationId xmlns:a16="http://schemas.microsoft.com/office/drawing/2014/main" id="{999D76DB-5157-44E0-99BB-706DABF74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8" name="Group 567">
                    <a:extLst>
                      <a:ext uri="{FF2B5EF4-FFF2-40B4-BE49-F238E27FC236}">
                        <a16:creationId xmlns:a16="http://schemas.microsoft.com/office/drawing/2014/main" id="{2399B016-3E39-481A-83B7-9BB637887C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1" name="Freeform 568">
                      <a:extLst>
                        <a:ext uri="{FF2B5EF4-FFF2-40B4-BE49-F238E27FC236}">
                          <a16:creationId xmlns:a16="http://schemas.microsoft.com/office/drawing/2014/main" id="{629EDCBF-3BDD-4239-852F-39E4A614F6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2" name="Freeform 569">
                      <a:extLst>
                        <a:ext uri="{FF2B5EF4-FFF2-40B4-BE49-F238E27FC236}">
                          <a16:creationId xmlns:a16="http://schemas.microsoft.com/office/drawing/2014/main" id="{42BC4C6B-AD64-4CB9-A156-C69F364CB6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9" name="Freeform 570">
                    <a:extLst>
                      <a:ext uri="{FF2B5EF4-FFF2-40B4-BE49-F238E27FC236}">
                        <a16:creationId xmlns:a16="http://schemas.microsoft.com/office/drawing/2014/main" id="{A83ECDB7-0C18-4138-A261-599C7B752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0" name="Freeform 571">
                    <a:extLst>
                      <a:ext uri="{FF2B5EF4-FFF2-40B4-BE49-F238E27FC236}">
                        <a16:creationId xmlns:a16="http://schemas.microsoft.com/office/drawing/2014/main" id="{40E007BE-9708-469C-86EA-EB27D603E6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7" name="Line 572">
                  <a:extLst>
                    <a:ext uri="{FF2B5EF4-FFF2-40B4-BE49-F238E27FC236}">
                      <a16:creationId xmlns:a16="http://schemas.microsoft.com/office/drawing/2014/main" id="{2A43097F-770F-443D-9FED-F4E27CC31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4" name="AutoShape 573">
                <a:extLst>
                  <a:ext uri="{FF2B5EF4-FFF2-40B4-BE49-F238E27FC236}">
                    <a16:creationId xmlns:a16="http://schemas.microsoft.com/office/drawing/2014/main" id="{E7975E92-792A-49AF-9128-79A0F122B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5" name="Line 574">
                <a:extLst>
                  <a:ext uri="{FF2B5EF4-FFF2-40B4-BE49-F238E27FC236}">
                    <a16:creationId xmlns:a16="http://schemas.microsoft.com/office/drawing/2014/main" id="{C0FA35C6-B408-4936-AEA4-470E4207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3" name="Group 562">
            <a:extLst>
              <a:ext uri="{FF2B5EF4-FFF2-40B4-BE49-F238E27FC236}">
                <a16:creationId xmlns:a16="http://schemas.microsoft.com/office/drawing/2014/main" id="{04207FC1-F43B-459F-8CE4-BA9339E194E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948917" y="1106034"/>
            <a:ext cx="311066" cy="490465"/>
            <a:chOff x="2820" y="264"/>
            <a:chExt cx="420" cy="1452"/>
          </a:xfrm>
        </p:grpSpPr>
        <p:sp>
          <p:nvSpPr>
            <p:cNvPr id="274" name="Line 563">
              <a:extLst>
                <a:ext uri="{FF2B5EF4-FFF2-40B4-BE49-F238E27FC236}">
                  <a16:creationId xmlns:a16="http://schemas.microsoft.com/office/drawing/2014/main" id="{D849CCCC-7D23-4678-9A23-13FA27FC4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5" name="Group 564">
              <a:extLst>
                <a:ext uri="{FF2B5EF4-FFF2-40B4-BE49-F238E27FC236}">
                  <a16:creationId xmlns:a16="http://schemas.microsoft.com/office/drawing/2014/main" id="{FF49E9E3-93F5-4027-9121-D99B10FB0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6" name="Group 565">
                <a:extLst>
                  <a:ext uri="{FF2B5EF4-FFF2-40B4-BE49-F238E27FC236}">
                    <a16:creationId xmlns:a16="http://schemas.microsoft.com/office/drawing/2014/main" id="{2ED93B2E-1707-4FA7-857A-DAF22E14C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9" name="Group 566">
                  <a:extLst>
                    <a:ext uri="{FF2B5EF4-FFF2-40B4-BE49-F238E27FC236}">
                      <a16:creationId xmlns:a16="http://schemas.microsoft.com/office/drawing/2014/main" id="{3E5F9397-6978-4886-8624-E33797178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1" name="Group 567">
                    <a:extLst>
                      <a:ext uri="{FF2B5EF4-FFF2-40B4-BE49-F238E27FC236}">
                        <a16:creationId xmlns:a16="http://schemas.microsoft.com/office/drawing/2014/main" id="{E3E63DD1-C412-45C0-A223-5DC4EC2992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4" name="Freeform 568">
                      <a:extLst>
                        <a:ext uri="{FF2B5EF4-FFF2-40B4-BE49-F238E27FC236}">
                          <a16:creationId xmlns:a16="http://schemas.microsoft.com/office/drawing/2014/main" id="{48BD750D-D4B6-452C-B067-0203A76516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" name="Freeform 569">
                      <a:extLst>
                        <a:ext uri="{FF2B5EF4-FFF2-40B4-BE49-F238E27FC236}">
                          <a16:creationId xmlns:a16="http://schemas.microsoft.com/office/drawing/2014/main" id="{7A05A2EE-0965-42AC-BAD6-B975B82E17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2" name="Freeform 570">
                    <a:extLst>
                      <a:ext uri="{FF2B5EF4-FFF2-40B4-BE49-F238E27FC236}">
                        <a16:creationId xmlns:a16="http://schemas.microsoft.com/office/drawing/2014/main" id="{1379C9A4-276F-47FF-BB3C-45D7E3EBBF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3" name="Freeform 571">
                    <a:extLst>
                      <a:ext uri="{FF2B5EF4-FFF2-40B4-BE49-F238E27FC236}">
                        <a16:creationId xmlns:a16="http://schemas.microsoft.com/office/drawing/2014/main" id="{BA8D66E6-4128-49A1-A05D-93293A1B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0" name="Line 572">
                  <a:extLst>
                    <a:ext uri="{FF2B5EF4-FFF2-40B4-BE49-F238E27FC236}">
                      <a16:creationId xmlns:a16="http://schemas.microsoft.com/office/drawing/2014/main" id="{3F3AA4D7-A5CB-48F7-A1BD-C40345369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7" name="AutoShape 573">
                <a:extLst>
                  <a:ext uri="{FF2B5EF4-FFF2-40B4-BE49-F238E27FC236}">
                    <a16:creationId xmlns:a16="http://schemas.microsoft.com/office/drawing/2014/main" id="{81F75F63-758B-42C1-BE3C-D5A41635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78" name="Line 574">
                <a:extLst>
                  <a:ext uri="{FF2B5EF4-FFF2-40B4-BE49-F238E27FC236}">
                    <a16:creationId xmlns:a16="http://schemas.microsoft.com/office/drawing/2014/main" id="{85B92132-AB6B-4B3F-9749-21080B7FE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6" name="Group 562">
            <a:extLst>
              <a:ext uri="{FF2B5EF4-FFF2-40B4-BE49-F238E27FC236}">
                <a16:creationId xmlns:a16="http://schemas.microsoft.com/office/drawing/2014/main" id="{D2A3DF4F-81F9-4991-9D32-7F9DF9C9C065}"/>
              </a:ext>
            </a:extLst>
          </p:cNvPr>
          <p:cNvGrpSpPr>
            <a:grpSpLocks/>
          </p:cNvGrpSpPr>
          <p:nvPr/>
        </p:nvGrpSpPr>
        <p:grpSpPr bwMode="auto">
          <a:xfrm rot="354142" flipV="1">
            <a:off x="1402129" y="2339741"/>
            <a:ext cx="311066" cy="490465"/>
            <a:chOff x="2820" y="264"/>
            <a:chExt cx="420" cy="1452"/>
          </a:xfrm>
        </p:grpSpPr>
        <p:sp>
          <p:nvSpPr>
            <p:cNvPr id="287" name="Line 563">
              <a:extLst>
                <a:ext uri="{FF2B5EF4-FFF2-40B4-BE49-F238E27FC236}">
                  <a16:creationId xmlns:a16="http://schemas.microsoft.com/office/drawing/2014/main" id="{EB07F6CC-F118-4DA5-AD50-57A9BAB96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8" name="Group 564">
              <a:extLst>
                <a:ext uri="{FF2B5EF4-FFF2-40B4-BE49-F238E27FC236}">
                  <a16:creationId xmlns:a16="http://schemas.microsoft.com/office/drawing/2014/main" id="{1A4E9102-4F1F-4E38-AC47-FDC5A086E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9" name="Group 565">
                <a:extLst>
                  <a:ext uri="{FF2B5EF4-FFF2-40B4-BE49-F238E27FC236}">
                    <a16:creationId xmlns:a16="http://schemas.microsoft.com/office/drawing/2014/main" id="{D94C9178-914E-4C10-AEF7-5E1598437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2" name="Group 566">
                  <a:extLst>
                    <a:ext uri="{FF2B5EF4-FFF2-40B4-BE49-F238E27FC236}">
                      <a16:creationId xmlns:a16="http://schemas.microsoft.com/office/drawing/2014/main" id="{7A0E4172-9044-488A-98B0-2BD3DB593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4" name="Group 567">
                    <a:extLst>
                      <a:ext uri="{FF2B5EF4-FFF2-40B4-BE49-F238E27FC236}">
                        <a16:creationId xmlns:a16="http://schemas.microsoft.com/office/drawing/2014/main" id="{A8842794-2C54-4D96-8E75-30A4AB0332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7" name="Freeform 568">
                      <a:extLst>
                        <a:ext uri="{FF2B5EF4-FFF2-40B4-BE49-F238E27FC236}">
                          <a16:creationId xmlns:a16="http://schemas.microsoft.com/office/drawing/2014/main" id="{DB75C057-3E34-46D1-8309-0CA2F5BAE0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8" name="Freeform 569">
                      <a:extLst>
                        <a:ext uri="{FF2B5EF4-FFF2-40B4-BE49-F238E27FC236}">
                          <a16:creationId xmlns:a16="http://schemas.microsoft.com/office/drawing/2014/main" id="{9363E432-80EB-4ECF-B8DF-016D945F3B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5" name="Freeform 570">
                    <a:extLst>
                      <a:ext uri="{FF2B5EF4-FFF2-40B4-BE49-F238E27FC236}">
                        <a16:creationId xmlns:a16="http://schemas.microsoft.com/office/drawing/2014/main" id="{6CBBE1E0-74A8-4CAE-B500-91280D3381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6" name="Freeform 571">
                    <a:extLst>
                      <a:ext uri="{FF2B5EF4-FFF2-40B4-BE49-F238E27FC236}">
                        <a16:creationId xmlns:a16="http://schemas.microsoft.com/office/drawing/2014/main" id="{0DD5C40D-459E-4035-9EAD-7097776DF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3" name="Line 572">
                  <a:extLst>
                    <a:ext uri="{FF2B5EF4-FFF2-40B4-BE49-F238E27FC236}">
                      <a16:creationId xmlns:a16="http://schemas.microsoft.com/office/drawing/2014/main" id="{FB4E8503-F624-4D63-A975-31C6A86A6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0" name="AutoShape 573">
                <a:extLst>
                  <a:ext uri="{FF2B5EF4-FFF2-40B4-BE49-F238E27FC236}">
                    <a16:creationId xmlns:a16="http://schemas.microsoft.com/office/drawing/2014/main" id="{26A7C8D7-3370-45D2-B11C-7320DA908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1" name="Line 574">
                <a:extLst>
                  <a:ext uri="{FF2B5EF4-FFF2-40B4-BE49-F238E27FC236}">
                    <a16:creationId xmlns:a16="http://schemas.microsoft.com/office/drawing/2014/main" id="{AA91351B-5A5C-4E01-BC3B-156B5EAF8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A7C7ACA-BCC5-2258-C347-AC524DE7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4" name="Rectangle 116">
            <a:extLst>
              <a:ext uri="{FF2B5EF4-FFF2-40B4-BE49-F238E27FC236}">
                <a16:creationId xmlns:a16="http://schemas.microsoft.com/office/drawing/2014/main" id="{0BB344BE-7C8A-8710-F601-70C14733D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17" y="268085"/>
            <a:ext cx="49839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- 12 Humpty Bump +++ avec demi-tonneau</a:t>
            </a:r>
            <a:endParaRPr lang="de-DE" sz="1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8F539-AEE1-4215-9349-BBB11E871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80897-DD76-4910-8633-14F413EBFF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6" name="Rectangle 6">
            <a:extLst>
              <a:ext uri="{FF2B5EF4-FFF2-40B4-BE49-F238E27FC236}">
                <a16:creationId xmlns:a16="http://schemas.microsoft.com/office/drawing/2014/main" id="{6C37D4BA-14A0-4A99-AC5F-B1B84E2E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" y="6847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C89C70A7-2F42-4945-9A5B-F37BF7C2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091C26D6-5C84-4FBC-AFCF-C059203F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49" name="Group 9">
            <a:extLst>
              <a:ext uri="{FF2B5EF4-FFF2-40B4-BE49-F238E27FC236}">
                <a16:creationId xmlns:a16="http://schemas.microsoft.com/office/drawing/2014/main" id="{0C242D9B-8DAF-4509-8505-A48D53A6B03A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50" name="AutoShape 10">
              <a:extLst>
                <a:ext uri="{FF2B5EF4-FFF2-40B4-BE49-F238E27FC236}">
                  <a16:creationId xmlns:a16="http://schemas.microsoft.com/office/drawing/2014/main" id="{6BA6E307-8BD3-4C93-9E11-F848B6755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" name="Group 11">
              <a:extLst>
                <a:ext uri="{FF2B5EF4-FFF2-40B4-BE49-F238E27FC236}">
                  <a16:creationId xmlns:a16="http://schemas.microsoft.com/office/drawing/2014/main" id="{3161DA59-F03E-49E4-954A-D529A79E1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id="{3E959A8B-7703-4A27-8C22-B2C78A25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id="{D6133A76-1FC0-4CAE-B358-608C03C4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id="{8CFFEF09-C21A-4B1D-9745-540FAC1BE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id="{628BBAE6-2382-4A51-8427-5BBB3561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" name="Freeform 16">
                <a:extLst>
                  <a:ext uri="{FF2B5EF4-FFF2-40B4-BE49-F238E27FC236}">
                    <a16:creationId xmlns:a16="http://schemas.microsoft.com/office/drawing/2014/main" id="{0BC7FA72-902A-4799-BAD4-988964F0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6" name="Freeform 17">
                <a:extLst>
                  <a:ext uri="{FF2B5EF4-FFF2-40B4-BE49-F238E27FC236}">
                    <a16:creationId xmlns:a16="http://schemas.microsoft.com/office/drawing/2014/main" id="{E3122D7B-33C9-44B5-AC84-509FD14A3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7" name="Freeform 18">
                <a:extLst>
                  <a:ext uri="{FF2B5EF4-FFF2-40B4-BE49-F238E27FC236}">
                    <a16:creationId xmlns:a16="http://schemas.microsoft.com/office/drawing/2014/main" id="{D3E28766-A08D-42D3-8E35-A60D1ED5A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8" name="Freeform 19">
                <a:extLst>
                  <a:ext uri="{FF2B5EF4-FFF2-40B4-BE49-F238E27FC236}">
                    <a16:creationId xmlns:a16="http://schemas.microsoft.com/office/drawing/2014/main" id="{339711E0-4D01-4D90-A8F0-F9D245021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" name="Freeform 20">
                <a:extLst>
                  <a:ext uri="{FF2B5EF4-FFF2-40B4-BE49-F238E27FC236}">
                    <a16:creationId xmlns:a16="http://schemas.microsoft.com/office/drawing/2014/main" id="{7CFBD015-2E5E-47C3-BBD2-60FF12D6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0" name="Freeform 21">
                <a:extLst>
                  <a:ext uri="{FF2B5EF4-FFF2-40B4-BE49-F238E27FC236}">
                    <a16:creationId xmlns:a16="http://schemas.microsoft.com/office/drawing/2014/main" id="{A03BE80A-4F5B-4E78-A15E-6C7A01D0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1" name="Freeform 22">
                <a:extLst>
                  <a:ext uri="{FF2B5EF4-FFF2-40B4-BE49-F238E27FC236}">
                    <a16:creationId xmlns:a16="http://schemas.microsoft.com/office/drawing/2014/main" id="{5CE70111-EC5F-4FE3-9FA1-65B821B3C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" name="Freeform 23">
                <a:extLst>
                  <a:ext uri="{FF2B5EF4-FFF2-40B4-BE49-F238E27FC236}">
                    <a16:creationId xmlns:a16="http://schemas.microsoft.com/office/drawing/2014/main" id="{15AA60CD-EF10-4104-9589-D8D43A0F1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3" name="Freeform 24">
                <a:extLst>
                  <a:ext uri="{FF2B5EF4-FFF2-40B4-BE49-F238E27FC236}">
                    <a16:creationId xmlns:a16="http://schemas.microsoft.com/office/drawing/2014/main" id="{71F37A7C-62ED-4D84-BAC5-3C415CB3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" name="Freeform 25">
                <a:extLst>
                  <a:ext uri="{FF2B5EF4-FFF2-40B4-BE49-F238E27FC236}">
                    <a16:creationId xmlns:a16="http://schemas.microsoft.com/office/drawing/2014/main" id="{147BB936-F65F-41D7-B282-B768C6BCB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id="{E9662F1B-0553-4C14-B9FE-D0F1874D2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" name="Freeform 27">
                <a:extLst>
                  <a:ext uri="{FF2B5EF4-FFF2-40B4-BE49-F238E27FC236}">
                    <a16:creationId xmlns:a16="http://schemas.microsoft.com/office/drawing/2014/main" id="{5891BD4C-F0A2-4647-973B-858535CF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" name="Freeform 28">
                <a:extLst>
                  <a:ext uri="{FF2B5EF4-FFF2-40B4-BE49-F238E27FC236}">
                    <a16:creationId xmlns:a16="http://schemas.microsoft.com/office/drawing/2014/main" id="{747DC36A-D454-4E40-95BB-56C8B114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" name="Freeform 29">
                <a:extLst>
                  <a:ext uri="{FF2B5EF4-FFF2-40B4-BE49-F238E27FC236}">
                    <a16:creationId xmlns:a16="http://schemas.microsoft.com/office/drawing/2014/main" id="{414DFA03-6221-41CC-A61B-537F7D12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" name="Freeform 30">
                <a:extLst>
                  <a:ext uri="{FF2B5EF4-FFF2-40B4-BE49-F238E27FC236}">
                    <a16:creationId xmlns:a16="http://schemas.microsoft.com/office/drawing/2014/main" id="{BD815927-ECEE-4B92-9E70-473BED82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0" name="Freeform 31">
                <a:extLst>
                  <a:ext uri="{FF2B5EF4-FFF2-40B4-BE49-F238E27FC236}">
                    <a16:creationId xmlns:a16="http://schemas.microsoft.com/office/drawing/2014/main" id="{74A03F48-7E39-41F6-8D62-47222820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1" name="Freeform 32">
                <a:extLst>
                  <a:ext uri="{FF2B5EF4-FFF2-40B4-BE49-F238E27FC236}">
                    <a16:creationId xmlns:a16="http://schemas.microsoft.com/office/drawing/2014/main" id="{A2C4766E-DDB7-4F6F-B8BF-E950DF39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2" name="Freeform 33">
                <a:extLst>
                  <a:ext uri="{FF2B5EF4-FFF2-40B4-BE49-F238E27FC236}">
                    <a16:creationId xmlns:a16="http://schemas.microsoft.com/office/drawing/2014/main" id="{8EE12736-BACA-4EDC-944B-687C0E13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3" name="Freeform 34">
                <a:extLst>
                  <a:ext uri="{FF2B5EF4-FFF2-40B4-BE49-F238E27FC236}">
                    <a16:creationId xmlns:a16="http://schemas.microsoft.com/office/drawing/2014/main" id="{58D311B6-7243-4BD6-915C-D4FE4B069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" name="Freeform 35">
                <a:extLst>
                  <a:ext uri="{FF2B5EF4-FFF2-40B4-BE49-F238E27FC236}">
                    <a16:creationId xmlns:a16="http://schemas.microsoft.com/office/drawing/2014/main" id="{34DA6581-AE22-45BF-88B7-F281C7073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" name="Freeform 36">
                <a:extLst>
                  <a:ext uri="{FF2B5EF4-FFF2-40B4-BE49-F238E27FC236}">
                    <a16:creationId xmlns:a16="http://schemas.microsoft.com/office/drawing/2014/main" id="{4AB89FDF-59C6-4971-8805-EE92866F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" name="Freeform 37">
                <a:extLst>
                  <a:ext uri="{FF2B5EF4-FFF2-40B4-BE49-F238E27FC236}">
                    <a16:creationId xmlns:a16="http://schemas.microsoft.com/office/drawing/2014/main" id="{49142BDA-175C-4191-9DA4-839CF5111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" name="Freeform 38">
                <a:extLst>
                  <a:ext uri="{FF2B5EF4-FFF2-40B4-BE49-F238E27FC236}">
                    <a16:creationId xmlns:a16="http://schemas.microsoft.com/office/drawing/2014/main" id="{9A280996-4579-49DE-BACA-67BB9CF54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8" name="Freeform 39">
                <a:extLst>
                  <a:ext uri="{FF2B5EF4-FFF2-40B4-BE49-F238E27FC236}">
                    <a16:creationId xmlns:a16="http://schemas.microsoft.com/office/drawing/2014/main" id="{307E9889-7EA3-43A5-A52C-82D9F9BFC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9" name="Freeform 40">
                <a:extLst>
                  <a:ext uri="{FF2B5EF4-FFF2-40B4-BE49-F238E27FC236}">
                    <a16:creationId xmlns:a16="http://schemas.microsoft.com/office/drawing/2014/main" id="{35706EB7-93AD-4DC5-90ED-37009D58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0" name="Freeform 41">
                <a:extLst>
                  <a:ext uri="{FF2B5EF4-FFF2-40B4-BE49-F238E27FC236}">
                    <a16:creationId xmlns:a16="http://schemas.microsoft.com/office/drawing/2014/main" id="{18DF9485-BE88-41D3-8D8C-5293EC8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1" name="Freeform 42">
                <a:extLst>
                  <a:ext uri="{FF2B5EF4-FFF2-40B4-BE49-F238E27FC236}">
                    <a16:creationId xmlns:a16="http://schemas.microsoft.com/office/drawing/2014/main" id="{653C6E3F-35A4-41F4-9502-DDFA9767D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2" name="Freeform 43">
                <a:extLst>
                  <a:ext uri="{FF2B5EF4-FFF2-40B4-BE49-F238E27FC236}">
                    <a16:creationId xmlns:a16="http://schemas.microsoft.com/office/drawing/2014/main" id="{5BA0D86F-20EE-4099-A21D-AFC2B7780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3" name="Freeform 44">
                <a:extLst>
                  <a:ext uri="{FF2B5EF4-FFF2-40B4-BE49-F238E27FC236}">
                    <a16:creationId xmlns:a16="http://schemas.microsoft.com/office/drawing/2014/main" id="{F4934709-0589-4430-B3BE-A51B5D8C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4" name="Freeform 45">
                <a:extLst>
                  <a:ext uri="{FF2B5EF4-FFF2-40B4-BE49-F238E27FC236}">
                    <a16:creationId xmlns:a16="http://schemas.microsoft.com/office/drawing/2014/main" id="{EE330D97-CDF1-4622-A207-7C4018BE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5" name="Freeform 46">
                <a:extLst>
                  <a:ext uri="{FF2B5EF4-FFF2-40B4-BE49-F238E27FC236}">
                    <a16:creationId xmlns:a16="http://schemas.microsoft.com/office/drawing/2014/main" id="{8477B60C-FE12-4226-AAE6-8D3FB86A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" name="Freeform 47">
                <a:extLst>
                  <a:ext uri="{FF2B5EF4-FFF2-40B4-BE49-F238E27FC236}">
                    <a16:creationId xmlns:a16="http://schemas.microsoft.com/office/drawing/2014/main" id="{A4F33989-86F5-4EF7-976A-5D510DEDA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7" name="Freeform 48">
                <a:extLst>
                  <a:ext uri="{FF2B5EF4-FFF2-40B4-BE49-F238E27FC236}">
                    <a16:creationId xmlns:a16="http://schemas.microsoft.com/office/drawing/2014/main" id="{4679FBC6-CE56-4280-AADA-BED173E0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" name="Freeform 49">
                <a:extLst>
                  <a:ext uri="{FF2B5EF4-FFF2-40B4-BE49-F238E27FC236}">
                    <a16:creationId xmlns:a16="http://schemas.microsoft.com/office/drawing/2014/main" id="{29F18176-B00D-4058-94C3-EB81934090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" name="Freeform 50">
                <a:extLst>
                  <a:ext uri="{FF2B5EF4-FFF2-40B4-BE49-F238E27FC236}">
                    <a16:creationId xmlns:a16="http://schemas.microsoft.com/office/drawing/2014/main" id="{BD00C029-6156-4031-8A47-D8275BD06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0" name="Freeform 51">
                <a:extLst>
                  <a:ext uri="{FF2B5EF4-FFF2-40B4-BE49-F238E27FC236}">
                    <a16:creationId xmlns:a16="http://schemas.microsoft.com/office/drawing/2014/main" id="{B6B517EE-A8D1-4EE0-8604-FD81AFC8A2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" name="Freeform 52">
                <a:extLst>
                  <a:ext uri="{FF2B5EF4-FFF2-40B4-BE49-F238E27FC236}">
                    <a16:creationId xmlns:a16="http://schemas.microsoft.com/office/drawing/2014/main" id="{5B881AE8-3A9D-409D-A6F7-7B216817E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2" name="Freeform 53">
                <a:extLst>
                  <a:ext uri="{FF2B5EF4-FFF2-40B4-BE49-F238E27FC236}">
                    <a16:creationId xmlns:a16="http://schemas.microsoft.com/office/drawing/2014/main" id="{52DA8A80-CD0B-446D-8024-FB927C93F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3" name="Freeform 54">
                <a:extLst>
                  <a:ext uri="{FF2B5EF4-FFF2-40B4-BE49-F238E27FC236}">
                    <a16:creationId xmlns:a16="http://schemas.microsoft.com/office/drawing/2014/main" id="{BF52C39E-C53B-4696-9573-9E7DB28BD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4" name="Freeform 55">
                <a:extLst>
                  <a:ext uri="{FF2B5EF4-FFF2-40B4-BE49-F238E27FC236}">
                    <a16:creationId xmlns:a16="http://schemas.microsoft.com/office/drawing/2014/main" id="{4CEA6B0C-564D-41CD-8A24-17257C107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" name="Freeform 56">
                <a:extLst>
                  <a:ext uri="{FF2B5EF4-FFF2-40B4-BE49-F238E27FC236}">
                    <a16:creationId xmlns:a16="http://schemas.microsoft.com/office/drawing/2014/main" id="{40C06F8A-4B98-402B-B0EC-FFFF71ED5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6" name="Freeform 57">
                <a:extLst>
                  <a:ext uri="{FF2B5EF4-FFF2-40B4-BE49-F238E27FC236}">
                    <a16:creationId xmlns:a16="http://schemas.microsoft.com/office/drawing/2014/main" id="{B7BAE004-424A-48B0-85C1-17A18B5E4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7" name="Freeform 58">
                <a:extLst>
                  <a:ext uri="{FF2B5EF4-FFF2-40B4-BE49-F238E27FC236}">
                    <a16:creationId xmlns:a16="http://schemas.microsoft.com/office/drawing/2014/main" id="{D698A638-516E-413D-A21C-01C775B84B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8" name="Freeform 59">
                <a:extLst>
                  <a:ext uri="{FF2B5EF4-FFF2-40B4-BE49-F238E27FC236}">
                    <a16:creationId xmlns:a16="http://schemas.microsoft.com/office/drawing/2014/main" id="{3E15457D-17EA-4309-BB66-1A755775A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9" name="Freeform 60">
                <a:extLst>
                  <a:ext uri="{FF2B5EF4-FFF2-40B4-BE49-F238E27FC236}">
                    <a16:creationId xmlns:a16="http://schemas.microsoft.com/office/drawing/2014/main" id="{BA25A1E4-F34D-4A5B-ACE8-EEFB658C1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0" name="Freeform 61">
                <a:extLst>
                  <a:ext uri="{FF2B5EF4-FFF2-40B4-BE49-F238E27FC236}">
                    <a16:creationId xmlns:a16="http://schemas.microsoft.com/office/drawing/2014/main" id="{13905E4D-54D1-4530-A4E1-5EAB50139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1" name="Freeform 62">
                <a:extLst>
                  <a:ext uri="{FF2B5EF4-FFF2-40B4-BE49-F238E27FC236}">
                    <a16:creationId xmlns:a16="http://schemas.microsoft.com/office/drawing/2014/main" id="{7050F8D6-E379-45BA-8C6D-B4D44AEF9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2" name="Freeform 63">
                <a:extLst>
                  <a:ext uri="{FF2B5EF4-FFF2-40B4-BE49-F238E27FC236}">
                    <a16:creationId xmlns:a16="http://schemas.microsoft.com/office/drawing/2014/main" id="{49FDBF67-28EB-4DB3-A390-C7C4DF4A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" name="Freeform 64">
                <a:extLst>
                  <a:ext uri="{FF2B5EF4-FFF2-40B4-BE49-F238E27FC236}">
                    <a16:creationId xmlns:a16="http://schemas.microsoft.com/office/drawing/2014/main" id="{D9B4AE76-09C5-4228-AD24-EA698807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4" name="Freeform 65">
                <a:extLst>
                  <a:ext uri="{FF2B5EF4-FFF2-40B4-BE49-F238E27FC236}">
                    <a16:creationId xmlns:a16="http://schemas.microsoft.com/office/drawing/2014/main" id="{4713D945-073D-466D-BD8D-60F83A74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" name="Freeform 66">
                <a:extLst>
                  <a:ext uri="{FF2B5EF4-FFF2-40B4-BE49-F238E27FC236}">
                    <a16:creationId xmlns:a16="http://schemas.microsoft.com/office/drawing/2014/main" id="{949CDE91-672B-40A4-A810-4C0E4F21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" name="Freeform 67">
                <a:extLst>
                  <a:ext uri="{FF2B5EF4-FFF2-40B4-BE49-F238E27FC236}">
                    <a16:creationId xmlns:a16="http://schemas.microsoft.com/office/drawing/2014/main" id="{117BEEEF-2FFE-4F16-B969-4394E77E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" name="Freeform 68">
                <a:extLst>
                  <a:ext uri="{FF2B5EF4-FFF2-40B4-BE49-F238E27FC236}">
                    <a16:creationId xmlns:a16="http://schemas.microsoft.com/office/drawing/2014/main" id="{17DD9664-D1CB-46EF-88E4-145CD7477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8" name="Freeform 69">
                <a:extLst>
                  <a:ext uri="{FF2B5EF4-FFF2-40B4-BE49-F238E27FC236}">
                    <a16:creationId xmlns:a16="http://schemas.microsoft.com/office/drawing/2014/main" id="{0C97DF4B-9FF2-4C91-903B-EFB93701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9" name="Freeform 70">
                <a:extLst>
                  <a:ext uri="{FF2B5EF4-FFF2-40B4-BE49-F238E27FC236}">
                    <a16:creationId xmlns:a16="http://schemas.microsoft.com/office/drawing/2014/main" id="{E0496B11-BE57-4B52-BC18-24F4D372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0" name="Freeform 71">
                <a:extLst>
                  <a:ext uri="{FF2B5EF4-FFF2-40B4-BE49-F238E27FC236}">
                    <a16:creationId xmlns:a16="http://schemas.microsoft.com/office/drawing/2014/main" id="{59681AA8-AECC-46F9-AA0C-14F88D2D4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" name="Freeform 72">
                <a:extLst>
                  <a:ext uri="{FF2B5EF4-FFF2-40B4-BE49-F238E27FC236}">
                    <a16:creationId xmlns:a16="http://schemas.microsoft.com/office/drawing/2014/main" id="{74B28B5B-1262-4278-B9A0-48557768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2" name="Freeform 73">
                <a:extLst>
                  <a:ext uri="{FF2B5EF4-FFF2-40B4-BE49-F238E27FC236}">
                    <a16:creationId xmlns:a16="http://schemas.microsoft.com/office/drawing/2014/main" id="{72099DDB-FB5B-462F-887B-E43C0408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3" name="Freeform 74">
                <a:extLst>
                  <a:ext uri="{FF2B5EF4-FFF2-40B4-BE49-F238E27FC236}">
                    <a16:creationId xmlns:a16="http://schemas.microsoft.com/office/drawing/2014/main" id="{3C494EB2-BB82-41A7-9904-BB28B541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4" name="Freeform 75">
                <a:extLst>
                  <a:ext uri="{FF2B5EF4-FFF2-40B4-BE49-F238E27FC236}">
                    <a16:creationId xmlns:a16="http://schemas.microsoft.com/office/drawing/2014/main" id="{9C1AF994-DF34-4B5C-8DA0-C57BE2F4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5" name="Freeform 76">
                <a:extLst>
                  <a:ext uri="{FF2B5EF4-FFF2-40B4-BE49-F238E27FC236}">
                    <a16:creationId xmlns:a16="http://schemas.microsoft.com/office/drawing/2014/main" id="{8171B6C8-2873-45C4-BC76-54A1453F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" name="Freeform 77">
                <a:extLst>
                  <a:ext uri="{FF2B5EF4-FFF2-40B4-BE49-F238E27FC236}">
                    <a16:creationId xmlns:a16="http://schemas.microsoft.com/office/drawing/2014/main" id="{BA6831BD-07E9-4110-8013-F0B84067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7" name="Freeform 78">
                <a:extLst>
                  <a:ext uri="{FF2B5EF4-FFF2-40B4-BE49-F238E27FC236}">
                    <a16:creationId xmlns:a16="http://schemas.microsoft.com/office/drawing/2014/main" id="{7A4521F9-F2E5-436D-9929-60DCCEF1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8" name="Freeform 79">
                <a:extLst>
                  <a:ext uri="{FF2B5EF4-FFF2-40B4-BE49-F238E27FC236}">
                    <a16:creationId xmlns:a16="http://schemas.microsoft.com/office/drawing/2014/main" id="{572FB17D-0555-4E9E-BE1D-92ED452F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9" name="Freeform 80">
                <a:extLst>
                  <a:ext uri="{FF2B5EF4-FFF2-40B4-BE49-F238E27FC236}">
                    <a16:creationId xmlns:a16="http://schemas.microsoft.com/office/drawing/2014/main" id="{0A530C02-8D0A-4A7F-826C-085EDF6A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0" name="Freeform 81">
                <a:extLst>
                  <a:ext uri="{FF2B5EF4-FFF2-40B4-BE49-F238E27FC236}">
                    <a16:creationId xmlns:a16="http://schemas.microsoft.com/office/drawing/2014/main" id="{54FF6080-0D23-445C-AF99-DABEC970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1" name="Freeform 82">
                <a:extLst>
                  <a:ext uri="{FF2B5EF4-FFF2-40B4-BE49-F238E27FC236}">
                    <a16:creationId xmlns:a16="http://schemas.microsoft.com/office/drawing/2014/main" id="{E8A29E0A-54D9-40D2-BD9E-5176C5DE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2" name="Freeform 83">
                <a:extLst>
                  <a:ext uri="{FF2B5EF4-FFF2-40B4-BE49-F238E27FC236}">
                    <a16:creationId xmlns:a16="http://schemas.microsoft.com/office/drawing/2014/main" id="{9E8916A3-934B-467D-BC88-4473DEACE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3" name="Freeform 84">
                <a:extLst>
                  <a:ext uri="{FF2B5EF4-FFF2-40B4-BE49-F238E27FC236}">
                    <a16:creationId xmlns:a16="http://schemas.microsoft.com/office/drawing/2014/main" id="{5E9EB22C-2369-4BF3-A59D-AF146320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4" name="Freeform 85">
                <a:extLst>
                  <a:ext uri="{FF2B5EF4-FFF2-40B4-BE49-F238E27FC236}">
                    <a16:creationId xmlns:a16="http://schemas.microsoft.com/office/drawing/2014/main" id="{D3F6B186-07AB-4AB9-8B3A-178EFB7F1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5" name="Freeform 86">
                <a:extLst>
                  <a:ext uri="{FF2B5EF4-FFF2-40B4-BE49-F238E27FC236}">
                    <a16:creationId xmlns:a16="http://schemas.microsoft.com/office/drawing/2014/main" id="{5ABF4E36-1395-46B7-A4E1-89BE2BF7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6" name="Freeform 87">
                <a:extLst>
                  <a:ext uri="{FF2B5EF4-FFF2-40B4-BE49-F238E27FC236}">
                    <a16:creationId xmlns:a16="http://schemas.microsoft.com/office/drawing/2014/main" id="{5DF940F6-8C85-4BEF-83B9-9142E429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7" name="Freeform 88">
                <a:extLst>
                  <a:ext uri="{FF2B5EF4-FFF2-40B4-BE49-F238E27FC236}">
                    <a16:creationId xmlns:a16="http://schemas.microsoft.com/office/drawing/2014/main" id="{AAC7DFC6-E6CF-44F7-843A-8FA30C15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8" name="Freeform 89">
                <a:extLst>
                  <a:ext uri="{FF2B5EF4-FFF2-40B4-BE49-F238E27FC236}">
                    <a16:creationId xmlns:a16="http://schemas.microsoft.com/office/drawing/2014/main" id="{762AD860-0112-48F2-A1A0-3AF05D91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9" name="Freeform 90">
                <a:extLst>
                  <a:ext uri="{FF2B5EF4-FFF2-40B4-BE49-F238E27FC236}">
                    <a16:creationId xmlns:a16="http://schemas.microsoft.com/office/drawing/2014/main" id="{7EDA2D98-A327-4F53-B962-126A966D3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0" name="Freeform 91">
                <a:extLst>
                  <a:ext uri="{FF2B5EF4-FFF2-40B4-BE49-F238E27FC236}">
                    <a16:creationId xmlns:a16="http://schemas.microsoft.com/office/drawing/2014/main" id="{BFDC6417-D7A8-4AF3-9942-CD5E2E85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1" name="Freeform 92">
                <a:extLst>
                  <a:ext uri="{FF2B5EF4-FFF2-40B4-BE49-F238E27FC236}">
                    <a16:creationId xmlns:a16="http://schemas.microsoft.com/office/drawing/2014/main" id="{715BAF22-F328-4629-A490-B9BC7BFB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2" name="Freeform 93">
                <a:extLst>
                  <a:ext uri="{FF2B5EF4-FFF2-40B4-BE49-F238E27FC236}">
                    <a16:creationId xmlns:a16="http://schemas.microsoft.com/office/drawing/2014/main" id="{98BFBC47-F35E-4F78-B4F4-E4DCD9B8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3" name="Freeform 94">
                <a:extLst>
                  <a:ext uri="{FF2B5EF4-FFF2-40B4-BE49-F238E27FC236}">
                    <a16:creationId xmlns:a16="http://schemas.microsoft.com/office/drawing/2014/main" id="{5B300F7D-B069-4449-96E8-D7A98ED5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4" name="Freeform 95">
                <a:extLst>
                  <a:ext uri="{FF2B5EF4-FFF2-40B4-BE49-F238E27FC236}">
                    <a16:creationId xmlns:a16="http://schemas.microsoft.com/office/drawing/2014/main" id="{3C8D1CB1-B61D-49A6-BC76-79692735B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5" name="Freeform 96">
                <a:extLst>
                  <a:ext uri="{FF2B5EF4-FFF2-40B4-BE49-F238E27FC236}">
                    <a16:creationId xmlns:a16="http://schemas.microsoft.com/office/drawing/2014/main" id="{04257E2C-4CC4-4EA5-A962-2BBCA952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6" name="Freeform 97">
                <a:extLst>
                  <a:ext uri="{FF2B5EF4-FFF2-40B4-BE49-F238E27FC236}">
                    <a16:creationId xmlns:a16="http://schemas.microsoft.com/office/drawing/2014/main" id="{787064E5-737D-43D9-B17B-229E531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7" name="Freeform 98">
                <a:extLst>
                  <a:ext uri="{FF2B5EF4-FFF2-40B4-BE49-F238E27FC236}">
                    <a16:creationId xmlns:a16="http://schemas.microsoft.com/office/drawing/2014/main" id="{02227705-28CF-4A5A-ABB4-045F95D45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8" name="Freeform 99">
                <a:extLst>
                  <a:ext uri="{FF2B5EF4-FFF2-40B4-BE49-F238E27FC236}">
                    <a16:creationId xmlns:a16="http://schemas.microsoft.com/office/drawing/2014/main" id="{C22FE4B7-ED51-461A-9B38-A811FDAF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9" name="Freeform 100">
                <a:extLst>
                  <a:ext uri="{FF2B5EF4-FFF2-40B4-BE49-F238E27FC236}">
                    <a16:creationId xmlns:a16="http://schemas.microsoft.com/office/drawing/2014/main" id="{59A599DF-1EA7-4EB2-B810-BAF94AEE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0" name="Freeform 101">
                <a:extLst>
                  <a:ext uri="{FF2B5EF4-FFF2-40B4-BE49-F238E27FC236}">
                    <a16:creationId xmlns:a16="http://schemas.microsoft.com/office/drawing/2014/main" id="{0B23592C-DC31-4C4B-A3EE-213E38ED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" name="Freeform 102">
                <a:extLst>
                  <a:ext uri="{FF2B5EF4-FFF2-40B4-BE49-F238E27FC236}">
                    <a16:creationId xmlns:a16="http://schemas.microsoft.com/office/drawing/2014/main" id="{A1196D73-A98F-414E-ABA8-6837B6BF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2" name="Freeform 103">
                <a:extLst>
                  <a:ext uri="{FF2B5EF4-FFF2-40B4-BE49-F238E27FC236}">
                    <a16:creationId xmlns:a16="http://schemas.microsoft.com/office/drawing/2014/main" id="{AB0C0FAE-73BC-4018-91DE-577D5BBE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3" name="Freeform 104">
                <a:extLst>
                  <a:ext uri="{FF2B5EF4-FFF2-40B4-BE49-F238E27FC236}">
                    <a16:creationId xmlns:a16="http://schemas.microsoft.com/office/drawing/2014/main" id="{18E50BFE-28CA-4515-8C4E-8474F6B8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4" name="Freeform 105">
                <a:extLst>
                  <a:ext uri="{FF2B5EF4-FFF2-40B4-BE49-F238E27FC236}">
                    <a16:creationId xmlns:a16="http://schemas.microsoft.com/office/drawing/2014/main" id="{CCCD0575-345B-4E3F-A85C-EC4C1DF9D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5" name="Freeform 106">
                <a:extLst>
                  <a:ext uri="{FF2B5EF4-FFF2-40B4-BE49-F238E27FC236}">
                    <a16:creationId xmlns:a16="http://schemas.microsoft.com/office/drawing/2014/main" id="{2CA0E9DF-7865-4DEF-B9CB-E40ECB26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6" name="Freeform 107">
                <a:extLst>
                  <a:ext uri="{FF2B5EF4-FFF2-40B4-BE49-F238E27FC236}">
                    <a16:creationId xmlns:a16="http://schemas.microsoft.com/office/drawing/2014/main" id="{3727A10E-C510-49E6-9BEE-D51D7A99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7" name="Freeform 108">
                <a:extLst>
                  <a:ext uri="{FF2B5EF4-FFF2-40B4-BE49-F238E27FC236}">
                    <a16:creationId xmlns:a16="http://schemas.microsoft.com/office/drawing/2014/main" id="{B4992156-66BE-4FBD-B7DB-A2B7C320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8" name="Freeform 109">
                <a:extLst>
                  <a:ext uri="{FF2B5EF4-FFF2-40B4-BE49-F238E27FC236}">
                    <a16:creationId xmlns:a16="http://schemas.microsoft.com/office/drawing/2014/main" id="{EE829B29-EBAC-4821-BA3D-44E6BB5E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9" name="Freeform 110">
                <a:extLst>
                  <a:ext uri="{FF2B5EF4-FFF2-40B4-BE49-F238E27FC236}">
                    <a16:creationId xmlns:a16="http://schemas.microsoft.com/office/drawing/2014/main" id="{64F77074-7774-4B0B-9EE7-83567CF12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0" name="Freeform 111">
                <a:extLst>
                  <a:ext uri="{FF2B5EF4-FFF2-40B4-BE49-F238E27FC236}">
                    <a16:creationId xmlns:a16="http://schemas.microsoft.com/office/drawing/2014/main" id="{FC34807A-F856-4751-92BB-0A27AD03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1" name="Freeform 112">
                <a:extLst>
                  <a:ext uri="{FF2B5EF4-FFF2-40B4-BE49-F238E27FC236}">
                    <a16:creationId xmlns:a16="http://schemas.microsoft.com/office/drawing/2014/main" id="{22A95409-46ED-4B2C-9F59-B493F2D0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2" name="Freeform 113">
                <a:extLst>
                  <a:ext uri="{FF2B5EF4-FFF2-40B4-BE49-F238E27FC236}">
                    <a16:creationId xmlns:a16="http://schemas.microsoft.com/office/drawing/2014/main" id="{23947F5E-36D7-4EEB-9C78-74901A9BF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3" name="Freeform 114">
                <a:extLst>
                  <a:ext uri="{FF2B5EF4-FFF2-40B4-BE49-F238E27FC236}">
                    <a16:creationId xmlns:a16="http://schemas.microsoft.com/office/drawing/2014/main" id="{88461A8C-1AC3-49DF-904A-6A10EF06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4" name="Freeform 115">
                <a:extLst>
                  <a:ext uri="{FF2B5EF4-FFF2-40B4-BE49-F238E27FC236}">
                    <a16:creationId xmlns:a16="http://schemas.microsoft.com/office/drawing/2014/main" id="{EEAF5720-D6B9-4A09-8CAE-99A407BC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5" name="Freeform 116">
                <a:extLst>
                  <a:ext uri="{FF2B5EF4-FFF2-40B4-BE49-F238E27FC236}">
                    <a16:creationId xmlns:a16="http://schemas.microsoft.com/office/drawing/2014/main" id="{0A13862A-FBBD-405A-99C3-B5F71F58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6" name="Freeform 117">
                <a:extLst>
                  <a:ext uri="{FF2B5EF4-FFF2-40B4-BE49-F238E27FC236}">
                    <a16:creationId xmlns:a16="http://schemas.microsoft.com/office/drawing/2014/main" id="{25F4DDC2-2FA2-4B66-A633-142E072D4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" name="Freeform 118">
                <a:extLst>
                  <a:ext uri="{FF2B5EF4-FFF2-40B4-BE49-F238E27FC236}">
                    <a16:creationId xmlns:a16="http://schemas.microsoft.com/office/drawing/2014/main" id="{DF60A934-89D2-477A-A192-EBE0E035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" name="Freeform 119">
                <a:extLst>
                  <a:ext uri="{FF2B5EF4-FFF2-40B4-BE49-F238E27FC236}">
                    <a16:creationId xmlns:a16="http://schemas.microsoft.com/office/drawing/2014/main" id="{2006C36B-246A-452E-90F6-8CE4206E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" name="Freeform 120">
                <a:extLst>
                  <a:ext uri="{FF2B5EF4-FFF2-40B4-BE49-F238E27FC236}">
                    <a16:creationId xmlns:a16="http://schemas.microsoft.com/office/drawing/2014/main" id="{D7DCFFBD-8D2F-4A49-895A-8804B7917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0" name="Freeform 121">
                <a:extLst>
                  <a:ext uri="{FF2B5EF4-FFF2-40B4-BE49-F238E27FC236}">
                    <a16:creationId xmlns:a16="http://schemas.microsoft.com/office/drawing/2014/main" id="{E5BED26F-8FF7-439C-91B8-70C788EA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1" name="Freeform 122">
                <a:extLst>
                  <a:ext uri="{FF2B5EF4-FFF2-40B4-BE49-F238E27FC236}">
                    <a16:creationId xmlns:a16="http://schemas.microsoft.com/office/drawing/2014/main" id="{86DDF5C9-5125-41A4-91AD-26AD2AE7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2" name="Freeform 123">
                <a:extLst>
                  <a:ext uri="{FF2B5EF4-FFF2-40B4-BE49-F238E27FC236}">
                    <a16:creationId xmlns:a16="http://schemas.microsoft.com/office/drawing/2014/main" id="{ED2BAC92-7D6B-4102-8B44-EBC66F6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3" name="Freeform 124">
                <a:extLst>
                  <a:ext uri="{FF2B5EF4-FFF2-40B4-BE49-F238E27FC236}">
                    <a16:creationId xmlns:a16="http://schemas.microsoft.com/office/drawing/2014/main" id="{870A0815-77E8-4D8F-84EE-D4400D7A3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4" name="Freeform 125">
                <a:extLst>
                  <a:ext uri="{FF2B5EF4-FFF2-40B4-BE49-F238E27FC236}">
                    <a16:creationId xmlns:a16="http://schemas.microsoft.com/office/drawing/2014/main" id="{1FE19313-D37A-4FED-832C-739425A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" name="Freeform 126">
                <a:extLst>
                  <a:ext uri="{FF2B5EF4-FFF2-40B4-BE49-F238E27FC236}">
                    <a16:creationId xmlns:a16="http://schemas.microsoft.com/office/drawing/2014/main" id="{5EF1F761-20C4-4670-9755-DFD23029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6" name="Freeform 127">
                <a:extLst>
                  <a:ext uri="{FF2B5EF4-FFF2-40B4-BE49-F238E27FC236}">
                    <a16:creationId xmlns:a16="http://schemas.microsoft.com/office/drawing/2014/main" id="{985F7933-BCB5-4169-B65F-132595E2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" name="Freeform 128">
                <a:extLst>
                  <a:ext uri="{FF2B5EF4-FFF2-40B4-BE49-F238E27FC236}">
                    <a16:creationId xmlns:a16="http://schemas.microsoft.com/office/drawing/2014/main" id="{3A2BB9E2-3FCA-483E-9DB9-A6F034C6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8" name="Freeform 129">
                <a:extLst>
                  <a:ext uri="{FF2B5EF4-FFF2-40B4-BE49-F238E27FC236}">
                    <a16:creationId xmlns:a16="http://schemas.microsoft.com/office/drawing/2014/main" id="{E8ADD413-3268-4C7E-B142-C9FCF72F5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9" name="Freeform 130">
                <a:extLst>
                  <a:ext uri="{FF2B5EF4-FFF2-40B4-BE49-F238E27FC236}">
                    <a16:creationId xmlns:a16="http://schemas.microsoft.com/office/drawing/2014/main" id="{E6CCFAA1-3713-4B4E-AA5B-508F3B1B0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0" name="Freeform 131">
                <a:extLst>
                  <a:ext uri="{FF2B5EF4-FFF2-40B4-BE49-F238E27FC236}">
                    <a16:creationId xmlns:a16="http://schemas.microsoft.com/office/drawing/2014/main" id="{C987F9C6-1BC0-4D84-B3F4-44C2940C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1" name="Freeform 132">
                <a:extLst>
                  <a:ext uri="{FF2B5EF4-FFF2-40B4-BE49-F238E27FC236}">
                    <a16:creationId xmlns:a16="http://schemas.microsoft.com/office/drawing/2014/main" id="{AF10A3A5-6B54-4093-A112-6D4F3B015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2" name="Freeform 133">
                <a:extLst>
                  <a:ext uri="{FF2B5EF4-FFF2-40B4-BE49-F238E27FC236}">
                    <a16:creationId xmlns:a16="http://schemas.microsoft.com/office/drawing/2014/main" id="{96882294-C192-42FC-848A-1DFAFA8A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3" name="Freeform 134">
                <a:extLst>
                  <a:ext uri="{FF2B5EF4-FFF2-40B4-BE49-F238E27FC236}">
                    <a16:creationId xmlns:a16="http://schemas.microsoft.com/office/drawing/2014/main" id="{E00C16D4-1D67-4EA5-9DA6-6FECF4D5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4" name="Freeform 135">
                <a:extLst>
                  <a:ext uri="{FF2B5EF4-FFF2-40B4-BE49-F238E27FC236}">
                    <a16:creationId xmlns:a16="http://schemas.microsoft.com/office/drawing/2014/main" id="{BC7F94F6-827D-4B69-B50F-14013E1E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5" name="Freeform 136">
                <a:extLst>
                  <a:ext uri="{FF2B5EF4-FFF2-40B4-BE49-F238E27FC236}">
                    <a16:creationId xmlns:a16="http://schemas.microsoft.com/office/drawing/2014/main" id="{EA95AE70-22AB-45F7-83FC-90A10976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" name="Freeform 137">
                <a:extLst>
                  <a:ext uri="{FF2B5EF4-FFF2-40B4-BE49-F238E27FC236}">
                    <a16:creationId xmlns:a16="http://schemas.microsoft.com/office/drawing/2014/main" id="{7ABF04CE-D919-4603-90B5-B486EDD7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7" name="Freeform 138">
                <a:extLst>
                  <a:ext uri="{FF2B5EF4-FFF2-40B4-BE49-F238E27FC236}">
                    <a16:creationId xmlns:a16="http://schemas.microsoft.com/office/drawing/2014/main" id="{89F1101D-6E5B-4A4D-838F-5CFFF2F9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8" name="Freeform 139">
                <a:extLst>
                  <a:ext uri="{FF2B5EF4-FFF2-40B4-BE49-F238E27FC236}">
                    <a16:creationId xmlns:a16="http://schemas.microsoft.com/office/drawing/2014/main" id="{E45846ED-CE34-43DD-9EDE-046E4A81C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9" name="Freeform 140">
                <a:extLst>
                  <a:ext uri="{FF2B5EF4-FFF2-40B4-BE49-F238E27FC236}">
                    <a16:creationId xmlns:a16="http://schemas.microsoft.com/office/drawing/2014/main" id="{5D9901E3-1C94-41A5-8252-959D7FBAC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0" name="Freeform 141">
                <a:extLst>
                  <a:ext uri="{FF2B5EF4-FFF2-40B4-BE49-F238E27FC236}">
                    <a16:creationId xmlns:a16="http://schemas.microsoft.com/office/drawing/2014/main" id="{EC2E02C9-62B5-4E12-99B3-F3EF3E05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1" name="Freeform 142">
                <a:extLst>
                  <a:ext uri="{FF2B5EF4-FFF2-40B4-BE49-F238E27FC236}">
                    <a16:creationId xmlns:a16="http://schemas.microsoft.com/office/drawing/2014/main" id="{A8C2649B-33CD-4CC1-94D5-9CCDD4C1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" name="Freeform 143">
                <a:extLst>
                  <a:ext uri="{FF2B5EF4-FFF2-40B4-BE49-F238E27FC236}">
                    <a16:creationId xmlns:a16="http://schemas.microsoft.com/office/drawing/2014/main" id="{2211C100-4DFE-4CE7-8962-60E57FBA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3" name="Freeform 144">
                <a:extLst>
                  <a:ext uri="{FF2B5EF4-FFF2-40B4-BE49-F238E27FC236}">
                    <a16:creationId xmlns:a16="http://schemas.microsoft.com/office/drawing/2014/main" id="{09A90431-03CE-4235-9179-96C5D884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4" name="Freeform 145">
                <a:extLst>
                  <a:ext uri="{FF2B5EF4-FFF2-40B4-BE49-F238E27FC236}">
                    <a16:creationId xmlns:a16="http://schemas.microsoft.com/office/drawing/2014/main" id="{BB16DE24-061A-4135-A687-88D576A6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5" name="Freeform 146">
                <a:extLst>
                  <a:ext uri="{FF2B5EF4-FFF2-40B4-BE49-F238E27FC236}">
                    <a16:creationId xmlns:a16="http://schemas.microsoft.com/office/drawing/2014/main" id="{45E80D89-93D7-4073-8715-79ED4A7FD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" name="Freeform 147">
                <a:extLst>
                  <a:ext uri="{FF2B5EF4-FFF2-40B4-BE49-F238E27FC236}">
                    <a16:creationId xmlns:a16="http://schemas.microsoft.com/office/drawing/2014/main" id="{8B6828F5-73A2-4B8D-9383-1B53FAE7A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7" name="Freeform 148">
                <a:extLst>
                  <a:ext uri="{FF2B5EF4-FFF2-40B4-BE49-F238E27FC236}">
                    <a16:creationId xmlns:a16="http://schemas.microsoft.com/office/drawing/2014/main" id="{06783059-900A-4D46-9281-372BBC046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" name="Freeform 149">
                <a:extLst>
                  <a:ext uri="{FF2B5EF4-FFF2-40B4-BE49-F238E27FC236}">
                    <a16:creationId xmlns:a16="http://schemas.microsoft.com/office/drawing/2014/main" id="{F024B717-C3ED-4360-A9EB-E8303100F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9" name="Freeform 150">
                <a:extLst>
                  <a:ext uri="{FF2B5EF4-FFF2-40B4-BE49-F238E27FC236}">
                    <a16:creationId xmlns:a16="http://schemas.microsoft.com/office/drawing/2014/main" id="{59916B2D-794D-474D-A359-1751A9AC7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0" name="Freeform 151">
                <a:extLst>
                  <a:ext uri="{FF2B5EF4-FFF2-40B4-BE49-F238E27FC236}">
                    <a16:creationId xmlns:a16="http://schemas.microsoft.com/office/drawing/2014/main" id="{EB45AC04-AEA9-42BF-BFAF-E102EB73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1" name="Freeform 152">
                <a:extLst>
                  <a:ext uri="{FF2B5EF4-FFF2-40B4-BE49-F238E27FC236}">
                    <a16:creationId xmlns:a16="http://schemas.microsoft.com/office/drawing/2014/main" id="{0E58C0B3-AC2B-4032-ACB1-7434EAFD9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2" name="Freeform 153">
                <a:extLst>
                  <a:ext uri="{FF2B5EF4-FFF2-40B4-BE49-F238E27FC236}">
                    <a16:creationId xmlns:a16="http://schemas.microsoft.com/office/drawing/2014/main" id="{B819116C-24A0-4C5B-910B-5A9FDDFEB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3" name="Freeform 154">
                <a:extLst>
                  <a:ext uri="{FF2B5EF4-FFF2-40B4-BE49-F238E27FC236}">
                    <a16:creationId xmlns:a16="http://schemas.microsoft.com/office/drawing/2014/main" id="{B6CCA0FD-D400-4EF0-B964-FC95BF95A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4" name="Freeform 155">
                <a:extLst>
                  <a:ext uri="{FF2B5EF4-FFF2-40B4-BE49-F238E27FC236}">
                    <a16:creationId xmlns:a16="http://schemas.microsoft.com/office/drawing/2014/main" id="{4FA3CE98-EF98-490D-9F9B-FC588959A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" name="Freeform 156">
                <a:extLst>
                  <a:ext uri="{FF2B5EF4-FFF2-40B4-BE49-F238E27FC236}">
                    <a16:creationId xmlns:a16="http://schemas.microsoft.com/office/drawing/2014/main" id="{007E22F3-838F-4F5A-B638-77DF4B05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6" name="Freeform 157">
                <a:extLst>
                  <a:ext uri="{FF2B5EF4-FFF2-40B4-BE49-F238E27FC236}">
                    <a16:creationId xmlns:a16="http://schemas.microsoft.com/office/drawing/2014/main" id="{9F94FDE4-C10E-4009-865C-66EBF3CB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7" name="Freeform 158">
                <a:extLst>
                  <a:ext uri="{FF2B5EF4-FFF2-40B4-BE49-F238E27FC236}">
                    <a16:creationId xmlns:a16="http://schemas.microsoft.com/office/drawing/2014/main" id="{67CE00FD-69A2-4EF4-A6D3-86F6DB13E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" name="Freeform 159">
                <a:extLst>
                  <a:ext uri="{FF2B5EF4-FFF2-40B4-BE49-F238E27FC236}">
                    <a16:creationId xmlns:a16="http://schemas.microsoft.com/office/drawing/2014/main" id="{2B7AAA27-3295-4F2B-99B7-AE0C46A7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9" name="Freeform 160">
                <a:extLst>
                  <a:ext uri="{FF2B5EF4-FFF2-40B4-BE49-F238E27FC236}">
                    <a16:creationId xmlns:a16="http://schemas.microsoft.com/office/drawing/2014/main" id="{8D12D05C-3577-4B25-AECD-06AEDBA0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0" name="Freeform 161">
                <a:extLst>
                  <a:ext uri="{FF2B5EF4-FFF2-40B4-BE49-F238E27FC236}">
                    <a16:creationId xmlns:a16="http://schemas.microsoft.com/office/drawing/2014/main" id="{26FC1C6E-EDD9-49BE-8F86-73260D757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1" name="Freeform 162">
                <a:extLst>
                  <a:ext uri="{FF2B5EF4-FFF2-40B4-BE49-F238E27FC236}">
                    <a16:creationId xmlns:a16="http://schemas.microsoft.com/office/drawing/2014/main" id="{B8CD6DF4-A1DC-428E-A217-AA755F81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2" name="Freeform 163">
                <a:extLst>
                  <a:ext uri="{FF2B5EF4-FFF2-40B4-BE49-F238E27FC236}">
                    <a16:creationId xmlns:a16="http://schemas.microsoft.com/office/drawing/2014/main" id="{A064CFAA-C691-4550-81B4-2B43A7A54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3" name="Freeform 164">
                <a:extLst>
                  <a:ext uri="{FF2B5EF4-FFF2-40B4-BE49-F238E27FC236}">
                    <a16:creationId xmlns:a16="http://schemas.microsoft.com/office/drawing/2014/main" id="{9E607F7B-CAC4-443E-BFBC-A4B77F802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4" name="Freeform 165">
                <a:extLst>
                  <a:ext uri="{FF2B5EF4-FFF2-40B4-BE49-F238E27FC236}">
                    <a16:creationId xmlns:a16="http://schemas.microsoft.com/office/drawing/2014/main" id="{EB07A427-C264-4814-8461-537D336C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" name="Freeform 166">
                <a:extLst>
                  <a:ext uri="{FF2B5EF4-FFF2-40B4-BE49-F238E27FC236}">
                    <a16:creationId xmlns:a16="http://schemas.microsoft.com/office/drawing/2014/main" id="{884107E9-ECD5-45BB-AED6-0A7E4E8D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" name="Freeform 167">
                <a:extLst>
                  <a:ext uri="{FF2B5EF4-FFF2-40B4-BE49-F238E27FC236}">
                    <a16:creationId xmlns:a16="http://schemas.microsoft.com/office/drawing/2014/main" id="{FEDBE179-F67F-4CB9-B739-9FEFA307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7" name="Line 168">
                <a:extLst>
                  <a:ext uri="{FF2B5EF4-FFF2-40B4-BE49-F238E27FC236}">
                    <a16:creationId xmlns:a16="http://schemas.microsoft.com/office/drawing/2014/main" id="{8B50D830-75AB-4037-81F0-7AE7DA93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" name="Freeform 169">
                <a:extLst>
                  <a:ext uri="{FF2B5EF4-FFF2-40B4-BE49-F238E27FC236}">
                    <a16:creationId xmlns:a16="http://schemas.microsoft.com/office/drawing/2014/main" id="{2A4AD79D-7151-4C7F-888D-CAF16EA1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9" name="Freeform 170">
                <a:extLst>
                  <a:ext uri="{FF2B5EF4-FFF2-40B4-BE49-F238E27FC236}">
                    <a16:creationId xmlns:a16="http://schemas.microsoft.com/office/drawing/2014/main" id="{BB94B319-DC09-4805-9B09-EA68045E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0" name="Freeform 171">
                <a:extLst>
                  <a:ext uri="{FF2B5EF4-FFF2-40B4-BE49-F238E27FC236}">
                    <a16:creationId xmlns:a16="http://schemas.microsoft.com/office/drawing/2014/main" id="{7AC382E0-47F9-4591-8CA0-0F88DA17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1" name="Freeform 172">
                <a:extLst>
                  <a:ext uri="{FF2B5EF4-FFF2-40B4-BE49-F238E27FC236}">
                    <a16:creationId xmlns:a16="http://schemas.microsoft.com/office/drawing/2014/main" id="{3FD1E88D-4181-49AD-A24F-9E7E1DB9D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2" name="Freeform 173">
                <a:extLst>
                  <a:ext uri="{FF2B5EF4-FFF2-40B4-BE49-F238E27FC236}">
                    <a16:creationId xmlns:a16="http://schemas.microsoft.com/office/drawing/2014/main" id="{849EC336-D78B-42B6-B82C-A9C52932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3" name="Freeform 174">
                <a:extLst>
                  <a:ext uri="{FF2B5EF4-FFF2-40B4-BE49-F238E27FC236}">
                    <a16:creationId xmlns:a16="http://schemas.microsoft.com/office/drawing/2014/main" id="{BB9E02ED-9510-475E-8A53-EEF05ABA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4" name="Freeform 175">
                <a:extLst>
                  <a:ext uri="{FF2B5EF4-FFF2-40B4-BE49-F238E27FC236}">
                    <a16:creationId xmlns:a16="http://schemas.microsoft.com/office/drawing/2014/main" id="{00B150C6-0B5B-41A5-909A-C9E53268D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5" name="Freeform 176">
                <a:extLst>
                  <a:ext uri="{FF2B5EF4-FFF2-40B4-BE49-F238E27FC236}">
                    <a16:creationId xmlns:a16="http://schemas.microsoft.com/office/drawing/2014/main" id="{F873F555-87D6-4B63-A9EF-0EA7D09DB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6" name="Freeform 177">
                <a:extLst>
                  <a:ext uri="{FF2B5EF4-FFF2-40B4-BE49-F238E27FC236}">
                    <a16:creationId xmlns:a16="http://schemas.microsoft.com/office/drawing/2014/main" id="{DB5D31A8-297E-453A-BDA8-29DA546C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7" name="Freeform 178">
                <a:extLst>
                  <a:ext uri="{FF2B5EF4-FFF2-40B4-BE49-F238E27FC236}">
                    <a16:creationId xmlns:a16="http://schemas.microsoft.com/office/drawing/2014/main" id="{3BBB2159-D463-4CF4-A046-78B9F1B3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" name="Freeform 179">
                <a:extLst>
                  <a:ext uri="{FF2B5EF4-FFF2-40B4-BE49-F238E27FC236}">
                    <a16:creationId xmlns:a16="http://schemas.microsoft.com/office/drawing/2014/main" id="{7FDB9B8A-CE4C-4B92-AB42-B41FE91E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9" name="Freeform 180">
                <a:extLst>
                  <a:ext uri="{FF2B5EF4-FFF2-40B4-BE49-F238E27FC236}">
                    <a16:creationId xmlns:a16="http://schemas.microsoft.com/office/drawing/2014/main" id="{5CD4B413-4F5F-47D9-BC5C-EE75A23D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0" name="Freeform 181">
                <a:extLst>
                  <a:ext uri="{FF2B5EF4-FFF2-40B4-BE49-F238E27FC236}">
                    <a16:creationId xmlns:a16="http://schemas.microsoft.com/office/drawing/2014/main" id="{2ED85124-0D5E-4556-A50D-7CD4E671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" name="Freeform 182">
                <a:extLst>
                  <a:ext uri="{FF2B5EF4-FFF2-40B4-BE49-F238E27FC236}">
                    <a16:creationId xmlns:a16="http://schemas.microsoft.com/office/drawing/2014/main" id="{B7B4BE99-E8BC-49A4-94ED-646F5F938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2" name="Freeform 183">
                <a:extLst>
                  <a:ext uri="{FF2B5EF4-FFF2-40B4-BE49-F238E27FC236}">
                    <a16:creationId xmlns:a16="http://schemas.microsoft.com/office/drawing/2014/main" id="{A379064B-5F54-42BC-8990-7C626D79E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" name="Freeform 184">
                <a:extLst>
                  <a:ext uri="{FF2B5EF4-FFF2-40B4-BE49-F238E27FC236}">
                    <a16:creationId xmlns:a16="http://schemas.microsoft.com/office/drawing/2014/main" id="{BF316A23-FAFF-4B19-95F5-37F7A39B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4" name="Freeform 185">
                <a:extLst>
                  <a:ext uri="{FF2B5EF4-FFF2-40B4-BE49-F238E27FC236}">
                    <a16:creationId xmlns:a16="http://schemas.microsoft.com/office/drawing/2014/main" id="{E20C87D4-9D98-43FF-A097-71B083F5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5" name="Freeform 186">
                <a:extLst>
                  <a:ext uri="{FF2B5EF4-FFF2-40B4-BE49-F238E27FC236}">
                    <a16:creationId xmlns:a16="http://schemas.microsoft.com/office/drawing/2014/main" id="{37D0C429-F9B6-4B1E-9FE9-58750E65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" name="Freeform 187">
                <a:extLst>
                  <a:ext uri="{FF2B5EF4-FFF2-40B4-BE49-F238E27FC236}">
                    <a16:creationId xmlns:a16="http://schemas.microsoft.com/office/drawing/2014/main" id="{BDF5A17C-5EF7-4FC5-9E4C-6408B6B47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" name="Freeform 188">
                <a:extLst>
                  <a:ext uri="{FF2B5EF4-FFF2-40B4-BE49-F238E27FC236}">
                    <a16:creationId xmlns:a16="http://schemas.microsoft.com/office/drawing/2014/main" id="{6B628E47-483E-49DF-B9DB-7E97D8BD8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8" name="Freeform 189">
                <a:extLst>
                  <a:ext uri="{FF2B5EF4-FFF2-40B4-BE49-F238E27FC236}">
                    <a16:creationId xmlns:a16="http://schemas.microsoft.com/office/drawing/2014/main" id="{B20A7AA8-5208-4F2F-A64A-C800A698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9" name="Freeform 190">
                <a:extLst>
                  <a:ext uri="{FF2B5EF4-FFF2-40B4-BE49-F238E27FC236}">
                    <a16:creationId xmlns:a16="http://schemas.microsoft.com/office/drawing/2014/main" id="{50A809DE-ED90-4AFC-BA93-50E04C44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" name="Freeform 191">
                <a:extLst>
                  <a:ext uri="{FF2B5EF4-FFF2-40B4-BE49-F238E27FC236}">
                    <a16:creationId xmlns:a16="http://schemas.microsoft.com/office/drawing/2014/main" id="{3CDCFA40-135B-4770-9A8F-B4961103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1" name="Freeform 192">
                <a:extLst>
                  <a:ext uri="{FF2B5EF4-FFF2-40B4-BE49-F238E27FC236}">
                    <a16:creationId xmlns:a16="http://schemas.microsoft.com/office/drawing/2014/main" id="{67FCD64F-8882-4461-8956-36A7B3A6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2" name="Freeform 193">
                <a:extLst>
                  <a:ext uri="{FF2B5EF4-FFF2-40B4-BE49-F238E27FC236}">
                    <a16:creationId xmlns:a16="http://schemas.microsoft.com/office/drawing/2014/main" id="{865F0189-4D18-41B1-B068-C3A2D05C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3" name="Freeform 194">
                <a:extLst>
                  <a:ext uri="{FF2B5EF4-FFF2-40B4-BE49-F238E27FC236}">
                    <a16:creationId xmlns:a16="http://schemas.microsoft.com/office/drawing/2014/main" id="{C68A9A8E-2111-4E13-95C7-2A1D41494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4" name="Freeform 195">
                <a:extLst>
                  <a:ext uri="{FF2B5EF4-FFF2-40B4-BE49-F238E27FC236}">
                    <a16:creationId xmlns:a16="http://schemas.microsoft.com/office/drawing/2014/main" id="{28E1AC59-F6AD-42BE-9F55-A95165E1F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5" name="Freeform 196">
                <a:extLst>
                  <a:ext uri="{FF2B5EF4-FFF2-40B4-BE49-F238E27FC236}">
                    <a16:creationId xmlns:a16="http://schemas.microsoft.com/office/drawing/2014/main" id="{A8EA7F39-D53F-49ED-9024-E0AA98C2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6" name="Freeform 197">
                <a:extLst>
                  <a:ext uri="{FF2B5EF4-FFF2-40B4-BE49-F238E27FC236}">
                    <a16:creationId xmlns:a16="http://schemas.microsoft.com/office/drawing/2014/main" id="{32CE57A7-089C-4C16-8505-2B459B28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" name="Freeform 198">
                <a:extLst>
                  <a:ext uri="{FF2B5EF4-FFF2-40B4-BE49-F238E27FC236}">
                    <a16:creationId xmlns:a16="http://schemas.microsoft.com/office/drawing/2014/main" id="{B00D11CF-50FE-455C-9EAA-78DC6A93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" name="Freeform 199">
                <a:extLst>
                  <a:ext uri="{FF2B5EF4-FFF2-40B4-BE49-F238E27FC236}">
                    <a16:creationId xmlns:a16="http://schemas.microsoft.com/office/drawing/2014/main" id="{1FB34D47-2D8A-43CB-89CE-6205DF4C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" name="Freeform 200">
                <a:extLst>
                  <a:ext uri="{FF2B5EF4-FFF2-40B4-BE49-F238E27FC236}">
                    <a16:creationId xmlns:a16="http://schemas.microsoft.com/office/drawing/2014/main" id="{68E3E8C4-67E4-4BCE-85EE-F59C8EA9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0" name="Freeform 201">
                <a:extLst>
                  <a:ext uri="{FF2B5EF4-FFF2-40B4-BE49-F238E27FC236}">
                    <a16:creationId xmlns:a16="http://schemas.microsoft.com/office/drawing/2014/main" id="{7E992845-8A85-47E2-9D3A-35059F8B7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1" name="Freeform 202">
                <a:extLst>
                  <a:ext uri="{FF2B5EF4-FFF2-40B4-BE49-F238E27FC236}">
                    <a16:creationId xmlns:a16="http://schemas.microsoft.com/office/drawing/2014/main" id="{48B722A5-F012-490B-81C4-36AB6869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2" name="Freeform 203">
                <a:extLst>
                  <a:ext uri="{FF2B5EF4-FFF2-40B4-BE49-F238E27FC236}">
                    <a16:creationId xmlns:a16="http://schemas.microsoft.com/office/drawing/2014/main" id="{7264E7EE-2DEE-4D8D-B6C0-7489AE2C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3" name="Freeform 204">
                <a:extLst>
                  <a:ext uri="{FF2B5EF4-FFF2-40B4-BE49-F238E27FC236}">
                    <a16:creationId xmlns:a16="http://schemas.microsoft.com/office/drawing/2014/main" id="{C2B55A3C-87D5-4898-BFCE-F052C9E0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4" name="Freeform 205">
                <a:extLst>
                  <a:ext uri="{FF2B5EF4-FFF2-40B4-BE49-F238E27FC236}">
                    <a16:creationId xmlns:a16="http://schemas.microsoft.com/office/drawing/2014/main" id="{56C561AA-D713-44BF-8326-49854FD21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5" name="Freeform 206">
                <a:extLst>
                  <a:ext uri="{FF2B5EF4-FFF2-40B4-BE49-F238E27FC236}">
                    <a16:creationId xmlns:a16="http://schemas.microsoft.com/office/drawing/2014/main" id="{010118E8-8BB1-40C6-A14A-F440EF75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6" name="Freeform 207">
                <a:extLst>
                  <a:ext uri="{FF2B5EF4-FFF2-40B4-BE49-F238E27FC236}">
                    <a16:creationId xmlns:a16="http://schemas.microsoft.com/office/drawing/2014/main" id="{6ACCC820-65CF-4C47-861A-2931E6EE3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7" name="Freeform 208">
                <a:extLst>
                  <a:ext uri="{FF2B5EF4-FFF2-40B4-BE49-F238E27FC236}">
                    <a16:creationId xmlns:a16="http://schemas.microsoft.com/office/drawing/2014/main" id="{DCAB71E1-91A4-4572-934A-393B67A4D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8" name="Freeform 209">
                <a:extLst>
                  <a:ext uri="{FF2B5EF4-FFF2-40B4-BE49-F238E27FC236}">
                    <a16:creationId xmlns:a16="http://schemas.microsoft.com/office/drawing/2014/main" id="{0EAF304A-5B26-45AE-8BBE-41B28DB5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" name="Freeform 210">
                <a:extLst>
                  <a:ext uri="{FF2B5EF4-FFF2-40B4-BE49-F238E27FC236}">
                    <a16:creationId xmlns:a16="http://schemas.microsoft.com/office/drawing/2014/main" id="{3C58344B-AAE7-4276-9E38-44BD9A51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0" name="Freeform 211">
                <a:extLst>
                  <a:ext uri="{FF2B5EF4-FFF2-40B4-BE49-F238E27FC236}">
                    <a16:creationId xmlns:a16="http://schemas.microsoft.com/office/drawing/2014/main" id="{724681C1-543A-4B92-84D0-A23ED256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52" name="Freeform 212">
              <a:extLst>
                <a:ext uri="{FF2B5EF4-FFF2-40B4-BE49-F238E27FC236}">
                  <a16:creationId xmlns:a16="http://schemas.microsoft.com/office/drawing/2014/main" id="{55F1BD00-27CE-4E5A-8E20-5B64CA10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13">
              <a:extLst>
                <a:ext uri="{FF2B5EF4-FFF2-40B4-BE49-F238E27FC236}">
                  <a16:creationId xmlns:a16="http://schemas.microsoft.com/office/drawing/2014/main" id="{CAF45F20-3BDA-4DE2-BDFF-CACA09D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14">
              <a:extLst>
                <a:ext uri="{FF2B5EF4-FFF2-40B4-BE49-F238E27FC236}">
                  <a16:creationId xmlns:a16="http://schemas.microsoft.com/office/drawing/2014/main" id="{DC822AF5-09F4-4C27-83DA-A56FE4CB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15">
              <a:extLst>
                <a:ext uri="{FF2B5EF4-FFF2-40B4-BE49-F238E27FC236}">
                  <a16:creationId xmlns:a16="http://schemas.microsoft.com/office/drawing/2014/main" id="{2E239442-467B-4C1B-B21F-B37BD3D2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16">
              <a:extLst>
                <a:ext uri="{FF2B5EF4-FFF2-40B4-BE49-F238E27FC236}">
                  <a16:creationId xmlns:a16="http://schemas.microsoft.com/office/drawing/2014/main" id="{DF785180-8B0B-4880-91B7-4DA51E08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17">
              <a:extLst>
                <a:ext uri="{FF2B5EF4-FFF2-40B4-BE49-F238E27FC236}">
                  <a16:creationId xmlns:a16="http://schemas.microsoft.com/office/drawing/2014/main" id="{8B7BDBAE-BD83-4DA3-BD19-C29328C7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18">
              <a:extLst>
                <a:ext uri="{FF2B5EF4-FFF2-40B4-BE49-F238E27FC236}">
                  <a16:creationId xmlns:a16="http://schemas.microsoft.com/office/drawing/2014/main" id="{3ADE81FD-E53D-4256-AD2F-FE857B4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9" name="Freeform 219">
              <a:extLst>
                <a:ext uri="{FF2B5EF4-FFF2-40B4-BE49-F238E27FC236}">
                  <a16:creationId xmlns:a16="http://schemas.microsoft.com/office/drawing/2014/main" id="{49D058BB-5B73-409F-A5FA-824C408C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" name="Freeform 220">
              <a:extLst>
                <a:ext uri="{FF2B5EF4-FFF2-40B4-BE49-F238E27FC236}">
                  <a16:creationId xmlns:a16="http://schemas.microsoft.com/office/drawing/2014/main" id="{E69B9950-4094-4B52-8D16-089FE0D7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Freeform 221">
              <a:extLst>
                <a:ext uri="{FF2B5EF4-FFF2-40B4-BE49-F238E27FC236}">
                  <a16:creationId xmlns:a16="http://schemas.microsoft.com/office/drawing/2014/main" id="{C1536AC5-CDA6-4D39-A0E9-A0DEC0DE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2" name="Freeform 222">
              <a:extLst>
                <a:ext uri="{FF2B5EF4-FFF2-40B4-BE49-F238E27FC236}">
                  <a16:creationId xmlns:a16="http://schemas.microsoft.com/office/drawing/2014/main" id="{E1BBB76D-20CD-49C9-AB1B-1512062F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3" name="Freeform 223">
              <a:extLst>
                <a:ext uri="{FF2B5EF4-FFF2-40B4-BE49-F238E27FC236}">
                  <a16:creationId xmlns:a16="http://schemas.microsoft.com/office/drawing/2014/main" id="{3F39D250-4189-49EA-BA5D-9C466140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4" name="Freeform 224">
              <a:extLst>
                <a:ext uri="{FF2B5EF4-FFF2-40B4-BE49-F238E27FC236}">
                  <a16:creationId xmlns:a16="http://schemas.microsoft.com/office/drawing/2014/main" id="{B3E323A6-7FB9-41A5-9C94-3DAB1EEF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Freeform 225">
              <a:extLst>
                <a:ext uri="{FF2B5EF4-FFF2-40B4-BE49-F238E27FC236}">
                  <a16:creationId xmlns:a16="http://schemas.microsoft.com/office/drawing/2014/main" id="{E44D0F2B-F209-479C-B69B-41AD891A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6" name="Freeform 226">
              <a:extLst>
                <a:ext uri="{FF2B5EF4-FFF2-40B4-BE49-F238E27FC236}">
                  <a16:creationId xmlns:a16="http://schemas.microsoft.com/office/drawing/2014/main" id="{B2CE2BC3-BC45-460B-9157-5CCC9758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7" name="Freeform 227">
              <a:extLst>
                <a:ext uri="{FF2B5EF4-FFF2-40B4-BE49-F238E27FC236}">
                  <a16:creationId xmlns:a16="http://schemas.microsoft.com/office/drawing/2014/main" id="{AED3ACF0-BF16-402D-932B-A0E33C37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8" name="Freeform 228">
              <a:extLst>
                <a:ext uri="{FF2B5EF4-FFF2-40B4-BE49-F238E27FC236}">
                  <a16:creationId xmlns:a16="http://schemas.microsoft.com/office/drawing/2014/main" id="{8F4E2859-AADC-495C-989C-D0F17BA8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Freeform 229">
              <a:extLst>
                <a:ext uri="{FF2B5EF4-FFF2-40B4-BE49-F238E27FC236}">
                  <a16:creationId xmlns:a16="http://schemas.microsoft.com/office/drawing/2014/main" id="{23828728-04F3-450A-80DF-7D91C8C9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0" name="Freeform 230">
              <a:extLst>
                <a:ext uri="{FF2B5EF4-FFF2-40B4-BE49-F238E27FC236}">
                  <a16:creationId xmlns:a16="http://schemas.microsoft.com/office/drawing/2014/main" id="{1FEFE24D-76F7-4AD3-AE09-D23923E1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" name="Freeform 231">
              <a:extLst>
                <a:ext uri="{FF2B5EF4-FFF2-40B4-BE49-F238E27FC236}">
                  <a16:creationId xmlns:a16="http://schemas.microsoft.com/office/drawing/2014/main" id="{5BD6C2CD-E527-40BE-A097-446BD9B8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" name="Freeform 232">
              <a:extLst>
                <a:ext uri="{FF2B5EF4-FFF2-40B4-BE49-F238E27FC236}">
                  <a16:creationId xmlns:a16="http://schemas.microsoft.com/office/drawing/2014/main" id="{BF929ED5-10AD-449E-9EF9-ACFF20C8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Freeform 233">
              <a:extLst>
                <a:ext uri="{FF2B5EF4-FFF2-40B4-BE49-F238E27FC236}">
                  <a16:creationId xmlns:a16="http://schemas.microsoft.com/office/drawing/2014/main" id="{4FDE7BB1-14B9-4D5D-87F2-28CD7F86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" name="Freeform 234">
              <a:extLst>
                <a:ext uri="{FF2B5EF4-FFF2-40B4-BE49-F238E27FC236}">
                  <a16:creationId xmlns:a16="http://schemas.microsoft.com/office/drawing/2014/main" id="{70F78D7F-4FBF-46CD-81C7-67C7DBC4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5" name="Freeform 235">
              <a:extLst>
                <a:ext uri="{FF2B5EF4-FFF2-40B4-BE49-F238E27FC236}">
                  <a16:creationId xmlns:a16="http://schemas.microsoft.com/office/drawing/2014/main" id="{08EA87F8-096E-40CC-82AB-7E961BB2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6" name="Freeform 236">
              <a:extLst>
                <a:ext uri="{FF2B5EF4-FFF2-40B4-BE49-F238E27FC236}">
                  <a16:creationId xmlns:a16="http://schemas.microsoft.com/office/drawing/2014/main" id="{774B9774-D7C6-4F36-89F0-C9CC189B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Freeform 237">
              <a:extLst>
                <a:ext uri="{FF2B5EF4-FFF2-40B4-BE49-F238E27FC236}">
                  <a16:creationId xmlns:a16="http://schemas.microsoft.com/office/drawing/2014/main" id="{4C9C3713-5775-42AD-B79C-D4F624C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8" name="Freeform 238">
              <a:extLst>
                <a:ext uri="{FF2B5EF4-FFF2-40B4-BE49-F238E27FC236}">
                  <a16:creationId xmlns:a16="http://schemas.microsoft.com/office/drawing/2014/main" id="{7EDA9AEF-DB5C-4293-B562-4A8B505A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9" name="Freeform 239">
              <a:extLst>
                <a:ext uri="{FF2B5EF4-FFF2-40B4-BE49-F238E27FC236}">
                  <a16:creationId xmlns:a16="http://schemas.microsoft.com/office/drawing/2014/main" id="{0007C5D9-208F-4B62-9C77-18D3F748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0" name="Freeform 240">
              <a:extLst>
                <a:ext uri="{FF2B5EF4-FFF2-40B4-BE49-F238E27FC236}">
                  <a16:creationId xmlns:a16="http://schemas.microsoft.com/office/drawing/2014/main" id="{9FF4594E-22F1-49B5-9E73-321D6A61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Freeform 241">
              <a:extLst>
                <a:ext uri="{FF2B5EF4-FFF2-40B4-BE49-F238E27FC236}">
                  <a16:creationId xmlns:a16="http://schemas.microsoft.com/office/drawing/2014/main" id="{D8732BC2-3AF7-4D13-BBD5-C17AF378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" name="Freeform 242">
              <a:extLst>
                <a:ext uri="{FF2B5EF4-FFF2-40B4-BE49-F238E27FC236}">
                  <a16:creationId xmlns:a16="http://schemas.microsoft.com/office/drawing/2014/main" id="{200BE4A6-F825-4D68-9E05-A679EBDA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3" name="Freeform 243">
              <a:extLst>
                <a:ext uri="{FF2B5EF4-FFF2-40B4-BE49-F238E27FC236}">
                  <a16:creationId xmlns:a16="http://schemas.microsoft.com/office/drawing/2014/main" id="{BB2C4067-DA09-45D0-BE93-B7C5B1AA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4" name="Freeform 244">
              <a:extLst>
                <a:ext uri="{FF2B5EF4-FFF2-40B4-BE49-F238E27FC236}">
                  <a16:creationId xmlns:a16="http://schemas.microsoft.com/office/drawing/2014/main" id="{AC0F4E22-4ACD-4DAC-8D83-A4E51786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Freeform 245">
              <a:extLst>
                <a:ext uri="{FF2B5EF4-FFF2-40B4-BE49-F238E27FC236}">
                  <a16:creationId xmlns:a16="http://schemas.microsoft.com/office/drawing/2014/main" id="{2E1902D6-9B35-4C32-9D9E-DB71C514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6" name="Freeform 246">
              <a:extLst>
                <a:ext uri="{FF2B5EF4-FFF2-40B4-BE49-F238E27FC236}">
                  <a16:creationId xmlns:a16="http://schemas.microsoft.com/office/drawing/2014/main" id="{02D1D71F-748D-41F5-B1D0-953FDD1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7" name="Freeform 247">
              <a:extLst>
                <a:ext uri="{FF2B5EF4-FFF2-40B4-BE49-F238E27FC236}">
                  <a16:creationId xmlns:a16="http://schemas.microsoft.com/office/drawing/2014/main" id="{3034D6F9-31AC-4D05-BE7E-800365F0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8" name="Freeform 248">
              <a:extLst>
                <a:ext uri="{FF2B5EF4-FFF2-40B4-BE49-F238E27FC236}">
                  <a16:creationId xmlns:a16="http://schemas.microsoft.com/office/drawing/2014/main" id="{961D0176-C1EA-4D21-ACF4-24632B65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Freeform 249">
              <a:extLst>
                <a:ext uri="{FF2B5EF4-FFF2-40B4-BE49-F238E27FC236}">
                  <a16:creationId xmlns:a16="http://schemas.microsoft.com/office/drawing/2014/main" id="{29A8D971-AC4D-4697-BE99-169F524F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0" name="Freeform 250">
              <a:extLst>
                <a:ext uri="{FF2B5EF4-FFF2-40B4-BE49-F238E27FC236}">
                  <a16:creationId xmlns:a16="http://schemas.microsoft.com/office/drawing/2014/main" id="{7EA67AF0-CC0F-4180-8A4D-A2A4D3B6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" name="Freeform 251">
              <a:extLst>
                <a:ext uri="{FF2B5EF4-FFF2-40B4-BE49-F238E27FC236}">
                  <a16:creationId xmlns:a16="http://schemas.microsoft.com/office/drawing/2014/main" id="{DDFFE1B4-341A-4279-B8B5-11B51FB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2" name="Freeform 252">
              <a:extLst>
                <a:ext uri="{FF2B5EF4-FFF2-40B4-BE49-F238E27FC236}">
                  <a16:creationId xmlns:a16="http://schemas.microsoft.com/office/drawing/2014/main" id="{1A7C697E-533A-4DC4-9C62-629C5AF3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Freeform 253">
              <a:extLst>
                <a:ext uri="{FF2B5EF4-FFF2-40B4-BE49-F238E27FC236}">
                  <a16:creationId xmlns:a16="http://schemas.microsoft.com/office/drawing/2014/main" id="{94CD6EF1-86BE-4AD3-934E-3FEC8E1F8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" name="Freeform 254">
              <a:extLst>
                <a:ext uri="{FF2B5EF4-FFF2-40B4-BE49-F238E27FC236}">
                  <a16:creationId xmlns:a16="http://schemas.microsoft.com/office/drawing/2014/main" id="{D47CD83B-BB3C-4806-8072-18207D4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5" name="Freeform 255">
              <a:extLst>
                <a:ext uri="{FF2B5EF4-FFF2-40B4-BE49-F238E27FC236}">
                  <a16:creationId xmlns:a16="http://schemas.microsoft.com/office/drawing/2014/main" id="{7394875E-FE53-4E16-96E1-BF0DEF226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6" name="Freeform 256">
              <a:extLst>
                <a:ext uri="{FF2B5EF4-FFF2-40B4-BE49-F238E27FC236}">
                  <a16:creationId xmlns:a16="http://schemas.microsoft.com/office/drawing/2014/main" id="{74CB1622-176A-42F0-BA69-C0F8E337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Freeform 257">
              <a:extLst>
                <a:ext uri="{FF2B5EF4-FFF2-40B4-BE49-F238E27FC236}">
                  <a16:creationId xmlns:a16="http://schemas.microsoft.com/office/drawing/2014/main" id="{5551C198-9609-4D35-91BA-9DE0C31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8" name="Freeform 258">
              <a:extLst>
                <a:ext uri="{FF2B5EF4-FFF2-40B4-BE49-F238E27FC236}">
                  <a16:creationId xmlns:a16="http://schemas.microsoft.com/office/drawing/2014/main" id="{BCDBD0BE-6BAF-4A74-808C-CBE91C12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" name="Freeform 259">
              <a:extLst>
                <a:ext uri="{FF2B5EF4-FFF2-40B4-BE49-F238E27FC236}">
                  <a16:creationId xmlns:a16="http://schemas.microsoft.com/office/drawing/2014/main" id="{70C886F2-1D47-4DFE-9F85-572F71C9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0" name="Freeform 260">
              <a:extLst>
                <a:ext uri="{FF2B5EF4-FFF2-40B4-BE49-F238E27FC236}">
                  <a16:creationId xmlns:a16="http://schemas.microsoft.com/office/drawing/2014/main" id="{A3CEBDF3-4C42-4285-8BBF-46DE2996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" name="Freeform 261">
              <a:extLst>
                <a:ext uri="{FF2B5EF4-FFF2-40B4-BE49-F238E27FC236}">
                  <a16:creationId xmlns:a16="http://schemas.microsoft.com/office/drawing/2014/main" id="{026C56AC-6F9E-4FB5-8884-75F94A11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" name="Freeform 262">
              <a:extLst>
                <a:ext uri="{FF2B5EF4-FFF2-40B4-BE49-F238E27FC236}">
                  <a16:creationId xmlns:a16="http://schemas.microsoft.com/office/drawing/2014/main" id="{F0B38194-8150-42E2-A19B-C209430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3" name="Freeform 263">
              <a:extLst>
                <a:ext uri="{FF2B5EF4-FFF2-40B4-BE49-F238E27FC236}">
                  <a16:creationId xmlns:a16="http://schemas.microsoft.com/office/drawing/2014/main" id="{49BA49B9-4463-4B07-AE52-C73242D6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4" name="Freeform 264">
              <a:extLst>
                <a:ext uri="{FF2B5EF4-FFF2-40B4-BE49-F238E27FC236}">
                  <a16:creationId xmlns:a16="http://schemas.microsoft.com/office/drawing/2014/main" id="{1F346B2A-6925-4EF3-9CA0-A13B282D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5" name="Freeform 265">
              <a:extLst>
                <a:ext uri="{FF2B5EF4-FFF2-40B4-BE49-F238E27FC236}">
                  <a16:creationId xmlns:a16="http://schemas.microsoft.com/office/drawing/2014/main" id="{B9C01FF4-A30B-4A47-8465-03CB940C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6" name="Freeform 266">
              <a:extLst>
                <a:ext uri="{FF2B5EF4-FFF2-40B4-BE49-F238E27FC236}">
                  <a16:creationId xmlns:a16="http://schemas.microsoft.com/office/drawing/2014/main" id="{FC80C2E0-E1C9-41B9-A5C2-806AAB3F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7" name="Freeform 267">
              <a:extLst>
                <a:ext uri="{FF2B5EF4-FFF2-40B4-BE49-F238E27FC236}">
                  <a16:creationId xmlns:a16="http://schemas.microsoft.com/office/drawing/2014/main" id="{C25C3C9C-A880-4433-B246-F3557695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8" name="Freeform 268">
              <a:extLst>
                <a:ext uri="{FF2B5EF4-FFF2-40B4-BE49-F238E27FC236}">
                  <a16:creationId xmlns:a16="http://schemas.microsoft.com/office/drawing/2014/main" id="{388EBD67-5C3D-4109-AD71-734960C3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9" name="Freeform 269">
              <a:extLst>
                <a:ext uri="{FF2B5EF4-FFF2-40B4-BE49-F238E27FC236}">
                  <a16:creationId xmlns:a16="http://schemas.microsoft.com/office/drawing/2014/main" id="{34D2FA33-60E0-41ED-857E-4E3FC625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0" name="Freeform 270">
              <a:extLst>
                <a:ext uri="{FF2B5EF4-FFF2-40B4-BE49-F238E27FC236}">
                  <a16:creationId xmlns:a16="http://schemas.microsoft.com/office/drawing/2014/main" id="{77AD81EB-FE55-4903-8A30-B5D95DEF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1" name="Freeform 271">
              <a:extLst>
                <a:ext uri="{FF2B5EF4-FFF2-40B4-BE49-F238E27FC236}">
                  <a16:creationId xmlns:a16="http://schemas.microsoft.com/office/drawing/2014/main" id="{8805AABE-9F6D-41D6-83A4-2365C143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" name="Freeform 272">
              <a:extLst>
                <a:ext uri="{FF2B5EF4-FFF2-40B4-BE49-F238E27FC236}">
                  <a16:creationId xmlns:a16="http://schemas.microsoft.com/office/drawing/2014/main" id="{F04CCFEB-44A9-49F4-928E-64C92FBD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" name="Freeform 273">
              <a:extLst>
                <a:ext uri="{FF2B5EF4-FFF2-40B4-BE49-F238E27FC236}">
                  <a16:creationId xmlns:a16="http://schemas.microsoft.com/office/drawing/2014/main" id="{8FDFE6B3-3DA1-47D5-9850-19F5FED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" name="Freeform 274">
              <a:extLst>
                <a:ext uri="{FF2B5EF4-FFF2-40B4-BE49-F238E27FC236}">
                  <a16:creationId xmlns:a16="http://schemas.microsoft.com/office/drawing/2014/main" id="{BF9E07C1-2F04-4555-A4C6-7FD65663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" name="Freeform 275">
              <a:extLst>
                <a:ext uri="{FF2B5EF4-FFF2-40B4-BE49-F238E27FC236}">
                  <a16:creationId xmlns:a16="http://schemas.microsoft.com/office/drawing/2014/main" id="{2B4B8408-2BA9-49FC-AA02-AEA86D47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" name="Freeform 276">
              <a:extLst>
                <a:ext uri="{FF2B5EF4-FFF2-40B4-BE49-F238E27FC236}">
                  <a16:creationId xmlns:a16="http://schemas.microsoft.com/office/drawing/2014/main" id="{41230B31-2A46-489A-BD0C-9CD581D4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" name="Freeform 277">
              <a:extLst>
                <a:ext uri="{FF2B5EF4-FFF2-40B4-BE49-F238E27FC236}">
                  <a16:creationId xmlns:a16="http://schemas.microsoft.com/office/drawing/2014/main" id="{8F80907F-15B8-4E50-933A-7A4EC322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" name="Freeform 278">
              <a:extLst>
                <a:ext uri="{FF2B5EF4-FFF2-40B4-BE49-F238E27FC236}">
                  <a16:creationId xmlns:a16="http://schemas.microsoft.com/office/drawing/2014/main" id="{A347C7D6-3A03-4994-82C9-FDE0AFC7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" name="Freeform 279">
              <a:extLst>
                <a:ext uri="{FF2B5EF4-FFF2-40B4-BE49-F238E27FC236}">
                  <a16:creationId xmlns:a16="http://schemas.microsoft.com/office/drawing/2014/main" id="{E2F8CB70-4C53-4674-A887-D5ACCB1E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" name="Freeform 280">
              <a:extLst>
                <a:ext uri="{FF2B5EF4-FFF2-40B4-BE49-F238E27FC236}">
                  <a16:creationId xmlns:a16="http://schemas.microsoft.com/office/drawing/2014/main" id="{89BD7CEB-F7A1-4FF5-B915-22EF9EEA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" name="Freeform 281">
              <a:extLst>
                <a:ext uri="{FF2B5EF4-FFF2-40B4-BE49-F238E27FC236}">
                  <a16:creationId xmlns:a16="http://schemas.microsoft.com/office/drawing/2014/main" id="{6B258D48-0161-4783-834A-C5426542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" name="Freeform 282">
              <a:extLst>
                <a:ext uri="{FF2B5EF4-FFF2-40B4-BE49-F238E27FC236}">
                  <a16:creationId xmlns:a16="http://schemas.microsoft.com/office/drawing/2014/main" id="{3C1D5462-74DE-4933-A57B-671EC66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" name="Freeform 283">
              <a:extLst>
                <a:ext uri="{FF2B5EF4-FFF2-40B4-BE49-F238E27FC236}">
                  <a16:creationId xmlns:a16="http://schemas.microsoft.com/office/drawing/2014/main" id="{E372524B-3F73-4F1E-AF6A-A0687180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" name="Freeform 284">
              <a:extLst>
                <a:ext uri="{FF2B5EF4-FFF2-40B4-BE49-F238E27FC236}">
                  <a16:creationId xmlns:a16="http://schemas.microsoft.com/office/drawing/2014/main" id="{DF86E8AE-2C84-4FE4-B641-F6C5F8C0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" name="Freeform 285">
              <a:extLst>
                <a:ext uri="{FF2B5EF4-FFF2-40B4-BE49-F238E27FC236}">
                  <a16:creationId xmlns:a16="http://schemas.microsoft.com/office/drawing/2014/main" id="{27F8DC1E-39E5-4C1C-AB95-88DE111A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" name="Freeform 286">
              <a:extLst>
                <a:ext uri="{FF2B5EF4-FFF2-40B4-BE49-F238E27FC236}">
                  <a16:creationId xmlns:a16="http://schemas.microsoft.com/office/drawing/2014/main" id="{F90AE88C-3C25-4B70-8BAB-DEDCB2FE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" name="Freeform 287">
              <a:extLst>
                <a:ext uri="{FF2B5EF4-FFF2-40B4-BE49-F238E27FC236}">
                  <a16:creationId xmlns:a16="http://schemas.microsoft.com/office/drawing/2014/main" id="{C84A976A-5689-4CD1-BCA5-19E96469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" name="Freeform 288">
              <a:extLst>
                <a:ext uri="{FF2B5EF4-FFF2-40B4-BE49-F238E27FC236}">
                  <a16:creationId xmlns:a16="http://schemas.microsoft.com/office/drawing/2014/main" id="{F47A7B1B-EE73-43F7-B8E7-D5F69273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" name="Freeform 289">
              <a:extLst>
                <a:ext uri="{FF2B5EF4-FFF2-40B4-BE49-F238E27FC236}">
                  <a16:creationId xmlns:a16="http://schemas.microsoft.com/office/drawing/2014/main" id="{2AF0E8A7-318C-405D-968E-4B639414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" name="Freeform 290">
              <a:extLst>
                <a:ext uri="{FF2B5EF4-FFF2-40B4-BE49-F238E27FC236}">
                  <a16:creationId xmlns:a16="http://schemas.microsoft.com/office/drawing/2014/main" id="{325C1EC8-621F-45DE-8A4A-FF2773EE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" name="Freeform 291">
              <a:extLst>
                <a:ext uri="{FF2B5EF4-FFF2-40B4-BE49-F238E27FC236}">
                  <a16:creationId xmlns:a16="http://schemas.microsoft.com/office/drawing/2014/main" id="{2DD6B0EC-5CEF-4126-BC34-8716BE4D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" name="Freeform 292">
              <a:extLst>
                <a:ext uri="{FF2B5EF4-FFF2-40B4-BE49-F238E27FC236}">
                  <a16:creationId xmlns:a16="http://schemas.microsoft.com/office/drawing/2014/main" id="{A39CBAD7-DCF7-4FDA-8AD7-F09060DF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" name="Freeform 293">
              <a:extLst>
                <a:ext uri="{FF2B5EF4-FFF2-40B4-BE49-F238E27FC236}">
                  <a16:creationId xmlns:a16="http://schemas.microsoft.com/office/drawing/2014/main" id="{DADB9A31-B31A-4128-8FEA-2D5ACBEC9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" name="Freeform 294">
              <a:extLst>
                <a:ext uri="{FF2B5EF4-FFF2-40B4-BE49-F238E27FC236}">
                  <a16:creationId xmlns:a16="http://schemas.microsoft.com/office/drawing/2014/main" id="{520206AD-CE60-4959-B565-AFD15B6A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5" name="Freeform 295">
              <a:extLst>
                <a:ext uri="{FF2B5EF4-FFF2-40B4-BE49-F238E27FC236}">
                  <a16:creationId xmlns:a16="http://schemas.microsoft.com/office/drawing/2014/main" id="{1F4A393B-ECF6-4996-8890-1A3BD63D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" name="Freeform 296">
              <a:extLst>
                <a:ext uri="{FF2B5EF4-FFF2-40B4-BE49-F238E27FC236}">
                  <a16:creationId xmlns:a16="http://schemas.microsoft.com/office/drawing/2014/main" id="{D412ECAD-17CB-4D34-A7F0-C534A896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7" name="Freeform 297">
              <a:extLst>
                <a:ext uri="{FF2B5EF4-FFF2-40B4-BE49-F238E27FC236}">
                  <a16:creationId xmlns:a16="http://schemas.microsoft.com/office/drawing/2014/main" id="{0A446880-B410-49C0-B240-1E24DB22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" name="Freeform 298">
              <a:extLst>
                <a:ext uri="{FF2B5EF4-FFF2-40B4-BE49-F238E27FC236}">
                  <a16:creationId xmlns:a16="http://schemas.microsoft.com/office/drawing/2014/main" id="{BCFD2819-A3EA-4D20-81E3-B1759B01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9" name="Freeform 299">
              <a:extLst>
                <a:ext uri="{FF2B5EF4-FFF2-40B4-BE49-F238E27FC236}">
                  <a16:creationId xmlns:a16="http://schemas.microsoft.com/office/drawing/2014/main" id="{4F83C530-01DE-4E28-AA9A-3ACA0975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0" name="Freeform 300">
              <a:extLst>
                <a:ext uri="{FF2B5EF4-FFF2-40B4-BE49-F238E27FC236}">
                  <a16:creationId xmlns:a16="http://schemas.microsoft.com/office/drawing/2014/main" id="{0CD7944D-A5A1-47CA-9349-0CCE2153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1" name="Freeform 301">
              <a:extLst>
                <a:ext uri="{FF2B5EF4-FFF2-40B4-BE49-F238E27FC236}">
                  <a16:creationId xmlns:a16="http://schemas.microsoft.com/office/drawing/2014/main" id="{DE892639-9C6C-470A-8456-0EEDC56F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" name="Freeform 302">
              <a:extLst>
                <a:ext uri="{FF2B5EF4-FFF2-40B4-BE49-F238E27FC236}">
                  <a16:creationId xmlns:a16="http://schemas.microsoft.com/office/drawing/2014/main" id="{F139AEF9-1278-4601-AC04-1E007875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" name="Freeform 303">
              <a:extLst>
                <a:ext uri="{FF2B5EF4-FFF2-40B4-BE49-F238E27FC236}">
                  <a16:creationId xmlns:a16="http://schemas.microsoft.com/office/drawing/2014/main" id="{DF75ECEB-D611-410C-8BCB-2ED66035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4" name="Freeform 304">
              <a:extLst>
                <a:ext uri="{FF2B5EF4-FFF2-40B4-BE49-F238E27FC236}">
                  <a16:creationId xmlns:a16="http://schemas.microsoft.com/office/drawing/2014/main" id="{A50EC007-EC3C-4F44-B39A-9EFA26FD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5" name="Freeform 305">
              <a:extLst>
                <a:ext uri="{FF2B5EF4-FFF2-40B4-BE49-F238E27FC236}">
                  <a16:creationId xmlns:a16="http://schemas.microsoft.com/office/drawing/2014/main" id="{C9200DE5-F54C-40A9-86ED-8A771F89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6" name="Freeform 306">
              <a:extLst>
                <a:ext uri="{FF2B5EF4-FFF2-40B4-BE49-F238E27FC236}">
                  <a16:creationId xmlns:a16="http://schemas.microsoft.com/office/drawing/2014/main" id="{D240633D-3F5D-4837-925D-A5A75F49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7" name="Freeform 307">
              <a:extLst>
                <a:ext uri="{FF2B5EF4-FFF2-40B4-BE49-F238E27FC236}">
                  <a16:creationId xmlns:a16="http://schemas.microsoft.com/office/drawing/2014/main" id="{68DCC86C-A47B-46FC-A969-A4940F42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8" name="Freeform 308">
              <a:extLst>
                <a:ext uri="{FF2B5EF4-FFF2-40B4-BE49-F238E27FC236}">
                  <a16:creationId xmlns:a16="http://schemas.microsoft.com/office/drawing/2014/main" id="{B4076848-1F5B-43DB-9832-E9A9D1DD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9" name="Freeform 309">
              <a:extLst>
                <a:ext uri="{FF2B5EF4-FFF2-40B4-BE49-F238E27FC236}">
                  <a16:creationId xmlns:a16="http://schemas.microsoft.com/office/drawing/2014/main" id="{53507373-AC01-4F87-9DE5-6631045F8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" name="Freeform 310">
              <a:extLst>
                <a:ext uri="{FF2B5EF4-FFF2-40B4-BE49-F238E27FC236}">
                  <a16:creationId xmlns:a16="http://schemas.microsoft.com/office/drawing/2014/main" id="{67CFA767-C176-4F67-AA19-145393F9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1" name="Freeform 311">
              <a:extLst>
                <a:ext uri="{FF2B5EF4-FFF2-40B4-BE49-F238E27FC236}">
                  <a16:creationId xmlns:a16="http://schemas.microsoft.com/office/drawing/2014/main" id="{1EEC99EE-146E-4477-B758-EE2880A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2" name="Freeform 312">
              <a:extLst>
                <a:ext uri="{FF2B5EF4-FFF2-40B4-BE49-F238E27FC236}">
                  <a16:creationId xmlns:a16="http://schemas.microsoft.com/office/drawing/2014/main" id="{30932DBC-BD19-4C2E-88CB-34EED96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" name="Freeform 313">
              <a:extLst>
                <a:ext uri="{FF2B5EF4-FFF2-40B4-BE49-F238E27FC236}">
                  <a16:creationId xmlns:a16="http://schemas.microsoft.com/office/drawing/2014/main" id="{483F163E-B091-4E59-BF51-86459D70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" name="Freeform 314">
              <a:extLst>
                <a:ext uri="{FF2B5EF4-FFF2-40B4-BE49-F238E27FC236}">
                  <a16:creationId xmlns:a16="http://schemas.microsoft.com/office/drawing/2014/main" id="{CFFEA37C-451B-43BC-87BF-B3F79CE3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5" name="Freeform 315">
              <a:extLst>
                <a:ext uri="{FF2B5EF4-FFF2-40B4-BE49-F238E27FC236}">
                  <a16:creationId xmlns:a16="http://schemas.microsoft.com/office/drawing/2014/main" id="{9D305E82-AF53-4928-8825-CE97EF6D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" name="Freeform 316">
              <a:extLst>
                <a:ext uri="{FF2B5EF4-FFF2-40B4-BE49-F238E27FC236}">
                  <a16:creationId xmlns:a16="http://schemas.microsoft.com/office/drawing/2014/main" id="{559AA243-BC5D-45D8-A2D1-2814396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7" name="Freeform 317">
              <a:extLst>
                <a:ext uri="{FF2B5EF4-FFF2-40B4-BE49-F238E27FC236}">
                  <a16:creationId xmlns:a16="http://schemas.microsoft.com/office/drawing/2014/main" id="{A2F0028C-1069-49D4-846B-B07DF641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8" name="Freeform 318">
              <a:extLst>
                <a:ext uri="{FF2B5EF4-FFF2-40B4-BE49-F238E27FC236}">
                  <a16:creationId xmlns:a16="http://schemas.microsoft.com/office/drawing/2014/main" id="{841B7028-9039-46FA-A1A6-E398239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9" name="Freeform 319">
              <a:extLst>
                <a:ext uri="{FF2B5EF4-FFF2-40B4-BE49-F238E27FC236}">
                  <a16:creationId xmlns:a16="http://schemas.microsoft.com/office/drawing/2014/main" id="{5817A18F-CD0C-4800-AAE9-5B7E3E35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0" name="Freeform 320">
              <a:extLst>
                <a:ext uri="{FF2B5EF4-FFF2-40B4-BE49-F238E27FC236}">
                  <a16:creationId xmlns:a16="http://schemas.microsoft.com/office/drawing/2014/main" id="{FDBA0DF2-781F-46BB-BA6C-7BCD9707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1" name="Freeform 321">
              <a:extLst>
                <a:ext uri="{FF2B5EF4-FFF2-40B4-BE49-F238E27FC236}">
                  <a16:creationId xmlns:a16="http://schemas.microsoft.com/office/drawing/2014/main" id="{53B6757C-E546-4DDA-9E5A-473B9494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2" name="Freeform 322">
              <a:extLst>
                <a:ext uri="{FF2B5EF4-FFF2-40B4-BE49-F238E27FC236}">
                  <a16:creationId xmlns:a16="http://schemas.microsoft.com/office/drawing/2014/main" id="{EA0916DE-F977-4525-ADFD-1CFAB46BD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" name="Freeform 323">
              <a:extLst>
                <a:ext uri="{FF2B5EF4-FFF2-40B4-BE49-F238E27FC236}">
                  <a16:creationId xmlns:a16="http://schemas.microsoft.com/office/drawing/2014/main" id="{51B211BB-C853-4B0E-BC61-D8A04F5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" name="Freeform 324">
              <a:extLst>
                <a:ext uri="{FF2B5EF4-FFF2-40B4-BE49-F238E27FC236}">
                  <a16:creationId xmlns:a16="http://schemas.microsoft.com/office/drawing/2014/main" id="{E4AD6C57-849B-4405-99CD-93B21058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" name="Freeform 325">
              <a:extLst>
                <a:ext uri="{FF2B5EF4-FFF2-40B4-BE49-F238E27FC236}">
                  <a16:creationId xmlns:a16="http://schemas.microsoft.com/office/drawing/2014/main" id="{A81AA2A6-C1E0-4794-B1EA-E07C6DFE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6" name="Freeform 326">
              <a:extLst>
                <a:ext uri="{FF2B5EF4-FFF2-40B4-BE49-F238E27FC236}">
                  <a16:creationId xmlns:a16="http://schemas.microsoft.com/office/drawing/2014/main" id="{D502235B-0A21-436F-AF09-35CADB48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7" name="Freeform 327">
              <a:extLst>
                <a:ext uri="{FF2B5EF4-FFF2-40B4-BE49-F238E27FC236}">
                  <a16:creationId xmlns:a16="http://schemas.microsoft.com/office/drawing/2014/main" id="{FFA86934-2CB3-4859-BFC8-092C1BAE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8" name="Freeform 328">
              <a:extLst>
                <a:ext uri="{FF2B5EF4-FFF2-40B4-BE49-F238E27FC236}">
                  <a16:creationId xmlns:a16="http://schemas.microsoft.com/office/drawing/2014/main" id="{B3938235-EB8D-4C68-B173-EBFCEDEE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9" name="Freeform 329">
              <a:extLst>
                <a:ext uri="{FF2B5EF4-FFF2-40B4-BE49-F238E27FC236}">
                  <a16:creationId xmlns:a16="http://schemas.microsoft.com/office/drawing/2014/main" id="{FA7AB282-3B40-40B9-AC87-BA9E2EF4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0" name="Freeform 330">
              <a:extLst>
                <a:ext uri="{FF2B5EF4-FFF2-40B4-BE49-F238E27FC236}">
                  <a16:creationId xmlns:a16="http://schemas.microsoft.com/office/drawing/2014/main" id="{AED792D5-B72C-4715-93DC-B626FEA6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1" name="Freeform 331">
              <a:extLst>
                <a:ext uri="{FF2B5EF4-FFF2-40B4-BE49-F238E27FC236}">
                  <a16:creationId xmlns:a16="http://schemas.microsoft.com/office/drawing/2014/main" id="{8617C3C3-443B-405C-A94F-19A73FFF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2" name="Freeform 332">
              <a:extLst>
                <a:ext uri="{FF2B5EF4-FFF2-40B4-BE49-F238E27FC236}">
                  <a16:creationId xmlns:a16="http://schemas.microsoft.com/office/drawing/2014/main" id="{74031A70-714D-4BD4-8959-96966E0D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" name="Freeform 333">
              <a:extLst>
                <a:ext uri="{FF2B5EF4-FFF2-40B4-BE49-F238E27FC236}">
                  <a16:creationId xmlns:a16="http://schemas.microsoft.com/office/drawing/2014/main" id="{E121F105-6312-4531-B30F-B0C1A613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" name="Freeform 334">
              <a:extLst>
                <a:ext uri="{FF2B5EF4-FFF2-40B4-BE49-F238E27FC236}">
                  <a16:creationId xmlns:a16="http://schemas.microsoft.com/office/drawing/2014/main" id="{8DC0771B-D396-4E45-B484-AF219336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5" name="Freeform 335">
              <a:extLst>
                <a:ext uri="{FF2B5EF4-FFF2-40B4-BE49-F238E27FC236}">
                  <a16:creationId xmlns:a16="http://schemas.microsoft.com/office/drawing/2014/main" id="{B8437EBE-A639-49FD-958A-CB9B3B24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6" name="Freeform 336">
              <a:extLst>
                <a:ext uri="{FF2B5EF4-FFF2-40B4-BE49-F238E27FC236}">
                  <a16:creationId xmlns:a16="http://schemas.microsoft.com/office/drawing/2014/main" id="{543F5D69-AE72-440D-9FA4-8C32DDB5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7" name="Freeform 337">
              <a:extLst>
                <a:ext uri="{FF2B5EF4-FFF2-40B4-BE49-F238E27FC236}">
                  <a16:creationId xmlns:a16="http://schemas.microsoft.com/office/drawing/2014/main" id="{B86FA59A-21CA-4E25-9D3D-8BFDB112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" name="Freeform 338">
              <a:extLst>
                <a:ext uri="{FF2B5EF4-FFF2-40B4-BE49-F238E27FC236}">
                  <a16:creationId xmlns:a16="http://schemas.microsoft.com/office/drawing/2014/main" id="{508EE84C-3693-4C42-A859-5E6DD931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" name="Freeform 339">
              <a:extLst>
                <a:ext uri="{FF2B5EF4-FFF2-40B4-BE49-F238E27FC236}">
                  <a16:creationId xmlns:a16="http://schemas.microsoft.com/office/drawing/2014/main" id="{783BA1EE-68D5-43D7-BAFE-428D7998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0" name="Freeform 340">
              <a:extLst>
                <a:ext uri="{FF2B5EF4-FFF2-40B4-BE49-F238E27FC236}">
                  <a16:creationId xmlns:a16="http://schemas.microsoft.com/office/drawing/2014/main" id="{13358C5D-AA2E-4103-9B19-DF267D1A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1" name="Freeform 341">
              <a:extLst>
                <a:ext uri="{FF2B5EF4-FFF2-40B4-BE49-F238E27FC236}">
                  <a16:creationId xmlns:a16="http://schemas.microsoft.com/office/drawing/2014/main" id="{714C5EC7-7F59-4261-A7AF-91A8E36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" name="Freeform 342">
              <a:extLst>
                <a:ext uri="{FF2B5EF4-FFF2-40B4-BE49-F238E27FC236}">
                  <a16:creationId xmlns:a16="http://schemas.microsoft.com/office/drawing/2014/main" id="{1BB29EBF-541C-4DF5-AB3F-F443FF9D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" name="Freeform 343">
              <a:extLst>
                <a:ext uri="{FF2B5EF4-FFF2-40B4-BE49-F238E27FC236}">
                  <a16:creationId xmlns:a16="http://schemas.microsoft.com/office/drawing/2014/main" id="{1A534127-19B8-4DCF-95E2-B6F06042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" name="Freeform 344">
              <a:extLst>
                <a:ext uri="{FF2B5EF4-FFF2-40B4-BE49-F238E27FC236}">
                  <a16:creationId xmlns:a16="http://schemas.microsoft.com/office/drawing/2014/main" id="{EEB66D4B-BF4E-49C7-A8E4-AD8D4D4B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5" name="Freeform 345">
              <a:extLst>
                <a:ext uri="{FF2B5EF4-FFF2-40B4-BE49-F238E27FC236}">
                  <a16:creationId xmlns:a16="http://schemas.microsoft.com/office/drawing/2014/main" id="{EFB69F3D-94ED-43F0-AB76-2A04B230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6" name="Freeform 346">
              <a:extLst>
                <a:ext uri="{FF2B5EF4-FFF2-40B4-BE49-F238E27FC236}">
                  <a16:creationId xmlns:a16="http://schemas.microsoft.com/office/drawing/2014/main" id="{FFD5EBCC-591A-40A5-B4E9-54D0CACB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7" name="Freeform 347">
              <a:extLst>
                <a:ext uri="{FF2B5EF4-FFF2-40B4-BE49-F238E27FC236}">
                  <a16:creationId xmlns:a16="http://schemas.microsoft.com/office/drawing/2014/main" id="{B76A9C53-5BB8-49AE-BEDF-DA642756A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" name="Freeform 348">
              <a:extLst>
                <a:ext uri="{FF2B5EF4-FFF2-40B4-BE49-F238E27FC236}">
                  <a16:creationId xmlns:a16="http://schemas.microsoft.com/office/drawing/2014/main" id="{9999A120-2152-4030-84CF-C9FAE9C4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" name="Freeform 349">
              <a:extLst>
                <a:ext uri="{FF2B5EF4-FFF2-40B4-BE49-F238E27FC236}">
                  <a16:creationId xmlns:a16="http://schemas.microsoft.com/office/drawing/2014/main" id="{C9D83F44-BF7B-4C6F-A261-E0225E20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" name="Freeform 350">
              <a:extLst>
                <a:ext uri="{FF2B5EF4-FFF2-40B4-BE49-F238E27FC236}">
                  <a16:creationId xmlns:a16="http://schemas.microsoft.com/office/drawing/2014/main" id="{42BDF288-3655-4C1E-962C-A5BE5D0B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1" name="Freeform 351">
              <a:extLst>
                <a:ext uri="{FF2B5EF4-FFF2-40B4-BE49-F238E27FC236}">
                  <a16:creationId xmlns:a16="http://schemas.microsoft.com/office/drawing/2014/main" id="{B8EB0EC9-959E-41A0-AFCD-00F5E90C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2" name="Freeform 352">
              <a:extLst>
                <a:ext uri="{FF2B5EF4-FFF2-40B4-BE49-F238E27FC236}">
                  <a16:creationId xmlns:a16="http://schemas.microsoft.com/office/drawing/2014/main" id="{DB1F1E81-651F-4F5B-8FB5-2ED31483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3" name="Freeform 353">
              <a:extLst>
                <a:ext uri="{FF2B5EF4-FFF2-40B4-BE49-F238E27FC236}">
                  <a16:creationId xmlns:a16="http://schemas.microsoft.com/office/drawing/2014/main" id="{F4FC5206-FB8E-4DD1-B150-503F4593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" name="Freeform 354">
              <a:extLst>
                <a:ext uri="{FF2B5EF4-FFF2-40B4-BE49-F238E27FC236}">
                  <a16:creationId xmlns:a16="http://schemas.microsoft.com/office/drawing/2014/main" id="{E0E88318-672F-48EA-8A46-9838E2629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5" name="Freeform 355">
              <a:extLst>
                <a:ext uri="{FF2B5EF4-FFF2-40B4-BE49-F238E27FC236}">
                  <a16:creationId xmlns:a16="http://schemas.microsoft.com/office/drawing/2014/main" id="{BB79395D-D8BE-4C88-84F1-233B76C8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6" name="Freeform 356">
              <a:extLst>
                <a:ext uri="{FF2B5EF4-FFF2-40B4-BE49-F238E27FC236}">
                  <a16:creationId xmlns:a16="http://schemas.microsoft.com/office/drawing/2014/main" id="{D9B7667C-795F-4C00-B9EA-7324A45C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7" name="Freeform 357">
              <a:extLst>
                <a:ext uri="{FF2B5EF4-FFF2-40B4-BE49-F238E27FC236}">
                  <a16:creationId xmlns:a16="http://schemas.microsoft.com/office/drawing/2014/main" id="{D7FED72D-03F3-435B-9E90-14B43E76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8" name="Freeform 358">
              <a:extLst>
                <a:ext uri="{FF2B5EF4-FFF2-40B4-BE49-F238E27FC236}">
                  <a16:creationId xmlns:a16="http://schemas.microsoft.com/office/drawing/2014/main" id="{F9389CD3-0230-447E-A9FB-62759677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9" name="Freeform 359">
              <a:extLst>
                <a:ext uri="{FF2B5EF4-FFF2-40B4-BE49-F238E27FC236}">
                  <a16:creationId xmlns:a16="http://schemas.microsoft.com/office/drawing/2014/main" id="{B862A6E6-4BCC-4CC6-A5AC-6014AB3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0" name="Freeform 360">
              <a:extLst>
                <a:ext uri="{FF2B5EF4-FFF2-40B4-BE49-F238E27FC236}">
                  <a16:creationId xmlns:a16="http://schemas.microsoft.com/office/drawing/2014/main" id="{10EB362B-589D-41E4-BEEC-2B249F2B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1" name="Freeform 361">
              <a:extLst>
                <a:ext uri="{FF2B5EF4-FFF2-40B4-BE49-F238E27FC236}">
                  <a16:creationId xmlns:a16="http://schemas.microsoft.com/office/drawing/2014/main" id="{2C4DDED7-D71B-4866-B55C-D4B72A11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2" name="Freeform 362">
              <a:extLst>
                <a:ext uri="{FF2B5EF4-FFF2-40B4-BE49-F238E27FC236}">
                  <a16:creationId xmlns:a16="http://schemas.microsoft.com/office/drawing/2014/main" id="{93D35168-310E-4E9C-BAFF-639C27F1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3" name="Freeform 363">
              <a:extLst>
                <a:ext uri="{FF2B5EF4-FFF2-40B4-BE49-F238E27FC236}">
                  <a16:creationId xmlns:a16="http://schemas.microsoft.com/office/drawing/2014/main" id="{DA33DD39-F5B3-4BE7-8B7A-22AE6D13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" name="Freeform 364">
              <a:extLst>
                <a:ext uri="{FF2B5EF4-FFF2-40B4-BE49-F238E27FC236}">
                  <a16:creationId xmlns:a16="http://schemas.microsoft.com/office/drawing/2014/main" id="{976F0B65-340A-4284-A645-2BFC3C0A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Freeform 365">
              <a:extLst>
                <a:ext uri="{FF2B5EF4-FFF2-40B4-BE49-F238E27FC236}">
                  <a16:creationId xmlns:a16="http://schemas.microsoft.com/office/drawing/2014/main" id="{DB893673-9E1E-4F58-ADDC-FD958419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" name="Freeform 366">
              <a:extLst>
                <a:ext uri="{FF2B5EF4-FFF2-40B4-BE49-F238E27FC236}">
                  <a16:creationId xmlns:a16="http://schemas.microsoft.com/office/drawing/2014/main" id="{E35C9458-C435-4ED5-B958-DBBFB14B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7" name="Freeform 367">
              <a:extLst>
                <a:ext uri="{FF2B5EF4-FFF2-40B4-BE49-F238E27FC236}">
                  <a16:creationId xmlns:a16="http://schemas.microsoft.com/office/drawing/2014/main" id="{8D5B8F5F-C289-40C3-B3CC-C119F253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8" name="Freeform 368">
              <a:extLst>
                <a:ext uri="{FF2B5EF4-FFF2-40B4-BE49-F238E27FC236}">
                  <a16:creationId xmlns:a16="http://schemas.microsoft.com/office/drawing/2014/main" id="{5935209E-F7AE-4CB8-89F1-FDFF567E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Freeform 369">
              <a:extLst>
                <a:ext uri="{FF2B5EF4-FFF2-40B4-BE49-F238E27FC236}">
                  <a16:creationId xmlns:a16="http://schemas.microsoft.com/office/drawing/2014/main" id="{5A17ED18-54BB-4CEC-B018-885D99F3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Freeform 370">
              <a:extLst>
                <a:ext uri="{FF2B5EF4-FFF2-40B4-BE49-F238E27FC236}">
                  <a16:creationId xmlns:a16="http://schemas.microsoft.com/office/drawing/2014/main" id="{CD7BA962-BD12-4278-8A15-D9912451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1" name="Text Box 371">
            <a:extLst>
              <a:ext uri="{FF2B5EF4-FFF2-40B4-BE49-F238E27FC236}">
                <a16:creationId xmlns:a16="http://schemas.microsoft.com/office/drawing/2014/main" id="{AA8F7E24-C151-42CA-AB64-E23D9723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02283"/>
            <a:ext cx="3498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3600" b="1" dirty="0"/>
              <a:t>Explications:</a:t>
            </a:r>
          </a:p>
        </p:txBody>
      </p:sp>
      <p:sp>
        <p:nvSpPr>
          <p:cNvPr id="812" name="Text Box 372">
            <a:extLst>
              <a:ext uri="{FF2B5EF4-FFF2-40B4-BE49-F238E27FC236}">
                <a16:creationId xmlns:a16="http://schemas.microsoft.com/office/drawing/2014/main" id="{77F4671B-8FB4-4ABD-B86C-9F9923FF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92" y="979391"/>
            <a:ext cx="2427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/>
              <a:t>Avion en vol à plat</a:t>
            </a:r>
          </a:p>
        </p:txBody>
      </p:sp>
      <p:sp>
        <p:nvSpPr>
          <p:cNvPr id="813" name="Text Box 373">
            <a:extLst>
              <a:ext uri="{FF2B5EF4-FFF2-40B4-BE49-F238E27FC236}">
                <a16:creationId xmlns:a16="http://schemas.microsoft.com/office/drawing/2014/main" id="{E7E44A88-F140-4F86-BE32-802160434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045" y="1761020"/>
            <a:ext cx="2427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/>
              <a:t>Avion en vol dos</a:t>
            </a:r>
          </a:p>
        </p:txBody>
      </p:sp>
      <p:grpSp>
        <p:nvGrpSpPr>
          <p:cNvPr id="814" name="Group 391">
            <a:extLst>
              <a:ext uri="{FF2B5EF4-FFF2-40B4-BE49-F238E27FC236}">
                <a16:creationId xmlns:a16="http://schemas.microsoft.com/office/drawing/2014/main" id="{25D2C742-14F3-4EFF-BD68-670A7CC003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1503363" y="660470"/>
            <a:ext cx="641350" cy="1155700"/>
            <a:chOff x="2820" y="264"/>
            <a:chExt cx="420" cy="1452"/>
          </a:xfrm>
        </p:grpSpPr>
        <p:sp>
          <p:nvSpPr>
            <p:cNvPr id="815" name="Line 392">
              <a:extLst>
                <a:ext uri="{FF2B5EF4-FFF2-40B4-BE49-F238E27FC236}">
                  <a16:creationId xmlns:a16="http://schemas.microsoft.com/office/drawing/2014/main" id="{E6C0E04D-3FE1-425B-A359-ABAB58855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6" name="Group 393">
              <a:extLst>
                <a:ext uri="{FF2B5EF4-FFF2-40B4-BE49-F238E27FC236}">
                  <a16:creationId xmlns:a16="http://schemas.microsoft.com/office/drawing/2014/main" id="{1D31F8DC-7E11-4C73-B132-C1C6E973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7" name="Group 394">
                <a:extLst>
                  <a:ext uri="{FF2B5EF4-FFF2-40B4-BE49-F238E27FC236}">
                    <a16:creationId xmlns:a16="http://schemas.microsoft.com/office/drawing/2014/main" id="{FC88657D-8FF1-451A-98B9-658119CD0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0" name="Group 395">
                  <a:extLst>
                    <a:ext uri="{FF2B5EF4-FFF2-40B4-BE49-F238E27FC236}">
                      <a16:creationId xmlns:a16="http://schemas.microsoft.com/office/drawing/2014/main" id="{97D86AFE-FACC-460A-856E-89281697F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22" name="Group 396">
                    <a:extLst>
                      <a:ext uri="{FF2B5EF4-FFF2-40B4-BE49-F238E27FC236}">
                        <a16:creationId xmlns:a16="http://schemas.microsoft.com/office/drawing/2014/main" id="{0BE34F19-FFB3-45DE-B9B7-43323DF27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5" name="Freeform 397">
                      <a:extLst>
                        <a:ext uri="{FF2B5EF4-FFF2-40B4-BE49-F238E27FC236}">
                          <a16:creationId xmlns:a16="http://schemas.microsoft.com/office/drawing/2014/main" id="{C8E2B65B-6D1A-49AC-9B7C-D2C8FBB816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6" name="Freeform 398">
                      <a:extLst>
                        <a:ext uri="{FF2B5EF4-FFF2-40B4-BE49-F238E27FC236}">
                          <a16:creationId xmlns:a16="http://schemas.microsoft.com/office/drawing/2014/main" id="{7879CEA6-EFD5-40D1-8604-3FB464047F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3" name="Freeform 399">
                    <a:extLst>
                      <a:ext uri="{FF2B5EF4-FFF2-40B4-BE49-F238E27FC236}">
                        <a16:creationId xmlns:a16="http://schemas.microsoft.com/office/drawing/2014/main" id="{1AE21957-32CD-4F3B-B1C0-4A9617A9D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" name="Freeform 400">
                    <a:extLst>
                      <a:ext uri="{FF2B5EF4-FFF2-40B4-BE49-F238E27FC236}">
                        <a16:creationId xmlns:a16="http://schemas.microsoft.com/office/drawing/2014/main" id="{BFB8E474-7E73-453F-B044-222D8D399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1" name="Line 401">
                  <a:extLst>
                    <a:ext uri="{FF2B5EF4-FFF2-40B4-BE49-F238E27FC236}">
                      <a16:creationId xmlns:a16="http://schemas.microsoft.com/office/drawing/2014/main" id="{AC58C579-CD0E-416F-8A1B-304FB0786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8" name="AutoShape 402">
                <a:extLst>
                  <a:ext uri="{FF2B5EF4-FFF2-40B4-BE49-F238E27FC236}">
                    <a16:creationId xmlns:a16="http://schemas.microsoft.com/office/drawing/2014/main" id="{A27C4F23-1154-4339-8CB8-86F03AC0B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9" name="Line 403">
                <a:extLst>
                  <a:ext uri="{FF2B5EF4-FFF2-40B4-BE49-F238E27FC236}">
                    <a16:creationId xmlns:a16="http://schemas.microsoft.com/office/drawing/2014/main" id="{348C1FE6-B0C3-43C8-823A-1EE7C772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7" name="Group 404">
            <a:extLst>
              <a:ext uri="{FF2B5EF4-FFF2-40B4-BE49-F238E27FC236}">
                <a16:creationId xmlns:a16="http://schemas.microsoft.com/office/drawing/2014/main" id="{5ECEEA89-F208-4487-AEF2-CA2D541B48CE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874963" y="660470"/>
            <a:ext cx="641350" cy="1155700"/>
            <a:chOff x="2820" y="264"/>
            <a:chExt cx="420" cy="1452"/>
          </a:xfrm>
        </p:grpSpPr>
        <p:sp>
          <p:nvSpPr>
            <p:cNvPr id="828" name="Line 405">
              <a:extLst>
                <a:ext uri="{FF2B5EF4-FFF2-40B4-BE49-F238E27FC236}">
                  <a16:creationId xmlns:a16="http://schemas.microsoft.com/office/drawing/2014/main" id="{4620D93E-9FF5-4C0C-993E-80ABB3412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9" name="Group 406">
              <a:extLst>
                <a:ext uri="{FF2B5EF4-FFF2-40B4-BE49-F238E27FC236}">
                  <a16:creationId xmlns:a16="http://schemas.microsoft.com/office/drawing/2014/main" id="{5F05D34D-5CB8-4834-AE44-66AEC2DF7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0" name="Group 407">
                <a:extLst>
                  <a:ext uri="{FF2B5EF4-FFF2-40B4-BE49-F238E27FC236}">
                    <a16:creationId xmlns:a16="http://schemas.microsoft.com/office/drawing/2014/main" id="{9F6E6F70-2233-4824-AF79-BDDAE071D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3" name="Group 408">
                  <a:extLst>
                    <a:ext uri="{FF2B5EF4-FFF2-40B4-BE49-F238E27FC236}">
                      <a16:creationId xmlns:a16="http://schemas.microsoft.com/office/drawing/2014/main" id="{6A09A8B7-0BC4-4F45-92E3-F7CD34FB1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5" name="Group 409">
                    <a:extLst>
                      <a:ext uri="{FF2B5EF4-FFF2-40B4-BE49-F238E27FC236}">
                        <a16:creationId xmlns:a16="http://schemas.microsoft.com/office/drawing/2014/main" id="{29C6B6D2-98EB-43D3-99F6-F81AEC56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8" name="Freeform 410">
                      <a:extLst>
                        <a:ext uri="{FF2B5EF4-FFF2-40B4-BE49-F238E27FC236}">
                          <a16:creationId xmlns:a16="http://schemas.microsoft.com/office/drawing/2014/main" id="{AFA904AA-471E-418D-9F00-02D25BE57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" name="Freeform 411">
                      <a:extLst>
                        <a:ext uri="{FF2B5EF4-FFF2-40B4-BE49-F238E27FC236}">
                          <a16:creationId xmlns:a16="http://schemas.microsoft.com/office/drawing/2014/main" id="{3B3A11F0-DF69-465C-A3EB-E73DB74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36" name="Freeform 412">
                    <a:extLst>
                      <a:ext uri="{FF2B5EF4-FFF2-40B4-BE49-F238E27FC236}">
                        <a16:creationId xmlns:a16="http://schemas.microsoft.com/office/drawing/2014/main" id="{D0FF643B-7A31-447B-8B42-A7E49C841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7" name="Freeform 413">
                    <a:extLst>
                      <a:ext uri="{FF2B5EF4-FFF2-40B4-BE49-F238E27FC236}">
                        <a16:creationId xmlns:a16="http://schemas.microsoft.com/office/drawing/2014/main" id="{CC4C9AA1-EC1F-440D-B48A-52272C13C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4" name="Line 414">
                  <a:extLst>
                    <a:ext uri="{FF2B5EF4-FFF2-40B4-BE49-F238E27FC236}">
                      <a16:creationId xmlns:a16="http://schemas.microsoft.com/office/drawing/2014/main" id="{08ECD703-7B82-45DC-BF36-E963E495B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1" name="AutoShape 415">
                <a:extLst>
                  <a:ext uri="{FF2B5EF4-FFF2-40B4-BE49-F238E27FC236}">
                    <a16:creationId xmlns:a16="http://schemas.microsoft.com/office/drawing/2014/main" id="{F3E98CB0-EC3F-4AE2-8DF6-5431AD7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32" name="Line 416">
                <a:extLst>
                  <a:ext uri="{FF2B5EF4-FFF2-40B4-BE49-F238E27FC236}">
                    <a16:creationId xmlns:a16="http://schemas.microsoft.com/office/drawing/2014/main" id="{319517FB-B2B6-459F-AFC6-40F6D61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" name="Group 417">
            <a:extLst>
              <a:ext uri="{FF2B5EF4-FFF2-40B4-BE49-F238E27FC236}">
                <a16:creationId xmlns:a16="http://schemas.microsoft.com/office/drawing/2014/main" id="{61E71439-7116-46D8-B87C-76C891CDC0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503363" y="1382297"/>
            <a:ext cx="641350" cy="1155700"/>
            <a:chOff x="2820" y="264"/>
            <a:chExt cx="420" cy="1452"/>
          </a:xfrm>
        </p:grpSpPr>
        <p:sp>
          <p:nvSpPr>
            <p:cNvPr id="841" name="Line 418">
              <a:extLst>
                <a:ext uri="{FF2B5EF4-FFF2-40B4-BE49-F238E27FC236}">
                  <a16:creationId xmlns:a16="http://schemas.microsoft.com/office/drawing/2014/main" id="{DFE9B4D2-CE11-4DA2-8E00-9AF1B74D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2" name="Group 419">
              <a:extLst>
                <a:ext uri="{FF2B5EF4-FFF2-40B4-BE49-F238E27FC236}">
                  <a16:creationId xmlns:a16="http://schemas.microsoft.com/office/drawing/2014/main" id="{82DD3BAB-078D-4B73-BE26-B8728E2C7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3" name="Group 420">
                <a:extLst>
                  <a:ext uri="{FF2B5EF4-FFF2-40B4-BE49-F238E27FC236}">
                    <a16:creationId xmlns:a16="http://schemas.microsoft.com/office/drawing/2014/main" id="{89B73480-1F0A-4C0B-B415-453CC6053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6" name="Group 421">
                  <a:extLst>
                    <a:ext uri="{FF2B5EF4-FFF2-40B4-BE49-F238E27FC236}">
                      <a16:creationId xmlns:a16="http://schemas.microsoft.com/office/drawing/2014/main" id="{6DF8E7B8-83EB-45E2-96D1-DC615F25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8" name="Group 422">
                    <a:extLst>
                      <a:ext uri="{FF2B5EF4-FFF2-40B4-BE49-F238E27FC236}">
                        <a16:creationId xmlns:a16="http://schemas.microsoft.com/office/drawing/2014/main" id="{0A90D01F-190A-4AA9-9D35-AE56904C35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1" name="Freeform 423">
                      <a:extLst>
                        <a:ext uri="{FF2B5EF4-FFF2-40B4-BE49-F238E27FC236}">
                          <a16:creationId xmlns:a16="http://schemas.microsoft.com/office/drawing/2014/main" id="{05986993-4807-46CC-A79A-87A076D12B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2" name="Freeform 424">
                      <a:extLst>
                        <a:ext uri="{FF2B5EF4-FFF2-40B4-BE49-F238E27FC236}">
                          <a16:creationId xmlns:a16="http://schemas.microsoft.com/office/drawing/2014/main" id="{5C9A1DD3-D25A-470A-B093-172D3E5FC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9" name="Freeform 425">
                    <a:extLst>
                      <a:ext uri="{FF2B5EF4-FFF2-40B4-BE49-F238E27FC236}">
                        <a16:creationId xmlns:a16="http://schemas.microsoft.com/office/drawing/2014/main" id="{9B6190DA-D249-482B-B3FC-AFBDC5772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" name="Freeform 426">
                    <a:extLst>
                      <a:ext uri="{FF2B5EF4-FFF2-40B4-BE49-F238E27FC236}">
                        <a16:creationId xmlns:a16="http://schemas.microsoft.com/office/drawing/2014/main" id="{81CEDCB4-5B1C-4DFF-A86B-F613C0BE7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7" name="Line 427">
                  <a:extLst>
                    <a:ext uri="{FF2B5EF4-FFF2-40B4-BE49-F238E27FC236}">
                      <a16:creationId xmlns:a16="http://schemas.microsoft.com/office/drawing/2014/main" id="{2D82D2F8-D10E-4DC9-BED2-00FD446C1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4" name="AutoShape 428">
                <a:extLst>
                  <a:ext uri="{FF2B5EF4-FFF2-40B4-BE49-F238E27FC236}">
                    <a16:creationId xmlns:a16="http://schemas.microsoft.com/office/drawing/2014/main" id="{C558F22D-6F79-4BD9-A9D6-6D4D9FE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45" name="Line 429">
                <a:extLst>
                  <a:ext uri="{FF2B5EF4-FFF2-40B4-BE49-F238E27FC236}">
                    <a16:creationId xmlns:a16="http://schemas.microsoft.com/office/drawing/2014/main" id="{C090977B-C65D-48F6-B5F7-61C1C232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3" name="Group 430">
            <a:extLst>
              <a:ext uri="{FF2B5EF4-FFF2-40B4-BE49-F238E27FC236}">
                <a16:creationId xmlns:a16="http://schemas.microsoft.com/office/drawing/2014/main" id="{71608FCB-6269-417F-B156-0722F8BDFFE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3168" y="1340612"/>
            <a:ext cx="641350" cy="1155700"/>
            <a:chOff x="2820" y="264"/>
            <a:chExt cx="420" cy="1452"/>
          </a:xfrm>
        </p:grpSpPr>
        <p:sp>
          <p:nvSpPr>
            <p:cNvPr id="854" name="Line 431">
              <a:extLst>
                <a:ext uri="{FF2B5EF4-FFF2-40B4-BE49-F238E27FC236}">
                  <a16:creationId xmlns:a16="http://schemas.microsoft.com/office/drawing/2014/main" id="{2761B2EA-2B34-4D18-A820-2F86800FB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5" name="Group 432">
              <a:extLst>
                <a:ext uri="{FF2B5EF4-FFF2-40B4-BE49-F238E27FC236}">
                  <a16:creationId xmlns:a16="http://schemas.microsoft.com/office/drawing/2014/main" id="{24807399-1E64-416E-AC09-CE9D15B3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6" name="Group 433">
                <a:extLst>
                  <a:ext uri="{FF2B5EF4-FFF2-40B4-BE49-F238E27FC236}">
                    <a16:creationId xmlns:a16="http://schemas.microsoft.com/office/drawing/2014/main" id="{D9A64D54-B083-47D3-B79F-5C57E60A8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9" name="Group 434">
                  <a:extLst>
                    <a:ext uri="{FF2B5EF4-FFF2-40B4-BE49-F238E27FC236}">
                      <a16:creationId xmlns:a16="http://schemas.microsoft.com/office/drawing/2014/main" id="{623EED2C-6588-4F34-9CA1-1BAA5837A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" name="Group 435">
                    <a:extLst>
                      <a:ext uri="{FF2B5EF4-FFF2-40B4-BE49-F238E27FC236}">
                        <a16:creationId xmlns:a16="http://schemas.microsoft.com/office/drawing/2014/main" id="{9B6699A1-54D7-44E8-8CE8-2C0D7AE329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4" name="Freeform 436">
                      <a:extLst>
                        <a:ext uri="{FF2B5EF4-FFF2-40B4-BE49-F238E27FC236}">
                          <a16:creationId xmlns:a16="http://schemas.microsoft.com/office/drawing/2014/main" id="{25A9A238-5055-4C7E-A821-FB01124E3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5" name="Freeform 437">
                      <a:extLst>
                        <a:ext uri="{FF2B5EF4-FFF2-40B4-BE49-F238E27FC236}">
                          <a16:creationId xmlns:a16="http://schemas.microsoft.com/office/drawing/2014/main" id="{A555DE1C-5D15-4C37-BF84-91E4D8A48B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2" name="Freeform 438">
                    <a:extLst>
                      <a:ext uri="{FF2B5EF4-FFF2-40B4-BE49-F238E27FC236}">
                        <a16:creationId xmlns:a16="http://schemas.microsoft.com/office/drawing/2014/main" id="{E1BC8608-663F-4ABD-94DC-9AF20FECA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3" name="Freeform 439">
                    <a:extLst>
                      <a:ext uri="{FF2B5EF4-FFF2-40B4-BE49-F238E27FC236}">
                        <a16:creationId xmlns:a16="http://schemas.microsoft.com/office/drawing/2014/main" id="{73F750B3-9D3C-462E-80BE-B83A688C8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" name="Line 440">
                  <a:extLst>
                    <a:ext uri="{FF2B5EF4-FFF2-40B4-BE49-F238E27FC236}">
                      <a16:creationId xmlns:a16="http://schemas.microsoft.com/office/drawing/2014/main" id="{9C1F5206-144D-40AE-9B50-B0B9EF7A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7" name="AutoShape 441">
                <a:extLst>
                  <a:ext uri="{FF2B5EF4-FFF2-40B4-BE49-F238E27FC236}">
                    <a16:creationId xmlns:a16="http://schemas.microsoft.com/office/drawing/2014/main" id="{0FAF3B66-CA00-47C3-A474-E37793870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8" name="Line 442">
                <a:extLst>
                  <a:ext uri="{FF2B5EF4-FFF2-40B4-BE49-F238E27FC236}">
                    <a16:creationId xmlns:a16="http://schemas.microsoft.com/office/drawing/2014/main" id="{896B8A80-17CA-47E9-B3A5-84D5E3E1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6" name="Group 448">
            <a:extLst>
              <a:ext uri="{FF2B5EF4-FFF2-40B4-BE49-F238E27FC236}">
                <a16:creationId xmlns:a16="http://schemas.microsoft.com/office/drawing/2014/main" id="{9C25FCF1-BD22-47D9-80D5-BEB0FC9A8B8D}"/>
              </a:ext>
            </a:extLst>
          </p:cNvPr>
          <p:cNvGrpSpPr>
            <a:grpSpLocks/>
          </p:cNvGrpSpPr>
          <p:nvPr/>
        </p:nvGrpSpPr>
        <p:grpSpPr bwMode="auto">
          <a:xfrm>
            <a:off x="1156387" y="3161485"/>
            <a:ext cx="1506538" cy="1339850"/>
            <a:chOff x="4545" y="394"/>
            <a:chExt cx="392" cy="361"/>
          </a:xfrm>
        </p:grpSpPr>
        <p:sp>
          <p:nvSpPr>
            <p:cNvPr id="867" name="AutoShape 449">
              <a:extLst>
                <a:ext uri="{FF2B5EF4-FFF2-40B4-BE49-F238E27FC236}">
                  <a16:creationId xmlns:a16="http://schemas.microsoft.com/office/drawing/2014/main" id="{48914397-5AB7-47F3-B20B-86DEC850DF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8" name="Freeform 450">
              <a:extLst>
                <a:ext uri="{FF2B5EF4-FFF2-40B4-BE49-F238E27FC236}">
                  <a16:creationId xmlns:a16="http://schemas.microsoft.com/office/drawing/2014/main" id="{8D714EA6-FB9D-467E-99AF-65D6114C86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9" name="Freeform 451">
              <a:extLst>
                <a:ext uri="{FF2B5EF4-FFF2-40B4-BE49-F238E27FC236}">
                  <a16:creationId xmlns:a16="http://schemas.microsoft.com/office/drawing/2014/main" id="{1B8D91E9-3E11-43D9-8748-3C23F0E80B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" name="Freeform 452">
              <a:extLst>
                <a:ext uri="{FF2B5EF4-FFF2-40B4-BE49-F238E27FC236}">
                  <a16:creationId xmlns:a16="http://schemas.microsoft.com/office/drawing/2014/main" id="{DB806A3E-4CC1-4552-A99A-D0D9C54AD9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1" name="Freeform 453">
              <a:extLst>
                <a:ext uri="{FF2B5EF4-FFF2-40B4-BE49-F238E27FC236}">
                  <a16:creationId xmlns:a16="http://schemas.microsoft.com/office/drawing/2014/main" id="{FB861559-94F9-40F4-A743-AC1535C461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2" name="Freeform 454">
              <a:extLst>
                <a:ext uri="{FF2B5EF4-FFF2-40B4-BE49-F238E27FC236}">
                  <a16:creationId xmlns:a16="http://schemas.microsoft.com/office/drawing/2014/main" id="{9F86B3F9-B7FA-477A-9BCE-FD69A05D77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3" name="Line 455">
              <a:extLst>
                <a:ext uri="{FF2B5EF4-FFF2-40B4-BE49-F238E27FC236}">
                  <a16:creationId xmlns:a16="http://schemas.microsoft.com/office/drawing/2014/main" id="{6E49A2D9-F935-4C00-BBB7-8AFD6D3FA1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74" name="Group 456">
            <a:extLst>
              <a:ext uri="{FF2B5EF4-FFF2-40B4-BE49-F238E27FC236}">
                <a16:creationId xmlns:a16="http://schemas.microsoft.com/office/drawing/2014/main" id="{947F7AC7-532F-4B2E-ABD3-19A0929AA6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85062" y="3177898"/>
            <a:ext cx="1506537" cy="1339850"/>
            <a:chOff x="4545" y="394"/>
            <a:chExt cx="392" cy="361"/>
          </a:xfrm>
        </p:grpSpPr>
        <p:sp>
          <p:nvSpPr>
            <p:cNvPr id="875" name="AutoShape 457">
              <a:extLst>
                <a:ext uri="{FF2B5EF4-FFF2-40B4-BE49-F238E27FC236}">
                  <a16:creationId xmlns:a16="http://schemas.microsoft.com/office/drawing/2014/main" id="{F02BD6EF-3905-4C2D-ADC8-93FA6DE05D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6" name="Freeform 458">
              <a:extLst>
                <a:ext uri="{FF2B5EF4-FFF2-40B4-BE49-F238E27FC236}">
                  <a16:creationId xmlns:a16="http://schemas.microsoft.com/office/drawing/2014/main" id="{081C099D-14B3-47A5-BB43-43B6DF1661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7" name="Freeform 459">
              <a:extLst>
                <a:ext uri="{FF2B5EF4-FFF2-40B4-BE49-F238E27FC236}">
                  <a16:creationId xmlns:a16="http://schemas.microsoft.com/office/drawing/2014/main" id="{70EC4188-AC32-47E6-8BA5-DBDC45A4147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8" name="Freeform 460">
              <a:extLst>
                <a:ext uri="{FF2B5EF4-FFF2-40B4-BE49-F238E27FC236}">
                  <a16:creationId xmlns:a16="http://schemas.microsoft.com/office/drawing/2014/main" id="{20FD8F23-AAFF-4981-90A2-4FEC26E21D6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9" name="Freeform 461">
              <a:extLst>
                <a:ext uri="{FF2B5EF4-FFF2-40B4-BE49-F238E27FC236}">
                  <a16:creationId xmlns:a16="http://schemas.microsoft.com/office/drawing/2014/main" id="{433CF53E-B3FD-4FA4-9468-CCB1E57807B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" name="Freeform 462">
              <a:extLst>
                <a:ext uri="{FF2B5EF4-FFF2-40B4-BE49-F238E27FC236}">
                  <a16:creationId xmlns:a16="http://schemas.microsoft.com/office/drawing/2014/main" id="{A9AB7FFA-1686-4266-BB0A-062B1DCA6B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" name="Line 463">
              <a:extLst>
                <a:ext uri="{FF2B5EF4-FFF2-40B4-BE49-F238E27FC236}">
                  <a16:creationId xmlns:a16="http://schemas.microsoft.com/office/drawing/2014/main" id="{63656FCC-A866-48AD-BD4C-B57A711FF3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2" name="Picture 464" descr="messerflugflieger2">
            <a:extLst>
              <a:ext uri="{FF2B5EF4-FFF2-40B4-BE49-F238E27FC236}">
                <a16:creationId xmlns:a16="http://schemas.microsoft.com/office/drawing/2014/main" id="{FFB50F8F-0260-40F0-A401-5109D34E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4065" y="1183868"/>
            <a:ext cx="22193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" name="Picture 465" descr="messerflugflieger2">
            <a:extLst>
              <a:ext uri="{FF2B5EF4-FFF2-40B4-BE49-F238E27FC236}">
                <a16:creationId xmlns:a16="http://schemas.microsoft.com/office/drawing/2014/main" id="{03DA64FB-CC8F-41EF-98FB-6FED96CE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488" y="1509603"/>
            <a:ext cx="23463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" name="Text Box 465">
            <a:extLst>
              <a:ext uri="{FF2B5EF4-FFF2-40B4-BE49-F238E27FC236}">
                <a16:creationId xmlns:a16="http://schemas.microsoft.com/office/drawing/2014/main" id="{4D4E6A53-3663-413D-9E0D-E3509249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202" y="2595118"/>
            <a:ext cx="4545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000" b="1" dirty="0"/>
              <a:t>Avion en vol tranche vue de dessus</a:t>
            </a:r>
            <a:endParaRPr lang="de-DE" altLang="en-US" sz="2000" b="1" dirty="0"/>
          </a:p>
        </p:txBody>
      </p:sp>
      <p:sp>
        <p:nvSpPr>
          <p:cNvPr id="885" name="Text Box 557">
            <a:extLst>
              <a:ext uri="{FF2B5EF4-FFF2-40B4-BE49-F238E27FC236}">
                <a16:creationId xmlns:a16="http://schemas.microsoft.com/office/drawing/2014/main" id="{FB5B7734-F57C-4685-95B4-A1D3E39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92" y="3429216"/>
            <a:ext cx="4765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000" b="1" dirty="0"/>
              <a:t>Avion en vol tranche vue de dessous</a:t>
            </a:r>
            <a:endParaRPr lang="de-DE" altLang="en-US" sz="2000" b="1" dirty="0"/>
          </a:p>
        </p:txBody>
      </p:sp>
      <p:sp>
        <p:nvSpPr>
          <p:cNvPr id="886" name="Oval 86">
            <a:extLst>
              <a:ext uri="{FF2B5EF4-FFF2-40B4-BE49-F238E27FC236}">
                <a16:creationId xmlns:a16="http://schemas.microsoft.com/office/drawing/2014/main" id="{B8D94001-2315-4BFF-8F35-E3CFDF5D0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22" y="6351440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887" name="Text Box 243">
            <a:extLst>
              <a:ext uri="{FF2B5EF4-FFF2-40B4-BE49-F238E27FC236}">
                <a16:creationId xmlns:a16="http://schemas.microsoft.com/office/drawing/2014/main" id="{D50DA539-D342-47CF-B5F2-6ABAC6F4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44" y="6328429"/>
            <a:ext cx="26272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b="1" dirty="0">
                <a:latin typeface="Arial" panose="020B0604020202020204" pitchFamily="34" charset="0"/>
              </a:rPr>
              <a:t>Points de référence</a:t>
            </a:r>
          </a:p>
        </p:txBody>
      </p:sp>
      <p:sp>
        <p:nvSpPr>
          <p:cNvPr id="888" name="Oval 86">
            <a:extLst>
              <a:ext uri="{FF2B5EF4-FFF2-40B4-BE49-F238E27FC236}">
                <a16:creationId xmlns:a16="http://schemas.microsoft.com/office/drawing/2014/main" id="{3EC05706-F616-49AC-81E6-3F86C8C2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171" y="6352771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grpSp>
        <p:nvGrpSpPr>
          <p:cNvPr id="889" name="Group 12">
            <a:extLst>
              <a:ext uri="{FF2B5EF4-FFF2-40B4-BE49-F238E27FC236}">
                <a16:creationId xmlns:a16="http://schemas.microsoft.com/office/drawing/2014/main" id="{3A6021FB-CD09-46BD-B8B0-E40016E83873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1633912" y="4440711"/>
            <a:ext cx="504825" cy="195263"/>
            <a:chOff x="4875" y="7237"/>
            <a:chExt cx="4230" cy="1883"/>
          </a:xfrm>
        </p:grpSpPr>
        <p:sp>
          <p:nvSpPr>
            <p:cNvPr id="890" name="Arc 13">
              <a:extLst>
                <a:ext uri="{FF2B5EF4-FFF2-40B4-BE49-F238E27FC236}">
                  <a16:creationId xmlns:a16="http://schemas.microsoft.com/office/drawing/2014/main" id="{DE42F668-C819-426F-8E3B-D8B6EB0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1" name="AutoShape 14">
              <a:extLst>
                <a:ext uri="{FF2B5EF4-FFF2-40B4-BE49-F238E27FC236}">
                  <a16:creationId xmlns:a16="http://schemas.microsoft.com/office/drawing/2014/main" id="{CD8AB127-13BE-4FAE-B8F4-05DDED8B5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267C83-F436-472C-87BD-B733B96B4D61}"/>
              </a:ext>
            </a:extLst>
          </p:cNvPr>
          <p:cNvGrpSpPr/>
          <p:nvPr/>
        </p:nvGrpSpPr>
        <p:grpSpPr>
          <a:xfrm>
            <a:off x="6656995" y="4332632"/>
            <a:ext cx="873002" cy="626433"/>
            <a:chOff x="6183944" y="4628488"/>
            <a:chExt cx="873002" cy="626433"/>
          </a:xfrm>
        </p:grpSpPr>
        <p:sp>
          <p:nvSpPr>
            <p:cNvPr id="893" name="Arc 13">
              <a:extLst>
                <a:ext uri="{FF2B5EF4-FFF2-40B4-BE49-F238E27FC236}">
                  <a16:creationId xmlns:a16="http://schemas.microsoft.com/office/drawing/2014/main" id="{ABDB96A5-BDB6-4949-A5C3-214A77F605BD}"/>
                </a:ext>
              </a:extLst>
            </p:cNvPr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4" name="AutoShape 14">
              <a:extLst>
                <a:ext uri="{FF2B5EF4-FFF2-40B4-BE49-F238E27FC236}">
                  <a16:creationId xmlns:a16="http://schemas.microsoft.com/office/drawing/2014/main" id="{F4F0E1DA-7AAB-457B-B325-AE9ED68C8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95" name="Text Box 372">
            <a:extLst>
              <a:ext uri="{FF2B5EF4-FFF2-40B4-BE49-F238E27FC236}">
                <a16:creationId xmlns:a16="http://schemas.microsoft.com/office/drawing/2014/main" id="{2D0F5130-DBC6-4FCB-AAAF-3AA5300D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295" y="4560336"/>
            <a:ext cx="1591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/>
              <a:t>Partie de tonneau</a:t>
            </a:r>
          </a:p>
        </p:txBody>
      </p:sp>
      <p:sp>
        <p:nvSpPr>
          <p:cNvPr id="896" name="Text Box 372">
            <a:extLst>
              <a:ext uri="{FF2B5EF4-FFF2-40B4-BE49-F238E27FC236}">
                <a16:creationId xmlns:a16="http://schemas.microsoft.com/office/drawing/2014/main" id="{174319D3-85AE-4CC6-95BF-8F5F1DC0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374" y="4560336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/>
              <a:t>Tonneau</a:t>
            </a:r>
          </a:p>
        </p:txBody>
      </p:sp>
      <p:grpSp>
        <p:nvGrpSpPr>
          <p:cNvPr id="898" name="Group 1136">
            <a:extLst>
              <a:ext uri="{FF2B5EF4-FFF2-40B4-BE49-F238E27FC236}">
                <a16:creationId xmlns:a16="http://schemas.microsoft.com/office/drawing/2014/main" id="{7024609A-3328-4FCF-AD35-B3773592FDE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477125" y="5618812"/>
            <a:ext cx="365125" cy="246062"/>
            <a:chOff x="4369" y="894"/>
            <a:chExt cx="230" cy="155"/>
          </a:xfrm>
        </p:grpSpPr>
        <p:sp>
          <p:nvSpPr>
            <p:cNvPr id="899" name="AutoShape 1137">
              <a:extLst>
                <a:ext uri="{FF2B5EF4-FFF2-40B4-BE49-F238E27FC236}">
                  <a16:creationId xmlns:a16="http://schemas.microsoft.com/office/drawing/2014/main" id="{5F902638-9E8A-49BF-B46A-A7BAD483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0" name="Line 1138">
              <a:extLst>
                <a:ext uri="{FF2B5EF4-FFF2-40B4-BE49-F238E27FC236}">
                  <a16:creationId xmlns:a16="http://schemas.microsoft.com/office/drawing/2014/main" id="{03BAFE72-3EB7-44E8-88BA-9840380C4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>
              <a:ext uri="{FF2B5EF4-FFF2-40B4-BE49-F238E27FC236}">
                <a16:creationId xmlns:a16="http://schemas.microsoft.com/office/drawing/2014/main" id="{F053707F-90D0-4224-8901-CDE6567FCBAD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031214" y="5643152"/>
            <a:ext cx="365125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>
                <a:ext uri="{FF2B5EF4-FFF2-40B4-BE49-F238E27FC236}">
                  <a16:creationId xmlns:a16="http://schemas.microsoft.com/office/drawing/2014/main" id="{C659AE45-5934-431E-9B66-3DAE9021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3" name="Line 1138">
              <a:extLst>
                <a:ext uri="{FF2B5EF4-FFF2-40B4-BE49-F238E27FC236}">
                  <a16:creationId xmlns:a16="http://schemas.microsoft.com/office/drawing/2014/main" id="{D45986F9-F5D1-4E5D-9CBC-10A264E08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23285CE-DC11-4EEC-B1CB-80257AB7C4A5}"/>
              </a:ext>
            </a:extLst>
          </p:cNvPr>
          <p:cNvSpPr txBox="1"/>
          <p:nvPr/>
        </p:nvSpPr>
        <p:spPr>
          <a:xfrm>
            <a:off x="2025419" y="5095199"/>
            <a:ext cx="142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Vrille positive</a:t>
            </a:r>
          </a:p>
        </p:txBody>
      </p:sp>
      <p:sp>
        <p:nvSpPr>
          <p:cNvPr id="904" name="Textfeld 903">
            <a:extLst>
              <a:ext uri="{FF2B5EF4-FFF2-40B4-BE49-F238E27FC236}">
                <a16:creationId xmlns:a16="http://schemas.microsoft.com/office/drawing/2014/main" id="{41AE4B3A-3318-4B62-BE30-F691C64FA9EF}"/>
              </a:ext>
            </a:extLst>
          </p:cNvPr>
          <p:cNvSpPr txBox="1"/>
          <p:nvPr/>
        </p:nvSpPr>
        <p:spPr>
          <a:xfrm>
            <a:off x="4652974" y="5627684"/>
            <a:ext cx="165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Déclenché négatif</a:t>
            </a:r>
          </a:p>
        </p:txBody>
      </p:sp>
      <p:grpSp>
        <p:nvGrpSpPr>
          <p:cNvPr id="909" name="Group 12">
            <a:extLst>
              <a:ext uri="{FF2B5EF4-FFF2-40B4-BE49-F238E27FC236}">
                <a16:creationId xmlns:a16="http://schemas.microsoft.com/office/drawing/2014/main" id="{1029C1F0-BDD7-4460-8AD5-E6F6A1A50CAF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4111580" y="4511678"/>
            <a:ext cx="504825" cy="195263"/>
            <a:chOff x="4875" y="7237"/>
            <a:chExt cx="4230" cy="1883"/>
          </a:xfrm>
        </p:grpSpPr>
        <p:sp>
          <p:nvSpPr>
            <p:cNvPr id="910" name="Arc 13">
              <a:extLst>
                <a:ext uri="{FF2B5EF4-FFF2-40B4-BE49-F238E27FC236}">
                  <a16:creationId xmlns:a16="http://schemas.microsoft.com/office/drawing/2014/main" id="{7C65F6CC-61E2-4D84-AF14-19BA3A0A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1" name="AutoShape 14">
              <a:extLst>
                <a:ext uri="{FF2B5EF4-FFF2-40B4-BE49-F238E27FC236}">
                  <a16:creationId xmlns:a16="http://schemas.microsoft.com/office/drawing/2014/main" id="{8A156931-6F06-4562-9CF1-3F4DF2DC0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2" name="Text Box 372">
            <a:extLst>
              <a:ext uri="{FF2B5EF4-FFF2-40B4-BE49-F238E27FC236}">
                <a16:creationId xmlns:a16="http://schemas.microsoft.com/office/drawing/2014/main" id="{46E3E1A8-D8C4-4EDB-9833-2CA1A408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87646"/>
            <a:ext cx="1591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/>
              <a:t>Demi-tonneau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F69EE-2B5C-469C-A5AD-728423B04582}"/>
              </a:ext>
            </a:extLst>
          </p:cNvPr>
          <p:cNvSpPr txBox="1"/>
          <p:nvPr/>
        </p:nvSpPr>
        <p:spPr>
          <a:xfrm>
            <a:off x="1542426" y="4728402"/>
            <a:ext cx="5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¼ </a:t>
            </a:r>
          </a:p>
        </p:txBody>
      </p:sp>
      <p:grpSp>
        <p:nvGrpSpPr>
          <p:cNvPr id="913" name="Group 264">
            <a:extLst>
              <a:ext uri="{FF2B5EF4-FFF2-40B4-BE49-F238E27FC236}">
                <a16:creationId xmlns:a16="http://schemas.microsoft.com/office/drawing/2014/main" id="{FBD52818-DFAC-4043-A256-07F07E19007E}"/>
              </a:ext>
            </a:extLst>
          </p:cNvPr>
          <p:cNvGrpSpPr>
            <a:grpSpLocks/>
          </p:cNvGrpSpPr>
          <p:nvPr/>
        </p:nvGrpSpPr>
        <p:grpSpPr bwMode="auto">
          <a:xfrm>
            <a:off x="1504450" y="5155895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914" name="Line 265">
              <a:extLst>
                <a:ext uri="{FF2B5EF4-FFF2-40B4-BE49-F238E27FC236}">
                  <a16:creationId xmlns:a16="http://schemas.microsoft.com/office/drawing/2014/main" id="{96F20EF9-8EED-49C8-B4A3-EE3547A12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5" cy="2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5" name="AutoShape 266">
              <a:extLst>
                <a:ext uri="{FF2B5EF4-FFF2-40B4-BE49-F238E27FC236}">
                  <a16:creationId xmlns:a16="http://schemas.microsoft.com/office/drawing/2014/main" id="{7540F113-A5F2-4BA2-8BD6-E7275E230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6" name="Textfeld 915">
            <a:extLst>
              <a:ext uri="{FF2B5EF4-FFF2-40B4-BE49-F238E27FC236}">
                <a16:creationId xmlns:a16="http://schemas.microsoft.com/office/drawing/2014/main" id="{345C0BBA-5DDB-4B09-A017-93515B13CD26}"/>
              </a:ext>
            </a:extLst>
          </p:cNvPr>
          <p:cNvSpPr txBox="1"/>
          <p:nvPr/>
        </p:nvSpPr>
        <p:spPr>
          <a:xfrm>
            <a:off x="2025419" y="5627684"/>
            <a:ext cx="1777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Déclenché positif</a:t>
            </a:r>
          </a:p>
        </p:txBody>
      </p:sp>
      <p:grpSp>
        <p:nvGrpSpPr>
          <p:cNvPr id="917" name="Group 264">
            <a:extLst>
              <a:ext uri="{FF2B5EF4-FFF2-40B4-BE49-F238E27FC236}">
                <a16:creationId xmlns:a16="http://schemas.microsoft.com/office/drawing/2014/main" id="{3739F007-20C1-474D-BA46-1A4F3DF68FEB}"/>
              </a:ext>
            </a:extLst>
          </p:cNvPr>
          <p:cNvGrpSpPr>
            <a:grpSpLocks/>
          </p:cNvGrpSpPr>
          <p:nvPr/>
        </p:nvGrpSpPr>
        <p:grpSpPr bwMode="auto">
          <a:xfrm>
            <a:off x="3984050" y="5118241"/>
            <a:ext cx="477139" cy="184402"/>
            <a:chOff x="8533" y="5653"/>
            <a:chExt cx="780" cy="270"/>
          </a:xfrm>
        </p:grpSpPr>
        <p:sp>
          <p:nvSpPr>
            <p:cNvPr id="918" name="Line 265">
              <a:extLst>
                <a:ext uri="{FF2B5EF4-FFF2-40B4-BE49-F238E27FC236}">
                  <a16:creationId xmlns:a16="http://schemas.microsoft.com/office/drawing/2014/main" id="{428FDD93-D087-404A-B856-4C78CF6E6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9" name="AutoShape 266">
              <a:extLst>
                <a:ext uri="{FF2B5EF4-FFF2-40B4-BE49-F238E27FC236}">
                  <a16:creationId xmlns:a16="http://schemas.microsoft.com/office/drawing/2014/main" id="{A5187F6A-1A1E-4F42-9523-CC8AE4902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21" name="Textfeld 920">
            <a:extLst>
              <a:ext uri="{FF2B5EF4-FFF2-40B4-BE49-F238E27FC236}">
                <a16:creationId xmlns:a16="http://schemas.microsoft.com/office/drawing/2014/main" id="{61E3A36B-5806-47FE-A4E0-46A7CDC91137}"/>
              </a:ext>
            </a:extLst>
          </p:cNvPr>
          <p:cNvSpPr txBox="1"/>
          <p:nvPr/>
        </p:nvSpPr>
        <p:spPr>
          <a:xfrm>
            <a:off x="4625223" y="5054848"/>
            <a:ext cx="142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Vrille négative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BDD646-8B9E-CFD5-2A7B-9524A633C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A-2712.02</a:t>
            </a:r>
            <a:endParaRPr lang="de-DE" altLang="de-DE" dirty="0"/>
          </a:p>
        </p:txBody>
      </p:sp>
      <p:sp>
        <p:nvSpPr>
          <p:cNvPr id="128" name="Line 551">
            <a:extLst>
              <a:ext uri="{FF2B5EF4-FFF2-40B4-BE49-F238E27FC236}">
                <a16:creationId xmlns:a16="http://schemas.microsoft.com/office/drawing/2014/main" id="{7B377BE5-5D7F-4A03-86CE-1261B1FB7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0619" y="3863803"/>
            <a:ext cx="37618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552">
            <a:extLst>
              <a:ext uri="{FF2B5EF4-FFF2-40B4-BE49-F238E27FC236}">
                <a16:creationId xmlns:a16="http://schemas.microsoft.com/office/drawing/2014/main" id="{A3A5CEE3-4C63-4633-8D26-1957194A7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3528" y="1843225"/>
            <a:ext cx="5365" cy="14848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553">
            <a:extLst>
              <a:ext uri="{FF2B5EF4-FFF2-40B4-BE49-F238E27FC236}">
                <a16:creationId xmlns:a16="http://schemas.microsoft.com/office/drawing/2014/main" id="{94274093-4078-4096-B85F-E239D5D58C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170" y="1857508"/>
            <a:ext cx="1588" cy="171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Arc 554">
            <a:extLst>
              <a:ext uri="{FF2B5EF4-FFF2-40B4-BE49-F238E27FC236}">
                <a16:creationId xmlns:a16="http://schemas.microsoft.com/office/drawing/2014/main" id="{3E932CA0-EC95-41A9-9830-CA2C4FFF042C}"/>
              </a:ext>
            </a:extLst>
          </p:cNvPr>
          <p:cNvSpPr>
            <a:spLocks/>
          </p:cNvSpPr>
          <p:nvPr/>
        </p:nvSpPr>
        <p:spPr bwMode="auto">
          <a:xfrm rot="10719545" flipH="1" flipV="1">
            <a:off x="1528445" y="1332231"/>
            <a:ext cx="1185013" cy="555476"/>
          </a:xfrm>
          <a:custGeom>
            <a:avLst/>
            <a:gdLst>
              <a:gd name="T0" fmla="*/ 0 w 43134"/>
              <a:gd name="T1" fmla="*/ 0 h 21600"/>
              <a:gd name="T2" fmla="*/ 0 w 43134"/>
              <a:gd name="T3" fmla="*/ 0 h 21600"/>
              <a:gd name="T4" fmla="*/ 0 w 431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34" h="21600" fill="none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</a:path>
              <a:path w="43134" h="21600" stroke="0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  <a:lnTo>
                  <a:pt x="21534" y="21600"/>
                </a:lnTo>
                <a:lnTo>
                  <a:pt x="-1" y="1991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" name="Line 555">
            <a:extLst>
              <a:ext uri="{FF2B5EF4-FFF2-40B4-BE49-F238E27FC236}">
                <a16:creationId xmlns:a16="http://schemas.microsoft.com/office/drawing/2014/main" id="{C119360B-72F7-474D-8EA0-66ACCC0A7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3028" y="4129392"/>
            <a:ext cx="17317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" name="Arc 556">
            <a:extLst>
              <a:ext uri="{FF2B5EF4-FFF2-40B4-BE49-F238E27FC236}">
                <a16:creationId xmlns:a16="http://schemas.microsoft.com/office/drawing/2014/main" id="{4453A340-00EB-4C41-970F-9E3AA78BEC39}"/>
              </a:ext>
            </a:extLst>
          </p:cNvPr>
          <p:cNvSpPr>
            <a:spLocks/>
          </p:cNvSpPr>
          <p:nvPr/>
        </p:nvSpPr>
        <p:spPr bwMode="auto">
          <a:xfrm flipH="1" flipV="1">
            <a:off x="2713814" y="3322376"/>
            <a:ext cx="801885" cy="545953"/>
          </a:xfrm>
          <a:custGeom>
            <a:avLst/>
            <a:gdLst>
              <a:gd name="T0" fmla="*/ 0 w 21600"/>
              <a:gd name="T1" fmla="*/ 0 h 23713"/>
              <a:gd name="T2" fmla="*/ 0 w 21600"/>
              <a:gd name="T3" fmla="*/ 0 h 23713"/>
              <a:gd name="T4" fmla="*/ 0 w 21600"/>
              <a:gd name="T5" fmla="*/ 0 h 23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1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</a:path>
              <a:path w="21600" h="2371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" name="Arc 557">
            <a:extLst>
              <a:ext uri="{FF2B5EF4-FFF2-40B4-BE49-F238E27FC236}">
                <a16:creationId xmlns:a16="http://schemas.microsoft.com/office/drawing/2014/main" id="{69E32A69-A9EE-40B0-847D-3D084C3CD7E2}"/>
              </a:ext>
            </a:extLst>
          </p:cNvPr>
          <p:cNvSpPr>
            <a:spLocks/>
          </p:cNvSpPr>
          <p:nvPr/>
        </p:nvSpPr>
        <p:spPr bwMode="auto">
          <a:xfrm flipH="1" flipV="1">
            <a:off x="1522413" y="3575038"/>
            <a:ext cx="796806" cy="549127"/>
          </a:xfrm>
          <a:custGeom>
            <a:avLst/>
            <a:gdLst>
              <a:gd name="T0" fmla="*/ 0 w 21600"/>
              <a:gd name="T1" fmla="*/ 0 h 23840"/>
              <a:gd name="T2" fmla="*/ 0 w 21600"/>
              <a:gd name="T3" fmla="*/ 0 h 23840"/>
              <a:gd name="T4" fmla="*/ 0 w 21600"/>
              <a:gd name="T5" fmla="*/ 0 h 238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4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</a:path>
              <a:path w="21600" h="2384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AutoShape 561">
            <a:extLst>
              <a:ext uri="{FF2B5EF4-FFF2-40B4-BE49-F238E27FC236}">
                <a16:creationId xmlns:a16="http://schemas.microsoft.com/office/drawing/2014/main" id="{4D14EE5B-A7D7-460E-8205-0147B5A75A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8875" y="4049309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9" name="Group 562">
            <a:extLst>
              <a:ext uri="{FF2B5EF4-FFF2-40B4-BE49-F238E27FC236}">
                <a16:creationId xmlns:a16="http://schemas.microsoft.com/office/drawing/2014/main" id="{26F0A770-AFD9-42B9-AE15-9D7FFB240792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642813" y="3868942"/>
            <a:ext cx="311066" cy="490465"/>
            <a:chOff x="2820" y="264"/>
            <a:chExt cx="420" cy="1452"/>
          </a:xfrm>
        </p:grpSpPr>
        <p:sp>
          <p:nvSpPr>
            <p:cNvPr id="163" name="Line 563">
              <a:extLst>
                <a:ext uri="{FF2B5EF4-FFF2-40B4-BE49-F238E27FC236}">
                  <a16:creationId xmlns:a16="http://schemas.microsoft.com/office/drawing/2014/main" id="{3F4F732A-4117-4E49-BAAC-4F9C5D9B6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564">
              <a:extLst>
                <a:ext uri="{FF2B5EF4-FFF2-40B4-BE49-F238E27FC236}">
                  <a16:creationId xmlns:a16="http://schemas.microsoft.com/office/drawing/2014/main" id="{90399E3D-DE87-438D-B7CD-55D037220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565">
                <a:extLst>
                  <a:ext uri="{FF2B5EF4-FFF2-40B4-BE49-F238E27FC236}">
                    <a16:creationId xmlns:a16="http://schemas.microsoft.com/office/drawing/2014/main" id="{89F08B96-BD6B-4FFC-9648-64B03B9F0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566">
                  <a:extLst>
                    <a:ext uri="{FF2B5EF4-FFF2-40B4-BE49-F238E27FC236}">
                      <a16:creationId xmlns:a16="http://schemas.microsoft.com/office/drawing/2014/main" id="{8C511369-4FE6-44CA-B71F-3F5BFD974A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567">
                    <a:extLst>
                      <a:ext uri="{FF2B5EF4-FFF2-40B4-BE49-F238E27FC236}">
                        <a16:creationId xmlns:a16="http://schemas.microsoft.com/office/drawing/2014/main" id="{F6ED7B78-DF93-41FD-AC56-EB514CEF6D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568">
                      <a:extLst>
                        <a:ext uri="{FF2B5EF4-FFF2-40B4-BE49-F238E27FC236}">
                          <a16:creationId xmlns:a16="http://schemas.microsoft.com/office/drawing/2014/main" id="{AC073356-3032-4B95-8D08-3706A9FCBB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569">
                      <a:extLst>
                        <a:ext uri="{FF2B5EF4-FFF2-40B4-BE49-F238E27FC236}">
                          <a16:creationId xmlns:a16="http://schemas.microsoft.com/office/drawing/2014/main" id="{A9A52EE0-77B6-4A99-966D-47B55C5CBB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570">
                    <a:extLst>
                      <a:ext uri="{FF2B5EF4-FFF2-40B4-BE49-F238E27FC236}">
                        <a16:creationId xmlns:a16="http://schemas.microsoft.com/office/drawing/2014/main" id="{C3A52F9A-C89C-464E-8DD0-85B5ED8C80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571">
                    <a:extLst>
                      <a:ext uri="{FF2B5EF4-FFF2-40B4-BE49-F238E27FC236}">
                        <a16:creationId xmlns:a16="http://schemas.microsoft.com/office/drawing/2014/main" id="{29D243D6-4D0C-4CBC-895B-3AA249F5D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572">
                  <a:extLst>
                    <a:ext uri="{FF2B5EF4-FFF2-40B4-BE49-F238E27FC236}">
                      <a16:creationId xmlns:a16="http://schemas.microsoft.com/office/drawing/2014/main" id="{D95CA7E3-5816-41F2-BABF-1131A7D61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573">
                <a:extLst>
                  <a:ext uri="{FF2B5EF4-FFF2-40B4-BE49-F238E27FC236}">
                    <a16:creationId xmlns:a16="http://schemas.microsoft.com/office/drawing/2014/main" id="{72968E94-1BAB-4A23-B39C-6CA3C18C8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7" name="Line 574">
                <a:extLst>
                  <a:ext uri="{FF2B5EF4-FFF2-40B4-BE49-F238E27FC236}">
                    <a16:creationId xmlns:a16="http://schemas.microsoft.com/office/drawing/2014/main" id="{6FAD119B-6C7C-4335-A859-240349BC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0" name="Group 601">
            <a:extLst>
              <a:ext uri="{FF2B5EF4-FFF2-40B4-BE49-F238E27FC236}">
                <a16:creationId xmlns:a16="http://schemas.microsoft.com/office/drawing/2014/main" id="{35C0BFA6-01E1-45CA-953C-0DF97BF8C64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73070" y="3622291"/>
            <a:ext cx="311066" cy="490465"/>
            <a:chOff x="2820" y="264"/>
            <a:chExt cx="420" cy="1452"/>
          </a:xfrm>
        </p:grpSpPr>
        <p:sp>
          <p:nvSpPr>
            <p:cNvPr id="151" name="Line 602">
              <a:extLst>
                <a:ext uri="{FF2B5EF4-FFF2-40B4-BE49-F238E27FC236}">
                  <a16:creationId xmlns:a16="http://schemas.microsoft.com/office/drawing/2014/main" id="{5C6A0A61-5397-4C4B-B238-FF2205C4A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2" name="Group 603">
              <a:extLst>
                <a:ext uri="{FF2B5EF4-FFF2-40B4-BE49-F238E27FC236}">
                  <a16:creationId xmlns:a16="http://schemas.microsoft.com/office/drawing/2014/main" id="{777F9875-58E4-47A4-BFF9-17C89DE47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3" name="Group 604">
                <a:extLst>
                  <a:ext uri="{FF2B5EF4-FFF2-40B4-BE49-F238E27FC236}">
                    <a16:creationId xmlns:a16="http://schemas.microsoft.com/office/drawing/2014/main" id="{B0D2BF22-92B7-4698-AC4B-26BE0957D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6" name="Group 605">
                  <a:extLst>
                    <a:ext uri="{FF2B5EF4-FFF2-40B4-BE49-F238E27FC236}">
                      <a16:creationId xmlns:a16="http://schemas.microsoft.com/office/drawing/2014/main" id="{E7B8382A-6BA1-4B47-A739-E682F3822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8" name="Group 606">
                    <a:extLst>
                      <a:ext uri="{FF2B5EF4-FFF2-40B4-BE49-F238E27FC236}">
                        <a16:creationId xmlns:a16="http://schemas.microsoft.com/office/drawing/2014/main" id="{0604C323-51EE-4FD3-9DC5-0CDB3A06E8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1" name="Freeform 607">
                      <a:extLst>
                        <a:ext uri="{FF2B5EF4-FFF2-40B4-BE49-F238E27FC236}">
                          <a16:creationId xmlns:a16="http://schemas.microsoft.com/office/drawing/2014/main" id="{FA9F934C-5277-42E4-967E-BA1FA3E40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2" name="Freeform 608">
                      <a:extLst>
                        <a:ext uri="{FF2B5EF4-FFF2-40B4-BE49-F238E27FC236}">
                          <a16:creationId xmlns:a16="http://schemas.microsoft.com/office/drawing/2014/main" id="{C07145BC-E4E2-4EE8-8283-8E018B90B3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9" name="Freeform 609">
                    <a:extLst>
                      <a:ext uri="{FF2B5EF4-FFF2-40B4-BE49-F238E27FC236}">
                        <a16:creationId xmlns:a16="http://schemas.microsoft.com/office/drawing/2014/main" id="{59491B88-B8DB-4B50-8276-9D9CD1BFD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0" name="Freeform 610">
                    <a:extLst>
                      <a:ext uri="{FF2B5EF4-FFF2-40B4-BE49-F238E27FC236}">
                        <a16:creationId xmlns:a16="http://schemas.microsoft.com/office/drawing/2014/main" id="{A493EAA9-F83F-40F9-9AB6-69EB24E6C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Line 611">
                  <a:extLst>
                    <a:ext uri="{FF2B5EF4-FFF2-40B4-BE49-F238E27FC236}">
                      <a16:creationId xmlns:a16="http://schemas.microsoft.com/office/drawing/2014/main" id="{5D5977AC-D61A-468C-8C4E-8B129D2EA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4" name="AutoShape 612">
                <a:extLst>
                  <a:ext uri="{FF2B5EF4-FFF2-40B4-BE49-F238E27FC236}">
                    <a16:creationId xmlns:a16="http://schemas.microsoft.com/office/drawing/2014/main" id="{2FA20C7D-C075-4C00-A654-CA485E22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5" name="Line 613">
                <a:extLst>
                  <a:ext uri="{FF2B5EF4-FFF2-40B4-BE49-F238E27FC236}">
                    <a16:creationId xmlns:a16="http://schemas.microsoft.com/office/drawing/2014/main" id="{D0911699-1D11-4040-B0F3-B1486417B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2" name="AutoShape 633">
            <a:extLst>
              <a:ext uri="{FF2B5EF4-FFF2-40B4-BE49-F238E27FC236}">
                <a16:creationId xmlns:a16="http://schemas.microsoft.com/office/drawing/2014/main" id="{3D8D7F53-BB7A-4553-AE41-9D63FB4F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027" y="3766586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3" name="Group 628">
            <a:extLst>
              <a:ext uri="{FF2B5EF4-FFF2-40B4-BE49-F238E27FC236}">
                <a16:creationId xmlns:a16="http://schemas.microsoft.com/office/drawing/2014/main" id="{0373E131-F658-417C-A49D-EBDB89E98926}"/>
              </a:ext>
            </a:extLst>
          </p:cNvPr>
          <p:cNvGrpSpPr>
            <a:grpSpLocks/>
          </p:cNvGrpSpPr>
          <p:nvPr/>
        </p:nvGrpSpPr>
        <p:grpSpPr bwMode="auto">
          <a:xfrm rot="2941937" flipV="1">
            <a:off x="2364415" y="2168306"/>
            <a:ext cx="747713" cy="327025"/>
            <a:chOff x="4875" y="7237"/>
            <a:chExt cx="4230" cy="1883"/>
          </a:xfrm>
        </p:grpSpPr>
        <p:sp>
          <p:nvSpPr>
            <p:cNvPr id="147" name="Arc 629">
              <a:extLst>
                <a:ext uri="{FF2B5EF4-FFF2-40B4-BE49-F238E27FC236}">
                  <a16:creationId xmlns:a16="http://schemas.microsoft.com/office/drawing/2014/main" id="{872933A0-81DC-4254-AAA9-939A14A8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30">
              <a:extLst>
                <a:ext uri="{FF2B5EF4-FFF2-40B4-BE49-F238E27FC236}">
                  <a16:creationId xmlns:a16="http://schemas.microsoft.com/office/drawing/2014/main" id="{FB895C63-3435-4F52-A3DB-CFAD8E3A6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5" name="Oval 94">
            <a:extLst>
              <a:ext uri="{FF2B5EF4-FFF2-40B4-BE49-F238E27FC236}">
                <a16:creationId xmlns:a16="http://schemas.microsoft.com/office/drawing/2014/main" id="{73D1B48F-1EFC-4C2E-ABEA-25928DBF18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5080" y="268783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6" name="Oval 94">
            <a:extLst>
              <a:ext uri="{FF2B5EF4-FFF2-40B4-BE49-F238E27FC236}">
                <a16:creationId xmlns:a16="http://schemas.microsoft.com/office/drawing/2014/main" id="{D9EF08D1-A776-413A-8058-D8B94B9171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8773" y="136731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7" name="Oval 94">
            <a:extLst>
              <a:ext uri="{FF2B5EF4-FFF2-40B4-BE49-F238E27FC236}">
                <a16:creationId xmlns:a16="http://schemas.microsoft.com/office/drawing/2014/main" id="{0DE386F0-0487-4B47-98D1-B52B77BF77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9587" y="2940724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101">
            <a:extLst>
              <a:ext uri="{FF2B5EF4-FFF2-40B4-BE49-F238E27FC236}">
                <a16:creationId xmlns:a16="http://schemas.microsoft.com/office/drawing/2014/main" id="{1093A1CC-9009-4CF5-934A-3744F68C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61" y="17027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AB00B512-A4E5-48B8-B278-BA9190C6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818" y="24662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64DE66D7-8E76-4ABC-B553-363AF51A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638" y="16906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7A204761-A504-4085-86EF-AFF7A8DA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512" y="32576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7" name="Oval 101">
            <a:extLst>
              <a:ext uri="{FF2B5EF4-FFF2-40B4-BE49-F238E27FC236}">
                <a16:creationId xmlns:a16="http://schemas.microsoft.com/office/drawing/2014/main" id="{A8AF5CC6-1BD4-4823-9C2A-8A62C5A2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251" y="3746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8" name="Oval 101">
            <a:extLst>
              <a:ext uri="{FF2B5EF4-FFF2-40B4-BE49-F238E27FC236}">
                <a16:creationId xmlns:a16="http://schemas.microsoft.com/office/drawing/2014/main" id="{D5215DC1-350F-4387-8163-5E42EE13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470" y="40122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9" name="Oval 101">
            <a:extLst>
              <a:ext uri="{FF2B5EF4-FFF2-40B4-BE49-F238E27FC236}">
                <a16:creationId xmlns:a16="http://schemas.microsoft.com/office/drawing/2014/main" id="{F0BCC24A-F812-4486-87B8-CDCE8D2C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948" y="3499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100">
            <a:extLst>
              <a:ext uri="{FF2B5EF4-FFF2-40B4-BE49-F238E27FC236}">
                <a16:creationId xmlns:a16="http://schemas.microsoft.com/office/drawing/2014/main" id="{8CED66A1-6005-C4E0-298E-21123F8C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403" y="2343889"/>
            <a:ext cx="5242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tonneau au milieu de la ligne droite descendante.</a:t>
            </a:r>
          </a:p>
        </p:txBody>
      </p:sp>
      <p:sp>
        <p:nvSpPr>
          <p:cNvPr id="4" name="Text Box 91">
            <a:extLst>
              <a:ext uri="{FF2B5EF4-FFF2-40B4-BE49-F238E27FC236}">
                <a16:creationId xmlns:a16="http://schemas.microsoft.com/office/drawing/2014/main" id="{35A8F308-4984-1EAC-2147-C63F6A0E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235" y="1419035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C4D72-64BF-29D9-0798-E117E011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2" name="Text Box 50">
            <a:extLst>
              <a:ext uri="{FF2B5EF4-FFF2-40B4-BE49-F238E27FC236}">
                <a16:creationId xmlns:a16="http://schemas.microsoft.com/office/drawing/2014/main" id="{886E18AE-7E6E-C580-3FF4-99F95C45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157" y="2935567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id="{F80C461F-9D60-D0F5-24C2-67096E1C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17" y="268085"/>
            <a:ext cx="49839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- 12 Humpty Bump +++ avec demi-tonneau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646386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>
            <a:extLst>
              <a:ext uri="{FF2B5EF4-FFF2-40B4-BE49-F238E27FC236}">
                <a16:creationId xmlns:a16="http://schemas.microsoft.com/office/drawing/2014/main" id="{33BBBFBE-C5DA-4B31-B426-224945B0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908" y="90110"/>
            <a:ext cx="7488663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- 13 Renversement central avec ¼ de tonneau, renversement, </a:t>
            </a:r>
          </a:p>
          <a:p>
            <a:r>
              <a:rPr lang="en-US" sz="1600" b="1" dirty="0"/>
              <a:t>	¼ de tonneau</a:t>
            </a:r>
            <a:endParaRPr lang="en-GB" altLang="de-DE" sz="1600" b="1" dirty="0"/>
          </a:p>
        </p:txBody>
      </p:sp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A-27.13.01</a:t>
            </a:r>
            <a:endParaRPr lang="de-DE" altLang="de-DE" dirty="0"/>
          </a:p>
        </p:txBody>
      </p:sp>
      <p:sp>
        <p:nvSpPr>
          <p:cNvPr id="26628" name="Text Box 677">
            <a:extLst>
              <a:ext uri="{FF2B5EF4-FFF2-40B4-BE49-F238E27FC236}">
                <a16:creationId xmlns:a16="http://schemas.microsoft.com/office/drawing/2014/main" id="{F433856B-07F5-4A6F-ACCB-306CA787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2" y="5560255"/>
            <a:ext cx="8976576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au centre, le modèle exécute</a:t>
            </a:r>
            <a:r>
              <a:rPr lang="en-US" sz="1600" b="1" dirty="0"/>
              <a:t> 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 pour prendre une trajectoire verticale ascendante, </a:t>
            </a:r>
            <a:r>
              <a:rPr lang="fr-FR" sz="1600" b="1" dirty="0"/>
              <a:t>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un renversement</a:t>
            </a:r>
            <a:r>
              <a:rPr lang="fr-FR" sz="1600" b="1" dirty="0"/>
              <a:t>, exécute</a:t>
            </a:r>
            <a:r>
              <a:rPr lang="en-US" sz="1600" b="1" dirty="0"/>
              <a:t> ¼ de tonneau,</a:t>
            </a:r>
            <a:r>
              <a:rPr lang="fr-FR" sz="1600" b="1" dirty="0"/>
              <a:t> exécute </a:t>
            </a:r>
            <a:r>
              <a:rPr lang="en-US" sz="1600" b="1" dirty="0"/>
              <a:t>¼ de boucle </a:t>
            </a:r>
            <a:r>
              <a:rPr lang="fr-FR" sz="1600" b="1" noProof="0" dirty="0"/>
              <a:t>tirée</a:t>
            </a:r>
            <a:r>
              <a:rPr lang="en-US" sz="1600" b="1" dirty="0"/>
              <a:t>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  <a:endParaRPr lang="de-DE" sz="1600" b="1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900" y="2582863"/>
            <a:ext cx="12457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007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1" name="Group 470">
            <a:extLst>
              <a:ext uri="{FF2B5EF4-FFF2-40B4-BE49-F238E27FC236}">
                <a16:creationId xmlns:a16="http://schemas.microsoft.com/office/drawing/2014/main" id="{22CE78CA-1628-4F02-BBEC-FA10BFC92F45}"/>
              </a:ext>
            </a:extLst>
          </p:cNvPr>
          <p:cNvGrpSpPr>
            <a:grpSpLocks/>
          </p:cNvGrpSpPr>
          <p:nvPr/>
        </p:nvGrpSpPr>
        <p:grpSpPr bwMode="auto">
          <a:xfrm>
            <a:off x="4506550" y="3251724"/>
            <a:ext cx="339725" cy="490537"/>
            <a:chOff x="2820" y="264"/>
            <a:chExt cx="420" cy="1452"/>
          </a:xfrm>
        </p:grpSpPr>
        <p:sp>
          <p:nvSpPr>
            <p:cNvPr id="82" name="Line 471">
              <a:extLst>
                <a:ext uri="{FF2B5EF4-FFF2-40B4-BE49-F238E27FC236}">
                  <a16:creationId xmlns:a16="http://schemas.microsoft.com/office/drawing/2014/main" id="{EA8BB387-B74C-41E2-9890-E4B1DB58D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" name="Group 472">
              <a:extLst>
                <a:ext uri="{FF2B5EF4-FFF2-40B4-BE49-F238E27FC236}">
                  <a16:creationId xmlns:a16="http://schemas.microsoft.com/office/drawing/2014/main" id="{69CFE7EB-5BA1-417D-AAD6-742A45E0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" name="Group 473">
                <a:extLst>
                  <a:ext uri="{FF2B5EF4-FFF2-40B4-BE49-F238E27FC236}">
                    <a16:creationId xmlns:a16="http://schemas.microsoft.com/office/drawing/2014/main" id="{466269B7-76DF-4CF7-87D7-F527B3E39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" name="Group 474">
                  <a:extLst>
                    <a:ext uri="{FF2B5EF4-FFF2-40B4-BE49-F238E27FC236}">
                      <a16:creationId xmlns:a16="http://schemas.microsoft.com/office/drawing/2014/main" id="{F80517E8-3732-4A3C-9118-23C8E76BC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" name="Group 475">
                    <a:extLst>
                      <a:ext uri="{FF2B5EF4-FFF2-40B4-BE49-F238E27FC236}">
                        <a16:creationId xmlns:a16="http://schemas.microsoft.com/office/drawing/2014/main" id="{FC56C015-6256-40A1-A494-06E8591F66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" name="Freeform 476">
                      <a:extLst>
                        <a:ext uri="{FF2B5EF4-FFF2-40B4-BE49-F238E27FC236}">
                          <a16:creationId xmlns:a16="http://schemas.microsoft.com/office/drawing/2014/main" id="{F3677DDC-9B04-4852-AE3A-7A0FB3B952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" name="Freeform 477">
                      <a:extLst>
                        <a:ext uri="{FF2B5EF4-FFF2-40B4-BE49-F238E27FC236}">
                          <a16:creationId xmlns:a16="http://schemas.microsoft.com/office/drawing/2014/main" id="{E71F9644-3DA2-42F7-A5E5-A17B3D1026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" name="Freeform 478">
                    <a:extLst>
                      <a:ext uri="{FF2B5EF4-FFF2-40B4-BE49-F238E27FC236}">
                        <a16:creationId xmlns:a16="http://schemas.microsoft.com/office/drawing/2014/main" id="{02904204-AC27-4979-8232-C6707E3BF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Freeform 479">
                    <a:extLst>
                      <a:ext uri="{FF2B5EF4-FFF2-40B4-BE49-F238E27FC236}">
                        <a16:creationId xmlns:a16="http://schemas.microsoft.com/office/drawing/2014/main" id="{9B8FDE10-6596-420D-BDDB-71CFC192E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" name="Line 480">
                  <a:extLst>
                    <a:ext uri="{FF2B5EF4-FFF2-40B4-BE49-F238E27FC236}">
                      <a16:creationId xmlns:a16="http://schemas.microsoft.com/office/drawing/2014/main" id="{3867D948-BDEC-4BDD-A4F5-7027B7CBF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" name="AutoShape 481">
                <a:extLst>
                  <a:ext uri="{FF2B5EF4-FFF2-40B4-BE49-F238E27FC236}">
                    <a16:creationId xmlns:a16="http://schemas.microsoft.com/office/drawing/2014/main" id="{1154A1E7-9819-42E9-B8C7-61F234D59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" name="Line 482">
                <a:extLst>
                  <a:ext uri="{FF2B5EF4-FFF2-40B4-BE49-F238E27FC236}">
                    <a16:creationId xmlns:a16="http://schemas.microsoft.com/office/drawing/2014/main" id="{38DDCBCF-6D4E-4A80-92EB-6088C7F29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4660195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9002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964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881602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0389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99" name="Object 598">
            <a:extLst>
              <a:ext uri="{FF2B5EF4-FFF2-40B4-BE49-F238E27FC236}">
                <a16:creationId xmlns:a16="http://schemas.microsoft.com/office/drawing/2014/main" id="{190D338C-8A44-459E-B0F3-C7DBB0B2D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51456"/>
              </p:ext>
            </p:extLst>
          </p:nvPr>
        </p:nvGraphicFramePr>
        <p:xfrm>
          <a:off x="4172114" y="1476375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13341096" imgH="12664440" progId="Designer.Drawing.7">
                  <p:embed/>
                </p:oleObj>
              </mc:Choice>
              <mc:Fallback>
                <p:oleObj name="Designer Zeichnung" r:id="rId2" imgW="13341096" imgH="12664440" progId="Designer.Drawing.7">
                  <p:embed/>
                  <p:pic>
                    <p:nvPicPr>
                      <p:cNvPr id="99" name="Object 598">
                        <a:extLst>
                          <a:ext uri="{FF2B5EF4-FFF2-40B4-BE49-F238E27FC236}">
                            <a16:creationId xmlns:a16="http://schemas.microsoft.com/office/drawing/2014/main" id="{190D338C-8A44-459E-B0F3-C7DBB0B2D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114" y="1476375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948" y="4007802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764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17147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15" name="Object 614">
            <a:extLst>
              <a:ext uri="{FF2B5EF4-FFF2-40B4-BE49-F238E27FC236}">
                <a16:creationId xmlns:a16="http://schemas.microsoft.com/office/drawing/2014/main" id="{E03AA6BA-24FD-4B4A-9245-33E6EBDAD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55488"/>
              </p:ext>
            </p:extLst>
          </p:nvPr>
        </p:nvGraphicFramePr>
        <p:xfrm>
          <a:off x="3886364" y="1804988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4" imgW="13274040" imgH="10088880" progId="Designer.Drawing.7">
                  <p:embed/>
                </p:oleObj>
              </mc:Choice>
              <mc:Fallback>
                <p:oleObj name="Designer Zeichnung" r:id="rId4" imgW="13274040" imgH="10088880" progId="Designer.Drawing.7">
                  <p:embed/>
                  <p:pic>
                    <p:nvPicPr>
                      <p:cNvPr id="115" name="Object 614">
                        <a:extLst>
                          <a:ext uri="{FF2B5EF4-FFF2-40B4-BE49-F238E27FC236}">
                            <a16:creationId xmlns:a16="http://schemas.microsoft.com/office/drawing/2014/main" id="{E03AA6BA-24FD-4B4A-9245-33E6EBDAD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364" y="1804988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" name="Group 631">
            <a:extLst>
              <a:ext uri="{FF2B5EF4-FFF2-40B4-BE49-F238E27FC236}">
                <a16:creationId xmlns:a16="http://schemas.microsoft.com/office/drawing/2014/main" id="{502CA65C-1728-4A69-9F60-9845EABF8CA1}"/>
              </a:ext>
            </a:extLst>
          </p:cNvPr>
          <p:cNvGrpSpPr>
            <a:grpSpLocks/>
          </p:cNvGrpSpPr>
          <p:nvPr/>
        </p:nvGrpSpPr>
        <p:grpSpPr bwMode="auto">
          <a:xfrm rot="-150901" flipH="1" flipV="1">
            <a:off x="4175289" y="3246438"/>
            <a:ext cx="311150" cy="490537"/>
            <a:chOff x="2820" y="264"/>
            <a:chExt cx="420" cy="1452"/>
          </a:xfrm>
        </p:grpSpPr>
        <p:sp>
          <p:nvSpPr>
            <p:cNvPr id="120" name="Line 632">
              <a:extLst>
                <a:ext uri="{FF2B5EF4-FFF2-40B4-BE49-F238E27FC236}">
                  <a16:creationId xmlns:a16="http://schemas.microsoft.com/office/drawing/2014/main" id="{C5EAAAF9-7FB9-4729-820D-AA07C29A1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1" name="Group 633">
              <a:extLst>
                <a:ext uri="{FF2B5EF4-FFF2-40B4-BE49-F238E27FC236}">
                  <a16:creationId xmlns:a16="http://schemas.microsoft.com/office/drawing/2014/main" id="{8EAC0C22-DDF6-4202-BD46-DDEA43FBC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2" name="Group 634">
                <a:extLst>
                  <a:ext uri="{FF2B5EF4-FFF2-40B4-BE49-F238E27FC236}">
                    <a16:creationId xmlns:a16="http://schemas.microsoft.com/office/drawing/2014/main" id="{27CFB0F3-ADB8-4266-A628-96A187756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5" name="Group 635">
                  <a:extLst>
                    <a:ext uri="{FF2B5EF4-FFF2-40B4-BE49-F238E27FC236}">
                      <a16:creationId xmlns:a16="http://schemas.microsoft.com/office/drawing/2014/main" id="{F3BF9536-B337-4FF7-9BCA-BC9C7A262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7" name="Group 636">
                    <a:extLst>
                      <a:ext uri="{FF2B5EF4-FFF2-40B4-BE49-F238E27FC236}">
                        <a16:creationId xmlns:a16="http://schemas.microsoft.com/office/drawing/2014/main" id="{3C6CD5FC-C78C-4CDB-B167-B617DF6604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0" name="Freeform 637">
                      <a:extLst>
                        <a:ext uri="{FF2B5EF4-FFF2-40B4-BE49-F238E27FC236}">
                          <a16:creationId xmlns:a16="http://schemas.microsoft.com/office/drawing/2014/main" id="{872F9059-27FA-4CC3-A37D-681997F0FA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Freeform 638">
                      <a:extLst>
                        <a:ext uri="{FF2B5EF4-FFF2-40B4-BE49-F238E27FC236}">
                          <a16:creationId xmlns:a16="http://schemas.microsoft.com/office/drawing/2014/main" id="{3193AF09-5047-4558-9DE5-3832BD1B3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8" name="Freeform 639">
                    <a:extLst>
                      <a:ext uri="{FF2B5EF4-FFF2-40B4-BE49-F238E27FC236}">
                        <a16:creationId xmlns:a16="http://schemas.microsoft.com/office/drawing/2014/main" id="{6E8AF818-76F6-4F0F-BC9F-39BBF7E97D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9" name="Freeform 640">
                    <a:extLst>
                      <a:ext uri="{FF2B5EF4-FFF2-40B4-BE49-F238E27FC236}">
                        <a16:creationId xmlns:a16="http://schemas.microsoft.com/office/drawing/2014/main" id="{EE171724-4422-484B-8571-0CCC0B583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6" name="Line 641">
                  <a:extLst>
                    <a:ext uri="{FF2B5EF4-FFF2-40B4-BE49-F238E27FC236}">
                      <a16:creationId xmlns:a16="http://schemas.microsoft.com/office/drawing/2014/main" id="{EC1F7845-7B4A-4157-A06B-D607ABCAC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3" name="AutoShape 642">
                <a:extLst>
                  <a:ext uri="{FF2B5EF4-FFF2-40B4-BE49-F238E27FC236}">
                    <a16:creationId xmlns:a16="http://schemas.microsoft.com/office/drawing/2014/main" id="{99E03A8E-5CB8-49E0-BB0B-5DAEB51D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4" name="Line 643">
                <a:extLst>
                  <a:ext uri="{FF2B5EF4-FFF2-40B4-BE49-F238E27FC236}">
                    <a16:creationId xmlns:a16="http://schemas.microsoft.com/office/drawing/2014/main" id="{4416E812-0101-4B5C-B517-8F5CF07C4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86023"/>
              </p:ext>
            </p:extLst>
          </p:nvPr>
        </p:nvGraphicFramePr>
        <p:xfrm>
          <a:off x="4035589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6" imgW="11414760" imgH="11625072" progId="Designer.Drawing.7">
                  <p:embed/>
                </p:oleObj>
              </mc:Choice>
              <mc:Fallback>
                <p:oleObj name="Designer Zeichnung" r:id="rId6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589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762785" y="3852043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049877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966" y="2402229"/>
            <a:ext cx="13223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270831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390FB72-C851-B9D4-F7A3-C5B047BF7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pic>
        <p:nvPicPr>
          <p:cNvPr id="4" name="Picture 206" descr="messerflugflieger">
            <a:extLst>
              <a:ext uri="{FF2B5EF4-FFF2-40B4-BE49-F238E27FC236}">
                <a16:creationId xmlns:a16="http://schemas.microsoft.com/office/drawing/2014/main" id="{B8318312-117C-E15F-2A66-2185BA1D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63340" y="209597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A-27.13.01</a:t>
            </a:r>
            <a:endParaRPr lang="de-DE" altLang="de-DE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157" y="2591080"/>
            <a:ext cx="12457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007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1" name="Group 470">
            <a:extLst>
              <a:ext uri="{FF2B5EF4-FFF2-40B4-BE49-F238E27FC236}">
                <a16:creationId xmlns:a16="http://schemas.microsoft.com/office/drawing/2014/main" id="{22CE78CA-1628-4F02-BBEC-FA10BFC92F45}"/>
              </a:ext>
            </a:extLst>
          </p:cNvPr>
          <p:cNvGrpSpPr>
            <a:grpSpLocks/>
          </p:cNvGrpSpPr>
          <p:nvPr/>
        </p:nvGrpSpPr>
        <p:grpSpPr bwMode="auto">
          <a:xfrm>
            <a:off x="4506550" y="3251724"/>
            <a:ext cx="339725" cy="490537"/>
            <a:chOff x="2820" y="264"/>
            <a:chExt cx="420" cy="1452"/>
          </a:xfrm>
        </p:grpSpPr>
        <p:sp>
          <p:nvSpPr>
            <p:cNvPr id="82" name="Line 471">
              <a:extLst>
                <a:ext uri="{FF2B5EF4-FFF2-40B4-BE49-F238E27FC236}">
                  <a16:creationId xmlns:a16="http://schemas.microsoft.com/office/drawing/2014/main" id="{EA8BB387-B74C-41E2-9890-E4B1DB58D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" name="Group 472">
              <a:extLst>
                <a:ext uri="{FF2B5EF4-FFF2-40B4-BE49-F238E27FC236}">
                  <a16:creationId xmlns:a16="http://schemas.microsoft.com/office/drawing/2014/main" id="{69CFE7EB-5BA1-417D-AAD6-742A45E0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" name="Group 473">
                <a:extLst>
                  <a:ext uri="{FF2B5EF4-FFF2-40B4-BE49-F238E27FC236}">
                    <a16:creationId xmlns:a16="http://schemas.microsoft.com/office/drawing/2014/main" id="{466269B7-76DF-4CF7-87D7-F527B3E39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" name="Group 474">
                  <a:extLst>
                    <a:ext uri="{FF2B5EF4-FFF2-40B4-BE49-F238E27FC236}">
                      <a16:creationId xmlns:a16="http://schemas.microsoft.com/office/drawing/2014/main" id="{F80517E8-3732-4A3C-9118-23C8E76BC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" name="Group 475">
                    <a:extLst>
                      <a:ext uri="{FF2B5EF4-FFF2-40B4-BE49-F238E27FC236}">
                        <a16:creationId xmlns:a16="http://schemas.microsoft.com/office/drawing/2014/main" id="{FC56C015-6256-40A1-A494-06E8591F66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" name="Freeform 476">
                      <a:extLst>
                        <a:ext uri="{FF2B5EF4-FFF2-40B4-BE49-F238E27FC236}">
                          <a16:creationId xmlns:a16="http://schemas.microsoft.com/office/drawing/2014/main" id="{F3677DDC-9B04-4852-AE3A-7A0FB3B952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" name="Freeform 477">
                      <a:extLst>
                        <a:ext uri="{FF2B5EF4-FFF2-40B4-BE49-F238E27FC236}">
                          <a16:creationId xmlns:a16="http://schemas.microsoft.com/office/drawing/2014/main" id="{E71F9644-3DA2-42F7-A5E5-A17B3D1026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" name="Freeform 478">
                    <a:extLst>
                      <a:ext uri="{FF2B5EF4-FFF2-40B4-BE49-F238E27FC236}">
                        <a16:creationId xmlns:a16="http://schemas.microsoft.com/office/drawing/2014/main" id="{02904204-AC27-4979-8232-C6707E3BF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Freeform 479">
                    <a:extLst>
                      <a:ext uri="{FF2B5EF4-FFF2-40B4-BE49-F238E27FC236}">
                        <a16:creationId xmlns:a16="http://schemas.microsoft.com/office/drawing/2014/main" id="{9B8FDE10-6596-420D-BDDB-71CFC192E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" name="Line 480">
                  <a:extLst>
                    <a:ext uri="{FF2B5EF4-FFF2-40B4-BE49-F238E27FC236}">
                      <a16:creationId xmlns:a16="http://schemas.microsoft.com/office/drawing/2014/main" id="{3867D948-BDEC-4BDD-A4F5-7027B7CBF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" name="AutoShape 481">
                <a:extLst>
                  <a:ext uri="{FF2B5EF4-FFF2-40B4-BE49-F238E27FC236}">
                    <a16:creationId xmlns:a16="http://schemas.microsoft.com/office/drawing/2014/main" id="{1154A1E7-9819-42E9-B8C7-61F234D59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" name="Line 482">
                <a:extLst>
                  <a:ext uri="{FF2B5EF4-FFF2-40B4-BE49-F238E27FC236}">
                    <a16:creationId xmlns:a16="http://schemas.microsoft.com/office/drawing/2014/main" id="{38DDCBCF-6D4E-4A80-92EB-6088C7F29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4660195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9002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964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881602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0389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99" name="Object 598">
            <a:extLst>
              <a:ext uri="{FF2B5EF4-FFF2-40B4-BE49-F238E27FC236}">
                <a16:creationId xmlns:a16="http://schemas.microsoft.com/office/drawing/2014/main" id="{190D338C-8A44-459E-B0F3-C7DBB0B2DB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2114" y="1476375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13341096" imgH="12664440" progId="Designer.Drawing.7">
                  <p:embed/>
                </p:oleObj>
              </mc:Choice>
              <mc:Fallback>
                <p:oleObj name="Designer Zeichnung" r:id="rId2" imgW="13341096" imgH="12664440" progId="Designer.Drawing.7">
                  <p:embed/>
                  <p:pic>
                    <p:nvPicPr>
                      <p:cNvPr id="99" name="Object 598">
                        <a:extLst>
                          <a:ext uri="{FF2B5EF4-FFF2-40B4-BE49-F238E27FC236}">
                            <a16:creationId xmlns:a16="http://schemas.microsoft.com/office/drawing/2014/main" id="{190D338C-8A44-459E-B0F3-C7DBB0B2D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114" y="1476375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948" y="4007802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764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17147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15" name="Object 614">
            <a:extLst>
              <a:ext uri="{FF2B5EF4-FFF2-40B4-BE49-F238E27FC236}">
                <a16:creationId xmlns:a16="http://schemas.microsoft.com/office/drawing/2014/main" id="{E03AA6BA-24FD-4B4A-9245-33E6EBDAD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364" y="1804988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4" imgW="13274040" imgH="10088880" progId="Designer.Drawing.7">
                  <p:embed/>
                </p:oleObj>
              </mc:Choice>
              <mc:Fallback>
                <p:oleObj name="Designer Zeichnung" r:id="rId4" imgW="13274040" imgH="10088880" progId="Designer.Drawing.7">
                  <p:embed/>
                  <p:pic>
                    <p:nvPicPr>
                      <p:cNvPr id="115" name="Object 614">
                        <a:extLst>
                          <a:ext uri="{FF2B5EF4-FFF2-40B4-BE49-F238E27FC236}">
                            <a16:creationId xmlns:a16="http://schemas.microsoft.com/office/drawing/2014/main" id="{E03AA6BA-24FD-4B4A-9245-33E6EBDAD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364" y="1804988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" name="Group 631">
            <a:extLst>
              <a:ext uri="{FF2B5EF4-FFF2-40B4-BE49-F238E27FC236}">
                <a16:creationId xmlns:a16="http://schemas.microsoft.com/office/drawing/2014/main" id="{502CA65C-1728-4A69-9F60-9845EABF8CA1}"/>
              </a:ext>
            </a:extLst>
          </p:cNvPr>
          <p:cNvGrpSpPr>
            <a:grpSpLocks/>
          </p:cNvGrpSpPr>
          <p:nvPr/>
        </p:nvGrpSpPr>
        <p:grpSpPr bwMode="auto">
          <a:xfrm rot="-150901" flipH="1" flipV="1">
            <a:off x="4175289" y="3246438"/>
            <a:ext cx="311150" cy="490537"/>
            <a:chOff x="2820" y="264"/>
            <a:chExt cx="420" cy="1452"/>
          </a:xfrm>
        </p:grpSpPr>
        <p:sp>
          <p:nvSpPr>
            <p:cNvPr id="120" name="Line 632">
              <a:extLst>
                <a:ext uri="{FF2B5EF4-FFF2-40B4-BE49-F238E27FC236}">
                  <a16:creationId xmlns:a16="http://schemas.microsoft.com/office/drawing/2014/main" id="{C5EAAAF9-7FB9-4729-820D-AA07C29A1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1" name="Group 633">
              <a:extLst>
                <a:ext uri="{FF2B5EF4-FFF2-40B4-BE49-F238E27FC236}">
                  <a16:creationId xmlns:a16="http://schemas.microsoft.com/office/drawing/2014/main" id="{8EAC0C22-DDF6-4202-BD46-DDEA43FBC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2" name="Group 634">
                <a:extLst>
                  <a:ext uri="{FF2B5EF4-FFF2-40B4-BE49-F238E27FC236}">
                    <a16:creationId xmlns:a16="http://schemas.microsoft.com/office/drawing/2014/main" id="{27CFB0F3-ADB8-4266-A628-96A187756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5" name="Group 635">
                  <a:extLst>
                    <a:ext uri="{FF2B5EF4-FFF2-40B4-BE49-F238E27FC236}">
                      <a16:creationId xmlns:a16="http://schemas.microsoft.com/office/drawing/2014/main" id="{F3BF9536-B337-4FF7-9BCA-BC9C7A262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7" name="Group 636">
                    <a:extLst>
                      <a:ext uri="{FF2B5EF4-FFF2-40B4-BE49-F238E27FC236}">
                        <a16:creationId xmlns:a16="http://schemas.microsoft.com/office/drawing/2014/main" id="{3C6CD5FC-C78C-4CDB-B167-B617DF6604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0" name="Freeform 637">
                      <a:extLst>
                        <a:ext uri="{FF2B5EF4-FFF2-40B4-BE49-F238E27FC236}">
                          <a16:creationId xmlns:a16="http://schemas.microsoft.com/office/drawing/2014/main" id="{872F9059-27FA-4CC3-A37D-681997F0FA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Freeform 638">
                      <a:extLst>
                        <a:ext uri="{FF2B5EF4-FFF2-40B4-BE49-F238E27FC236}">
                          <a16:creationId xmlns:a16="http://schemas.microsoft.com/office/drawing/2014/main" id="{3193AF09-5047-4558-9DE5-3832BD1B3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8" name="Freeform 639">
                    <a:extLst>
                      <a:ext uri="{FF2B5EF4-FFF2-40B4-BE49-F238E27FC236}">
                        <a16:creationId xmlns:a16="http://schemas.microsoft.com/office/drawing/2014/main" id="{6E8AF818-76F6-4F0F-BC9F-39BBF7E97D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9" name="Freeform 640">
                    <a:extLst>
                      <a:ext uri="{FF2B5EF4-FFF2-40B4-BE49-F238E27FC236}">
                        <a16:creationId xmlns:a16="http://schemas.microsoft.com/office/drawing/2014/main" id="{EE171724-4422-484B-8571-0CCC0B583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6" name="Line 641">
                  <a:extLst>
                    <a:ext uri="{FF2B5EF4-FFF2-40B4-BE49-F238E27FC236}">
                      <a16:creationId xmlns:a16="http://schemas.microsoft.com/office/drawing/2014/main" id="{EC1F7845-7B4A-4157-A06B-D607ABCAC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3" name="AutoShape 642">
                <a:extLst>
                  <a:ext uri="{FF2B5EF4-FFF2-40B4-BE49-F238E27FC236}">
                    <a16:creationId xmlns:a16="http://schemas.microsoft.com/office/drawing/2014/main" id="{99E03A8E-5CB8-49E0-BB0B-5DAEB51D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4" name="Line 643">
                <a:extLst>
                  <a:ext uri="{FF2B5EF4-FFF2-40B4-BE49-F238E27FC236}">
                    <a16:creationId xmlns:a16="http://schemas.microsoft.com/office/drawing/2014/main" id="{4416E812-0101-4B5C-B517-8F5CF07C4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5589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6" imgW="11414760" imgH="11625072" progId="Designer.Drawing.7">
                  <p:embed/>
                </p:oleObj>
              </mc:Choice>
              <mc:Fallback>
                <p:oleObj name="Designer Zeichnung" r:id="rId6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589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762785" y="3852043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049877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966" y="2402229"/>
            <a:ext cx="13223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270831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390FB72-C851-B9D4-F7A3-C5B047BF7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pic>
        <p:nvPicPr>
          <p:cNvPr id="4" name="Picture 206" descr="messerflugflieger">
            <a:extLst>
              <a:ext uri="{FF2B5EF4-FFF2-40B4-BE49-F238E27FC236}">
                <a16:creationId xmlns:a16="http://schemas.microsoft.com/office/drawing/2014/main" id="{F21DE0D0-79FF-70E3-A62F-3497A930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63340" y="209597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1">
            <a:extLst>
              <a:ext uri="{FF2B5EF4-FFF2-40B4-BE49-F238E27FC236}">
                <a16:creationId xmlns:a16="http://schemas.microsoft.com/office/drawing/2014/main" id="{109E1DD8-D639-BFBD-E4E3-2659BDDC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933" y="2460864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6" name="Oval 86">
            <a:extLst>
              <a:ext uri="{FF2B5EF4-FFF2-40B4-BE49-F238E27FC236}">
                <a16:creationId xmlns:a16="http://schemas.microsoft.com/office/drawing/2014/main" id="{457A79D5-BE10-BF5D-61F0-1B3ECDA3B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713" y="3278880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" name="Oval 86">
            <a:extLst>
              <a:ext uri="{FF2B5EF4-FFF2-40B4-BE49-F238E27FC236}">
                <a16:creationId xmlns:a16="http://schemas.microsoft.com/office/drawing/2014/main" id="{94539834-AF78-7592-6E2F-9CFE1236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659" y="3235750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" name="Text Box 92">
            <a:extLst>
              <a:ext uri="{FF2B5EF4-FFF2-40B4-BE49-F238E27FC236}">
                <a16:creationId xmlns:a16="http://schemas.microsoft.com/office/drawing/2014/main" id="{78BAEC1A-F69B-5E9E-6E27-EFA94EBB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29" y="1021312"/>
            <a:ext cx="3047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Arrêt avant le renversement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1ECF89FC-74BA-A79C-683A-736D43D7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15" y="717793"/>
            <a:ext cx="28999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 noProof="0" dirty="0">
                <a:solidFill>
                  <a:srgbClr val="FF0000"/>
                </a:solidFill>
              </a:rPr>
              <a:t>Pivotement autour </a:t>
            </a:r>
            <a:r>
              <a:rPr lang="de-DE" altLang="de-DE" sz="1600" b="1" dirty="0">
                <a:solidFill>
                  <a:srgbClr val="FF0000"/>
                </a:solidFill>
              </a:rPr>
              <a:t>du</a:t>
            </a:r>
            <a:r>
              <a:rPr lang="de-DE" altLang="de-DE" sz="1600" b="1" dirty="0">
                <a:solidFill>
                  <a:srgbClr val="0000FF"/>
                </a:solidFill>
              </a:rPr>
              <a:t> CG </a:t>
            </a:r>
          </a:p>
        </p:txBody>
      </p:sp>
      <p:sp>
        <p:nvSpPr>
          <p:cNvPr id="10" name="Text Box 90">
            <a:extLst>
              <a:ext uri="{FF2B5EF4-FFF2-40B4-BE49-F238E27FC236}">
                <a16:creationId xmlns:a16="http://schemas.microsoft.com/office/drawing/2014/main" id="{F0AAD2CD-6CEC-9B3E-A8BF-4E5D2282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2" y="2126474"/>
            <a:ext cx="36956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¼ de tonneaux au centre des lignes.</a:t>
            </a:r>
          </a:p>
        </p:txBody>
      </p:sp>
      <p:sp>
        <p:nvSpPr>
          <p:cNvPr id="11" name="Text Box 91">
            <a:extLst>
              <a:ext uri="{FF2B5EF4-FFF2-40B4-BE49-F238E27FC236}">
                <a16:creationId xmlns:a16="http://schemas.microsoft.com/office/drawing/2014/main" id="{70A94AB3-1B28-0266-6DB3-996A2711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640" y="1240066"/>
            <a:ext cx="3448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Deux envergures de renversement ou plus –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3300"/>
                </a:solidFill>
              </a:rPr>
              <a:t>0 points !</a:t>
            </a:r>
          </a:p>
        </p:txBody>
      </p:sp>
      <p:sp>
        <p:nvSpPr>
          <p:cNvPr id="13" name="Text Box 50">
            <a:extLst>
              <a:ext uri="{FF2B5EF4-FFF2-40B4-BE49-F238E27FC236}">
                <a16:creationId xmlns:a16="http://schemas.microsoft.com/office/drawing/2014/main" id="{28637177-9F0E-2498-9903-2A8AD3E4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40" y="2948742"/>
            <a:ext cx="2610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7190AC4-23B2-6824-83E2-2EB95CE6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908" y="90110"/>
            <a:ext cx="7488663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- 13 Renversement central avec ¼ de tonneau, renversement, </a:t>
            </a:r>
          </a:p>
          <a:p>
            <a:r>
              <a:rPr lang="en-US" sz="1600" b="1" dirty="0"/>
              <a:t>	¼ de tonneau</a:t>
            </a:r>
            <a:endParaRPr lang="en-GB" alt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61280160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52" grpId="0"/>
      <p:bldP spid="5" grpId="0" animBg="1" autoUpdateAnimBg="0"/>
      <p:bldP spid="8" grpId="0"/>
      <p:bldP spid="9" grpId="0"/>
      <p:bldP spid="10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8E37FE1-6F1A-4558-8851-9EA9A9FA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B8FB5BB3-BD72-4770-A648-8FE90812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E10699-EB70-4C78-A1CA-BD8A017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565BBC29-2883-4BE0-A9B5-AC08E5F4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0" name="Line 7">
            <a:extLst>
              <a:ext uri="{FF2B5EF4-FFF2-40B4-BE49-F238E27FC236}">
                <a16:creationId xmlns:a16="http://schemas.microsoft.com/office/drawing/2014/main" id="{B4F96BED-3B34-4979-AC0B-466F3F0BF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12" name="Object 9">
            <a:extLst>
              <a:ext uri="{FF2B5EF4-FFF2-40B4-BE49-F238E27FC236}">
                <a16:creationId xmlns:a16="http://schemas.microsoft.com/office/drawing/2014/main" id="{6488854B-B373-4429-83EA-5D6D91A76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304800" imgH="304800" progId="Designer.Drawing.7">
                  <p:embed/>
                </p:oleObj>
              </mc:Choice>
              <mc:Fallback>
                <p:oleObj name="Designer Zeichnung" r:id="rId2" imgW="304800" imgH="304800" progId="Designer.Drawing.7">
                  <p:embed/>
                  <p:pic>
                    <p:nvPicPr>
                      <p:cNvPr id="47112" name="Object 9">
                        <a:extLst>
                          <a:ext uri="{FF2B5EF4-FFF2-40B4-BE49-F238E27FC236}">
                            <a16:creationId xmlns:a16="http://schemas.microsoft.com/office/drawing/2014/main" id="{6488854B-B373-4429-83EA-5D6D91A76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10">
            <a:extLst>
              <a:ext uri="{FF2B5EF4-FFF2-40B4-BE49-F238E27FC236}">
                <a16:creationId xmlns:a16="http://schemas.microsoft.com/office/drawing/2014/main" id="{A7C749F1-C4C5-49C8-AD9A-4BAD16C3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47114" name="Text Box 12">
            <a:extLst>
              <a:ext uri="{FF2B5EF4-FFF2-40B4-BE49-F238E27FC236}">
                <a16:creationId xmlns:a16="http://schemas.microsoft.com/office/drawing/2014/main" id="{D7D00B2B-5351-4298-8BD3-CB82A622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7115" name="Group 14">
            <a:extLst>
              <a:ext uri="{FF2B5EF4-FFF2-40B4-BE49-F238E27FC236}">
                <a16:creationId xmlns:a16="http://schemas.microsoft.com/office/drawing/2014/main" id="{6B09C5A6-A338-4F6A-99B0-246DEE8D2CFF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47500" name="Rectangle 15">
              <a:extLst>
                <a:ext uri="{FF2B5EF4-FFF2-40B4-BE49-F238E27FC236}">
                  <a16:creationId xmlns:a16="http://schemas.microsoft.com/office/drawing/2014/main" id="{483C21DF-0C49-429D-BD82-608BAC26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47501" name="Line 16">
              <a:extLst>
                <a:ext uri="{FF2B5EF4-FFF2-40B4-BE49-F238E27FC236}">
                  <a16:creationId xmlns:a16="http://schemas.microsoft.com/office/drawing/2014/main" id="{B2A554E8-7E8F-44D6-AB65-C09AF5268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16" name="Rectangle 17">
            <a:extLst>
              <a:ext uri="{FF2B5EF4-FFF2-40B4-BE49-F238E27FC236}">
                <a16:creationId xmlns:a16="http://schemas.microsoft.com/office/drawing/2014/main" id="{122CCB29-1339-4796-9519-FA6B2568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7" name="Rectangle 18">
            <a:extLst>
              <a:ext uri="{FF2B5EF4-FFF2-40B4-BE49-F238E27FC236}">
                <a16:creationId xmlns:a16="http://schemas.microsoft.com/office/drawing/2014/main" id="{BA22E137-D91C-4074-889F-296E9354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8" name="Rectangle 19">
            <a:extLst>
              <a:ext uri="{FF2B5EF4-FFF2-40B4-BE49-F238E27FC236}">
                <a16:creationId xmlns:a16="http://schemas.microsoft.com/office/drawing/2014/main" id="{80E99A4C-01B2-4925-A316-A5C4C4B6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9" name="Rectangle 20">
            <a:extLst>
              <a:ext uri="{FF2B5EF4-FFF2-40B4-BE49-F238E27FC236}">
                <a16:creationId xmlns:a16="http://schemas.microsoft.com/office/drawing/2014/main" id="{2A275659-B341-410D-9416-7A931477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0" name="Rectangle 21">
            <a:extLst>
              <a:ext uri="{FF2B5EF4-FFF2-40B4-BE49-F238E27FC236}">
                <a16:creationId xmlns:a16="http://schemas.microsoft.com/office/drawing/2014/main" id="{42351EB2-A801-4439-9927-1B7D431A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1" name="Rectangle 22">
            <a:extLst>
              <a:ext uri="{FF2B5EF4-FFF2-40B4-BE49-F238E27FC236}">
                <a16:creationId xmlns:a16="http://schemas.microsoft.com/office/drawing/2014/main" id="{9794415B-5B08-4FD2-90F7-D6CA8D85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7122" name="Group 24">
            <a:extLst>
              <a:ext uri="{FF2B5EF4-FFF2-40B4-BE49-F238E27FC236}">
                <a16:creationId xmlns:a16="http://schemas.microsoft.com/office/drawing/2014/main" id="{F30865E8-FA23-422B-A63A-8EA70D39A894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47488" name="Group 25">
              <a:extLst>
                <a:ext uri="{FF2B5EF4-FFF2-40B4-BE49-F238E27FC236}">
                  <a16:creationId xmlns:a16="http://schemas.microsoft.com/office/drawing/2014/main" id="{FD27FD45-7E7E-47C8-B8F9-0074643E2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47498" name="Freeform 26">
                <a:extLst>
                  <a:ext uri="{FF2B5EF4-FFF2-40B4-BE49-F238E27FC236}">
                    <a16:creationId xmlns:a16="http://schemas.microsoft.com/office/drawing/2014/main" id="{3EA661ED-FBD0-4A2C-B75A-222143B5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9" name="Line 27">
                <a:extLst>
                  <a:ext uri="{FF2B5EF4-FFF2-40B4-BE49-F238E27FC236}">
                    <a16:creationId xmlns:a16="http://schemas.microsoft.com/office/drawing/2014/main" id="{871794F8-94C8-498E-9AEF-EB68E058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489" name="Group 28">
              <a:extLst>
                <a:ext uri="{FF2B5EF4-FFF2-40B4-BE49-F238E27FC236}">
                  <a16:creationId xmlns:a16="http://schemas.microsoft.com/office/drawing/2014/main" id="{581F670F-47BD-4DE6-A074-9DF24187C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47496" name="Freeform 29">
                <a:extLst>
                  <a:ext uri="{FF2B5EF4-FFF2-40B4-BE49-F238E27FC236}">
                    <a16:creationId xmlns:a16="http://schemas.microsoft.com/office/drawing/2014/main" id="{27F31C03-3DAD-4834-8A6E-4DB94F83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7" name="Line 30">
                <a:extLst>
                  <a:ext uri="{FF2B5EF4-FFF2-40B4-BE49-F238E27FC236}">
                    <a16:creationId xmlns:a16="http://schemas.microsoft.com/office/drawing/2014/main" id="{9436675C-B88F-485C-B8E6-40A86B25A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490" name="Line 31">
              <a:extLst>
                <a:ext uri="{FF2B5EF4-FFF2-40B4-BE49-F238E27FC236}">
                  <a16:creationId xmlns:a16="http://schemas.microsoft.com/office/drawing/2014/main" id="{277F1F61-D609-495E-9123-430F80864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1" name="Line 32">
              <a:extLst>
                <a:ext uri="{FF2B5EF4-FFF2-40B4-BE49-F238E27FC236}">
                  <a16:creationId xmlns:a16="http://schemas.microsoft.com/office/drawing/2014/main" id="{6A931998-BE39-426C-9FD2-CFAEFC97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2" name="Line 33">
              <a:extLst>
                <a:ext uri="{FF2B5EF4-FFF2-40B4-BE49-F238E27FC236}">
                  <a16:creationId xmlns:a16="http://schemas.microsoft.com/office/drawing/2014/main" id="{368617E8-F9AF-4566-8C1E-4C9B47F21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7493" name="Group 34">
              <a:extLst>
                <a:ext uri="{FF2B5EF4-FFF2-40B4-BE49-F238E27FC236}">
                  <a16:creationId xmlns:a16="http://schemas.microsoft.com/office/drawing/2014/main" id="{AF79E934-14D7-4668-ACE0-2ACC78B1D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47494" name="Freeform 35">
                <a:extLst>
                  <a:ext uri="{FF2B5EF4-FFF2-40B4-BE49-F238E27FC236}">
                    <a16:creationId xmlns:a16="http://schemas.microsoft.com/office/drawing/2014/main" id="{9A3F3E8B-5EA1-4CAF-838F-C6FB44DA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5" name="Line 36">
                <a:extLst>
                  <a:ext uri="{FF2B5EF4-FFF2-40B4-BE49-F238E27FC236}">
                    <a16:creationId xmlns:a16="http://schemas.microsoft.com/office/drawing/2014/main" id="{C82DA150-2D8F-4694-A171-A0887CDCF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7123" name="Freeform 41">
            <a:extLst>
              <a:ext uri="{FF2B5EF4-FFF2-40B4-BE49-F238E27FC236}">
                <a16:creationId xmlns:a16="http://schemas.microsoft.com/office/drawing/2014/main" id="{2F5BA9D7-D539-4719-8DD3-C4550F1102B9}"/>
              </a:ext>
            </a:extLst>
          </p:cNvPr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6" name="Text Box 48">
            <a:extLst>
              <a:ext uri="{FF2B5EF4-FFF2-40B4-BE49-F238E27FC236}">
                <a16:creationId xmlns:a16="http://schemas.microsoft.com/office/drawing/2014/main" id="{799C5942-7625-4B26-B218-8E0AC3BF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937" y="1309988"/>
            <a:ext cx="6656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solidFill>
                  <a:schemeClr val="accent2"/>
                </a:solidFill>
              </a:rPr>
              <a:t>Le sens d‘atterrissage peut être différent du sens de décollage.</a:t>
            </a:r>
          </a:p>
        </p:txBody>
      </p:sp>
      <p:grpSp>
        <p:nvGrpSpPr>
          <p:cNvPr id="47126" name="Group 49">
            <a:extLst>
              <a:ext uri="{FF2B5EF4-FFF2-40B4-BE49-F238E27FC236}">
                <a16:creationId xmlns:a16="http://schemas.microsoft.com/office/drawing/2014/main" id="{E0A8532D-28F3-4753-96C8-48EE5CF768B4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7127" name="AutoShape 50">
              <a:extLst>
                <a:ext uri="{FF2B5EF4-FFF2-40B4-BE49-F238E27FC236}">
                  <a16:creationId xmlns:a16="http://schemas.microsoft.com/office/drawing/2014/main" id="{6490FC27-264B-49AE-8AF2-69FF5728B3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28" name="Group 51">
              <a:extLst>
                <a:ext uri="{FF2B5EF4-FFF2-40B4-BE49-F238E27FC236}">
                  <a16:creationId xmlns:a16="http://schemas.microsoft.com/office/drawing/2014/main" id="{155CBDF3-689F-40FA-9B3E-47940269F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7288" name="Freeform 52">
                <a:extLst>
                  <a:ext uri="{FF2B5EF4-FFF2-40B4-BE49-F238E27FC236}">
                    <a16:creationId xmlns:a16="http://schemas.microsoft.com/office/drawing/2014/main" id="{6F9A00A1-A68C-46A2-814F-B70D5B5C2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9" name="Freeform 53">
                <a:extLst>
                  <a:ext uri="{FF2B5EF4-FFF2-40B4-BE49-F238E27FC236}">
                    <a16:creationId xmlns:a16="http://schemas.microsoft.com/office/drawing/2014/main" id="{7D2D7C8A-1266-4F66-B4BF-E882253A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0" name="Freeform 54">
                <a:extLst>
                  <a:ext uri="{FF2B5EF4-FFF2-40B4-BE49-F238E27FC236}">
                    <a16:creationId xmlns:a16="http://schemas.microsoft.com/office/drawing/2014/main" id="{83C23788-D7EA-43FD-A722-4580EAE37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1" name="Freeform 55">
                <a:extLst>
                  <a:ext uri="{FF2B5EF4-FFF2-40B4-BE49-F238E27FC236}">
                    <a16:creationId xmlns:a16="http://schemas.microsoft.com/office/drawing/2014/main" id="{B5694651-FAFD-4C0B-8083-BD582C21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2" name="Freeform 56">
                <a:extLst>
                  <a:ext uri="{FF2B5EF4-FFF2-40B4-BE49-F238E27FC236}">
                    <a16:creationId xmlns:a16="http://schemas.microsoft.com/office/drawing/2014/main" id="{60B12970-2C11-4CF7-B9FA-A99260EF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3" name="Freeform 57">
                <a:extLst>
                  <a:ext uri="{FF2B5EF4-FFF2-40B4-BE49-F238E27FC236}">
                    <a16:creationId xmlns:a16="http://schemas.microsoft.com/office/drawing/2014/main" id="{10808936-406C-405E-B28F-8E04F025A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4" name="Freeform 58">
                <a:extLst>
                  <a:ext uri="{FF2B5EF4-FFF2-40B4-BE49-F238E27FC236}">
                    <a16:creationId xmlns:a16="http://schemas.microsoft.com/office/drawing/2014/main" id="{1591D4F2-4944-4FC0-AA0E-4993F44A8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5" name="Freeform 59">
                <a:extLst>
                  <a:ext uri="{FF2B5EF4-FFF2-40B4-BE49-F238E27FC236}">
                    <a16:creationId xmlns:a16="http://schemas.microsoft.com/office/drawing/2014/main" id="{B63A4765-E8FC-4150-9DBB-57171BF0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6" name="Freeform 60">
                <a:extLst>
                  <a:ext uri="{FF2B5EF4-FFF2-40B4-BE49-F238E27FC236}">
                    <a16:creationId xmlns:a16="http://schemas.microsoft.com/office/drawing/2014/main" id="{C2151F65-5C56-4D7F-AFDD-1047C4DC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7" name="Freeform 61">
                <a:extLst>
                  <a:ext uri="{FF2B5EF4-FFF2-40B4-BE49-F238E27FC236}">
                    <a16:creationId xmlns:a16="http://schemas.microsoft.com/office/drawing/2014/main" id="{C69F55BB-B8EC-4208-9E55-820B8F02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8" name="Freeform 62">
                <a:extLst>
                  <a:ext uri="{FF2B5EF4-FFF2-40B4-BE49-F238E27FC236}">
                    <a16:creationId xmlns:a16="http://schemas.microsoft.com/office/drawing/2014/main" id="{BEF67D13-CF53-4897-AC3C-CE535EC3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9" name="Freeform 63">
                <a:extLst>
                  <a:ext uri="{FF2B5EF4-FFF2-40B4-BE49-F238E27FC236}">
                    <a16:creationId xmlns:a16="http://schemas.microsoft.com/office/drawing/2014/main" id="{C05E40A0-D87B-468D-B48D-3025EC74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0" name="Freeform 64">
                <a:extLst>
                  <a:ext uri="{FF2B5EF4-FFF2-40B4-BE49-F238E27FC236}">
                    <a16:creationId xmlns:a16="http://schemas.microsoft.com/office/drawing/2014/main" id="{D2196B67-0064-4AB9-88C3-F36D0065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1" name="Freeform 65">
                <a:extLst>
                  <a:ext uri="{FF2B5EF4-FFF2-40B4-BE49-F238E27FC236}">
                    <a16:creationId xmlns:a16="http://schemas.microsoft.com/office/drawing/2014/main" id="{81738F35-BBA5-400F-9C8D-0C6ACD0B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2" name="Freeform 66">
                <a:extLst>
                  <a:ext uri="{FF2B5EF4-FFF2-40B4-BE49-F238E27FC236}">
                    <a16:creationId xmlns:a16="http://schemas.microsoft.com/office/drawing/2014/main" id="{72993D4B-9362-48C0-9D05-7A3C4A2B9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3" name="Freeform 67">
                <a:extLst>
                  <a:ext uri="{FF2B5EF4-FFF2-40B4-BE49-F238E27FC236}">
                    <a16:creationId xmlns:a16="http://schemas.microsoft.com/office/drawing/2014/main" id="{CF404427-E1B5-4939-912F-C93C9DDC4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4" name="Freeform 68">
                <a:extLst>
                  <a:ext uri="{FF2B5EF4-FFF2-40B4-BE49-F238E27FC236}">
                    <a16:creationId xmlns:a16="http://schemas.microsoft.com/office/drawing/2014/main" id="{5FB1D514-646C-4BC4-97A3-260F399F1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5" name="Freeform 69">
                <a:extLst>
                  <a:ext uri="{FF2B5EF4-FFF2-40B4-BE49-F238E27FC236}">
                    <a16:creationId xmlns:a16="http://schemas.microsoft.com/office/drawing/2014/main" id="{65CB87B7-5177-4BA5-9EE6-33F2E4A2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6" name="Freeform 70">
                <a:extLst>
                  <a:ext uri="{FF2B5EF4-FFF2-40B4-BE49-F238E27FC236}">
                    <a16:creationId xmlns:a16="http://schemas.microsoft.com/office/drawing/2014/main" id="{111A19F2-A4AA-4E10-8D35-95D30022C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7" name="Freeform 71">
                <a:extLst>
                  <a:ext uri="{FF2B5EF4-FFF2-40B4-BE49-F238E27FC236}">
                    <a16:creationId xmlns:a16="http://schemas.microsoft.com/office/drawing/2014/main" id="{3E6352FA-A8F5-4958-AC4C-751617F3C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8" name="Freeform 72">
                <a:extLst>
                  <a:ext uri="{FF2B5EF4-FFF2-40B4-BE49-F238E27FC236}">
                    <a16:creationId xmlns:a16="http://schemas.microsoft.com/office/drawing/2014/main" id="{089F9376-58C6-46BC-A8CC-DF0C47463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9" name="Freeform 73">
                <a:extLst>
                  <a:ext uri="{FF2B5EF4-FFF2-40B4-BE49-F238E27FC236}">
                    <a16:creationId xmlns:a16="http://schemas.microsoft.com/office/drawing/2014/main" id="{A720D6AE-F3DB-4AB0-98BA-3E32843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0" name="Freeform 74">
                <a:extLst>
                  <a:ext uri="{FF2B5EF4-FFF2-40B4-BE49-F238E27FC236}">
                    <a16:creationId xmlns:a16="http://schemas.microsoft.com/office/drawing/2014/main" id="{F3003712-A5B2-488F-A10A-1D180571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1" name="Freeform 75">
                <a:extLst>
                  <a:ext uri="{FF2B5EF4-FFF2-40B4-BE49-F238E27FC236}">
                    <a16:creationId xmlns:a16="http://schemas.microsoft.com/office/drawing/2014/main" id="{CB53E237-76E2-41C5-B07C-E11AC1985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2" name="Freeform 76">
                <a:extLst>
                  <a:ext uri="{FF2B5EF4-FFF2-40B4-BE49-F238E27FC236}">
                    <a16:creationId xmlns:a16="http://schemas.microsoft.com/office/drawing/2014/main" id="{1C9C640A-4DC1-4CF3-BE15-6265A5A77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3" name="Freeform 77">
                <a:extLst>
                  <a:ext uri="{FF2B5EF4-FFF2-40B4-BE49-F238E27FC236}">
                    <a16:creationId xmlns:a16="http://schemas.microsoft.com/office/drawing/2014/main" id="{527C375C-9109-423F-9073-90250ED9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4" name="Freeform 78">
                <a:extLst>
                  <a:ext uri="{FF2B5EF4-FFF2-40B4-BE49-F238E27FC236}">
                    <a16:creationId xmlns:a16="http://schemas.microsoft.com/office/drawing/2014/main" id="{9BA63AEF-058F-4D7C-A668-81ED9758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5" name="Freeform 79">
                <a:extLst>
                  <a:ext uri="{FF2B5EF4-FFF2-40B4-BE49-F238E27FC236}">
                    <a16:creationId xmlns:a16="http://schemas.microsoft.com/office/drawing/2014/main" id="{B32D6061-2D60-4157-9A9C-C4905108F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6" name="Freeform 80">
                <a:extLst>
                  <a:ext uri="{FF2B5EF4-FFF2-40B4-BE49-F238E27FC236}">
                    <a16:creationId xmlns:a16="http://schemas.microsoft.com/office/drawing/2014/main" id="{6FC2E879-801E-403F-84E2-A56F1F1A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7" name="Freeform 81">
                <a:extLst>
                  <a:ext uri="{FF2B5EF4-FFF2-40B4-BE49-F238E27FC236}">
                    <a16:creationId xmlns:a16="http://schemas.microsoft.com/office/drawing/2014/main" id="{55265283-F93F-497F-A2B3-262B20080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8" name="Freeform 82">
                <a:extLst>
                  <a:ext uri="{FF2B5EF4-FFF2-40B4-BE49-F238E27FC236}">
                    <a16:creationId xmlns:a16="http://schemas.microsoft.com/office/drawing/2014/main" id="{D649E212-46FB-49B9-BD24-D8AD28795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9" name="Freeform 83">
                <a:extLst>
                  <a:ext uri="{FF2B5EF4-FFF2-40B4-BE49-F238E27FC236}">
                    <a16:creationId xmlns:a16="http://schemas.microsoft.com/office/drawing/2014/main" id="{4C48F6F2-7E38-492E-B6C5-F9EBEE38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0" name="Freeform 84">
                <a:extLst>
                  <a:ext uri="{FF2B5EF4-FFF2-40B4-BE49-F238E27FC236}">
                    <a16:creationId xmlns:a16="http://schemas.microsoft.com/office/drawing/2014/main" id="{5E8D3773-23DA-4332-A265-DAB00CC9E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1" name="Freeform 85">
                <a:extLst>
                  <a:ext uri="{FF2B5EF4-FFF2-40B4-BE49-F238E27FC236}">
                    <a16:creationId xmlns:a16="http://schemas.microsoft.com/office/drawing/2014/main" id="{81EE014A-444C-40EC-8246-D0D2A356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2" name="Freeform 86">
                <a:extLst>
                  <a:ext uri="{FF2B5EF4-FFF2-40B4-BE49-F238E27FC236}">
                    <a16:creationId xmlns:a16="http://schemas.microsoft.com/office/drawing/2014/main" id="{A6CDCF92-5CEC-4025-9A6C-3BA63E984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3" name="Freeform 87">
                <a:extLst>
                  <a:ext uri="{FF2B5EF4-FFF2-40B4-BE49-F238E27FC236}">
                    <a16:creationId xmlns:a16="http://schemas.microsoft.com/office/drawing/2014/main" id="{1DDF84D4-0B8A-4AF8-84B0-B3B2637BF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4" name="Freeform 88">
                <a:extLst>
                  <a:ext uri="{FF2B5EF4-FFF2-40B4-BE49-F238E27FC236}">
                    <a16:creationId xmlns:a16="http://schemas.microsoft.com/office/drawing/2014/main" id="{2947F728-AA4D-4385-A67C-C7C834E92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5" name="Freeform 89">
                <a:extLst>
                  <a:ext uri="{FF2B5EF4-FFF2-40B4-BE49-F238E27FC236}">
                    <a16:creationId xmlns:a16="http://schemas.microsoft.com/office/drawing/2014/main" id="{2100FA23-3142-4F7C-ABE7-2984DFFE7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6" name="Freeform 90">
                <a:extLst>
                  <a:ext uri="{FF2B5EF4-FFF2-40B4-BE49-F238E27FC236}">
                    <a16:creationId xmlns:a16="http://schemas.microsoft.com/office/drawing/2014/main" id="{FA241A77-DC84-4BF3-9BF7-C29E476332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7" name="Freeform 91">
                <a:extLst>
                  <a:ext uri="{FF2B5EF4-FFF2-40B4-BE49-F238E27FC236}">
                    <a16:creationId xmlns:a16="http://schemas.microsoft.com/office/drawing/2014/main" id="{F94A7568-974B-4324-9797-C00CCED81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8" name="Freeform 92">
                <a:extLst>
                  <a:ext uri="{FF2B5EF4-FFF2-40B4-BE49-F238E27FC236}">
                    <a16:creationId xmlns:a16="http://schemas.microsoft.com/office/drawing/2014/main" id="{61B123E1-BAB7-427A-97DB-E1BE88AEE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9" name="Freeform 93">
                <a:extLst>
                  <a:ext uri="{FF2B5EF4-FFF2-40B4-BE49-F238E27FC236}">
                    <a16:creationId xmlns:a16="http://schemas.microsoft.com/office/drawing/2014/main" id="{260A79D3-C486-4867-A9CE-6C383ACF3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0" name="Freeform 94">
                <a:extLst>
                  <a:ext uri="{FF2B5EF4-FFF2-40B4-BE49-F238E27FC236}">
                    <a16:creationId xmlns:a16="http://schemas.microsoft.com/office/drawing/2014/main" id="{72052FC4-D647-4677-AA6C-C7F2F751C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1" name="Freeform 95">
                <a:extLst>
                  <a:ext uri="{FF2B5EF4-FFF2-40B4-BE49-F238E27FC236}">
                    <a16:creationId xmlns:a16="http://schemas.microsoft.com/office/drawing/2014/main" id="{6A5F2824-4F69-4A68-A2E6-683C97F9D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2" name="Freeform 96">
                <a:extLst>
                  <a:ext uri="{FF2B5EF4-FFF2-40B4-BE49-F238E27FC236}">
                    <a16:creationId xmlns:a16="http://schemas.microsoft.com/office/drawing/2014/main" id="{341B751F-6F4D-4D62-A7A1-FD83CDA45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3" name="Freeform 97">
                <a:extLst>
                  <a:ext uri="{FF2B5EF4-FFF2-40B4-BE49-F238E27FC236}">
                    <a16:creationId xmlns:a16="http://schemas.microsoft.com/office/drawing/2014/main" id="{1FC7C95F-1F87-43A2-AB44-DC3A30318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4" name="Freeform 98">
                <a:extLst>
                  <a:ext uri="{FF2B5EF4-FFF2-40B4-BE49-F238E27FC236}">
                    <a16:creationId xmlns:a16="http://schemas.microsoft.com/office/drawing/2014/main" id="{292742CF-0E2F-49FF-B36C-B97A05F9A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5" name="Freeform 99">
                <a:extLst>
                  <a:ext uri="{FF2B5EF4-FFF2-40B4-BE49-F238E27FC236}">
                    <a16:creationId xmlns:a16="http://schemas.microsoft.com/office/drawing/2014/main" id="{DE0F5341-8314-4DB2-A78D-0211E7104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6" name="Freeform 100">
                <a:extLst>
                  <a:ext uri="{FF2B5EF4-FFF2-40B4-BE49-F238E27FC236}">
                    <a16:creationId xmlns:a16="http://schemas.microsoft.com/office/drawing/2014/main" id="{605DDEA1-0962-4B9A-9FB0-F49BB4E01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7" name="Freeform 101">
                <a:extLst>
                  <a:ext uri="{FF2B5EF4-FFF2-40B4-BE49-F238E27FC236}">
                    <a16:creationId xmlns:a16="http://schemas.microsoft.com/office/drawing/2014/main" id="{80CC57E7-6EC9-4CC7-81EE-64B2D5054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8" name="Freeform 102">
                <a:extLst>
                  <a:ext uri="{FF2B5EF4-FFF2-40B4-BE49-F238E27FC236}">
                    <a16:creationId xmlns:a16="http://schemas.microsoft.com/office/drawing/2014/main" id="{72DA9271-0413-403F-83B0-4B76E98E4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9" name="Freeform 103">
                <a:extLst>
                  <a:ext uri="{FF2B5EF4-FFF2-40B4-BE49-F238E27FC236}">
                    <a16:creationId xmlns:a16="http://schemas.microsoft.com/office/drawing/2014/main" id="{89E22367-932E-4E7E-A91B-AE26E8F9B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0" name="Freeform 104">
                <a:extLst>
                  <a:ext uri="{FF2B5EF4-FFF2-40B4-BE49-F238E27FC236}">
                    <a16:creationId xmlns:a16="http://schemas.microsoft.com/office/drawing/2014/main" id="{98FA8C92-26F3-4F72-8CDD-EA81922A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1" name="Freeform 105">
                <a:extLst>
                  <a:ext uri="{FF2B5EF4-FFF2-40B4-BE49-F238E27FC236}">
                    <a16:creationId xmlns:a16="http://schemas.microsoft.com/office/drawing/2014/main" id="{B94CB702-2F33-4644-AF7A-B7F84DAB8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2" name="Freeform 106">
                <a:extLst>
                  <a:ext uri="{FF2B5EF4-FFF2-40B4-BE49-F238E27FC236}">
                    <a16:creationId xmlns:a16="http://schemas.microsoft.com/office/drawing/2014/main" id="{57490CF3-AD56-4FDE-B8D0-23B115B3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3" name="Freeform 107">
                <a:extLst>
                  <a:ext uri="{FF2B5EF4-FFF2-40B4-BE49-F238E27FC236}">
                    <a16:creationId xmlns:a16="http://schemas.microsoft.com/office/drawing/2014/main" id="{57EA0985-77E2-4E6F-A924-583D1659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4" name="Freeform 108">
                <a:extLst>
                  <a:ext uri="{FF2B5EF4-FFF2-40B4-BE49-F238E27FC236}">
                    <a16:creationId xmlns:a16="http://schemas.microsoft.com/office/drawing/2014/main" id="{7DAF86EA-B383-4E24-A964-D1378803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5" name="Freeform 109">
                <a:extLst>
                  <a:ext uri="{FF2B5EF4-FFF2-40B4-BE49-F238E27FC236}">
                    <a16:creationId xmlns:a16="http://schemas.microsoft.com/office/drawing/2014/main" id="{A7DE248D-4EF8-4067-97B3-7E3A37F9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6" name="Freeform 110">
                <a:extLst>
                  <a:ext uri="{FF2B5EF4-FFF2-40B4-BE49-F238E27FC236}">
                    <a16:creationId xmlns:a16="http://schemas.microsoft.com/office/drawing/2014/main" id="{6773D529-5BC9-4F20-B8EC-9565DF69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7" name="Freeform 111">
                <a:extLst>
                  <a:ext uri="{FF2B5EF4-FFF2-40B4-BE49-F238E27FC236}">
                    <a16:creationId xmlns:a16="http://schemas.microsoft.com/office/drawing/2014/main" id="{DB950B2A-20A3-43B7-A7CF-93CF5725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8" name="Freeform 112">
                <a:extLst>
                  <a:ext uri="{FF2B5EF4-FFF2-40B4-BE49-F238E27FC236}">
                    <a16:creationId xmlns:a16="http://schemas.microsoft.com/office/drawing/2014/main" id="{6A3AFE1C-D680-4567-8FF6-C9EF1585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9" name="Freeform 113">
                <a:extLst>
                  <a:ext uri="{FF2B5EF4-FFF2-40B4-BE49-F238E27FC236}">
                    <a16:creationId xmlns:a16="http://schemas.microsoft.com/office/drawing/2014/main" id="{7232A2D8-DC31-495F-9A42-BD2FE631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0" name="Freeform 114">
                <a:extLst>
                  <a:ext uri="{FF2B5EF4-FFF2-40B4-BE49-F238E27FC236}">
                    <a16:creationId xmlns:a16="http://schemas.microsoft.com/office/drawing/2014/main" id="{819C7F31-85B2-47B6-965B-C64D96FD8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1" name="Freeform 115">
                <a:extLst>
                  <a:ext uri="{FF2B5EF4-FFF2-40B4-BE49-F238E27FC236}">
                    <a16:creationId xmlns:a16="http://schemas.microsoft.com/office/drawing/2014/main" id="{71FA6F77-DE32-4210-B00B-71F0556B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2" name="Freeform 116">
                <a:extLst>
                  <a:ext uri="{FF2B5EF4-FFF2-40B4-BE49-F238E27FC236}">
                    <a16:creationId xmlns:a16="http://schemas.microsoft.com/office/drawing/2014/main" id="{CD8E8900-6F86-4162-A8E9-02F55D19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3" name="Freeform 117">
                <a:extLst>
                  <a:ext uri="{FF2B5EF4-FFF2-40B4-BE49-F238E27FC236}">
                    <a16:creationId xmlns:a16="http://schemas.microsoft.com/office/drawing/2014/main" id="{B483FFC8-218A-4274-A86D-0E7BC5174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4" name="Freeform 118">
                <a:extLst>
                  <a:ext uri="{FF2B5EF4-FFF2-40B4-BE49-F238E27FC236}">
                    <a16:creationId xmlns:a16="http://schemas.microsoft.com/office/drawing/2014/main" id="{0964027C-A43D-4B8C-8104-40FCF6F67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5" name="Freeform 119">
                <a:extLst>
                  <a:ext uri="{FF2B5EF4-FFF2-40B4-BE49-F238E27FC236}">
                    <a16:creationId xmlns:a16="http://schemas.microsoft.com/office/drawing/2014/main" id="{92000CD5-D538-405F-BDC4-B8CB9417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6" name="Freeform 120">
                <a:extLst>
                  <a:ext uri="{FF2B5EF4-FFF2-40B4-BE49-F238E27FC236}">
                    <a16:creationId xmlns:a16="http://schemas.microsoft.com/office/drawing/2014/main" id="{BD621AAB-52B7-4B5E-A21D-EA0A1192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7" name="Freeform 121">
                <a:extLst>
                  <a:ext uri="{FF2B5EF4-FFF2-40B4-BE49-F238E27FC236}">
                    <a16:creationId xmlns:a16="http://schemas.microsoft.com/office/drawing/2014/main" id="{07AD9FB5-A4DA-4D7E-B040-14656AB0E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8" name="Freeform 122">
                <a:extLst>
                  <a:ext uri="{FF2B5EF4-FFF2-40B4-BE49-F238E27FC236}">
                    <a16:creationId xmlns:a16="http://schemas.microsoft.com/office/drawing/2014/main" id="{6969148F-3E08-4B0D-8537-A2F4AD2BB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9" name="Freeform 123">
                <a:extLst>
                  <a:ext uri="{FF2B5EF4-FFF2-40B4-BE49-F238E27FC236}">
                    <a16:creationId xmlns:a16="http://schemas.microsoft.com/office/drawing/2014/main" id="{B970193E-F4F0-4A28-81DD-8718DF6A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0" name="Freeform 124">
                <a:extLst>
                  <a:ext uri="{FF2B5EF4-FFF2-40B4-BE49-F238E27FC236}">
                    <a16:creationId xmlns:a16="http://schemas.microsoft.com/office/drawing/2014/main" id="{962A4FA9-883D-4F68-A14A-1C27FA41E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1" name="Freeform 125">
                <a:extLst>
                  <a:ext uri="{FF2B5EF4-FFF2-40B4-BE49-F238E27FC236}">
                    <a16:creationId xmlns:a16="http://schemas.microsoft.com/office/drawing/2014/main" id="{BC43D4B6-B54F-4B25-9007-D4BAE55A3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2" name="Freeform 126">
                <a:extLst>
                  <a:ext uri="{FF2B5EF4-FFF2-40B4-BE49-F238E27FC236}">
                    <a16:creationId xmlns:a16="http://schemas.microsoft.com/office/drawing/2014/main" id="{CC68D0CF-FB75-427B-A8AD-85B396045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3" name="Freeform 127">
                <a:extLst>
                  <a:ext uri="{FF2B5EF4-FFF2-40B4-BE49-F238E27FC236}">
                    <a16:creationId xmlns:a16="http://schemas.microsoft.com/office/drawing/2014/main" id="{96B083B6-1DE1-4C3B-B83F-5C95183CA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4" name="Freeform 128">
                <a:extLst>
                  <a:ext uri="{FF2B5EF4-FFF2-40B4-BE49-F238E27FC236}">
                    <a16:creationId xmlns:a16="http://schemas.microsoft.com/office/drawing/2014/main" id="{09CBE2A0-42DD-4BC3-93B7-45E452BC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5" name="Freeform 129">
                <a:extLst>
                  <a:ext uri="{FF2B5EF4-FFF2-40B4-BE49-F238E27FC236}">
                    <a16:creationId xmlns:a16="http://schemas.microsoft.com/office/drawing/2014/main" id="{FE65781A-2675-449C-B50F-CE1C57FD2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6" name="Freeform 130">
                <a:extLst>
                  <a:ext uri="{FF2B5EF4-FFF2-40B4-BE49-F238E27FC236}">
                    <a16:creationId xmlns:a16="http://schemas.microsoft.com/office/drawing/2014/main" id="{911F2624-2488-45E6-B68A-C6C7CABA7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7" name="Freeform 131">
                <a:extLst>
                  <a:ext uri="{FF2B5EF4-FFF2-40B4-BE49-F238E27FC236}">
                    <a16:creationId xmlns:a16="http://schemas.microsoft.com/office/drawing/2014/main" id="{8EF357CE-73A6-418C-B3EF-D00A82280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8" name="Freeform 132">
                <a:extLst>
                  <a:ext uri="{FF2B5EF4-FFF2-40B4-BE49-F238E27FC236}">
                    <a16:creationId xmlns:a16="http://schemas.microsoft.com/office/drawing/2014/main" id="{AE068D51-9AF0-41B6-84F9-58417815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9" name="Freeform 133">
                <a:extLst>
                  <a:ext uri="{FF2B5EF4-FFF2-40B4-BE49-F238E27FC236}">
                    <a16:creationId xmlns:a16="http://schemas.microsoft.com/office/drawing/2014/main" id="{3262F82A-8374-4DEA-AE17-7162CFB7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0" name="Freeform 134">
                <a:extLst>
                  <a:ext uri="{FF2B5EF4-FFF2-40B4-BE49-F238E27FC236}">
                    <a16:creationId xmlns:a16="http://schemas.microsoft.com/office/drawing/2014/main" id="{90359E50-0024-4DE5-AFD1-7019DB3C5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1" name="Freeform 135">
                <a:extLst>
                  <a:ext uri="{FF2B5EF4-FFF2-40B4-BE49-F238E27FC236}">
                    <a16:creationId xmlns:a16="http://schemas.microsoft.com/office/drawing/2014/main" id="{E3A061BB-DEB0-41B0-8937-D80D4B3B6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2" name="Freeform 136">
                <a:extLst>
                  <a:ext uri="{FF2B5EF4-FFF2-40B4-BE49-F238E27FC236}">
                    <a16:creationId xmlns:a16="http://schemas.microsoft.com/office/drawing/2014/main" id="{0A5A9D3E-73EF-49C5-917A-EDEA46B2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3" name="Freeform 137">
                <a:extLst>
                  <a:ext uri="{FF2B5EF4-FFF2-40B4-BE49-F238E27FC236}">
                    <a16:creationId xmlns:a16="http://schemas.microsoft.com/office/drawing/2014/main" id="{F722F7D2-E36D-4E84-A261-16CF630CB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4" name="Freeform 138">
                <a:extLst>
                  <a:ext uri="{FF2B5EF4-FFF2-40B4-BE49-F238E27FC236}">
                    <a16:creationId xmlns:a16="http://schemas.microsoft.com/office/drawing/2014/main" id="{6437289D-2B1B-4C0C-B35C-77EDCA96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5" name="Freeform 139">
                <a:extLst>
                  <a:ext uri="{FF2B5EF4-FFF2-40B4-BE49-F238E27FC236}">
                    <a16:creationId xmlns:a16="http://schemas.microsoft.com/office/drawing/2014/main" id="{2073F646-CFE7-4C09-BFC8-831D7D601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6" name="Freeform 140">
                <a:extLst>
                  <a:ext uri="{FF2B5EF4-FFF2-40B4-BE49-F238E27FC236}">
                    <a16:creationId xmlns:a16="http://schemas.microsoft.com/office/drawing/2014/main" id="{3682451E-2F31-4DEE-9A33-8A7A864A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7" name="Freeform 141">
                <a:extLst>
                  <a:ext uri="{FF2B5EF4-FFF2-40B4-BE49-F238E27FC236}">
                    <a16:creationId xmlns:a16="http://schemas.microsoft.com/office/drawing/2014/main" id="{9E03B45A-5FF9-455C-9D5A-168B1BB45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8" name="Freeform 142">
                <a:extLst>
                  <a:ext uri="{FF2B5EF4-FFF2-40B4-BE49-F238E27FC236}">
                    <a16:creationId xmlns:a16="http://schemas.microsoft.com/office/drawing/2014/main" id="{90FD0EDD-3C74-46DC-B53B-808D1E7F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9" name="Freeform 143">
                <a:extLst>
                  <a:ext uri="{FF2B5EF4-FFF2-40B4-BE49-F238E27FC236}">
                    <a16:creationId xmlns:a16="http://schemas.microsoft.com/office/drawing/2014/main" id="{333CE3B4-0B8B-4767-8838-ABEBF11DC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0" name="Freeform 144">
                <a:extLst>
                  <a:ext uri="{FF2B5EF4-FFF2-40B4-BE49-F238E27FC236}">
                    <a16:creationId xmlns:a16="http://schemas.microsoft.com/office/drawing/2014/main" id="{7A649514-326C-41F8-93C6-FE33FF9E1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1" name="Freeform 145">
                <a:extLst>
                  <a:ext uri="{FF2B5EF4-FFF2-40B4-BE49-F238E27FC236}">
                    <a16:creationId xmlns:a16="http://schemas.microsoft.com/office/drawing/2014/main" id="{1E4F0EDF-DF44-46FB-B44A-674527A7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2" name="Freeform 146">
                <a:extLst>
                  <a:ext uri="{FF2B5EF4-FFF2-40B4-BE49-F238E27FC236}">
                    <a16:creationId xmlns:a16="http://schemas.microsoft.com/office/drawing/2014/main" id="{6EC92CBD-BE63-437A-96B8-846278E3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3" name="Freeform 147">
                <a:extLst>
                  <a:ext uri="{FF2B5EF4-FFF2-40B4-BE49-F238E27FC236}">
                    <a16:creationId xmlns:a16="http://schemas.microsoft.com/office/drawing/2014/main" id="{B8F5EDD5-CE2F-4A1B-8580-70A7408B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4" name="Freeform 148">
                <a:extLst>
                  <a:ext uri="{FF2B5EF4-FFF2-40B4-BE49-F238E27FC236}">
                    <a16:creationId xmlns:a16="http://schemas.microsoft.com/office/drawing/2014/main" id="{4762D3B4-D1D0-4AF4-8EBC-712186AB7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5" name="Freeform 149">
                <a:extLst>
                  <a:ext uri="{FF2B5EF4-FFF2-40B4-BE49-F238E27FC236}">
                    <a16:creationId xmlns:a16="http://schemas.microsoft.com/office/drawing/2014/main" id="{1382536D-6811-4A51-B655-AD90D01D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6" name="Freeform 150">
                <a:extLst>
                  <a:ext uri="{FF2B5EF4-FFF2-40B4-BE49-F238E27FC236}">
                    <a16:creationId xmlns:a16="http://schemas.microsoft.com/office/drawing/2014/main" id="{07C37752-36E8-40D1-BBB2-5B5AD7E6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7" name="Freeform 151">
                <a:extLst>
                  <a:ext uri="{FF2B5EF4-FFF2-40B4-BE49-F238E27FC236}">
                    <a16:creationId xmlns:a16="http://schemas.microsoft.com/office/drawing/2014/main" id="{536C766F-C786-4CE3-A871-DCA35F99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8" name="Freeform 152">
                <a:extLst>
                  <a:ext uri="{FF2B5EF4-FFF2-40B4-BE49-F238E27FC236}">
                    <a16:creationId xmlns:a16="http://schemas.microsoft.com/office/drawing/2014/main" id="{3D4BFBBC-9F15-4E78-8F6A-9546186DD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9" name="Freeform 153">
                <a:extLst>
                  <a:ext uri="{FF2B5EF4-FFF2-40B4-BE49-F238E27FC236}">
                    <a16:creationId xmlns:a16="http://schemas.microsoft.com/office/drawing/2014/main" id="{A75CB980-3C49-4F5E-8306-5EE184B5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0" name="Freeform 154">
                <a:extLst>
                  <a:ext uri="{FF2B5EF4-FFF2-40B4-BE49-F238E27FC236}">
                    <a16:creationId xmlns:a16="http://schemas.microsoft.com/office/drawing/2014/main" id="{CF76AD16-0540-4C88-BE79-0101EA58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1" name="Freeform 155">
                <a:extLst>
                  <a:ext uri="{FF2B5EF4-FFF2-40B4-BE49-F238E27FC236}">
                    <a16:creationId xmlns:a16="http://schemas.microsoft.com/office/drawing/2014/main" id="{37628961-F226-45F6-A723-F0A1D96D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2" name="Freeform 156">
                <a:extLst>
                  <a:ext uri="{FF2B5EF4-FFF2-40B4-BE49-F238E27FC236}">
                    <a16:creationId xmlns:a16="http://schemas.microsoft.com/office/drawing/2014/main" id="{ABE545D4-2C12-4D8C-87C8-1AF155051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3" name="Freeform 157">
                <a:extLst>
                  <a:ext uri="{FF2B5EF4-FFF2-40B4-BE49-F238E27FC236}">
                    <a16:creationId xmlns:a16="http://schemas.microsoft.com/office/drawing/2014/main" id="{BED2A4C7-20AD-4F5F-9BE7-4A2974BB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4" name="Freeform 158">
                <a:extLst>
                  <a:ext uri="{FF2B5EF4-FFF2-40B4-BE49-F238E27FC236}">
                    <a16:creationId xmlns:a16="http://schemas.microsoft.com/office/drawing/2014/main" id="{590C19EC-13C4-4B1F-AD22-A3FE8CFB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5" name="Freeform 159">
                <a:extLst>
                  <a:ext uri="{FF2B5EF4-FFF2-40B4-BE49-F238E27FC236}">
                    <a16:creationId xmlns:a16="http://schemas.microsoft.com/office/drawing/2014/main" id="{B422FF57-5BE8-4A71-95D6-15C4C2D10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6" name="Freeform 160">
                <a:extLst>
                  <a:ext uri="{FF2B5EF4-FFF2-40B4-BE49-F238E27FC236}">
                    <a16:creationId xmlns:a16="http://schemas.microsoft.com/office/drawing/2014/main" id="{BB07C6AC-DDA5-46F6-B440-CB048A6D1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7" name="Freeform 161">
                <a:extLst>
                  <a:ext uri="{FF2B5EF4-FFF2-40B4-BE49-F238E27FC236}">
                    <a16:creationId xmlns:a16="http://schemas.microsoft.com/office/drawing/2014/main" id="{E68B427F-AC49-4384-A699-205455378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8" name="Freeform 162">
                <a:extLst>
                  <a:ext uri="{FF2B5EF4-FFF2-40B4-BE49-F238E27FC236}">
                    <a16:creationId xmlns:a16="http://schemas.microsoft.com/office/drawing/2014/main" id="{D2F4D9B6-1F9A-4177-8242-BB0556AE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9" name="Freeform 163">
                <a:extLst>
                  <a:ext uri="{FF2B5EF4-FFF2-40B4-BE49-F238E27FC236}">
                    <a16:creationId xmlns:a16="http://schemas.microsoft.com/office/drawing/2014/main" id="{A740C96D-3235-4A70-BF29-CD659C0C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0" name="Freeform 164">
                <a:extLst>
                  <a:ext uri="{FF2B5EF4-FFF2-40B4-BE49-F238E27FC236}">
                    <a16:creationId xmlns:a16="http://schemas.microsoft.com/office/drawing/2014/main" id="{A0EF87AF-1003-4F72-B145-A9BEBB600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1" name="Freeform 165">
                <a:extLst>
                  <a:ext uri="{FF2B5EF4-FFF2-40B4-BE49-F238E27FC236}">
                    <a16:creationId xmlns:a16="http://schemas.microsoft.com/office/drawing/2014/main" id="{BA10DFEB-3A80-403A-9713-F0EE5A24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2" name="Freeform 166">
                <a:extLst>
                  <a:ext uri="{FF2B5EF4-FFF2-40B4-BE49-F238E27FC236}">
                    <a16:creationId xmlns:a16="http://schemas.microsoft.com/office/drawing/2014/main" id="{FB798CC5-F719-46E4-A56D-C7B19CE6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3" name="Freeform 167">
                <a:extLst>
                  <a:ext uri="{FF2B5EF4-FFF2-40B4-BE49-F238E27FC236}">
                    <a16:creationId xmlns:a16="http://schemas.microsoft.com/office/drawing/2014/main" id="{F5C0019A-ED97-44A9-B6F5-3291C7926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4" name="Freeform 168">
                <a:extLst>
                  <a:ext uri="{FF2B5EF4-FFF2-40B4-BE49-F238E27FC236}">
                    <a16:creationId xmlns:a16="http://schemas.microsoft.com/office/drawing/2014/main" id="{FAE022B7-003C-4B3D-BD92-115F73B2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5" name="Freeform 169">
                <a:extLst>
                  <a:ext uri="{FF2B5EF4-FFF2-40B4-BE49-F238E27FC236}">
                    <a16:creationId xmlns:a16="http://schemas.microsoft.com/office/drawing/2014/main" id="{B0659E4C-D65D-4908-A6A6-6BF9F6BE4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6" name="Freeform 170">
                <a:extLst>
                  <a:ext uri="{FF2B5EF4-FFF2-40B4-BE49-F238E27FC236}">
                    <a16:creationId xmlns:a16="http://schemas.microsoft.com/office/drawing/2014/main" id="{A9BDE031-0629-49DB-B0F1-852602CE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7" name="Freeform 171">
                <a:extLst>
                  <a:ext uri="{FF2B5EF4-FFF2-40B4-BE49-F238E27FC236}">
                    <a16:creationId xmlns:a16="http://schemas.microsoft.com/office/drawing/2014/main" id="{318A53DA-C30E-48DB-9E05-47BA19133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8" name="Freeform 172">
                <a:extLst>
                  <a:ext uri="{FF2B5EF4-FFF2-40B4-BE49-F238E27FC236}">
                    <a16:creationId xmlns:a16="http://schemas.microsoft.com/office/drawing/2014/main" id="{810DC144-4DD4-4C3F-B4CC-39FF2876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9" name="Freeform 173">
                <a:extLst>
                  <a:ext uri="{FF2B5EF4-FFF2-40B4-BE49-F238E27FC236}">
                    <a16:creationId xmlns:a16="http://schemas.microsoft.com/office/drawing/2014/main" id="{A35BDB24-D0CD-4847-BB00-10E49671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0" name="Freeform 174">
                <a:extLst>
                  <a:ext uri="{FF2B5EF4-FFF2-40B4-BE49-F238E27FC236}">
                    <a16:creationId xmlns:a16="http://schemas.microsoft.com/office/drawing/2014/main" id="{B5BEEAAA-944E-4658-9340-336CDEA5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1" name="Freeform 175">
                <a:extLst>
                  <a:ext uri="{FF2B5EF4-FFF2-40B4-BE49-F238E27FC236}">
                    <a16:creationId xmlns:a16="http://schemas.microsoft.com/office/drawing/2014/main" id="{BFFBB2C1-E475-456A-B768-4E0A98E0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2" name="Freeform 176">
                <a:extLst>
                  <a:ext uri="{FF2B5EF4-FFF2-40B4-BE49-F238E27FC236}">
                    <a16:creationId xmlns:a16="http://schemas.microsoft.com/office/drawing/2014/main" id="{59A34FCE-2AFA-4BDC-89A9-C95373045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3" name="Freeform 177">
                <a:extLst>
                  <a:ext uri="{FF2B5EF4-FFF2-40B4-BE49-F238E27FC236}">
                    <a16:creationId xmlns:a16="http://schemas.microsoft.com/office/drawing/2014/main" id="{EE393889-DEC3-4317-A73A-C6D4BEDAD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4" name="Freeform 178">
                <a:extLst>
                  <a:ext uri="{FF2B5EF4-FFF2-40B4-BE49-F238E27FC236}">
                    <a16:creationId xmlns:a16="http://schemas.microsoft.com/office/drawing/2014/main" id="{7BC97F68-2BA6-442D-9EC3-BEBCF499D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5" name="Freeform 179">
                <a:extLst>
                  <a:ext uri="{FF2B5EF4-FFF2-40B4-BE49-F238E27FC236}">
                    <a16:creationId xmlns:a16="http://schemas.microsoft.com/office/drawing/2014/main" id="{F87EC9AD-87DB-45B6-B63F-F3E42469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6" name="Freeform 180">
                <a:extLst>
                  <a:ext uri="{FF2B5EF4-FFF2-40B4-BE49-F238E27FC236}">
                    <a16:creationId xmlns:a16="http://schemas.microsoft.com/office/drawing/2014/main" id="{7072191E-E108-47E5-A367-AFEB6D6CE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7" name="Freeform 181">
                <a:extLst>
                  <a:ext uri="{FF2B5EF4-FFF2-40B4-BE49-F238E27FC236}">
                    <a16:creationId xmlns:a16="http://schemas.microsoft.com/office/drawing/2014/main" id="{648978B4-998D-4994-AE63-0DC44B64C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8" name="Freeform 182">
                <a:extLst>
                  <a:ext uri="{FF2B5EF4-FFF2-40B4-BE49-F238E27FC236}">
                    <a16:creationId xmlns:a16="http://schemas.microsoft.com/office/drawing/2014/main" id="{AEF2D58D-8380-4D1B-AAB4-8A8A5B11D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9" name="Freeform 183">
                <a:extLst>
                  <a:ext uri="{FF2B5EF4-FFF2-40B4-BE49-F238E27FC236}">
                    <a16:creationId xmlns:a16="http://schemas.microsoft.com/office/drawing/2014/main" id="{CF4E2ED1-785F-469A-94D8-6AEE69357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0" name="Freeform 184">
                <a:extLst>
                  <a:ext uri="{FF2B5EF4-FFF2-40B4-BE49-F238E27FC236}">
                    <a16:creationId xmlns:a16="http://schemas.microsoft.com/office/drawing/2014/main" id="{C9E8BF82-B349-4550-96BE-053E7A542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1" name="Freeform 185">
                <a:extLst>
                  <a:ext uri="{FF2B5EF4-FFF2-40B4-BE49-F238E27FC236}">
                    <a16:creationId xmlns:a16="http://schemas.microsoft.com/office/drawing/2014/main" id="{E57D9CCE-684F-4AB7-9C63-5EDFB95C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2" name="Freeform 186">
                <a:extLst>
                  <a:ext uri="{FF2B5EF4-FFF2-40B4-BE49-F238E27FC236}">
                    <a16:creationId xmlns:a16="http://schemas.microsoft.com/office/drawing/2014/main" id="{871B9E58-13EB-4750-9BB4-2C5F221D9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3" name="Freeform 187">
                <a:extLst>
                  <a:ext uri="{FF2B5EF4-FFF2-40B4-BE49-F238E27FC236}">
                    <a16:creationId xmlns:a16="http://schemas.microsoft.com/office/drawing/2014/main" id="{8FCC72DD-8050-4C26-9CB1-E235C0C62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4" name="Freeform 188">
                <a:extLst>
                  <a:ext uri="{FF2B5EF4-FFF2-40B4-BE49-F238E27FC236}">
                    <a16:creationId xmlns:a16="http://schemas.microsoft.com/office/drawing/2014/main" id="{84C1BC76-0982-4B96-8FE9-951F52584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5" name="Freeform 189">
                <a:extLst>
                  <a:ext uri="{FF2B5EF4-FFF2-40B4-BE49-F238E27FC236}">
                    <a16:creationId xmlns:a16="http://schemas.microsoft.com/office/drawing/2014/main" id="{7D8C85C7-1A10-461A-8068-A965F26C7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6" name="Freeform 190">
                <a:extLst>
                  <a:ext uri="{FF2B5EF4-FFF2-40B4-BE49-F238E27FC236}">
                    <a16:creationId xmlns:a16="http://schemas.microsoft.com/office/drawing/2014/main" id="{08BD378F-73C7-4E06-BFD9-E8AC12BF2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7" name="Freeform 191">
                <a:extLst>
                  <a:ext uri="{FF2B5EF4-FFF2-40B4-BE49-F238E27FC236}">
                    <a16:creationId xmlns:a16="http://schemas.microsoft.com/office/drawing/2014/main" id="{92DE4455-7365-4B95-AB59-1F51D5F77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8" name="Freeform 192">
                <a:extLst>
                  <a:ext uri="{FF2B5EF4-FFF2-40B4-BE49-F238E27FC236}">
                    <a16:creationId xmlns:a16="http://schemas.microsoft.com/office/drawing/2014/main" id="{0A78C925-EFC6-475B-ABA5-FB7A4765C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9" name="Freeform 193">
                <a:extLst>
                  <a:ext uri="{FF2B5EF4-FFF2-40B4-BE49-F238E27FC236}">
                    <a16:creationId xmlns:a16="http://schemas.microsoft.com/office/drawing/2014/main" id="{88E4CB99-6659-4A2C-94DA-9923DE42A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0" name="Freeform 194">
                <a:extLst>
                  <a:ext uri="{FF2B5EF4-FFF2-40B4-BE49-F238E27FC236}">
                    <a16:creationId xmlns:a16="http://schemas.microsoft.com/office/drawing/2014/main" id="{585CBC8D-5B56-4F44-916E-D0B77E421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1" name="Freeform 195">
                <a:extLst>
                  <a:ext uri="{FF2B5EF4-FFF2-40B4-BE49-F238E27FC236}">
                    <a16:creationId xmlns:a16="http://schemas.microsoft.com/office/drawing/2014/main" id="{53B5CD73-3899-4541-9705-8D48A5BED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2" name="Freeform 196">
                <a:extLst>
                  <a:ext uri="{FF2B5EF4-FFF2-40B4-BE49-F238E27FC236}">
                    <a16:creationId xmlns:a16="http://schemas.microsoft.com/office/drawing/2014/main" id="{7732619C-4751-41B0-9929-C851D7649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3" name="Freeform 197">
                <a:extLst>
                  <a:ext uri="{FF2B5EF4-FFF2-40B4-BE49-F238E27FC236}">
                    <a16:creationId xmlns:a16="http://schemas.microsoft.com/office/drawing/2014/main" id="{4B7E002A-309C-445A-830B-4C2B89DB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4" name="Freeform 198">
                <a:extLst>
                  <a:ext uri="{FF2B5EF4-FFF2-40B4-BE49-F238E27FC236}">
                    <a16:creationId xmlns:a16="http://schemas.microsoft.com/office/drawing/2014/main" id="{D24241D1-FF0B-4A01-8325-D9504E26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5" name="Freeform 199">
                <a:extLst>
                  <a:ext uri="{FF2B5EF4-FFF2-40B4-BE49-F238E27FC236}">
                    <a16:creationId xmlns:a16="http://schemas.microsoft.com/office/drawing/2014/main" id="{ED70DC5E-7204-43CB-A319-33572D4A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6" name="Freeform 200">
                <a:extLst>
                  <a:ext uri="{FF2B5EF4-FFF2-40B4-BE49-F238E27FC236}">
                    <a16:creationId xmlns:a16="http://schemas.microsoft.com/office/drawing/2014/main" id="{B58748E8-CBF3-4A77-A9C9-493589B0E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7" name="Freeform 201">
                <a:extLst>
                  <a:ext uri="{FF2B5EF4-FFF2-40B4-BE49-F238E27FC236}">
                    <a16:creationId xmlns:a16="http://schemas.microsoft.com/office/drawing/2014/main" id="{0C6CBD4D-567D-4BF6-B4FE-FB487BEA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8" name="Freeform 202">
                <a:extLst>
                  <a:ext uri="{FF2B5EF4-FFF2-40B4-BE49-F238E27FC236}">
                    <a16:creationId xmlns:a16="http://schemas.microsoft.com/office/drawing/2014/main" id="{6897EF2B-345C-49EC-88D0-FAB593EF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9" name="Freeform 203">
                <a:extLst>
                  <a:ext uri="{FF2B5EF4-FFF2-40B4-BE49-F238E27FC236}">
                    <a16:creationId xmlns:a16="http://schemas.microsoft.com/office/drawing/2014/main" id="{17C0641B-D8CA-4D9D-9359-733C4A9D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0" name="Freeform 204">
                <a:extLst>
                  <a:ext uri="{FF2B5EF4-FFF2-40B4-BE49-F238E27FC236}">
                    <a16:creationId xmlns:a16="http://schemas.microsoft.com/office/drawing/2014/main" id="{2FFB3F03-60AC-426B-9F86-B0D9B508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1" name="Freeform 205">
                <a:extLst>
                  <a:ext uri="{FF2B5EF4-FFF2-40B4-BE49-F238E27FC236}">
                    <a16:creationId xmlns:a16="http://schemas.microsoft.com/office/drawing/2014/main" id="{2A531D96-B450-4CCF-BF4E-6D3DD536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2" name="Freeform 206">
                <a:extLst>
                  <a:ext uri="{FF2B5EF4-FFF2-40B4-BE49-F238E27FC236}">
                    <a16:creationId xmlns:a16="http://schemas.microsoft.com/office/drawing/2014/main" id="{DC462D3A-3EEA-401A-9204-53C3F43E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3" name="Freeform 207">
                <a:extLst>
                  <a:ext uri="{FF2B5EF4-FFF2-40B4-BE49-F238E27FC236}">
                    <a16:creationId xmlns:a16="http://schemas.microsoft.com/office/drawing/2014/main" id="{369AA064-6D1D-4211-A00D-500119C7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4" name="Line 208">
                <a:extLst>
                  <a:ext uri="{FF2B5EF4-FFF2-40B4-BE49-F238E27FC236}">
                    <a16:creationId xmlns:a16="http://schemas.microsoft.com/office/drawing/2014/main" id="{FC8965FB-7F37-448E-9F17-93A81A558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5" name="Freeform 209">
                <a:extLst>
                  <a:ext uri="{FF2B5EF4-FFF2-40B4-BE49-F238E27FC236}">
                    <a16:creationId xmlns:a16="http://schemas.microsoft.com/office/drawing/2014/main" id="{A52EF0D5-573D-4C81-AD31-D6C494F83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6" name="Freeform 210">
                <a:extLst>
                  <a:ext uri="{FF2B5EF4-FFF2-40B4-BE49-F238E27FC236}">
                    <a16:creationId xmlns:a16="http://schemas.microsoft.com/office/drawing/2014/main" id="{3CD19049-74DA-42D9-A18D-0480472C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7" name="Freeform 211">
                <a:extLst>
                  <a:ext uri="{FF2B5EF4-FFF2-40B4-BE49-F238E27FC236}">
                    <a16:creationId xmlns:a16="http://schemas.microsoft.com/office/drawing/2014/main" id="{4335DB30-D25C-4DC3-8103-AD55E254C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8" name="Freeform 212">
                <a:extLst>
                  <a:ext uri="{FF2B5EF4-FFF2-40B4-BE49-F238E27FC236}">
                    <a16:creationId xmlns:a16="http://schemas.microsoft.com/office/drawing/2014/main" id="{53AD6FF6-8B97-4CD7-A8CF-E9359D84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9" name="Freeform 213">
                <a:extLst>
                  <a:ext uri="{FF2B5EF4-FFF2-40B4-BE49-F238E27FC236}">
                    <a16:creationId xmlns:a16="http://schemas.microsoft.com/office/drawing/2014/main" id="{183A3E5A-210C-4879-B645-DF71B2E9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0" name="Freeform 214">
                <a:extLst>
                  <a:ext uri="{FF2B5EF4-FFF2-40B4-BE49-F238E27FC236}">
                    <a16:creationId xmlns:a16="http://schemas.microsoft.com/office/drawing/2014/main" id="{09713734-BD5E-4CA7-9911-B54723970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1" name="Freeform 215">
                <a:extLst>
                  <a:ext uri="{FF2B5EF4-FFF2-40B4-BE49-F238E27FC236}">
                    <a16:creationId xmlns:a16="http://schemas.microsoft.com/office/drawing/2014/main" id="{0002C0F3-FF6B-4963-B3A5-7CED8106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2" name="Freeform 216">
                <a:extLst>
                  <a:ext uri="{FF2B5EF4-FFF2-40B4-BE49-F238E27FC236}">
                    <a16:creationId xmlns:a16="http://schemas.microsoft.com/office/drawing/2014/main" id="{01B6221D-7DF7-40A1-802A-6F1DD41E2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3" name="Freeform 217">
                <a:extLst>
                  <a:ext uri="{FF2B5EF4-FFF2-40B4-BE49-F238E27FC236}">
                    <a16:creationId xmlns:a16="http://schemas.microsoft.com/office/drawing/2014/main" id="{F680203C-E377-431F-A972-EF1981F9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4" name="Freeform 218">
                <a:extLst>
                  <a:ext uri="{FF2B5EF4-FFF2-40B4-BE49-F238E27FC236}">
                    <a16:creationId xmlns:a16="http://schemas.microsoft.com/office/drawing/2014/main" id="{5A376179-4B6E-4018-AE55-C43C081FB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5" name="Freeform 219">
                <a:extLst>
                  <a:ext uri="{FF2B5EF4-FFF2-40B4-BE49-F238E27FC236}">
                    <a16:creationId xmlns:a16="http://schemas.microsoft.com/office/drawing/2014/main" id="{2EC0036F-B2A0-45E4-B237-992A0EE3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6" name="Freeform 220">
                <a:extLst>
                  <a:ext uri="{FF2B5EF4-FFF2-40B4-BE49-F238E27FC236}">
                    <a16:creationId xmlns:a16="http://schemas.microsoft.com/office/drawing/2014/main" id="{A17F642D-C714-4DDD-A8B9-CE85D6729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7" name="Freeform 221">
                <a:extLst>
                  <a:ext uri="{FF2B5EF4-FFF2-40B4-BE49-F238E27FC236}">
                    <a16:creationId xmlns:a16="http://schemas.microsoft.com/office/drawing/2014/main" id="{9EDB3377-4D4F-40B5-B335-ADADB6F9F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8" name="Freeform 222">
                <a:extLst>
                  <a:ext uri="{FF2B5EF4-FFF2-40B4-BE49-F238E27FC236}">
                    <a16:creationId xmlns:a16="http://schemas.microsoft.com/office/drawing/2014/main" id="{1EB78043-BE26-4305-9F5D-913489B6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9" name="Freeform 223">
                <a:extLst>
                  <a:ext uri="{FF2B5EF4-FFF2-40B4-BE49-F238E27FC236}">
                    <a16:creationId xmlns:a16="http://schemas.microsoft.com/office/drawing/2014/main" id="{E8FC9848-1398-4C25-80FB-2030F3248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0" name="Freeform 224">
                <a:extLst>
                  <a:ext uri="{FF2B5EF4-FFF2-40B4-BE49-F238E27FC236}">
                    <a16:creationId xmlns:a16="http://schemas.microsoft.com/office/drawing/2014/main" id="{10A9E208-C88C-4174-9064-F18764A5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1" name="Freeform 225">
                <a:extLst>
                  <a:ext uri="{FF2B5EF4-FFF2-40B4-BE49-F238E27FC236}">
                    <a16:creationId xmlns:a16="http://schemas.microsoft.com/office/drawing/2014/main" id="{02AE54BD-01B8-4F02-B558-3137BABE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2" name="Freeform 226">
                <a:extLst>
                  <a:ext uri="{FF2B5EF4-FFF2-40B4-BE49-F238E27FC236}">
                    <a16:creationId xmlns:a16="http://schemas.microsoft.com/office/drawing/2014/main" id="{9DCD7D91-D9B8-4CB5-8039-6963E1D8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3" name="Freeform 227">
                <a:extLst>
                  <a:ext uri="{FF2B5EF4-FFF2-40B4-BE49-F238E27FC236}">
                    <a16:creationId xmlns:a16="http://schemas.microsoft.com/office/drawing/2014/main" id="{14E46202-123B-43C0-B059-0A584FF26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4" name="Freeform 228">
                <a:extLst>
                  <a:ext uri="{FF2B5EF4-FFF2-40B4-BE49-F238E27FC236}">
                    <a16:creationId xmlns:a16="http://schemas.microsoft.com/office/drawing/2014/main" id="{A1C504D3-666C-4DDE-9120-28151765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5" name="Freeform 229">
                <a:extLst>
                  <a:ext uri="{FF2B5EF4-FFF2-40B4-BE49-F238E27FC236}">
                    <a16:creationId xmlns:a16="http://schemas.microsoft.com/office/drawing/2014/main" id="{568CB679-B85A-40AB-AC64-6C5B07E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6" name="Freeform 230">
                <a:extLst>
                  <a:ext uri="{FF2B5EF4-FFF2-40B4-BE49-F238E27FC236}">
                    <a16:creationId xmlns:a16="http://schemas.microsoft.com/office/drawing/2014/main" id="{029A91A9-0553-4E46-B541-65D0197F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7" name="Freeform 231">
                <a:extLst>
                  <a:ext uri="{FF2B5EF4-FFF2-40B4-BE49-F238E27FC236}">
                    <a16:creationId xmlns:a16="http://schemas.microsoft.com/office/drawing/2014/main" id="{6A647A23-01A1-475A-B59F-7E7CD87E5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8" name="Freeform 232">
                <a:extLst>
                  <a:ext uri="{FF2B5EF4-FFF2-40B4-BE49-F238E27FC236}">
                    <a16:creationId xmlns:a16="http://schemas.microsoft.com/office/drawing/2014/main" id="{1A360653-4D94-4BC4-AD96-61021A02C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9" name="Freeform 233">
                <a:extLst>
                  <a:ext uri="{FF2B5EF4-FFF2-40B4-BE49-F238E27FC236}">
                    <a16:creationId xmlns:a16="http://schemas.microsoft.com/office/drawing/2014/main" id="{A666DEA5-68CF-4F84-9DE8-47E12B339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0" name="Freeform 234">
                <a:extLst>
                  <a:ext uri="{FF2B5EF4-FFF2-40B4-BE49-F238E27FC236}">
                    <a16:creationId xmlns:a16="http://schemas.microsoft.com/office/drawing/2014/main" id="{286B52F3-E15F-46B6-976E-688226DF6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1" name="Freeform 235">
                <a:extLst>
                  <a:ext uri="{FF2B5EF4-FFF2-40B4-BE49-F238E27FC236}">
                    <a16:creationId xmlns:a16="http://schemas.microsoft.com/office/drawing/2014/main" id="{97A7BF93-ACE0-4E46-8C5E-FC9966EE9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2" name="Freeform 236">
                <a:extLst>
                  <a:ext uri="{FF2B5EF4-FFF2-40B4-BE49-F238E27FC236}">
                    <a16:creationId xmlns:a16="http://schemas.microsoft.com/office/drawing/2014/main" id="{4CB23515-721E-4195-8678-3D370FB22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3" name="Freeform 237">
                <a:extLst>
                  <a:ext uri="{FF2B5EF4-FFF2-40B4-BE49-F238E27FC236}">
                    <a16:creationId xmlns:a16="http://schemas.microsoft.com/office/drawing/2014/main" id="{2C72C499-5112-409A-BE1A-A3C284C9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4" name="Freeform 238">
                <a:extLst>
                  <a:ext uri="{FF2B5EF4-FFF2-40B4-BE49-F238E27FC236}">
                    <a16:creationId xmlns:a16="http://schemas.microsoft.com/office/drawing/2014/main" id="{96AF9B4E-BF08-43B1-BD1E-68BC308D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5" name="Freeform 239">
                <a:extLst>
                  <a:ext uri="{FF2B5EF4-FFF2-40B4-BE49-F238E27FC236}">
                    <a16:creationId xmlns:a16="http://schemas.microsoft.com/office/drawing/2014/main" id="{79E4AD05-92AA-4139-8092-4ADA2590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6" name="Freeform 240">
                <a:extLst>
                  <a:ext uri="{FF2B5EF4-FFF2-40B4-BE49-F238E27FC236}">
                    <a16:creationId xmlns:a16="http://schemas.microsoft.com/office/drawing/2014/main" id="{FA20342C-541E-44AB-BD2F-4EFD0DBAF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7" name="Freeform 241">
                <a:extLst>
                  <a:ext uri="{FF2B5EF4-FFF2-40B4-BE49-F238E27FC236}">
                    <a16:creationId xmlns:a16="http://schemas.microsoft.com/office/drawing/2014/main" id="{844722C2-2E92-48D1-AF3E-B405C572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8" name="Freeform 242">
                <a:extLst>
                  <a:ext uri="{FF2B5EF4-FFF2-40B4-BE49-F238E27FC236}">
                    <a16:creationId xmlns:a16="http://schemas.microsoft.com/office/drawing/2014/main" id="{B6FCA3EC-81E0-4D3E-BAC2-93C3074FB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9" name="Freeform 243">
                <a:extLst>
                  <a:ext uri="{FF2B5EF4-FFF2-40B4-BE49-F238E27FC236}">
                    <a16:creationId xmlns:a16="http://schemas.microsoft.com/office/drawing/2014/main" id="{FD56CF52-1377-41E0-8F0E-17875047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0" name="Freeform 244">
                <a:extLst>
                  <a:ext uri="{FF2B5EF4-FFF2-40B4-BE49-F238E27FC236}">
                    <a16:creationId xmlns:a16="http://schemas.microsoft.com/office/drawing/2014/main" id="{3C8AB07E-EE0F-402F-85F0-806E00C33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1" name="Freeform 245">
                <a:extLst>
                  <a:ext uri="{FF2B5EF4-FFF2-40B4-BE49-F238E27FC236}">
                    <a16:creationId xmlns:a16="http://schemas.microsoft.com/office/drawing/2014/main" id="{DBF5EBB7-EE3D-4D0E-8E90-EBF3CABF8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2" name="Freeform 246">
                <a:extLst>
                  <a:ext uri="{FF2B5EF4-FFF2-40B4-BE49-F238E27FC236}">
                    <a16:creationId xmlns:a16="http://schemas.microsoft.com/office/drawing/2014/main" id="{06E8A135-031F-48E6-A864-C8C635C2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3" name="Freeform 247">
                <a:extLst>
                  <a:ext uri="{FF2B5EF4-FFF2-40B4-BE49-F238E27FC236}">
                    <a16:creationId xmlns:a16="http://schemas.microsoft.com/office/drawing/2014/main" id="{DE77E26E-9ADD-4537-87C7-13EA3074E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4" name="Freeform 248">
                <a:extLst>
                  <a:ext uri="{FF2B5EF4-FFF2-40B4-BE49-F238E27FC236}">
                    <a16:creationId xmlns:a16="http://schemas.microsoft.com/office/drawing/2014/main" id="{7F2FEF2B-77AE-4D01-AEC7-A23E8363B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5" name="Freeform 249">
                <a:extLst>
                  <a:ext uri="{FF2B5EF4-FFF2-40B4-BE49-F238E27FC236}">
                    <a16:creationId xmlns:a16="http://schemas.microsoft.com/office/drawing/2014/main" id="{5C2BFFE2-48EE-43AC-AFE6-DB677CFD5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6" name="Freeform 250">
                <a:extLst>
                  <a:ext uri="{FF2B5EF4-FFF2-40B4-BE49-F238E27FC236}">
                    <a16:creationId xmlns:a16="http://schemas.microsoft.com/office/drawing/2014/main" id="{EF02600A-053E-4F07-B388-BC76E39B4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7" name="Freeform 251">
                <a:extLst>
                  <a:ext uri="{FF2B5EF4-FFF2-40B4-BE49-F238E27FC236}">
                    <a16:creationId xmlns:a16="http://schemas.microsoft.com/office/drawing/2014/main" id="{3A888F4A-A1CC-4F30-907C-3BE494DC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29" name="Freeform 252">
              <a:extLst>
                <a:ext uri="{FF2B5EF4-FFF2-40B4-BE49-F238E27FC236}">
                  <a16:creationId xmlns:a16="http://schemas.microsoft.com/office/drawing/2014/main" id="{097154FA-A036-4C2C-A756-3EB3747C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0" name="Freeform 253">
              <a:extLst>
                <a:ext uri="{FF2B5EF4-FFF2-40B4-BE49-F238E27FC236}">
                  <a16:creationId xmlns:a16="http://schemas.microsoft.com/office/drawing/2014/main" id="{6EEAEF3E-309A-4FF4-BE55-757720CF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1" name="Freeform 254">
              <a:extLst>
                <a:ext uri="{FF2B5EF4-FFF2-40B4-BE49-F238E27FC236}">
                  <a16:creationId xmlns:a16="http://schemas.microsoft.com/office/drawing/2014/main" id="{B624A3EF-ACEE-44B4-9C1D-AE3016AB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2" name="Freeform 255">
              <a:extLst>
                <a:ext uri="{FF2B5EF4-FFF2-40B4-BE49-F238E27FC236}">
                  <a16:creationId xmlns:a16="http://schemas.microsoft.com/office/drawing/2014/main" id="{234786A0-112B-46EB-A3AD-7546462A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Freeform 256">
              <a:extLst>
                <a:ext uri="{FF2B5EF4-FFF2-40B4-BE49-F238E27FC236}">
                  <a16:creationId xmlns:a16="http://schemas.microsoft.com/office/drawing/2014/main" id="{460444BD-0CF6-45E0-A0B0-7E52D790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4" name="Freeform 257">
              <a:extLst>
                <a:ext uri="{FF2B5EF4-FFF2-40B4-BE49-F238E27FC236}">
                  <a16:creationId xmlns:a16="http://schemas.microsoft.com/office/drawing/2014/main" id="{7108AE84-8B82-49DF-AE9D-1754F0C9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5" name="Freeform 258">
              <a:extLst>
                <a:ext uri="{FF2B5EF4-FFF2-40B4-BE49-F238E27FC236}">
                  <a16:creationId xmlns:a16="http://schemas.microsoft.com/office/drawing/2014/main" id="{2C5F92E5-AF48-4A27-9EDF-7C4C501B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6" name="Freeform 259">
              <a:extLst>
                <a:ext uri="{FF2B5EF4-FFF2-40B4-BE49-F238E27FC236}">
                  <a16:creationId xmlns:a16="http://schemas.microsoft.com/office/drawing/2014/main" id="{B13EA6CF-0B5A-4A87-A4CF-52B1FF9C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7" name="Freeform 260">
              <a:extLst>
                <a:ext uri="{FF2B5EF4-FFF2-40B4-BE49-F238E27FC236}">
                  <a16:creationId xmlns:a16="http://schemas.microsoft.com/office/drawing/2014/main" id="{E8AEB8A6-FC79-4360-A2E4-E695583B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8" name="Freeform 261">
              <a:extLst>
                <a:ext uri="{FF2B5EF4-FFF2-40B4-BE49-F238E27FC236}">
                  <a16:creationId xmlns:a16="http://schemas.microsoft.com/office/drawing/2014/main" id="{28AB9B6F-25BF-4D91-902B-2C96856B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9" name="Freeform 262">
              <a:extLst>
                <a:ext uri="{FF2B5EF4-FFF2-40B4-BE49-F238E27FC236}">
                  <a16:creationId xmlns:a16="http://schemas.microsoft.com/office/drawing/2014/main" id="{18D1E87C-5F48-4B68-BAE2-A338C266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0" name="Freeform 263">
              <a:extLst>
                <a:ext uri="{FF2B5EF4-FFF2-40B4-BE49-F238E27FC236}">
                  <a16:creationId xmlns:a16="http://schemas.microsoft.com/office/drawing/2014/main" id="{195EA6A5-64FC-40BB-B445-DEEB16A8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1" name="Freeform 264">
              <a:extLst>
                <a:ext uri="{FF2B5EF4-FFF2-40B4-BE49-F238E27FC236}">
                  <a16:creationId xmlns:a16="http://schemas.microsoft.com/office/drawing/2014/main" id="{9E2DE280-7AAD-4146-9D10-7ABD8CB0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2" name="Freeform 265">
              <a:extLst>
                <a:ext uri="{FF2B5EF4-FFF2-40B4-BE49-F238E27FC236}">
                  <a16:creationId xmlns:a16="http://schemas.microsoft.com/office/drawing/2014/main" id="{D5DAAE46-3D2F-466B-86C5-9DA82CA0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3" name="Freeform 266">
              <a:extLst>
                <a:ext uri="{FF2B5EF4-FFF2-40B4-BE49-F238E27FC236}">
                  <a16:creationId xmlns:a16="http://schemas.microsoft.com/office/drawing/2014/main" id="{54886493-1B79-4F3A-8273-14D682A9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4" name="Freeform 267">
              <a:extLst>
                <a:ext uri="{FF2B5EF4-FFF2-40B4-BE49-F238E27FC236}">
                  <a16:creationId xmlns:a16="http://schemas.microsoft.com/office/drawing/2014/main" id="{4BC5BBBD-D5A2-4CBC-952A-CEB816F4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5" name="Freeform 268">
              <a:extLst>
                <a:ext uri="{FF2B5EF4-FFF2-40B4-BE49-F238E27FC236}">
                  <a16:creationId xmlns:a16="http://schemas.microsoft.com/office/drawing/2014/main" id="{267E4D83-C823-4F1E-9B5C-793F0846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6" name="Freeform 269">
              <a:extLst>
                <a:ext uri="{FF2B5EF4-FFF2-40B4-BE49-F238E27FC236}">
                  <a16:creationId xmlns:a16="http://schemas.microsoft.com/office/drawing/2014/main" id="{82F9CE45-97CB-4091-8C7A-FB0C46DC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7" name="Freeform 270">
              <a:extLst>
                <a:ext uri="{FF2B5EF4-FFF2-40B4-BE49-F238E27FC236}">
                  <a16:creationId xmlns:a16="http://schemas.microsoft.com/office/drawing/2014/main" id="{15572FC1-9643-41ED-950B-2FE68F5C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8" name="Freeform 271">
              <a:extLst>
                <a:ext uri="{FF2B5EF4-FFF2-40B4-BE49-F238E27FC236}">
                  <a16:creationId xmlns:a16="http://schemas.microsoft.com/office/drawing/2014/main" id="{6D9E63B6-32AD-4F39-9543-3D6979EF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9" name="Freeform 272">
              <a:extLst>
                <a:ext uri="{FF2B5EF4-FFF2-40B4-BE49-F238E27FC236}">
                  <a16:creationId xmlns:a16="http://schemas.microsoft.com/office/drawing/2014/main" id="{121D8223-25E6-4932-89B2-415702B9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0" name="Freeform 273">
              <a:extLst>
                <a:ext uri="{FF2B5EF4-FFF2-40B4-BE49-F238E27FC236}">
                  <a16:creationId xmlns:a16="http://schemas.microsoft.com/office/drawing/2014/main" id="{648B9251-6A2D-4363-9237-FE3954FF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1" name="Freeform 274">
              <a:extLst>
                <a:ext uri="{FF2B5EF4-FFF2-40B4-BE49-F238E27FC236}">
                  <a16:creationId xmlns:a16="http://schemas.microsoft.com/office/drawing/2014/main" id="{7FA24EED-FF8C-448D-95ED-48B44CF8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Freeform 275">
              <a:extLst>
                <a:ext uri="{FF2B5EF4-FFF2-40B4-BE49-F238E27FC236}">
                  <a16:creationId xmlns:a16="http://schemas.microsoft.com/office/drawing/2014/main" id="{CEB66F3A-295B-4BB9-B471-7BF407C3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Freeform 276">
              <a:extLst>
                <a:ext uri="{FF2B5EF4-FFF2-40B4-BE49-F238E27FC236}">
                  <a16:creationId xmlns:a16="http://schemas.microsoft.com/office/drawing/2014/main" id="{36B26C3F-6B44-4D9C-BC80-6E0C41AE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4" name="Freeform 277">
              <a:extLst>
                <a:ext uri="{FF2B5EF4-FFF2-40B4-BE49-F238E27FC236}">
                  <a16:creationId xmlns:a16="http://schemas.microsoft.com/office/drawing/2014/main" id="{73F8BD71-B5BF-4EE1-B973-3D6E8E10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Freeform 278">
              <a:extLst>
                <a:ext uri="{FF2B5EF4-FFF2-40B4-BE49-F238E27FC236}">
                  <a16:creationId xmlns:a16="http://schemas.microsoft.com/office/drawing/2014/main" id="{97421FCA-D744-4EAB-9D99-39D8E51C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6" name="Freeform 279">
              <a:extLst>
                <a:ext uri="{FF2B5EF4-FFF2-40B4-BE49-F238E27FC236}">
                  <a16:creationId xmlns:a16="http://schemas.microsoft.com/office/drawing/2014/main" id="{CD953385-8B2C-4FB2-8479-7E91A7F9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7" name="Freeform 280">
              <a:extLst>
                <a:ext uri="{FF2B5EF4-FFF2-40B4-BE49-F238E27FC236}">
                  <a16:creationId xmlns:a16="http://schemas.microsoft.com/office/drawing/2014/main" id="{39196458-3B07-4218-BA36-9C9D2F03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8" name="Freeform 281">
              <a:extLst>
                <a:ext uri="{FF2B5EF4-FFF2-40B4-BE49-F238E27FC236}">
                  <a16:creationId xmlns:a16="http://schemas.microsoft.com/office/drawing/2014/main" id="{E310A2A7-91B2-4E02-98A8-4AC3EA39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9" name="Freeform 282">
              <a:extLst>
                <a:ext uri="{FF2B5EF4-FFF2-40B4-BE49-F238E27FC236}">
                  <a16:creationId xmlns:a16="http://schemas.microsoft.com/office/drawing/2014/main" id="{C77A00D7-8A42-4809-87CE-DEB5DC86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0" name="Freeform 283">
              <a:extLst>
                <a:ext uri="{FF2B5EF4-FFF2-40B4-BE49-F238E27FC236}">
                  <a16:creationId xmlns:a16="http://schemas.microsoft.com/office/drawing/2014/main" id="{2CD4B0BB-5CAD-46E4-98C0-ADC5566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1" name="Freeform 284">
              <a:extLst>
                <a:ext uri="{FF2B5EF4-FFF2-40B4-BE49-F238E27FC236}">
                  <a16:creationId xmlns:a16="http://schemas.microsoft.com/office/drawing/2014/main" id="{1FC56AFE-873B-4E9C-8D8B-11A76AA7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2" name="Freeform 285">
              <a:extLst>
                <a:ext uri="{FF2B5EF4-FFF2-40B4-BE49-F238E27FC236}">
                  <a16:creationId xmlns:a16="http://schemas.microsoft.com/office/drawing/2014/main" id="{2763C59D-3304-42A1-AB82-9E15F851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3" name="Freeform 286">
              <a:extLst>
                <a:ext uri="{FF2B5EF4-FFF2-40B4-BE49-F238E27FC236}">
                  <a16:creationId xmlns:a16="http://schemas.microsoft.com/office/drawing/2014/main" id="{10268F01-AA5C-40D9-AC1C-0BE44720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4" name="Freeform 287">
              <a:extLst>
                <a:ext uri="{FF2B5EF4-FFF2-40B4-BE49-F238E27FC236}">
                  <a16:creationId xmlns:a16="http://schemas.microsoft.com/office/drawing/2014/main" id="{A0FC3F61-79F1-404B-9ED7-E81005D8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5" name="Freeform 288">
              <a:extLst>
                <a:ext uri="{FF2B5EF4-FFF2-40B4-BE49-F238E27FC236}">
                  <a16:creationId xmlns:a16="http://schemas.microsoft.com/office/drawing/2014/main" id="{2E28D827-0A74-4EEE-A409-A2C4864C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6" name="Freeform 289">
              <a:extLst>
                <a:ext uri="{FF2B5EF4-FFF2-40B4-BE49-F238E27FC236}">
                  <a16:creationId xmlns:a16="http://schemas.microsoft.com/office/drawing/2014/main" id="{09D81266-742F-4079-B314-B6F17B9C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7" name="Freeform 290">
              <a:extLst>
                <a:ext uri="{FF2B5EF4-FFF2-40B4-BE49-F238E27FC236}">
                  <a16:creationId xmlns:a16="http://schemas.microsoft.com/office/drawing/2014/main" id="{FAFDA0E4-F765-46AD-975E-45122CDE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8" name="Freeform 291">
              <a:extLst>
                <a:ext uri="{FF2B5EF4-FFF2-40B4-BE49-F238E27FC236}">
                  <a16:creationId xmlns:a16="http://schemas.microsoft.com/office/drawing/2014/main" id="{C7970F5D-F9B2-4995-AAFE-3485980C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9" name="Freeform 292">
              <a:extLst>
                <a:ext uri="{FF2B5EF4-FFF2-40B4-BE49-F238E27FC236}">
                  <a16:creationId xmlns:a16="http://schemas.microsoft.com/office/drawing/2014/main" id="{8AFB1F36-4B78-4AC4-B65F-DBA75D48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0" name="Freeform 293">
              <a:extLst>
                <a:ext uri="{FF2B5EF4-FFF2-40B4-BE49-F238E27FC236}">
                  <a16:creationId xmlns:a16="http://schemas.microsoft.com/office/drawing/2014/main" id="{FCCA3757-5658-4C9B-AC31-DD9DA29A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1" name="Freeform 294">
              <a:extLst>
                <a:ext uri="{FF2B5EF4-FFF2-40B4-BE49-F238E27FC236}">
                  <a16:creationId xmlns:a16="http://schemas.microsoft.com/office/drawing/2014/main" id="{B82B1EB1-B0F9-4475-982C-88EE9383D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2" name="Freeform 295">
              <a:extLst>
                <a:ext uri="{FF2B5EF4-FFF2-40B4-BE49-F238E27FC236}">
                  <a16:creationId xmlns:a16="http://schemas.microsoft.com/office/drawing/2014/main" id="{00DF0081-2A15-41ED-AA2C-B751418FB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3" name="Freeform 296">
              <a:extLst>
                <a:ext uri="{FF2B5EF4-FFF2-40B4-BE49-F238E27FC236}">
                  <a16:creationId xmlns:a16="http://schemas.microsoft.com/office/drawing/2014/main" id="{AB142D1D-8C26-4682-A405-6E202D85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4" name="Freeform 297">
              <a:extLst>
                <a:ext uri="{FF2B5EF4-FFF2-40B4-BE49-F238E27FC236}">
                  <a16:creationId xmlns:a16="http://schemas.microsoft.com/office/drawing/2014/main" id="{4AB60852-3792-4AEB-8785-97D19AD1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5" name="Freeform 298">
              <a:extLst>
                <a:ext uri="{FF2B5EF4-FFF2-40B4-BE49-F238E27FC236}">
                  <a16:creationId xmlns:a16="http://schemas.microsoft.com/office/drawing/2014/main" id="{43260AA4-F3DE-4689-809D-708B1645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6" name="Freeform 299">
              <a:extLst>
                <a:ext uri="{FF2B5EF4-FFF2-40B4-BE49-F238E27FC236}">
                  <a16:creationId xmlns:a16="http://schemas.microsoft.com/office/drawing/2014/main" id="{56AEDB12-B1F6-4B3C-8E0A-08E47E5E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7" name="Freeform 300">
              <a:extLst>
                <a:ext uri="{FF2B5EF4-FFF2-40B4-BE49-F238E27FC236}">
                  <a16:creationId xmlns:a16="http://schemas.microsoft.com/office/drawing/2014/main" id="{41850F6A-6AFF-4456-A173-3B54979D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8" name="Freeform 301">
              <a:extLst>
                <a:ext uri="{FF2B5EF4-FFF2-40B4-BE49-F238E27FC236}">
                  <a16:creationId xmlns:a16="http://schemas.microsoft.com/office/drawing/2014/main" id="{B251BDF3-6CA6-4038-B2E8-0B21325A9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9" name="Freeform 302">
              <a:extLst>
                <a:ext uri="{FF2B5EF4-FFF2-40B4-BE49-F238E27FC236}">
                  <a16:creationId xmlns:a16="http://schemas.microsoft.com/office/drawing/2014/main" id="{D3DEA5E0-84EA-47FF-865A-E27B3CC10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0" name="Freeform 303">
              <a:extLst>
                <a:ext uri="{FF2B5EF4-FFF2-40B4-BE49-F238E27FC236}">
                  <a16:creationId xmlns:a16="http://schemas.microsoft.com/office/drawing/2014/main" id="{7CE82970-8A55-474C-9EA0-41BDBA9D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1" name="Freeform 304">
              <a:extLst>
                <a:ext uri="{FF2B5EF4-FFF2-40B4-BE49-F238E27FC236}">
                  <a16:creationId xmlns:a16="http://schemas.microsoft.com/office/drawing/2014/main" id="{D94302EB-2FFF-40C9-B28C-3BF046D5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2" name="Freeform 305">
              <a:extLst>
                <a:ext uri="{FF2B5EF4-FFF2-40B4-BE49-F238E27FC236}">
                  <a16:creationId xmlns:a16="http://schemas.microsoft.com/office/drawing/2014/main" id="{53282AA0-8601-4789-B8B9-FE4310158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3" name="Freeform 306">
              <a:extLst>
                <a:ext uri="{FF2B5EF4-FFF2-40B4-BE49-F238E27FC236}">
                  <a16:creationId xmlns:a16="http://schemas.microsoft.com/office/drawing/2014/main" id="{33E27CE1-2859-4800-A778-8EBB1C0C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4" name="Freeform 307">
              <a:extLst>
                <a:ext uri="{FF2B5EF4-FFF2-40B4-BE49-F238E27FC236}">
                  <a16:creationId xmlns:a16="http://schemas.microsoft.com/office/drawing/2014/main" id="{71239936-7915-4416-AF48-83B8C987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5" name="Freeform 308">
              <a:extLst>
                <a:ext uri="{FF2B5EF4-FFF2-40B4-BE49-F238E27FC236}">
                  <a16:creationId xmlns:a16="http://schemas.microsoft.com/office/drawing/2014/main" id="{67B0A073-99B3-413A-95BB-50FB94A4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6" name="Freeform 309">
              <a:extLst>
                <a:ext uri="{FF2B5EF4-FFF2-40B4-BE49-F238E27FC236}">
                  <a16:creationId xmlns:a16="http://schemas.microsoft.com/office/drawing/2014/main" id="{67801623-6226-44DA-B3DE-05D65F93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7" name="Freeform 310">
              <a:extLst>
                <a:ext uri="{FF2B5EF4-FFF2-40B4-BE49-F238E27FC236}">
                  <a16:creationId xmlns:a16="http://schemas.microsoft.com/office/drawing/2014/main" id="{8E1B2F0F-0322-4316-B16D-F3DAA0F9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8" name="Freeform 311">
              <a:extLst>
                <a:ext uri="{FF2B5EF4-FFF2-40B4-BE49-F238E27FC236}">
                  <a16:creationId xmlns:a16="http://schemas.microsoft.com/office/drawing/2014/main" id="{4E278EDC-8597-4F55-8515-8243ABB7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9" name="Freeform 312">
              <a:extLst>
                <a:ext uri="{FF2B5EF4-FFF2-40B4-BE49-F238E27FC236}">
                  <a16:creationId xmlns:a16="http://schemas.microsoft.com/office/drawing/2014/main" id="{AADC9F89-FEE6-4D13-8F12-E89169C1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0" name="Freeform 313">
              <a:extLst>
                <a:ext uri="{FF2B5EF4-FFF2-40B4-BE49-F238E27FC236}">
                  <a16:creationId xmlns:a16="http://schemas.microsoft.com/office/drawing/2014/main" id="{44D7BD50-9EE9-498C-B9C9-6FC55546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1" name="Freeform 314">
              <a:extLst>
                <a:ext uri="{FF2B5EF4-FFF2-40B4-BE49-F238E27FC236}">
                  <a16:creationId xmlns:a16="http://schemas.microsoft.com/office/drawing/2014/main" id="{DF82E6E9-934B-46F5-8EEB-FFBD91E4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2" name="Freeform 315">
              <a:extLst>
                <a:ext uri="{FF2B5EF4-FFF2-40B4-BE49-F238E27FC236}">
                  <a16:creationId xmlns:a16="http://schemas.microsoft.com/office/drawing/2014/main" id="{7D820E09-006E-4299-88D4-3FB4E217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3" name="Freeform 316">
              <a:extLst>
                <a:ext uri="{FF2B5EF4-FFF2-40B4-BE49-F238E27FC236}">
                  <a16:creationId xmlns:a16="http://schemas.microsoft.com/office/drawing/2014/main" id="{7AE9FB74-50FA-4111-B5BA-7701A773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4" name="Freeform 317">
              <a:extLst>
                <a:ext uri="{FF2B5EF4-FFF2-40B4-BE49-F238E27FC236}">
                  <a16:creationId xmlns:a16="http://schemas.microsoft.com/office/drawing/2014/main" id="{F870C047-EA6F-4E80-8C17-8303843B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5" name="Freeform 318">
              <a:extLst>
                <a:ext uri="{FF2B5EF4-FFF2-40B4-BE49-F238E27FC236}">
                  <a16:creationId xmlns:a16="http://schemas.microsoft.com/office/drawing/2014/main" id="{DE8A7755-96C2-49F0-95DD-9F5A3670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6" name="Freeform 319">
              <a:extLst>
                <a:ext uri="{FF2B5EF4-FFF2-40B4-BE49-F238E27FC236}">
                  <a16:creationId xmlns:a16="http://schemas.microsoft.com/office/drawing/2014/main" id="{96DD21CD-A0D0-4AFE-A1C6-37B422CE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7" name="Freeform 320">
              <a:extLst>
                <a:ext uri="{FF2B5EF4-FFF2-40B4-BE49-F238E27FC236}">
                  <a16:creationId xmlns:a16="http://schemas.microsoft.com/office/drawing/2014/main" id="{6A111022-5D4F-4F51-BACE-13AC456F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8" name="Freeform 321">
              <a:extLst>
                <a:ext uri="{FF2B5EF4-FFF2-40B4-BE49-F238E27FC236}">
                  <a16:creationId xmlns:a16="http://schemas.microsoft.com/office/drawing/2014/main" id="{35CAB0A3-BC87-47D4-8F8C-059A46EC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9" name="Freeform 322">
              <a:extLst>
                <a:ext uri="{FF2B5EF4-FFF2-40B4-BE49-F238E27FC236}">
                  <a16:creationId xmlns:a16="http://schemas.microsoft.com/office/drawing/2014/main" id="{5CE447B3-9C76-4D97-BB88-DDB98C28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0" name="Freeform 323">
              <a:extLst>
                <a:ext uri="{FF2B5EF4-FFF2-40B4-BE49-F238E27FC236}">
                  <a16:creationId xmlns:a16="http://schemas.microsoft.com/office/drawing/2014/main" id="{753BA738-13FD-4D86-A52C-87050D18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1" name="Freeform 324">
              <a:extLst>
                <a:ext uri="{FF2B5EF4-FFF2-40B4-BE49-F238E27FC236}">
                  <a16:creationId xmlns:a16="http://schemas.microsoft.com/office/drawing/2014/main" id="{E7081FD6-F242-401C-82D2-DD4910F0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2" name="Freeform 325">
              <a:extLst>
                <a:ext uri="{FF2B5EF4-FFF2-40B4-BE49-F238E27FC236}">
                  <a16:creationId xmlns:a16="http://schemas.microsoft.com/office/drawing/2014/main" id="{74FA58C8-50DC-4CE0-A55D-C816D676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3" name="Freeform 326">
              <a:extLst>
                <a:ext uri="{FF2B5EF4-FFF2-40B4-BE49-F238E27FC236}">
                  <a16:creationId xmlns:a16="http://schemas.microsoft.com/office/drawing/2014/main" id="{0D290CD5-5B50-43AF-8FEA-D16CE494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4" name="Freeform 327">
              <a:extLst>
                <a:ext uri="{FF2B5EF4-FFF2-40B4-BE49-F238E27FC236}">
                  <a16:creationId xmlns:a16="http://schemas.microsoft.com/office/drawing/2014/main" id="{F053EDD6-4FB9-436D-A7B0-6591153C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5" name="Freeform 328">
              <a:extLst>
                <a:ext uri="{FF2B5EF4-FFF2-40B4-BE49-F238E27FC236}">
                  <a16:creationId xmlns:a16="http://schemas.microsoft.com/office/drawing/2014/main" id="{8BE7FD18-3900-47BB-9F29-A26438E8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6" name="Freeform 329">
              <a:extLst>
                <a:ext uri="{FF2B5EF4-FFF2-40B4-BE49-F238E27FC236}">
                  <a16:creationId xmlns:a16="http://schemas.microsoft.com/office/drawing/2014/main" id="{928F4933-663A-4074-9C3E-31148E86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7" name="Freeform 330">
              <a:extLst>
                <a:ext uri="{FF2B5EF4-FFF2-40B4-BE49-F238E27FC236}">
                  <a16:creationId xmlns:a16="http://schemas.microsoft.com/office/drawing/2014/main" id="{343AA642-E99C-497D-A6B1-710A7D9FF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8" name="Freeform 331">
              <a:extLst>
                <a:ext uri="{FF2B5EF4-FFF2-40B4-BE49-F238E27FC236}">
                  <a16:creationId xmlns:a16="http://schemas.microsoft.com/office/drawing/2014/main" id="{6C3DE928-FDC5-44C6-9C0C-5FF62CB7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9" name="Freeform 332">
              <a:extLst>
                <a:ext uri="{FF2B5EF4-FFF2-40B4-BE49-F238E27FC236}">
                  <a16:creationId xmlns:a16="http://schemas.microsoft.com/office/drawing/2014/main" id="{E817B8B2-EF50-4786-A3C5-CB62DD9E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0" name="Freeform 333">
              <a:extLst>
                <a:ext uri="{FF2B5EF4-FFF2-40B4-BE49-F238E27FC236}">
                  <a16:creationId xmlns:a16="http://schemas.microsoft.com/office/drawing/2014/main" id="{283DC545-9A7F-474D-B515-87F08669C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1" name="Freeform 334">
              <a:extLst>
                <a:ext uri="{FF2B5EF4-FFF2-40B4-BE49-F238E27FC236}">
                  <a16:creationId xmlns:a16="http://schemas.microsoft.com/office/drawing/2014/main" id="{E6045C93-4C03-4C64-B2D2-87316C82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2" name="Freeform 335">
              <a:extLst>
                <a:ext uri="{FF2B5EF4-FFF2-40B4-BE49-F238E27FC236}">
                  <a16:creationId xmlns:a16="http://schemas.microsoft.com/office/drawing/2014/main" id="{FCE0C731-ABDA-4ECD-A5AF-1DDCD914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3" name="Freeform 336">
              <a:extLst>
                <a:ext uri="{FF2B5EF4-FFF2-40B4-BE49-F238E27FC236}">
                  <a16:creationId xmlns:a16="http://schemas.microsoft.com/office/drawing/2014/main" id="{1570847F-A2DD-4C00-93E0-186F0431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4" name="Freeform 337">
              <a:extLst>
                <a:ext uri="{FF2B5EF4-FFF2-40B4-BE49-F238E27FC236}">
                  <a16:creationId xmlns:a16="http://schemas.microsoft.com/office/drawing/2014/main" id="{17BA1F6D-542F-4675-A1EF-4C17B2DC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5" name="Freeform 338">
              <a:extLst>
                <a:ext uri="{FF2B5EF4-FFF2-40B4-BE49-F238E27FC236}">
                  <a16:creationId xmlns:a16="http://schemas.microsoft.com/office/drawing/2014/main" id="{C55F274E-766F-4771-9350-44EA1C00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6" name="Freeform 339">
              <a:extLst>
                <a:ext uri="{FF2B5EF4-FFF2-40B4-BE49-F238E27FC236}">
                  <a16:creationId xmlns:a16="http://schemas.microsoft.com/office/drawing/2014/main" id="{3C27F67D-29AC-4537-8A0A-9CCA5BA2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7" name="Freeform 340">
              <a:extLst>
                <a:ext uri="{FF2B5EF4-FFF2-40B4-BE49-F238E27FC236}">
                  <a16:creationId xmlns:a16="http://schemas.microsoft.com/office/drawing/2014/main" id="{4DAE9131-9378-4322-9B9B-854C90269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8" name="Freeform 341">
              <a:extLst>
                <a:ext uri="{FF2B5EF4-FFF2-40B4-BE49-F238E27FC236}">
                  <a16:creationId xmlns:a16="http://schemas.microsoft.com/office/drawing/2014/main" id="{757A2190-1A59-4C18-A09E-0E11B6F7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9" name="Freeform 342">
              <a:extLst>
                <a:ext uri="{FF2B5EF4-FFF2-40B4-BE49-F238E27FC236}">
                  <a16:creationId xmlns:a16="http://schemas.microsoft.com/office/drawing/2014/main" id="{857D78D8-77E9-4D47-AB9C-379D9D45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0" name="Freeform 343">
              <a:extLst>
                <a:ext uri="{FF2B5EF4-FFF2-40B4-BE49-F238E27FC236}">
                  <a16:creationId xmlns:a16="http://schemas.microsoft.com/office/drawing/2014/main" id="{4AF36903-A264-4F6D-94A8-B3F241AD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1" name="Freeform 344">
              <a:extLst>
                <a:ext uri="{FF2B5EF4-FFF2-40B4-BE49-F238E27FC236}">
                  <a16:creationId xmlns:a16="http://schemas.microsoft.com/office/drawing/2014/main" id="{61023F90-D67D-4F04-9021-98D60828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2" name="Freeform 345">
              <a:extLst>
                <a:ext uri="{FF2B5EF4-FFF2-40B4-BE49-F238E27FC236}">
                  <a16:creationId xmlns:a16="http://schemas.microsoft.com/office/drawing/2014/main" id="{B696995A-777D-4D0D-B881-5DB89D9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3" name="Freeform 346">
              <a:extLst>
                <a:ext uri="{FF2B5EF4-FFF2-40B4-BE49-F238E27FC236}">
                  <a16:creationId xmlns:a16="http://schemas.microsoft.com/office/drawing/2014/main" id="{14C855BB-978A-44BE-AF84-F9C0B20E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4" name="Freeform 347">
              <a:extLst>
                <a:ext uri="{FF2B5EF4-FFF2-40B4-BE49-F238E27FC236}">
                  <a16:creationId xmlns:a16="http://schemas.microsoft.com/office/drawing/2014/main" id="{E7D9280D-9690-49F2-84FD-AA841CC5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5" name="Freeform 348">
              <a:extLst>
                <a:ext uri="{FF2B5EF4-FFF2-40B4-BE49-F238E27FC236}">
                  <a16:creationId xmlns:a16="http://schemas.microsoft.com/office/drawing/2014/main" id="{CCB19B1B-2A3D-4095-BBA1-2393851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6" name="Freeform 349">
              <a:extLst>
                <a:ext uri="{FF2B5EF4-FFF2-40B4-BE49-F238E27FC236}">
                  <a16:creationId xmlns:a16="http://schemas.microsoft.com/office/drawing/2014/main" id="{BE16774D-41D3-42D7-8979-C9BEC0F2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" name="Freeform 350">
              <a:extLst>
                <a:ext uri="{FF2B5EF4-FFF2-40B4-BE49-F238E27FC236}">
                  <a16:creationId xmlns:a16="http://schemas.microsoft.com/office/drawing/2014/main" id="{523D7079-012E-4988-A0CD-F1C9DBA3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" name="Freeform 351">
              <a:extLst>
                <a:ext uri="{FF2B5EF4-FFF2-40B4-BE49-F238E27FC236}">
                  <a16:creationId xmlns:a16="http://schemas.microsoft.com/office/drawing/2014/main" id="{45476E0C-4045-4640-BFFC-8035B8A5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" name="Freeform 352">
              <a:extLst>
                <a:ext uri="{FF2B5EF4-FFF2-40B4-BE49-F238E27FC236}">
                  <a16:creationId xmlns:a16="http://schemas.microsoft.com/office/drawing/2014/main" id="{75B81C41-5652-4B64-BDB1-060A81E02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" name="Freeform 353">
              <a:extLst>
                <a:ext uri="{FF2B5EF4-FFF2-40B4-BE49-F238E27FC236}">
                  <a16:creationId xmlns:a16="http://schemas.microsoft.com/office/drawing/2014/main" id="{BAD0C128-A808-41C9-B9EE-0D61473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" name="Freeform 354">
              <a:extLst>
                <a:ext uri="{FF2B5EF4-FFF2-40B4-BE49-F238E27FC236}">
                  <a16:creationId xmlns:a16="http://schemas.microsoft.com/office/drawing/2014/main" id="{ADEF1CB3-8B73-4D5D-9E2A-95A58B99C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" name="Freeform 355">
              <a:extLst>
                <a:ext uri="{FF2B5EF4-FFF2-40B4-BE49-F238E27FC236}">
                  <a16:creationId xmlns:a16="http://schemas.microsoft.com/office/drawing/2014/main" id="{20DADF41-A9B3-426B-B104-DDD22D871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" name="Freeform 356">
              <a:extLst>
                <a:ext uri="{FF2B5EF4-FFF2-40B4-BE49-F238E27FC236}">
                  <a16:creationId xmlns:a16="http://schemas.microsoft.com/office/drawing/2014/main" id="{1DF851B2-A7A4-4253-8BEF-59907702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4" name="Freeform 357">
              <a:extLst>
                <a:ext uri="{FF2B5EF4-FFF2-40B4-BE49-F238E27FC236}">
                  <a16:creationId xmlns:a16="http://schemas.microsoft.com/office/drawing/2014/main" id="{D29177BB-150B-4782-B206-441FBD91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" name="Freeform 358">
              <a:extLst>
                <a:ext uri="{FF2B5EF4-FFF2-40B4-BE49-F238E27FC236}">
                  <a16:creationId xmlns:a16="http://schemas.microsoft.com/office/drawing/2014/main" id="{927E2ED6-AC91-483F-B19D-3B0BC163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" name="Freeform 359">
              <a:extLst>
                <a:ext uri="{FF2B5EF4-FFF2-40B4-BE49-F238E27FC236}">
                  <a16:creationId xmlns:a16="http://schemas.microsoft.com/office/drawing/2014/main" id="{6ACDE68D-69EC-4EE6-8FA8-F25CC61A5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7" name="Freeform 360">
              <a:extLst>
                <a:ext uri="{FF2B5EF4-FFF2-40B4-BE49-F238E27FC236}">
                  <a16:creationId xmlns:a16="http://schemas.microsoft.com/office/drawing/2014/main" id="{75AC736A-9841-42BD-89F0-7FC823F5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8" name="Freeform 361">
              <a:extLst>
                <a:ext uri="{FF2B5EF4-FFF2-40B4-BE49-F238E27FC236}">
                  <a16:creationId xmlns:a16="http://schemas.microsoft.com/office/drawing/2014/main" id="{53ABD33E-6DF2-44ED-9BC1-E87F81115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9" name="Freeform 362">
              <a:extLst>
                <a:ext uri="{FF2B5EF4-FFF2-40B4-BE49-F238E27FC236}">
                  <a16:creationId xmlns:a16="http://schemas.microsoft.com/office/drawing/2014/main" id="{9099B4AB-813E-40D5-A2ED-A1286CCF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0" name="Freeform 363">
              <a:extLst>
                <a:ext uri="{FF2B5EF4-FFF2-40B4-BE49-F238E27FC236}">
                  <a16:creationId xmlns:a16="http://schemas.microsoft.com/office/drawing/2014/main" id="{13E66361-76F2-42E1-BA44-294A1741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1" name="Freeform 364">
              <a:extLst>
                <a:ext uri="{FF2B5EF4-FFF2-40B4-BE49-F238E27FC236}">
                  <a16:creationId xmlns:a16="http://schemas.microsoft.com/office/drawing/2014/main" id="{3C24F678-79FF-4D7F-ACB2-61EE1597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2" name="Freeform 365">
              <a:extLst>
                <a:ext uri="{FF2B5EF4-FFF2-40B4-BE49-F238E27FC236}">
                  <a16:creationId xmlns:a16="http://schemas.microsoft.com/office/drawing/2014/main" id="{E809A1E9-3607-4190-8DCB-49351FEC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3" name="Freeform 366">
              <a:extLst>
                <a:ext uri="{FF2B5EF4-FFF2-40B4-BE49-F238E27FC236}">
                  <a16:creationId xmlns:a16="http://schemas.microsoft.com/office/drawing/2014/main" id="{1411B65C-9359-469C-86C2-060C739F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4" name="Freeform 367">
              <a:extLst>
                <a:ext uri="{FF2B5EF4-FFF2-40B4-BE49-F238E27FC236}">
                  <a16:creationId xmlns:a16="http://schemas.microsoft.com/office/drawing/2014/main" id="{45EA8F28-7239-4465-A5C9-10F280BD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5" name="Freeform 368">
              <a:extLst>
                <a:ext uri="{FF2B5EF4-FFF2-40B4-BE49-F238E27FC236}">
                  <a16:creationId xmlns:a16="http://schemas.microsoft.com/office/drawing/2014/main" id="{ABBE186A-C608-40AB-AE01-F7873849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6" name="Freeform 369">
              <a:extLst>
                <a:ext uri="{FF2B5EF4-FFF2-40B4-BE49-F238E27FC236}">
                  <a16:creationId xmlns:a16="http://schemas.microsoft.com/office/drawing/2014/main" id="{432B843C-7AE7-4325-A591-6E23D1B1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7" name="Freeform 370">
              <a:extLst>
                <a:ext uri="{FF2B5EF4-FFF2-40B4-BE49-F238E27FC236}">
                  <a16:creationId xmlns:a16="http://schemas.microsoft.com/office/drawing/2014/main" id="{CBBB392F-2AE5-4BC7-9048-023B7206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8" name="Freeform 371">
              <a:extLst>
                <a:ext uri="{FF2B5EF4-FFF2-40B4-BE49-F238E27FC236}">
                  <a16:creationId xmlns:a16="http://schemas.microsoft.com/office/drawing/2014/main" id="{5557EAD7-72F4-4CBF-87AD-113D5A75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9" name="Freeform 372">
              <a:extLst>
                <a:ext uri="{FF2B5EF4-FFF2-40B4-BE49-F238E27FC236}">
                  <a16:creationId xmlns:a16="http://schemas.microsoft.com/office/drawing/2014/main" id="{D41088E6-B125-4369-9FD3-CB815236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0" name="Freeform 373">
              <a:extLst>
                <a:ext uri="{FF2B5EF4-FFF2-40B4-BE49-F238E27FC236}">
                  <a16:creationId xmlns:a16="http://schemas.microsoft.com/office/drawing/2014/main" id="{43BF2675-FC17-462B-B920-B6318F1A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1" name="Freeform 374">
              <a:extLst>
                <a:ext uri="{FF2B5EF4-FFF2-40B4-BE49-F238E27FC236}">
                  <a16:creationId xmlns:a16="http://schemas.microsoft.com/office/drawing/2014/main" id="{3C2856CA-79D9-4704-B548-1B5C80B3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2" name="Freeform 375">
              <a:extLst>
                <a:ext uri="{FF2B5EF4-FFF2-40B4-BE49-F238E27FC236}">
                  <a16:creationId xmlns:a16="http://schemas.microsoft.com/office/drawing/2014/main" id="{6EBCEAD3-C6D5-4430-A8A6-529B040F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3" name="Freeform 376">
              <a:extLst>
                <a:ext uri="{FF2B5EF4-FFF2-40B4-BE49-F238E27FC236}">
                  <a16:creationId xmlns:a16="http://schemas.microsoft.com/office/drawing/2014/main" id="{88C9C46A-66C6-420F-AFAC-2D668EC4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4" name="Freeform 377">
              <a:extLst>
                <a:ext uri="{FF2B5EF4-FFF2-40B4-BE49-F238E27FC236}">
                  <a16:creationId xmlns:a16="http://schemas.microsoft.com/office/drawing/2014/main" id="{2FCD613E-F933-4D4F-BD13-907B28D4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5" name="Freeform 378">
              <a:extLst>
                <a:ext uri="{FF2B5EF4-FFF2-40B4-BE49-F238E27FC236}">
                  <a16:creationId xmlns:a16="http://schemas.microsoft.com/office/drawing/2014/main" id="{27113247-036C-4644-ADB1-69954AD2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6" name="Freeform 379">
              <a:extLst>
                <a:ext uri="{FF2B5EF4-FFF2-40B4-BE49-F238E27FC236}">
                  <a16:creationId xmlns:a16="http://schemas.microsoft.com/office/drawing/2014/main" id="{33C42421-0446-47BD-A907-6E221FF5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7" name="Freeform 380">
              <a:extLst>
                <a:ext uri="{FF2B5EF4-FFF2-40B4-BE49-F238E27FC236}">
                  <a16:creationId xmlns:a16="http://schemas.microsoft.com/office/drawing/2014/main" id="{E039EBB3-1878-43C3-8D30-FD8BD2D2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8" name="Freeform 381">
              <a:extLst>
                <a:ext uri="{FF2B5EF4-FFF2-40B4-BE49-F238E27FC236}">
                  <a16:creationId xmlns:a16="http://schemas.microsoft.com/office/drawing/2014/main" id="{A7404336-C478-4128-BEA7-D35434E3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9" name="Freeform 382">
              <a:extLst>
                <a:ext uri="{FF2B5EF4-FFF2-40B4-BE49-F238E27FC236}">
                  <a16:creationId xmlns:a16="http://schemas.microsoft.com/office/drawing/2014/main" id="{CBD289A2-9FF2-4F5F-947A-451FBFC0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0" name="Freeform 383">
              <a:extLst>
                <a:ext uri="{FF2B5EF4-FFF2-40B4-BE49-F238E27FC236}">
                  <a16:creationId xmlns:a16="http://schemas.microsoft.com/office/drawing/2014/main" id="{78524C72-FBCB-4072-93B3-815C9A2B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1" name="Freeform 384">
              <a:extLst>
                <a:ext uri="{FF2B5EF4-FFF2-40B4-BE49-F238E27FC236}">
                  <a16:creationId xmlns:a16="http://schemas.microsoft.com/office/drawing/2014/main" id="{2CA75FD3-C85C-4D30-B0DE-3AAA8DCDA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2" name="Freeform 385">
              <a:extLst>
                <a:ext uri="{FF2B5EF4-FFF2-40B4-BE49-F238E27FC236}">
                  <a16:creationId xmlns:a16="http://schemas.microsoft.com/office/drawing/2014/main" id="{93699822-5704-45E0-B03A-44755E6C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3" name="Freeform 386">
              <a:extLst>
                <a:ext uri="{FF2B5EF4-FFF2-40B4-BE49-F238E27FC236}">
                  <a16:creationId xmlns:a16="http://schemas.microsoft.com/office/drawing/2014/main" id="{9E9495E9-DAE4-4F77-8472-78962F19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4" name="Freeform 387">
              <a:extLst>
                <a:ext uri="{FF2B5EF4-FFF2-40B4-BE49-F238E27FC236}">
                  <a16:creationId xmlns:a16="http://schemas.microsoft.com/office/drawing/2014/main" id="{AC40798C-539E-4A52-8FF1-551A0027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5" name="Freeform 388">
              <a:extLst>
                <a:ext uri="{FF2B5EF4-FFF2-40B4-BE49-F238E27FC236}">
                  <a16:creationId xmlns:a16="http://schemas.microsoft.com/office/drawing/2014/main" id="{623EDDD2-83C9-4A01-955D-03A442533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6" name="Freeform 389">
              <a:extLst>
                <a:ext uri="{FF2B5EF4-FFF2-40B4-BE49-F238E27FC236}">
                  <a16:creationId xmlns:a16="http://schemas.microsoft.com/office/drawing/2014/main" id="{394409C8-D353-4D01-8866-E0165DBA2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7" name="Freeform 390">
              <a:extLst>
                <a:ext uri="{FF2B5EF4-FFF2-40B4-BE49-F238E27FC236}">
                  <a16:creationId xmlns:a16="http://schemas.microsoft.com/office/drawing/2014/main" id="{5FFF251B-8422-4DE6-83B5-88E9EDC3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8" name="Freeform 391">
              <a:extLst>
                <a:ext uri="{FF2B5EF4-FFF2-40B4-BE49-F238E27FC236}">
                  <a16:creationId xmlns:a16="http://schemas.microsoft.com/office/drawing/2014/main" id="{65BA7404-6A75-4D41-8EC3-A680A92C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9" name="Freeform 392">
              <a:extLst>
                <a:ext uri="{FF2B5EF4-FFF2-40B4-BE49-F238E27FC236}">
                  <a16:creationId xmlns:a16="http://schemas.microsoft.com/office/drawing/2014/main" id="{AD7D8C0C-5B76-48C7-98F0-C6D4E9DC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0" name="Freeform 393">
              <a:extLst>
                <a:ext uri="{FF2B5EF4-FFF2-40B4-BE49-F238E27FC236}">
                  <a16:creationId xmlns:a16="http://schemas.microsoft.com/office/drawing/2014/main" id="{60E46189-09A2-4630-A532-88F8A90A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1" name="Freeform 394">
              <a:extLst>
                <a:ext uri="{FF2B5EF4-FFF2-40B4-BE49-F238E27FC236}">
                  <a16:creationId xmlns:a16="http://schemas.microsoft.com/office/drawing/2014/main" id="{252A7762-9400-4291-8EDF-C213F0EA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2" name="Freeform 395">
              <a:extLst>
                <a:ext uri="{FF2B5EF4-FFF2-40B4-BE49-F238E27FC236}">
                  <a16:creationId xmlns:a16="http://schemas.microsoft.com/office/drawing/2014/main" id="{D6981E97-C3F9-4187-8387-146C2A003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3" name="Freeform 396">
              <a:extLst>
                <a:ext uri="{FF2B5EF4-FFF2-40B4-BE49-F238E27FC236}">
                  <a16:creationId xmlns:a16="http://schemas.microsoft.com/office/drawing/2014/main" id="{86D77B6B-FE0C-4671-A7AF-A0DC4637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4" name="Freeform 397">
              <a:extLst>
                <a:ext uri="{FF2B5EF4-FFF2-40B4-BE49-F238E27FC236}">
                  <a16:creationId xmlns:a16="http://schemas.microsoft.com/office/drawing/2014/main" id="{4BE4D874-2845-4671-B2AC-003B46854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5" name="Freeform 398">
              <a:extLst>
                <a:ext uri="{FF2B5EF4-FFF2-40B4-BE49-F238E27FC236}">
                  <a16:creationId xmlns:a16="http://schemas.microsoft.com/office/drawing/2014/main" id="{74EA12A9-8FC1-411F-B637-0413E8A9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6" name="Freeform 399">
              <a:extLst>
                <a:ext uri="{FF2B5EF4-FFF2-40B4-BE49-F238E27FC236}">
                  <a16:creationId xmlns:a16="http://schemas.microsoft.com/office/drawing/2014/main" id="{946DA59C-9D7A-4F56-AFB8-27AD04BE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7" name="Freeform 400">
              <a:extLst>
                <a:ext uri="{FF2B5EF4-FFF2-40B4-BE49-F238E27FC236}">
                  <a16:creationId xmlns:a16="http://schemas.microsoft.com/office/drawing/2014/main" id="{65CB3B70-44F9-402D-B239-EB2EB1A5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8" name="Freeform 401">
              <a:extLst>
                <a:ext uri="{FF2B5EF4-FFF2-40B4-BE49-F238E27FC236}">
                  <a16:creationId xmlns:a16="http://schemas.microsoft.com/office/drawing/2014/main" id="{E37E7670-1179-44AB-9229-D9877E04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9" name="Freeform 402">
              <a:extLst>
                <a:ext uri="{FF2B5EF4-FFF2-40B4-BE49-F238E27FC236}">
                  <a16:creationId xmlns:a16="http://schemas.microsoft.com/office/drawing/2014/main" id="{1C66F383-59A8-4B7F-A441-97E85D43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0" name="Freeform 403">
              <a:extLst>
                <a:ext uri="{FF2B5EF4-FFF2-40B4-BE49-F238E27FC236}">
                  <a16:creationId xmlns:a16="http://schemas.microsoft.com/office/drawing/2014/main" id="{BB6C0014-40A2-4B16-97B8-92DA90F6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1" name="Freeform 404">
              <a:extLst>
                <a:ext uri="{FF2B5EF4-FFF2-40B4-BE49-F238E27FC236}">
                  <a16:creationId xmlns:a16="http://schemas.microsoft.com/office/drawing/2014/main" id="{80387F37-931F-4222-AFD2-EBEB507C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2" name="Freeform 405">
              <a:extLst>
                <a:ext uri="{FF2B5EF4-FFF2-40B4-BE49-F238E27FC236}">
                  <a16:creationId xmlns:a16="http://schemas.microsoft.com/office/drawing/2014/main" id="{B6613B86-F347-48F9-BBB3-4183FB3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3" name="Freeform 406">
              <a:extLst>
                <a:ext uri="{FF2B5EF4-FFF2-40B4-BE49-F238E27FC236}">
                  <a16:creationId xmlns:a16="http://schemas.microsoft.com/office/drawing/2014/main" id="{550F09DC-8D39-48E8-86FB-20F6298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4" name="Freeform 407">
              <a:extLst>
                <a:ext uri="{FF2B5EF4-FFF2-40B4-BE49-F238E27FC236}">
                  <a16:creationId xmlns:a16="http://schemas.microsoft.com/office/drawing/2014/main" id="{DB86FE80-D003-4AC9-B8A1-37295AFF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5" name="Freeform 408">
              <a:extLst>
                <a:ext uri="{FF2B5EF4-FFF2-40B4-BE49-F238E27FC236}">
                  <a16:creationId xmlns:a16="http://schemas.microsoft.com/office/drawing/2014/main" id="{F76C02C0-25CC-4B07-A9F0-8D858B57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6" name="Freeform 409">
              <a:extLst>
                <a:ext uri="{FF2B5EF4-FFF2-40B4-BE49-F238E27FC236}">
                  <a16:creationId xmlns:a16="http://schemas.microsoft.com/office/drawing/2014/main" id="{FC30AF7D-67E5-497D-845F-4A6919A4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7" name="Freeform 410">
              <a:extLst>
                <a:ext uri="{FF2B5EF4-FFF2-40B4-BE49-F238E27FC236}">
                  <a16:creationId xmlns:a16="http://schemas.microsoft.com/office/drawing/2014/main" id="{0CDFA2F2-9188-4C85-B4FF-F3C0C4C4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 Box 254">
            <a:extLst>
              <a:ext uri="{FF2B5EF4-FFF2-40B4-BE49-F238E27FC236}">
                <a16:creationId xmlns:a16="http://schemas.microsoft.com/office/drawing/2014/main" id="{CFBA04A6-CA5B-D39B-7197-66A86558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3850"/>
            <a:ext cx="4572000" cy="7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 dirty="0"/>
              <a:t>Procedure d’Aterrissage</a:t>
            </a:r>
          </a:p>
          <a:p>
            <a:pPr algn="ctr">
              <a:lnSpc>
                <a:spcPct val="70000"/>
              </a:lnSpc>
            </a:pPr>
            <a:endParaRPr lang="en-GB" altLang="de-DE" sz="2000" b="1" dirty="0"/>
          </a:p>
          <a:p>
            <a:pPr algn="ctr">
              <a:lnSpc>
                <a:spcPct val="70000"/>
              </a:lnSpc>
            </a:pPr>
            <a:r>
              <a:rPr lang="en-GB" altLang="de-DE" sz="2000" b="1" dirty="0"/>
              <a:t>( pas jugée, pas notée)</a:t>
            </a:r>
          </a:p>
        </p:txBody>
      </p:sp>
      <p:sp>
        <p:nvSpPr>
          <p:cNvPr id="3" name="Text Box 223">
            <a:extLst>
              <a:ext uri="{FF2B5EF4-FFF2-40B4-BE49-F238E27FC236}">
                <a16:creationId xmlns:a16="http://schemas.microsoft.com/office/drawing/2014/main" id="{EA78B980-BDE9-A8FC-12D1-9B584658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517" y="5597738"/>
            <a:ext cx="165462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 dirty="0">
                <a:solidFill>
                  <a:srgbClr val="CC3300"/>
                </a:solidFill>
              </a:rPr>
              <a:t>Ligne de sécurité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A9135E-DEBB-F8AF-423A-40C7B7C3F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FD9145E1-2977-4871-BD43-422D5155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453" y="-15875"/>
            <a:ext cx="9195756" cy="632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B9DB560D-F854-4093-8D0D-5DE8524C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756" y="5334000"/>
            <a:ext cx="9195756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2" name="Freeform 6">
            <a:extLst>
              <a:ext uri="{FF2B5EF4-FFF2-40B4-BE49-F238E27FC236}">
                <a16:creationId xmlns:a16="http://schemas.microsoft.com/office/drawing/2014/main" id="{9F26F734-8987-40BA-B91E-80E85A68B9E4}"/>
              </a:ext>
            </a:extLst>
          </p:cNvPr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6 w 8"/>
              <a:gd name="T1" fmla="*/ 0 h 109538"/>
              <a:gd name="T2" fmla="*/ 0 w 8"/>
              <a:gd name="T3" fmla="*/ 0 h 109538"/>
              <a:gd name="T4" fmla="*/ 2147483646 w 8"/>
              <a:gd name="T5" fmla="*/ 0 h 109538"/>
              <a:gd name="T6" fmla="*/ 2147483646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3" name="Text Box 121">
            <a:extLst>
              <a:ext uri="{FF2B5EF4-FFF2-40B4-BE49-F238E27FC236}">
                <a16:creationId xmlns:a16="http://schemas.microsoft.com/office/drawing/2014/main" id="{C7CDBF20-8892-41FF-9A07-C593FCE2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417820"/>
            <a:ext cx="7524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8000" b="1" dirty="0">
                <a:solidFill>
                  <a:srgbClr val="02369E"/>
                </a:solidFill>
              </a:rPr>
              <a:t>MERCI !</a:t>
            </a:r>
          </a:p>
        </p:txBody>
      </p:sp>
      <p:sp>
        <p:nvSpPr>
          <p:cNvPr id="48134" name="Text Box 122">
            <a:extLst>
              <a:ext uri="{FF2B5EF4-FFF2-40B4-BE49-F238E27FC236}">
                <a16:creationId xmlns:a16="http://schemas.microsoft.com/office/drawing/2014/main" id="{705EA976-291F-42B7-B85A-F83CFB27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151" y="187325"/>
            <a:ext cx="919575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Oublie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QUI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vole !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dirty="0">
                <a:solidFill>
                  <a:srgbClr val="02369E"/>
                </a:solidFill>
              </a:rPr>
              <a:t>(ami, rival, pilote de ton pays, pilote d’une autre nationalité)</a:t>
            </a:r>
          </a:p>
          <a:p>
            <a:pPr algn="ctr" eaLnBrk="1" hangingPunct="1"/>
            <a:endParaRPr lang="en-GB" altLang="de-DE" b="1" dirty="0">
              <a:solidFill>
                <a:srgbClr val="02369E"/>
              </a:solidFill>
            </a:endParaRPr>
          </a:p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Oublie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CE QUI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vole !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dirty="0">
                <a:solidFill>
                  <a:srgbClr val="02369E"/>
                </a:solidFill>
                <a:latin typeface="Balloon" pitchFamily="2" charset="0"/>
              </a:rPr>
              <a:t>(2-temps, 4-temps, électrique)</a:t>
            </a:r>
          </a:p>
          <a:p>
            <a:pPr algn="ctr" eaLnBrk="1" hangingPunct="1"/>
            <a:endParaRPr lang="en-GB" altLang="de-DE" dirty="0">
              <a:solidFill>
                <a:srgbClr val="02369E"/>
              </a:solidFill>
              <a:latin typeface="Balloon" pitchFamily="2" charset="0"/>
            </a:endParaRPr>
          </a:p>
          <a:p>
            <a:pPr algn="ctr" eaLnBrk="1" hangingPunct="1"/>
            <a:r>
              <a:rPr lang="en-GB" altLang="de-DE" sz="2800" b="1" dirty="0">
                <a:solidFill>
                  <a:srgbClr val="FF0000"/>
                </a:solidFill>
                <a:latin typeface="Balloon" pitchFamily="2" charset="0"/>
              </a:rPr>
              <a:t>REGARDE SEULEMENT LES LIGNES DESSINEES DANS LE CIEL </a:t>
            </a:r>
            <a:r>
              <a:rPr lang="en-GB" altLang="de-DE" sz="2800" dirty="0">
                <a:solidFill>
                  <a:srgbClr val="FF0000"/>
                </a:solidFill>
                <a:latin typeface="Balloon" pitchFamily="2" charset="0"/>
              </a:rPr>
              <a:t>!</a:t>
            </a:r>
            <a:br>
              <a:rPr lang="en-GB" altLang="de-DE" sz="3200" dirty="0">
                <a:solidFill>
                  <a:srgbClr val="FF0000"/>
                </a:solidFill>
                <a:latin typeface="Balloon" pitchFamily="2" charset="0"/>
              </a:rPr>
            </a:br>
            <a:endParaRPr lang="en-ZA" altLang="de-DE" dirty="0">
              <a:solidFill>
                <a:srgbClr val="02369E"/>
              </a:solidFill>
              <a:latin typeface="Balloon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6038FA-9BD9-EAC4-4A3C-795517F5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92" y="2976799"/>
            <a:ext cx="3935865" cy="21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08569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6">
            <a:extLst>
              <a:ext uri="{FF2B5EF4-FFF2-40B4-BE49-F238E27FC236}">
                <a16:creationId xmlns:a16="http://schemas.microsoft.com/office/drawing/2014/main" id="{63F35A2B-FCAF-4FF1-947B-6E077E4A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19" name="Text Box 169">
            <a:extLst>
              <a:ext uri="{FF2B5EF4-FFF2-40B4-BE49-F238E27FC236}">
                <a16:creationId xmlns:a16="http://schemas.microsoft.com/office/drawing/2014/main" id="{E443456C-7F96-4975-8BF9-D8C7D075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9220" name="Text Box 176">
            <a:extLst>
              <a:ext uri="{FF2B5EF4-FFF2-40B4-BE49-F238E27FC236}">
                <a16:creationId xmlns:a16="http://schemas.microsoft.com/office/drawing/2014/main" id="{9AE3862A-F38C-4669-B03A-9914C8D0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9221" name="Rectangle 220">
            <a:extLst>
              <a:ext uri="{FF2B5EF4-FFF2-40B4-BE49-F238E27FC236}">
                <a16:creationId xmlns:a16="http://schemas.microsoft.com/office/drawing/2014/main" id="{100AF14A-16E9-43FE-B331-D339B7F9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2" name="Line 222">
            <a:extLst>
              <a:ext uri="{FF2B5EF4-FFF2-40B4-BE49-F238E27FC236}">
                <a16:creationId xmlns:a16="http://schemas.microsoft.com/office/drawing/2014/main" id="{83816437-03AB-4D88-AD01-6BB947D4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Text Box 223">
            <a:extLst>
              <a:ext uri="{FF2B5EF4-FFF2-40B4-BE49-F238E27FC236}">
                <a16:creationId xmlns:a16="http://schemas.microsoft.com/office/drawing/2014/main" id="{F3238F61-0984-45F2-A0FF-408D3CDD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517" y="5597738"/>
            <a:ext cx="165462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 dirty="0">
                <a:solidFill>
                  <a:srgbClr val="CC3300"/>
                </a:solidFill>
              </a:rPr>
              <a:t>Ligne de sécurité</a:t>
            </a:r>
          </a:p>
        </p:txBody>
      </p:sp>
      <p:graphicFrame>
        <p:nvGraphicFramePr>
          <p:cNvPr id="9224" name="Object 224">
            <a:extLst>
              <a:ext uri="{FF2B5EF4-FFF2-40B4-BE49-F238E27FC236}">
                <a16:creationId xmlns:a16="http://schemas.microsoft.com/office/drawing/2014/main" id="{EC52FBB4-3588-42CF-9FFF-B61ACE06A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304800" imgH="304800" progId="Designer.Drawing.7">
                  <p:embed/>
                </p:oleObj>
              </mc:Choice>
              <mc:Fallback>
                <p:oleObj name="Designer Zeichnung" r:id="rId2" imgW="304800" imgH="304800" progId="Designer.Drawing.7">
                  <p:embed/>
                  <p:pic>
                    <p:nvPicPr>
                      <p:cNvPr id="9224" name="Object 224">
                        <a:extLst>
                          <a:ext uri="{FF2B5EF4-FFF2-40B4-BE49-F238E27FC236}">
                            <a16:creationId xmlns:a16="http://schemas.microsoft.com/office/drawing/2014/main" id="{EC52FBB4-3588-42CF-9FFF-B61ACE06A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225">
            <a:extLst>
              <a:ext uri="{FF2B5EF4-FFF2-40B4-BE49-F238E27FC236}">
                <a16:creationId xmlns:a16="http://schemas.microsoft.com/office/drawing/2014/main" id="{9790DDC0-4F04-4E06-92C2-096C4624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9226" name="Text Box 227">
            <a:extLst>
              <a:ext uri="{FF2B5EF4-FFF2-40B4-BE49-F238E27FC236}">
                <a16:creationId xmlns:a16="http://schemas.microsoft.com/office/drawing/2014/main" id="{41A2D070-5AD6-4E7A-975F-893DF392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9227" name="Group 229">
            <a:extLst>
              <a:ext uri="{FF2B5EF4-FFF2-40B4-BE49-F238E27FC236}">
                <a16:creationId xmlns:a16="http://schemas.microsoft.com/office/drawing/2014/main" id="{F9A90DEE-94A5-43DA-9D4B-87332A86099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9611" name="Rectangle 230">
              <a:extLst>
                <a:ext uri="{FF2B5EF4-FFF2-40B4-BE49-F238E27FC236}">
                  <a16:creationId xmlns:a16="http://schemas.microsoft.com/office/drawing/2014/main" id="{A8E81FB7-4613-4133-BC17-5B4A1108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9612" name="Line 231">
              <a:extLst>
                <a:ext uri="{FF2B5EF4-FFF2-40B4-BE49-F238E27FC236}">
                  <a16:creationId xmlns:a16="http://schemas.microsoft.com/office/drawing/2014/main" id="{78566E2E-9A82-40A8-BE71-411871882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8" name="Rectangle 232">
            <a:extLst>
              <a:ext uri="{FF2B5EF4-FFF2-40B4-BE49-F238E27FC236}">
                <a16:creationId xmlns:a16="http://schemas.microsoft.com/office/drawing/2014/main" id="{3AA1E2A0-7EF4-4B7E-A277-344CABFC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9" name="Rectangle 233">
            <a:extLst>
              <a:ext uri="{FF2B5EF4-FFF2-40B4-BE49-F238E27FC236}">
                <a16:creationId xmlns:a16="http://schemas.microsoft.com/office/drawing/2014/main" id="{D5F49611-DE26-486D-8D22-5F4662CC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0" name="Rectangle 234">
            <a:extLst>
              <a:ext uri="{FF2B5EF4-FFF2-40B4-BE49-F238E27FC236}">
                <a16:creationId xmlns:a16="http://schemas.microsoft.com/office/drawing/2014/main" id="{CAD1E9F9-525F-4800-8CD3-567C1A96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1" name="Rectangle 235">
            <a:extLst>
              <a:ext uri="{FF2B5EF4-FFF2-40B4-BE49-F238E27FC236}">
                <a16:creationId xmlns:a16="http://schemas.microsoft.com/office/drawing/2014/main" id="{240ADA50-AAB2-4E2D-8D64-44471C7A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2" name="Rectangle 236">
            <a:extLst>
              <a:ext uri="{FF2B5EF4-FFF2-40B4-BE49-F238E27FC236}">
                <a16:creationId xmlns:a16="http://schemas.microsoft.com/office/drawing/2014/main" id="{7D2FB7A2-4928-4D36-B34A-CB585DB4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3" name="Rectangle 237">
            <a:extLst>
              <a:ext uri="{FF2B5EF4-FFF2-40B4-BE49-F238E27FC236}">
                <a16:creationId xmlns:a16="http://schemas.microsoft.com/office/drawing/2014/main" id="{10480196-A09D-40B9-A972-B8F9AF7A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4" name="Freeform 238">
            <a:extLst>
              <a:ext uri="{FF2B5EF4-FFF2-40B4-BE49-F238E27FC236}">
                <a16:creationId xmlns:a16="http://schemas.microsoft.com/office/drawing/2014/main" id="{A70DCD08-8B1C-4CC2-824D-D61620BDE7CD}"/>
              </a:ext>
            </a:extLst>
          </p:cNvPr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35" name="Group 239">
            <a:extLst>
              <a:ext uri="{FF2B5EF4-FFF2-40B4-BE49-F238E27FC236}">
                <a16:creationId xmlns:a16="http://schemas.microsoft.com/office/drawing/2014/main" id="{68EC0E52-E17B-4BBF-8330-D3A767D8D932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9599" name="Group 240">
              <a:extLst>
                <a:ext uri="{FF2B5EF4-FFF2-40B4-BE49-F238E27FC236}">
                  <a16:creationId xmlns:a16="http://schemas.microsoft.com/office/drawing/2014/main" id="{5EE203C9-E814-414C-96D4-5971A67E6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9609" name="Freeform 241">
                <a:extLst>
                  <a:ext uri="{FF2B5EF4-FFF2-40B4-BE49-F238E27FC236}">
                    <a16:creationId xmlns:a16="http://schemas.microsoft.com/office/drawing/2014/main" id="{8DF6E1BA-F10B-47C3-9859-CC2AF805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10" name="Line 242">
                <a:extLst>
                  <a:ext uri="{FF2B5EF4-FFF2-40B4-BE49-F238E27FC236}">
                    <a16:creationId xmlns:a16="http://schemas.microsoft.com/office/drawing/2014/main" id="{ACA95BE9-E293-45A4-9966-C8E12B2EF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600" name="Group 243">
              <a:extLst>
                <a:ext uri="{FF2B5EF4-FFF2-40B4-BE49-F238E27FC236}">
                  <a16:creationId xmlns:a16="http://schemas.microsoft.com/office/drawing/2014/main" id="{D1248D0D-2EAB-462E-B5BF-EE41C3013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9607" name="Freeform 244">
                <a:extLst>
                  <a:ext uri="{FF2B5EF4-FFF2-40B4-BE49-F238E27FC236}">
                    <a16:creationId xmlns:a16="http://schemas.microsoft.com/office/drawing/2014/main" id="{F92EBE4F-F689-4F4E-828E-9DB43229C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8" name="Line 245">
                <a:extLst>
                  <a:ext uri="{FF2B5EF4-FFF2-40B4-BE49-F238E27FC236}">
                    <a16:creationId xmlns:a16="http://schemas.microsoft.com/office/drawing/2014/main" id="{3C304E47-DC14-4D0C-9A90-1F4B1AC8F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601" name="Line 246">
              <a:extLst>
                <a:ext uri="{FF2B5EF4-FFF2-40B4-BE49-F238E27FC236}">
                  <a16:creationId xmlns:a16="http://schemas.microsoft.com/office/drawing/2014/main" id="{B5B57442-91C9-400B-B135-533FD10DF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2" name="Line 247">
              <a:extLst>
                <a:ext uri="{FF2B5EF4-FFF2-40B4-BE49-F238E27FC236}">
                  <a16:creationId xmlns:a16="http://schemas.microsoft.com/office/drawing/2014/main" id="{852581CB-AC7E-451E-94A3-B9AB0FFA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3" name="Line 248">
              <a:extLst>
                <a:ext uri="{FF2B5EF4-FFF2-40B4-BE49-F238E27FC236}">
                  <a16:creationId xmlns:a16="http://schemas.microsoft.com/office/drawing/2014/main" id="{550D7EB4-93E1-4DC1-A2A6-E9C7E6002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04" name="Group 249">
              <a:extLst>
                <a:ext uri="{FF2B5EF4-FFF2-40B4-BE49-F238E27FC236}">
                  <a16:creationId xmlns:a16="http://schemas.microsoft.com/office/drawing/2014/main" id="{8ACB5182-AA02-4EF1-AAED-6878703F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9605" name="Freeform 250">
                <a:extLst>
                  <a:ext uri="{FF2B5EF4-FFF2-40B4-BE49-F238E27FC236}">
                    <a16:creationId xmlns:a16="http://schemas.microsoft.com/office/drawing/2014/main" id="{877F11B2-D1B5-4BFD-A443-0289CA2F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6" name="Line 251">
                <a:extLst>
                  <a:ext uri="{FF2B5EF4-FFF2-40B4-BE49-F238E27FC236}">
                    <a16:creationId xmlns:a16="http://schemas.microsoft.com/office/drawing/2014/main" id="{6377F1B0-D69C-496D-AFC8-EAE0B1915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36" name="Text Box 254">
            <a:extLst>
              <a:ext uri="{FF2B5EF4-FFF2-40B4-BE49-F238E27FC236}">
                <a16:creationId xmlns:a16="http://schemas.microsoft.com/office/drawing/2014/main" id="{2060ED99-681C-4440-B6BF-351DC14A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3850"/>
            <a:ext cx="4572000" cy="7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 dirty="0"/>
              <a:t>Procedure de Décollage</a:t>
            </a:r>
          </a:p>
          <a:p>
            <a:pPr algn="ctr">
              <a:lnSpc>
                <a:spcPct val="70000"/>
              </a:lnSpc>
            </a:pPr>
            <a:endParaRPr lang="en-GB" altLang="de-DE" sz="2000" b="1" dirty="0"/>
          </a:p>
          <a:p>
            <a:pPr algn="ctr">
              <a:lnSpc>
                <a:spcPct val="70000"/>
              </a:lnSpc>
            </a:pPr>
            <a:r>
              <a:rPr lang="en-GB" altLang="de-DE" sz="2000" b="1" dirty="0"/>
              <a:t>( pas jugée, pas notée)</a:t>
            </a:r>
          </a:p>
        </p:txBody>
      </p:sp>
      <p:grpSp>
        <p:nvGrpSpPr>
          <p:cNvPr id="9237" name="Group 256">
            <a:extLst>
              <a:ext uri="{FF2B5EF4-FFF2-40B4-BE49-F238E27FC236}">
                <a16:creationId xmlns:a16="http://schemas.microsoft.com/office/drawing/2014/main" id="{6A3FB2F7-2B81-4B57-8EEF-89097EFA3C26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9238" name="AutoShape 257">
              <a:extLst>
                <a:ext uri="{FF2B5EF4-FFF2-40B4-BE49-F238E27FC236}">
                  <a16:creationId xmlns:a16="http://schemas.microsoft.com/office/drawing/2014/main" id="{DCBECD0A-CCFE-450A-B18F-3753A22C61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39" name="Group 258">
              <a:extLst>
                <a:ext uri="{FF2B5EF4-FFF2-40B4-BE49-F238E27FC236}">
                  <a16:creationId xmlns:a16="http://schemas.microsoft.com/office/drawing/2014/main" id="{ED3D1FC8-C623-4F7B-A1A9-309B41519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9399" name="Freeform 259">
                <a:extLst>
                  <a:ext uri="{FF2B5EF4-FFF2-40B4-BE49-F238E27FC236}">
                    <a16:creationId xmlns:a16="http://schemas.microsoft.com/office/drawing/2014/main" id="{70F9796A-859C-4265-A49A-DA812B55B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0" name="Freeform 260">
                <a:extLst>
                  <a:ext uri="{FF2B5EF4-FFF2-40B4-BE49-F238E27FC236}">
                    <a16:creationId xmlns:a16="http://schemas.microsoft.com/office/drawing/2014/main" id="{C2773635-8966-4458-B8F3-D2910580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1" name="Freeform 261">
                <a:extLst>
                  <a:ext uri="{FF2B5EF4-FFF2-40B4-BE49-F238E27FC236}">
                    <a16:creationId xmlns:a16="http://schemas.microsoft.com/office/drawing/2014/main" id="{C71DCA7C-596C-47A9-A563-8C28C626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2" name="Freeform 262">
                <a:extLst>
                  <a:ext uri="{FF2B5EF4-FFF2-40B4-BE49-F238E27FC236}">
                    <a16:creationId xmlns:a16="http://schemas.microsoft.com/office/drawing/2014/main" id="{94D6FF9C-6DDC-4B73-B42D-BBF9461B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3" name="Freeform 263">
                <a:extLst>
                  <a:ext uri="{FF2B5EF4-FFF2-40B4-BE49-F238E27FC236}">
                    <a16:creationId xmlns:a16="http://schemas.microsoft.com/office/drawing/2014/main" id="{70E4D263-0714-4FE1-8BE0-82150BD8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4" name="Freeform 264">
                <a:extLst>
                  <a:ext uri="{FF2B5EF4-FFF2-40B4-BE49-F238E27FC236}">
                    <a16:creationId xmlns:a16="http://schemas.microsoft.com/office/drawing/2014/main" id="{7D1746D3-1100-4EA7-8366-82FE8AE1C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5" name="Freeform 265">
                <a:extLst>
                  <a:ext uri="{FF2B5EF4-FFF2-40B4-BE49-F238E27FC236}">
                    <a16:creationId xmlns:a16="http://schemas.microsoft.com/office/drawing/2014/main" id="{1539DAEA-B41E-42A3-8CFE-73ED6FDE4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6" name="Freeform 266">
                <a:extLst>
                  <a:ext uri="{FF2B5EF4-FFF2-40B4-BE49-F238E27FC236}">
                    <a16:creationId xmlns:a16="http://schemas.microsoft.com/office/drawing/2014/main" id="{9DE6A2DA-764A-4FD6-8DD0-F57130A33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7" name="Freeform 267">
                <a:extLst>
                  <a:ext uri="{FF2B5EF4-FFF2-40B4-BE49-F238E27FC236}">
                    <a16:creationId xmlns:a16="http://schemas.microsoft.com/office/drawing/2014/main" id="{92EA4378-512E-4C8B-A7CD-1A2924B3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8" name="Freeform 268">
                <a:extLst>
                  <a:ext uri="{FF2B5EF4-FFF2-40B4-BE49-F238E27FC236}">
                    <a16:creationId xmlns:a16="http://schemas.microsoft.com/office/drawing/2014/main" id="{E7D285FB-AB6B-4EF7-840D-14393EC5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9" name="Freeform 269">
                <a:extLst>
                  <a:ext uri="{FF2B5EF4-FFF2-40B4-BE49-F238E27FC236}">
                    <a16:creationId xmlns:a16="http://schemas.microsoft.com/office/drawing/2014/main" id="{1497A98A-E36F-4591-8C13-D3C7A95B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0" name="Freeform 270">
                <a:extLst>
                  <a:ext uri="{FF2B5EF4-FFF2-40B4-BE49-F238E27FC236}">
                    <a16:creationId xmlns:a16="http://schemas.microsoft.com/office/drawing/2014/main" id="{61C7E167-6F47-4B3D-A8C3-EB29E0DA9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1" name="Freeform 271">
                <a:extLst>
                  <a:ext uri="{FF2B5EF4-FFF2-40B4-BE49-F238E27FC236}">
                    <a16:creationId xmlns:a16="http://schemas.microsoft.com/office/drawing/2014/main" id="{1953B8C3-4923-46BB-B3F1-15BCE7F6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2" name="Freeform 272">
                <a:extLst>
                  <a:ext uri="{FF2B5EF4-FFF2-40B4-BE49-F238E27FC236}">
                    <a16:creationId xmlns:a16="http://schemas.microsoft.com/office/drawing/2014/main" id="{A473F0D6-1784-4779-A75D-4E1ED19A5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3" name="Freeform 273">
                <a:extLst>
                  <a:ext uri="{FF2B5EF4-FFF2-40B4-BE49-F238E27FC236}">
                    <a16:creationId xmlns:a16="http://schemas.microsoft.com/office/drawing/2014/main" id="{9142029A-C234-4215-A60E-0728BF01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4" name="Freeform 274">
                <a:extLst>
                  <a:ext uri="{FF2B5EF4-FFF2-40B4-BE49-F238E27FC236}">
                    <a16:creationId xmlns:a16="http://schemas.microsoft.com/office/drawing/2014/main" id="{577130D4-2B0D-4009-9F0C-A4FF83DAE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5" name="Freeform 275">
                <a:extLst>
                  <a:ext uri="{FF2B5EF4-FFF2-40B4-BE49-F238E27FC236}">
                    <a16:creationId xmlns:a16="http://schemas.microsoft.com/office/drawing/2014/main" id="{E0915E94-8A50-45BA-8F8E-E5A23BEEC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6" name="Freeform 276">
                <a:extLst>
                  <a:ext uri="{FF2B5EF4-FFF2-40B4-BE49-F238E27FC236}">
                    <a16:creationId xmlns:a16="http://schemas.microsoft.com/office/drawing/2014/main" id="{B3C4231E-B096-436C-B9B1-81F047F2D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7" name="Freeform 277">
                <a:extLst>
                  <a:ext uri="{FF2B5EF4-FFF2-40B4-BE49-F238E27FC236}">
                    <a16:creationId xmlns:a16="http://schemas.microsoft.com/office/drawing/2014/main" id="{75385608-144A-4B68-B814-DC09BA08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8" name="Freeform 278">
                <a:extLst>
                  <a:ext uri="{FF2B5EF4-FFF2-40B4-BE49-F238E27FC236}">
                    <a16:creationId xmlns:a16="http://schemas.microsoft.com/office/drawing/2014/main" id="{E6AA66A7-667D-404F-A222-5CC61FA02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9" name="Freeform 279">
                <a:extLst>
                  <a:ext uri="{FF2B5EF4-FFF2-40B4-BE49-F238E27FC236}">
                    <a16:creationId xmlns:a16="http://schemas.microsoft.com/office/drawing/2014/main" id="{34FBD453-DC11-4543-98CE-E70F2907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0" name="Freeform 280">
                <a:extLst>
                  <a:ext uri="{FF2B5EF4-FFF2-40B4-BE49-F238E27FC236}">
                    <a16:creationId xmlns:a16="http://schemas.microsoft.com/office/drawing/2014/main" id="{2639E463-4697-4B36-867C-679D14C3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1" name="Freeform 281">
                <a:extLst>
                  <a:ext uri="{FF2B5EF4-FFF2-40B4-BE49-F238E27FC236}">
                    <a16:creationId xmlns:a16="http://schemas.microsoft.com/office/drawing/2014/main" id="{BA40A393-2776-4BF5-A45D-B08D17BBC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2" name="Freeform 282">
                <a:extLst>
                  <a:ext uri="{FF2B5EF4-FFF2-40B4-BE49-F238E27FC236}">
                    <a16:creationId xmlns:a16="http://schemas.microsoft.com/office/drawing/2014/main" id="{28344CB6-1BCD-4540-A38C-E1508376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3" name="Freeform 283">
                <a:extLst>
                  <a:ext uri="{FF2B5EF4-FFF2-40B4-BE49-F238E27FC236}">
                    <a16:creationId xmlns:a16="http://schemas.microsoft.com/office/drawing/2014/main" id="{E9C5D231-F650-4531-B26E-8A0EA7512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4" name="Freeform 284">
                <a:extLst>
                  <a:ext uri="{FF2B5EF4-FFF2-40B4-BE49-F238E27FC236}">
                    <a16:creationId xmlns:a16="http://schemas.microsoft.com/office/drawing/2014/main" id="{89064C0B-4AE2-4F67-A553-69466BD6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5" name="Freeform 285">
                <a:extLst>
                  <a:ext uri="{FF2B5EF4-FFF2-40B4-BE49-F238E27FC236}">
                    <a16:creationId xmlns:a16="http://schemas.microsoft.com/office/drawing/2014/main" id="{97A0135B-9356-4FB8-AD0A-E6462EF8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6" name="Freeform 286">
                <a:extLst>
                  <a:ext uri="{FF2B5EF4-FFF2-40B4-BE49-F238E27FC236}">
                    <a16:creationId xmlns:a16="http://schemas.microsoft.com/office/drawing/2014/main" id="{9CAD47ED-F743-4F93-AA5C-8AADD4A2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7" name="Freeform 287">
                <a:extLst>
                  <a:ext uri="{FF2B5EF4-FFF2-40B4-BE49-F238E27FC236}">
                    <a16:creationId xmlns:a16="http://schemas.microsoft.com/office/drawing/2014/main" id="{95CE6C23-4A41-4E5E-8E9C-B3678A385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8" name="Freeform 288">
                <a:extLst>
                  <a:ext uri="{FF2B5EF4-FFF2-40B4-BE49-F238E27FC236}">
                    <a16:creationId xmlns:a16="http://schemas.microsoft.com/office/drawing/2014/main" id="{16BF7363-E3F2-4793-B088-CBBB48640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9" name="Freeform 289">
                <a:extLst>
                  <a:ext uri="{FF2B5EF4-FFF2-40B4-BE49-F238E27FC236}">
                    <a16:creationId xmlns:a16="http://schemas.microsoft.com/office/drawing/2014/main" id="{325235CB-B58B-40F0-967E-1B4CF6C70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0" name="Freeform 290">
                <a:extLst>
                  <a:ext uri="{FF2B5EF4-FFF2-40B4-BE49-F238E27FC236}">
                    <a16:creationId xmlns:a16="http://schemas.microsoft.com/office/drawing/2014/main" id="{79ECDDE9-DD27-48FF-889C-81D8A7254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1" name="Freeform 291">
                <a:extLst>
                  <a:ext uri="{FF2B5EF4-FFF2-40B4-BE49-F238E27FC236}">
                    <a16:creationId xmlns:a16="http://schemas.microsoft.com/office/drawing/2014/main" id="{34A21100-5636-42D7-896D-B6E476A8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2" name="Freeform 292">
                <a:extLst>
                  <a:ext uri="{FF2B5EF4-FFF2-40B4-BE49-F238E27FC236}">
                    <a16:creationId xmlns:a16="http://schemas.microsoft.com/office/drawing/2014/main" id="{44973F02-2EB4-4711-8E8D-03D40482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3" name="Freeform 293">
                <a:extLst>
                  <a:ext uri="{FF2B5EF4-FFF2-40B4-BE49-F238E27FC236}">
                    <a16:creationId xmlns:a16="http://schemas.microsoft.com/office/drawing/2014/main" id="{D7AFB84C-874F-4838-9A3B-48EE278C1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4" name="Freeform 294">
                <a:extLst>
                  <a:ext uri="{FF2B5EF4-FFF2-40B4-BE49-F238E27FC236}">
                    <a16:creationId xmlns:a16="http://schemas.microsoft.com/office/drawing/2014/main" id="{20D49DDB-ED1B-46EE-B4B9-452389C8E7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5" name="Freeform 295">
                <a:extLst>
                  <a:ext uri="{FF2B5EF4-FFF2-40B4-BE49-F238E27FC236}">
                    <a16:creationId xmlns:a16="http://schemas.microsoft.com/office/drawing/2014/main" id="{EEFECD3F-EE56-47B3-B2D2-DAB53D60D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6" name="Freeform 296">
                <a:extLst>
                  <a:ext uri="{FF2B5EF4-FFF2-40B4-BE49-F238E27FC236}">
                    <a16:creationId xmlns:a16="http://schemas.microsoft.com/office/drawing/2014/main" id="{ED97F8E1-35F2-4674-AC1F-074CD047A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7" name="Freeform 297">
                <a:extLst>
                  <a:ext uri="{FF2B5EF4-FFF2-40B4-BE49-F238E27FC236}">
                    <a16:creationId xmlns:a16="http://schemas.microsoft.com/office/drawing/2014/main" id="{8E258E95-CF9D-4728-90BC-5960976281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8" name="Freeform 298">
                <a:extLst>
                  <a:ext uri="{FF2B5EF4-FFF2-40B4-BE49-F238E27FC236}">
                    <a16:creationId xmlns:a16="http://schemas.microsoft.com/office/drawing/2014/main" id="{45D0EA44-0CAC-4FD0-817B-AC512A4CC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9" name="Freeform 299">
                <a:extLst>
                  <a:ext uri="{FF2B5EF4-FFF2-40B4-BE49-F238E27FC236}">
                    <a16:creationId xmlns:a16="http://schemas.microsoft.com/office/drawing/2014/main" id="{7EB03DAD-D6DA-4D1B-B974-3BE545F38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0" name="Freeform 300">
                <a:extLst>
                  <a:ext uri="{FF2B5EF4-FFF2-40B4-BE49-F238E27FC236}">
                    <a16:creationId xmlns:a16="http://schemas.microsoft.com/office/drawing/2014/main" id="{ECC8FF2E-F71E-4A9D-B0B9-885CE06DE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1" name="Freeform 301">
                <a:extLst>
                  <a:ext uri="{FF2B5EF4-FFF2-40B4-BE49-F238E27FC236}">
                    <a16:creationId xmlns:a16="http://schemas.microsoft.com/office/drawing/2014/main" id="{76D3D800-A3EC-40E8-AF6B-482B0517D7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2" name="Freeform 302">
                <a:extLst>
                  <a:ext uri="{FF2B5EF4-FFF2-40B4-BE49-F238E27FC236}">
                    <a16:creationId xmlns:a16="http://schemas.microsoft.com/office/drawing/2014/main" id="{E315DE09-E6D1-4226-85D5-0B03EE6307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3" name="Freeform 303">
                <a:extLst>
                  <a:ext uri="{FF2B5EF4-FFF2-40B4-BE49-F238E27FC236}">
                    <a16:creationId xmlns:a16="http://schemas.microsoft.com/office/drawing/2014/main" id="{5EEF5BB0-08C1-4EC8-B5F5-80EAE3158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4" name="Freeform 304">
                <a:extLst>
                  <a:ext uri="{FF2B5EF4-FFF2-40B4-BE49-F238E27FC236}">
                    <a16:creationId xmlns:a16="http://schemas.microsoft.com/office/drawing/2014/main" id="{706DE800-5A4B-4106-A4BF-9AF180BCAC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5" name="Freeform 305">
                <a:extLst>
                  <a:ext uri="{FF2B5EF4-FFF2-40B4-BE49-F238E27FC236}">
                    <a16:creationId xmlns:a16="http://schemas.microsoft.com/office/drawing/2014/main" id="{9B241754-A46A-446F-9934-59DA8856F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6" name="Freeform 306">
                <a:extLst>
                  <a:ext uri="{FF2B5EF4-FFF2-40B4-BE49-F238E27FC236}">
                    <a16:creationId xmlns:a16="http://schemas.microsoft.com/office/drawing/2014/main" id="{78930444-D200-44F1-8B61-097C176C2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7" name="Freeform 307">
                <a:extLst>
                  <a:ext uri="{FF2B5EF4-FFF2-40B4-BE49-F238E27FC236}">
                    <a16:creationId xmlns:a16="http://schemas.microsoft.com/office/drawing/2014/main" id="{E8E8AD0E-61CF-46DC-8CDD-9DAE5EAA4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8" name="Freeform 308">
                <a:extLst>
                  <a:ext uri="{FF2B5EF4-FFF2-40B4-BE49-F238E27FC236}">
                    <a16:creationId xmlns:a16="http://schemas.microsoft.com/office/drawing/2014/main" id="{05A52601-CE72-4257-9027-68F68C06C7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9" name="Freeform 309">
                <a:extLst>
                  <a:ext uri="{FF2B5EF4-FFF2-40B4-BE49-F238E27FC236}">
                    <a16:creationId xmlns:a16="http://schemas.microsoft.com/office/drawing/2014/main" id="{AEB79577-6AFD-4673-A791-6C6082FECF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0" name="Freeform 310">
                <a:extLst>
                  <a:ext uri="{FF2B5EF4-FFF2-40B4-BE49-F238E27FC236}">
                    <a16:creationId xmlns:a16="http://schemas.microsoft.com/office/drawing/2014/main" id="{2A608377-FA78-4BC9-AAE6-6F86F8336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1" name="Freeform 311">
                <a:extLst>
                  <a:ext uri="{FF2B5EF4-FFF2-40B4-BE49-F238E27FC236}">
                    <a16:creationId xmlns:a16="http://schemas.microsoft.com/office/drawing/2014/main" id="{FBDAF8AC-2BBA-4936-8DBD-BDD10E40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2" name="Freeform 312">
                <a:extLst>
                  <a:ext uri="{FF2B5EF4-FFF2-40B4-BE49-F238E27FC236}">
                    <a16:creationId xmlns:a16="http://schemas.microsoft.com/office/drawing/2014/main" id="{EB397DE5-0F9C-41DA-BA89-3DABA7DA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3" name="Freeform 313">
                <a:extLst>
                  <a:ext uri="{FF2B5EF4-FFF2-40B4-BE49-F238E27FC236}">
                    <a16:creationId xmlns:a16="http://schemas.microsoft.com/office/drawing/2014/main" id="{48F8E35F-385F-44D2-A6D3-5DB8582D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4" name="Freeform 314">
                <a:extLst>
                  <a:ext uri="{FF2B5EF4-FFF2-40B4-BE49-F238E27FC236}">
                    <a16:creationId xmlns:a16="http://schemas.microsoft.com/office/drawing/2014/main" id="{26CD8B4D-95C5-45C4-BDE7-B82A0F86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5" name="Freeform 315">
                <a:extLst>
                  <a:ext uri="{FF2B5EF4-FFF2-40B4-BE49-F238E27FC236}">
                    <a16:creationId xmlns:a16="http://schemas.microsoft.com/office/drawing/2014/main" id="{33617146-B384-4BBF-9E03-5EF562634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6" name="Freeform 316">
                <a:extLst>
                  <a:ext uri="{FF2B5EF4-FFF2-40B4-BE49-F238E27FC236}">
                    <a16:creationId xmlns:a16="http://schemas.microsoft.com/office/drawing/2014/main" id="{337E9B2F-ACBC-4553-A8AD-D036439F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7" name="Freeform 317">
                <a:extLst>
                  <a:ext uri="{FF2B5EF4-FFF2-40B4-BE49-F238E27FC236}">
                    <a16:creationId xmlns:a16="http://schemas.microsoft.com/office/drawing/2014/main" id="{63EE9D8F-BBCA-413E-B1ED-7CB1C755B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8" name="Freeform 318">
                <a:extLst>
                  <a:ext uri="{FF2B5EF4-FFF2-40B4-BE49-F238E27FC236}">
                    <a16:creationId xmlns:a16="http://schemas.microsoft.com/office/drawing/2014/main" id="{CB7DF615-6B07-4508-9D50-30FA1E0E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9" name="Freeform 319">
                <a:extLst>
                  <a:ext uri="{FF2B5EF4-FFF2-40B4-BE49-F238E27FC236}">
                    <a16:creationId xmlns:a16="http://schemas.microsoft.com/office/drawing/2014/main" id="{E4FC0EBA-74E7-462B-B826-AF73675E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0" name="Freeform 320">
                <a:extLst>
                  <a:ext uri="{FF2B5EF4-FFF2-40B4-BE49-F238E27FC236}">
                    <a16:creationId xmlns:a16="http://schemas.microsoft.com/office/drawing/2014/main" id="{847AD694-7A88-4908-88ED-BA59314D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1" name="Freeform 321">
                <a:extLst>
                  <a:ext uri="{FF2B5EF4-FFF2-40B4-BE49-F238E27FC236}">
                    <a16:creationId xmlns:a16="http://schemas.microsoft.com/office/drawing/2014/main" id="{3EE1B45C-ABE0-4D63-8E14-C6035C6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2" name="Freeform 322">
                <a:extLst>
                  <a:ext uri="{FF2B5EF4-FFF2-40B4-BE49-F238E27FC236}">
                    <a16:creationId xmlns:a16="http://schemas.microsoft.com/office/drawing/2014/main" id="{3C957BB4-5120-4FBF-B061-ECD8B253C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3" name="Freeform 323">
                <a:extLst>
                  <a:ext uri="{FF2B5EF4-FFF2-40B4-BE49-F238E27FC236}">
                    <a16:creationId xmlns:a16="http://schemas.microsoft.com/office/drawing/2014/main" id="{FAEEA1F1-13FA-41C2-9B46-F895C572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4" name="Freeform 324">
                <a:extLst>
                  <a:ext uri="{FF2B5EF4-FFF2-40B4-BE49-F238E27FC236}">
                    <a16:creationId xmlns:a16="http://schemas.microsoft.com/office/drawing/2014/main" id="{02920AD8-893D-4B8E-8235-A1FE1810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5" name="Freeform 325">
                <a:extLst>
                  <a:ext uri="{FF2B5EF4-FFF2-40B4-BE49-F238E27FC236}">
                    <a16:creationId xmlns:a16="http://schemas.microsoft.com/office/drawing/2014/main" id="{5B2336E5-4ACF-458B-B4F9-6E3DB239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6" name="Freeform 326">
                <a:extLst>
                  <a:ext uri="{FF2B5EF4-FFF2-40B4-BE49-F238E27FC236}">
                    <a16:creationId xmlns:a16="http://schemas.microsoft.com/office/drawing/2014/main" id="{5DBE84CE-4C8F-4653-B3E9-7D550C87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7" name="Freeform 327">
                <a:extLst>
                  <a:ext uri="{FF2B5EF4-FFF2-40B4-BE49-F238E27FC236}">
                    <a16:creationId xmlns:a16="http://schemas.microsoft.com/office/drawing/2014/main" id="{ACA64800-863A-4D8E-815B-18C8BCE2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8" name="Freeform 328">
                <a:extLst>
                  <a:ext uri="{FF2B5EF4-FFF2-40B4-BE49-F238E27FC236}">
                    <a16:creationId xmlns:a16="http://schemas.microsoft.com/office/drawing/2014/main" id="{7F9481DC-2989-407B-A3EC-6B292C4A3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9" name="Freeform 329">
                <a:extLst>
                  <a:ext uri="{FF2B5EF4-FFF2-40B4-BE49-F238E27FC236}">
                    <a16:creationId xmlns:a16="http://schemas.microsoft.com/office/drawing/2014/main" id="{48C98F9C-49A5-4E0F-83F0-C5A26005B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0" name="Freeform 330">
                <a:extLst>
                  <a:ext uri="{FF2B5EF4-FFF2-40B4-BE49-F238E27FC236}">
                    <a16:creationId xmlns:a16="http://schemas.microsoft.com/office/drawing/2014/main" id="{1A05A777-50B7-4B59-AF88-B3265667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1" name="Freeform 331">
                <a:extLst>
                  <a:ext uri="{FF2B5EF4-FFF2-40B4-BE49-F238E27FC236}">
                    <a16:creationId xmlns:a16="http://schemas.microsoft.com/office/drawing/2014/main" id="{541DE25A-5167-4F2F-9621-9049941F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2" name="Freeform 332">
                <a:extLst>
                  <a:ext uri="{FF2B5EF4-FFF2-40B4-BE49-F238E27FC236}">
                    <a16:creationId xmlns:a16="http://schemas.microsoft.com/office/drawing/2014/main" id="{36AEB438-6B56-40AC-9542-FE4921E2E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3" name="Freeform 333">
                <a:extLst>
                  <a:ext uri="{FF2B5EF4-FFF2-40B4-BE49-F238E27FC236}">
                    <a16:creationId xmlns:a16="http://schemas.microsoft.com/office/drawing/2014/main" id="{F6D86D18-A8F7-46AC-9601-AAE4D71C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4" name="Freeform 334">
                <a:extLst>
                  <a:ext uri="{FF2B5EF4-FFF2-40B4-BE49-F238E27FC236}">
                    <a16:creationId xmlns:a16="http://schemas.microsoft.com/office/drawing/2014/main" id="{14228833-406A-4061-A150-D7B4BADF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5" name="Freeform 335">
                <a:extLst>
                  <a:ext uri="{FF2B5EF4-FFF2-40B4-BE49-F238E27FC236}">
                    <a16:creationId xmlns:a16="http://schemas.microsoft.com/office/drawing/2014/main" id="{08ABB7B3-98AA-40E7-A8CC-CB3F0305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6" name="Freeform 336">
                <a:extLst>
                  <a:ext uri="{FF2B5EF4-FFF2-40B4-BE49-F238E27FC236}">
                    <a16:creationId xmlns:a16="http://schemas.microsoft.com/office/drawing/2014/main" id="{AC7B4B3C-A33B-4F3B-9B09-389996DD3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7" name="Freeform 337">
                <a:extLst>
                  <a:ext uri="{FF2B5EF4-FFF2-40B4-BE49-F238E27FC236}">
                    <a16:creationId xmlns:a16="http://schemas.microsoft.com/office/drawing/2014/main" id="{DACFEBCA-6DC6-48A2-ACC8-9D1B2CE28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8" name="Freeform 338">
                <a:extLst>
                  <a:ext uri="{FF2B5EF4-FFF2-40B4-BE49-F238E27FC236}">
                    <a16:creationId xmlns:a16="http://schemas.microsoft.com/office/drawing/2014/main" id="{DA13E2AE-CBA4-4A67-BC6E-8D726F8F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9" name="Freeform 339">
                <a:extLst>
                  <a:ext uri="{FF2B5EF4-FFF2-40B4-BE49-F238E27FC236}">
                    <a16:creationId xmlns:a16="http://schemas.microsoft.com/office/drawing/2014/main" id="{75A40C73-C325-43D5-927E-005A151B5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0" name="Freeform 340">
                <a:extLst>
                  <a:ext uri="{FF2B5EF4-FFF2-40B4-BE49-F238E27FC236}">
                    <a16:creationId xmlns:a16="http://schemas.microsoft.com/office/drawing/2014/main" id="{CB84EC4F-AEF5-4991-914A-D3D0FDCD8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1" name="Freeform 341">
                <a:extLst>
                  <a:ext uri="{FF2B5EF4-FFF2-40B4-BE49-F238E27FC236}">
                    <a16:creationId xmlns:a16="http://schemas.microsoft.com/office/drawing/2014/main" id="{0828CF08-C1B7-4950-8F8F-866F260E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2" name="Freeform 342">
                <a:extLst>
                  <a:ext uri="{FF2B5EF4-FFF2-40B4-BE49-F238E27FC236}">
                    <a16:creationId xmlns:a16="http://schemas.microsoft.com/office/drawing/2014/main" id="{EC069098-EFE9-4D37-AD4E-605F20FF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3" name="Freeform 343">
                <a:extLst>
                  <a:ext uri="{FF2B5EF4-FFF2-40B4-BE49-F238E27FC236}">
                    <a16:creationId xmlns:a16="http://schemas.microsoft.com/office/drawing/2014/main" id="{A5ACEE70-4B2A-45B7-A7BB-44B0A5CB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4" name="Freeform 344">
                <a:extLst>
                  <a:ext uri="{FF2B5EF4-FFF2-40B4-BE49-F238E27FC236}">
                    <a16:creationId xmlns:a16="http://schemas.microsoft.com/office/drawing/2014/main" id="{95CD6177-2110-4C6C-94EB-8F64CA4A0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5" name="Freeform 345">
                <a:extLst>
                  <a:ext uri="{FF2B5EF4-FFF2-40B4-BE49-F238E27FC236}">
                    <a16:creationId xmlns:a16="http://schemas.microsoft.com/office/drawing/2014/main" id="{E4BA2366-793D-4DF2-84AC-B3CC1EEBD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6" name="Freeform 346">
                <a:extLst>
                  <a:ext uri="{FF2B5EF4-FFF2-40B4-BE49-F238E27FC236}">
                    <a16:creationId xmlns:a16="http://schemas.microsoft.com/office/drawing/2014/main" id="{4E88329D-94F3-418D-A858-15CD38EE0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7" name="Freeform 347">
                <a:extLst>
                  <a:ext uri="{FF2B5EF4-FFF2-40B4-BE49-F238E27FC236}">
                    <a16:creationId xmlns:a16="http://schemas.microsoft.com/office/drawing/2014/main" id="{A08FB200-7BBE-4BDE-8820-AD4167B2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8" name="Freeform 348">
                <a:extLst>
                  <a:ext uri="{FF2B5EF4-FFF2-40B4-BE49-F238E27FC236}">
                    <a16:creationId xmlns:a16="http://schemas.microsoft.com/office/drawing/2014/main" id="{E7530ED4-A0A9-4291-95B0-F2047167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9" name="Freeform 349">
                <a:extLst>
                  <a:ext uri="{FF2B5EF4-FFF2-40B4-BE49-F238E27FC236}">
                    <a16:creationId xmlns:a16="http://schemas.microsoft.com/office/drawing/2014/main" id="{10D2CF72-10CA-4E3D-B66B-F11760441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0" name="Freeform 350">
                <a:extLst>
                  <a:ext uri="{FF2B5EF4-FFF2-40B4-BE49-F238E27FC236}">
                    <a16:creationId xmlns:a16="http://schemas.microsoft.com/office/drawing/2014/main" id="{C40F112A-E85C-48C7-B5EC-755E70910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1" name="Freeform 351">
                <a:extLst>
                  <a:ext uri="{FF2B5EF4-FFF2-40B4-BE49-F238E27FC236}">
                    <a16:creationId xmlns:a16="http://schemas.microsoft.com/office/drawing/2014/main" id="{B5F79A5E-7E1D-4A0D-813F-D5B441D6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2" name="Freeform 352">
                <a:extLst>
                  <a:ext uri="{FF2B5EF4-FFF2-40B4-BE49-F238E27FC236}">
                    <a16:creationId xmlns:a16="http://schemas.microsoft.com/office/drawing/2014/main" id="{8AE08E4B-3A5C-4354-BF3B-8713DE95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3" name="Freeform 353">
                <a:extLst>
                  <a:ext uri="{FF2B5EF4-FFF2-40B4-BE49-F238E27FC236}">
                    <a16:creationId xmlns:a16="http://schemas.microsoft.com/office/drawing/2014/main" id="{C21B251A-7658-4FB1-A9A2-0E4081EFC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4" name="Freeform 354">
                <a:extLst>
                  <a:ext uri="{FF2B5EF4-FFF2-40B4-BE49-F238E27FC236}">
                    <a16:creationId xmlns:a16="http://schemas.microsoft.com/office/drawing/2014/main" id="{773F14C4-B7FB-4B60-97E1-4F8DAC54F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5" name="Freeform 355">
                <a:extLst>
                  <a:ext uri="{FF2B5EF4-FFF2-40B4-BE49-F238E27FC236}">
                    <a16:creationId xmlns:a16="http://schemas.microsoft.com/office/drawing/2014/main" id="{FC8339D4-954B-4142-A904-70AF6988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6" name="Freeform 356">
                <a:extLst>
                  <a:ext uri="{FF2B5EF4-FFF2-40B4-BE49-F238E27FC236}">
                    <a16:creationId xmlns:a16="http://schemas.microsoft.com/office/drawing/2014/main" id="{F3322294-1802-4EBD-93D0-E57D8E9C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7" name="Freeform 357">
                <a:extLst>
                  <a:ext uri="{FF2B5EF4-FFF2-40B4-BE49-F238E27FC236}">
                    <a16:creationId xmlns:a16="http://schemas.microsoft.com/office/drawing/2014/main" id="{4678393B-B8C4-412F-90ED-6A9CE4E3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8" name="Freeform 358">
                <a:extLst>
                  <a:ext uri="{FF2B5EF4-FFF2-40B4-BE49-F238E27FC236}">
                    <a16:creationId xmlns:a16="http://schemas.microsoft.com/office/drawing/2014/main" id="{586F1A53-2CFD-4712-9E67-1AD96D61A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9" name="Freeform 359">
                <a:extLst>
                  <a:ext uri="{FF2B5EF4-FFF2-40B4-BE49-F238E27FC236}">
                    <a16:creationId xmlns:a16="http://schemas.microsoft.com/office/drawing/2014/main" id="{DFDCB1A9-88BC-4432-9EB4-56F203F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0" name="Freeform 360">
                <a:extLst>
                  <a:ext uri="{FF2B5EF4-FFF2-40B4-BE49-F238E27FC236}">
                    <a16:creationId xmlns:a16="http://schemas.microsoft.com/office/drawing/2014/main" id="{CB2E7C3A-C87A-4A6F-B9A3-384036D0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1" name="Freeform 361">
                <a:extLst>
                  <a:ext uri="{FF2B5EF4-FFF2-40B4-BE49-F238E27FC236}">
                    <a16:creationId xmlns:a16="http://schemas.microsoft.com/office/drawing/2014/main" id="{52C42663-6101-4E8C-B2EB-802273508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2" name="Freeform 362">
                <a:extLst>
                  <a:ext uri="{FF2B5EF4-FFF2-40B4-BE49-F238E27FC236}">
                    <a16:creationId xmlns:a16="http://schemas.microsoft.com/office/drawing/2014/main" id="{37D63915-7C8A-4CD0-B147-761F22D3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3" name="Freeform 363">
                <a:extLst>
                  <a:ext uri="{FF2B5EF4-FFF2-40B4-BE49-F238E27FC236}">
                    <a16:creationId xmlns:a16="http://schemas.microsoft.com/office/drawing/2014/main" id="{88C6934A-9135-48AD-8147-066DEB32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4" name="Freeform 364">
                <a:extLst>
                  <a:ext uri="{FF2B5EF4-FFF2-40B4-BE49-F238E27FC236}">
                    <a16:creationId xmlns:a16="http://schemas.microsoft.com/office/drawing/2014/main" id="{9B6E53C7-9CB0-4622-94A7-BB4CE668E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5" name="Freeform 365">
                <a:extLst>
                  <a:ext uri="{FF2B5EF4-FFF2-40B4-BE49-F238E27FC236}">
                    <a16:creationId xmlns:a16="http://schemas.microsoft.com/office/drawing/2014/main" id="{2FDEE0DE-E3DF-4EF6-855F-78ED2F5C6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6" name="Freeform 366">
                <a:extLst>
                  <a:ext uri="{FF2B5EF4-FFF2-40B4-BE49-F238E27FC236}">
                    <a16:creationId xmlns:a16="http://schemas.microsoft.com/office/drawing/2014/main" id="{1B083DF7-D5A4-4616-B50D-45246DA7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7" name="Freeform 367">
                <a:extLst>
                  <a:ext uri="{FF2B5EF4-FFF2-40B4-BE49-F238E27FC236}">
                    <a16:creationId xmlns:a16="http://schemas.microsoft.com/office/drawing/2014/main" id="{F36B95D3-4ED7-4A93-BF7A-039505316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8" name="Freeform 368">
                <a:extLst>
                  <a:ext uri="{FF2B5EF4-FFF2-40B4-BE49-F238E27FC236}">
                    <a16:creationId xmlns:a16="http://schemas.microsoft.com/office/drawing/2014/main" id="{BFD0A07D-48F9-415D-AD3C-931206326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9" name="Freeform 369">
                <a:extLst>
                  <a:ext uri="{FF2B5EF4-FFF2-40B4-BE49-F238E27FC236}">
                    <a16:creationId xmlns:a16="http://schemas.microsoft.com/office/drawing/2014/main" id="{897F4AF2-8F06-48DF-A4CC-58FCD7A40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0" name="Freeform 370">
                <a:extLst>
                  <a:ext uri="{FF2B5EF4-FFF2-40B4-BE49-F238E27FC236}">
                    <a16:creationId xmlns:a16="http://schemas.microsoft.com/office/drawing/2014/main" id="{478CC505-C4FB-4247-B3C4-AB89DD34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1" name="Freeform 371">
                <a:extLst>
                  <a:ext uri="{FF2B5EF4-FFF2-40B4-BE49-F238E27FC236}">
                    <a16:creationId xmlns:a16="http://schemas.microsoft.com/office/drawing/2014/main" id="{48755B9F-8545-49CE-980B-A167DC2B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2" name="Freeform 372">
                <a:extLst>
                  <a:ext uri="{FF2B5EF4-FFF2-40B4-BE49-F238E27FC236}">
                    <a16:creationId xmlns:a16="http://schemas.microsoft.com/office/drawing/2014/main" id="{83DE37A5-147A-4300-A043-1B2339256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3" name="Freeform 373">
                <a:extLst>
                  <a:ext uri="{FF2B5EF4-FFF2-40B4-BE49-F238E27FC236}">
                    <a16:creationId xmlns:a16="http://schemas.microsoft.com/office/drawing/2014/main" id="{CFDF26AB-DEF4-47B6-9295-6F7E8CD1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4" name="Freeform 374">
                <a:extLst>
                  <a:ext uri="{FF2B5EF4-FFF2-40B4-BE49-F238E27FC236}">
                    <a16:creationId xmlns:a16="http://schemas.microsoft.com/office/drawing/2014/main" id="{22C5A11D-8D7B-4D46-AE79-A8BAB682B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5" name="Freeform 375">
                <a:extLst>
                  <a:ext uri="{FF2B5EF4-FFF2-40B4-BE49-F238E27FC236}">
                    <a16:creationId xmlns:a16="http://schemas.microsoft.com/office/drawing/2014/main" id="{6E681013-1719-412B-ADD6-A3E14B5F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6" name="Freeform 376">
                <a:extLst>
                  <a:ext uri="{FF2B5EF4-FFF2-40B4-BE49-F238E27FC236}">
                    <a16:creationId xmlns:a16="http://schemas.microsoft.com/office/drawing/2014/main" id="{69C48829-4AAC-4E4E-8999-7A8AB11F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7" name="Freeform 377">
                <a:extLst>
                  <a:ext uri="{FF2B5EF4-FFF2-40B4-BE49-F238E27FC236}">
                    <a16:creationId xmlns:a16="http://schemas.microsoft.com/office/drawing/2014/main" id="{B277210A-BBFC-43DA-80CB-8C2270C3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8" name="Freeform 378">
                <a:extLst>
                  <a:ext uri="{FF2B5EF4-FFF2-40B4-BE49-F238E27FC236}">
                    <a16:creationId xmlns:a16="http://schemas.microsoft.com/office/drawing/2014/main" id="{B3F1767B-C91B-4478-AF97-02905E929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9" name="Freeform 379">
                <a:extLst>
                  <a:ext uri="{FF2B5EF4-FFF2-40B4-BE49-F238E27FC236}">
                    <a16:creationId xmlns:a16="http://schemas.microsoft.com/office/drawing/2014/main" id="{C31E861E-FB22-46A2-AFD4-5CDC92927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0" name="Freeform 380">
                <a:extLst>
                  <a:ext uri="{FF2B5EF4-FFF2-40B4-BE49-F238E27FC236}">
                    <a16:creationId xmlns:a16="http://schemas.microsoft.com/office/drawing/2014/main" id="{F7FF476A-8614-4AE9-BDEC-36705B9C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1" name="Freeform 381">
                <a:extLst>
                  <a:ext uri="{FF2B5EF4-FFF2-40B4-BE49-F238E27FC236}">
                    <a16:creationId xmlns:a16="http://schemas.microsoft.com/office/drawing/2014/main" id="{0A16F9CA-DDCE-41DF-9A69-386C7B54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2" name="Freeform 382">
                <a:extLst>
                  <a:ext uri="{FF2B5EF4-FFF2-40B4-BE49-F238E27FC236}">
                    <a16:creationId xmlns:a16="http://schemas.microsoft.com/office/drawing/2014/main" id="{E072818C-F1C6-4F0B-B554-92C0D083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3" name="Freeform 383">
                <a:extLst>
                  <a:ext uri="{FF2B5EF4-FFF2-40B4-BE49-F238E27FC236}">
                    <a16:creationId xmlns:a16="http://schemas.microsoft.com/office/drawing/2014/main" id="{AE10F8D8-506B-4ACD-811F-3A6E44366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4" name="Freeform 384">
                <a:extLst>
                  <a:ext uri="{FF2B5EF4-FFF2-40B4-BE49-F238E27FC236}">
                    <a16:creationId xmlns:a16="http://schemas.microsoft.com/office/drawing/2014/main" id="{3F736F47-C247-48F8-8568-F099EB6D4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5" name="Freeform 385">
                <a:extLst>
                  <a:ext uri="{FF2B5EF4-FFF2-40B4-BE49-F238E27FC236}">
                    <a16:creationId xmlns:a16="http://schemas.microsoft.com/office/drawing/2014/main" id="{50B51855-A3E9-4D0E-BBFA-9F1CC218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6" name="Freeform 386">
                <a:extLst>
                  <a:ext uri="{FF2B5EF4-FFF2-40B4-BE49-F238E27FC236}">
                    <a16:creationId xmlns:a16="http://schemas.microsoft.com/office/drawing/2014/main" id="{2F13811D-E374-4FF4-9468-4D41C9DC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7" name="Freeform 387">
                <a:extLst>
                  <a:ext uri="{FF2B5EF4-FFF2-40B4-BE49-F238E27FC236}">
                    <a16:creationId xmlns:a16="http://schemas.microsoft.com/office/drawing/2014/main" id="{5AFCF866-07EA-4A03-A76C-C601C5822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8" name="Freeform 388">
                <a:extLst>
                  <a:ext uri="{FF2B5EF4-FFF2-40B4-BE49-F238E27FC236}">
                    <a16:creationId xmlns:a16="http://schemas.microsoft.com/office/drawing/2014/main" id="{2793BA57-5EBB-4C93-BE46-98C3C455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9" name="Freeform 389">
                <a:extLst>
                  <a:ext uri="{FF2B5EF4-FFF2-40B4-BE49-F238E27FC236}">
                    <a16:creationId xmlns:a16="http://schemas.microsoft.com/office/drawing/2014/main" id="{66FC21C1-BF63-49A4-8214-5CBAE9F79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0" name="Freeform 390">
                <a:extLst>
                  <a:ext uri="{FF2B5EF4-FFF2-40B4-BE49-F238E27FC236}">
                    <a16:creationId xmlns:a16="http://schemas.microsoft.com/office/drawing/2014/main" id="{6A44574D-497E-4187-A9E8-DA09C147B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1" name="Freeform 391">
                <a:extLst>
                  <a:ext uri="{FF2B5EF4-FFF2-40B4-BE49-F238E27FC236}">
                    <a16:creationId xmlns:a16="http://schemas.microsoft.com/office/drawing/2014/main" id="{93D54FC1-539D-424C-9EF7-1CE42BB0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2" name="Freeform 392">
                <a:extLst>
                  <a:ext uri="{FF2B5EF4-FFF2-40B4-BE49-F238E27FC236}">
                    <a16:creationId xmlns:a16="http://schemas.microsoft.com/office/drawing/2014/main" id="{07E25A8A-851C-4144-B389-D1A954994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3" name="Freeform 393">
                <a:extLst>
                  <a:ext uri="{FF2B5EF4-FFF2-40B4-BE49-F238E27FC236}">
                    <a16:creationId xmlns:a16="http://schemas.microsoft.com/office/drawing/2014/main" id="{4C66057F-7B0F-4BED-A3B5-E8E4E0A6D8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4" name="Freeform 394">
                <a:extLst>
                  <a:ext uri="{FF2B5EF4-FFF2-40B4-BE49-F238E27FC236}">
                    <a16:creationId xmlns:a16="http://schemas.microsoft.com/office/drawing/2014/main" id="{E3C1B7F9-113B-408D-B4AC-A236FBE42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5" name="Freeform 395">
                <a:extLst>
                  <a:ext uri="{FF2B5EF4-FFF2-40B4-BE49-F238E27FC236}">
                    <a16:creationId xmlns:a16="http://schemas.microsoft.com/office/drawing/2014/main" id="{7979BEC5-7A65-4397-8C5D-D9360FAB2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6" name="Freeform 396">
                <a:extLst>
                  <a:ext uri="{FF2B5EF4-FFF2-40B4-BE49-F238E27FC236}">
                    <a16:creationId xmlns:a16="http://schemas.microsoft.com/office/drawing/2014/main" id="{A6426172-AEEA-4C89-B7E4-3CDA26917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7" name="Freeform 397">
                <a:extLst>
                  <a:ext uri="{FF2B5EF4-FFF2-40B4-BE49-F238E27FC236}">
                    <a16:creationId xmlns:a16="http://schemas.microsoft.com/office/drawing/2014/main" id="{DB46FBC6-25C2-49E8-BEEF-0EA482EFF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8" name="Freeform 398">
                <a:extLst>
                  <a:ext uri="{FF2B5EF4-FFF2-40B4-BE49-F238E27FC236}">
                    <a16:creationId xmlns:a16="http://schemas.microsoft.com/office/drawing/2014/main" id="{AA384C14-F89B-4101-87D0-D5999D6EC0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9" name="Freeform 399">
                <a:extLst>
                  <a:ext uri="{FF2B5EF4-FFF2-40B4-BE49-F238E27FC236}">
                    <a16:creationId xmlns:a16="http://schemas.microsoft.com/office/drawing/2014/main" id="{6293D233-5F83-480A-B950-2BED84E8E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0" name="Freeform 400">
                <a:extLst>
                  <a:ext uri="{FF2B5EF4-FFF2-40B4-BE49-F238E27FC236}">
                    <a16:creationId xmlns:a16="http://schemas.microsoft.com/office/drawing/2014/main" id="{888BB2F6-AB21-4D3D-98E7-50BD81B9B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1" name="Freeform 401">
                <a:extLst>
                  <a:ext uri="{FF2B5EF4-FFF2-40B4-BE49-F238E27FC236}">
                    <a16:creationId xmlns:a16="http://schemas.microsoft.com/office/drawing/2014/main" id="{7943D1E3-B013-42DE-9F78-087A2F02C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2" name="Freeform 402">
                <a:extLst>
                  <a:ext uri="{FF2B5EF4-FFF2-40B4-BE49-F238E27FC236}">
                    <a16:creationId xmlns:a16="http://schemas.microsoft.com/office/drawing/2014/main" id="{3D4D78CA-35F6-4E9F-8028-C62C304D9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3" name="Freeform 403">
                <a:extLst>
                  <a:ext uri="{FF2B5EF4-FFF2-40B4-BE49-F238E27FC236}">
                    <a16:creationId xmlns:a16="http://schemas.microsoft.com/office/drawing/2014/main" id="{CF1DED7D-05A9-4AA5-A1B3-C617855F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4" name="Freeform 404">
                <a:extLst>
                  <a:ext uri="{FF2B5EF4-FFF2-40B4-BE49-F238E27FC236}">
                    <a16:creationId xmlns:a16="http://schemas.microsoft.com/office/drawing/2014/main" id="{8725932C-1B23-4FB8-87CD-46A34A32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5" name="Freeform 405">
                <a:extLst>
                  <a:ext uri="{FF2B5EF4-FFF2-40B4-BE49-F238E27FC236}">
                    <a16:creationId xmlns:a16="http://schemas.microsoft.com/office/drawing/2014/main" id="{B80690D2-78A4-47D7-A14B-1B0CC40B9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6" name="Freeform 406">
                <a:extLst>
                  <a:ext uri="{FF2B5EF4-FFF2-40B4-BE49-F238E27FC236}">
                    <a16:creationId xmlns:a16="http://schemas.microsoft.com/office/drawing/2014/main" id="{D8F8EE83-6573-4EB8-9C27-43DD28AD0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7" name="Freeform 407">
                <a:extLst>
                  <a:ext uri="{FF2B5EF4-FFF2-40B4-BE49-F238E27FC236}">
                    <a16:creationId xmlns:a16="http://schemas.microsoft.com/office/drawing/2014/main" id="{B80DBE58-E434-4A76-989A-E2FD3EC7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8" name="Freeform 408">
                <a:extLst>
                  <a:ext uri="{FF2B5EF4-FFF2-40B4-BE49-F238E27FC236}">
                    <a16:creationId xmlns:a16="http://schemas.microsoft.com/office/drawing/2014/main" id="{737A92BB-CB43-453C-B35E-992BAB644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9" name="Freeform 409">
                <a:extLst>
                  <a:ext uri="{FF2B5EF4-FFF2-40B4-BE49-F238E27FC236}">
                    <a16:creationId xmlns:a16="http://schemas.microsoft.com/office/drawing/2014/main" id="{0B998C26-17E8-4723-A9EF-EECA37077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0" name="Freeform 410">
                <a:extLst>
                  <a:ext uri="{FF2B5EF4-FFF2-40B4-BE49-F238E27FC236}">
                    <a16:creationId xmlns:a16="http://schemas.microsoft.com/office/drawing/2014/main" id="{1A9D3C78-7120-4065-9954-155995D43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1" name="Freeform 411">
                <a:extLst>
                  <a:ext uri="{FF2B5EF4-FFF2-40B4-BE49-F238E27FC236}">
                    <a16:creationId xmlns:a16="http://schemas.microsoft.com/office/drawing/2014/main" id="{EC5C5816-0EFF-46D4-B979-1C210A437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2" name="Freeform 412">
                <a:extLst>
                  <a:ext uri="{FF2B5EF4-FFF2-40B4-BE49-F238E27FC236}">
                    <a16:creationId xmlns:a16="http://schemas.microsoft.com/office/drawing/2014/main" id="{2312B708-EA25-498D-9658-A3B8DD8F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3" name="Freeform 413">
                <a:extLst>
                  <a:ext uri="{FF2B5EF4-FFF2-40B4-BE49-F238E27FC236}">
                    <a16:creationId xmlns:a16="http://schemas.microsoft.com/office/drawing/2014/main" id="{87E755F5-34E8-4075-8435-42834B81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4" name="Freeform 414">
                <a:extLst>
                  <a:ext uri="{FF2B5EF4-FFF2-40B4-BE49-F238E27FC236}">
                    <a16:creationId xmlns:a16="http://schemas.microsoft.com/office/drawing/2014/main" id="{3C16675B-396A-448B-8E91-D689F562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5" name="Line 415">
                <a:extLst>
                  <a:ext uri="{FF2B5EF4-FFF2-40B4-BE49-F238E27FC236}">
                    <a16:creationId xmlns:a16="http://schemas.microsoft.com/office/drawing/2014/main" id="{EE97EB0F-546E-4968-B38C-D7EFC57C2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6" name="Freeform 416">
                <a:extLst>
                  <a:ext uri="{FF2B5EF4-FFF2-40B4-BE49-F238E27FC236}">
                    <a16:creationId xmlns:a16="http://schemas.microsoft.com/office/drawing/2014/main" id="{D24C52AA-B9F7-489E-BB3C-EE3C2928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7" name="Freeform 417">
                <a:extLst>
                  <a:ext uri="{FF2B5EF4-FFF2-40B4-BE49-F238E27FC236}">
                    <a16:creationId xmlns:a16="http://schemas.microsoft.com/office/drawing/2014/main" id="{DACAE32D-17C6-4538-BE6A-89E10B72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8" name="Freeform 418">
                <a:extLst>
                  <a:ext uri="{FF2B5EF4-FFF2-40B4-BE49-F238E27FC236}">
                    <a16:creationId xmlns:a16="http://schemas.microsoft.com/office/drawing/2014/main" id="{E29EBE74-F696-4346-BD0D-3B808AC5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9" name="Freeform 419">
                <a:extLst>
                  <a:ext uri="{FF2B5EF4-FFF2-40B4-BE49-F238E27FC236}">
                    <a16:creationId xmlns:a16="http://schemas.microsoft.com/office/drawing/2014/main" id="{17D5EFD1-20FF-4D52-AE30-F0411FFD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0" name="Freeform 420">
                <a:extLst>
                  <a:ext uri="{FF2B5EF4-FFF2-40B4-BE49-F238E27FC236}">
                    <a16:creationId xmlns:a16="http://schemas.microsoft.com/office/drawing/2014/main" id="{7CCEB19D-A2BC-4DC9-9E2C-741DA0002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1" name="Freeform 421">
                <a:extLst>
                  <a:ext uri="{FF2B5EF4-FFF2-40B4-BE49-F238E27FC236}">
                    <a16:creationId xmlns:a16="http://schemas.microsoft.com/office/drawing/2014/main" id="{94917C2C-54BB-48E8-8258-36A33658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2" name="Freeform 422">
                <a:extLst>
                  <a:ext uri="{FF2B5EF4-FFF2-40B4-BE49-F238E27FC236}">
                    <a16:creationId xmlns:a16="http://schemas.microsoft.com/office/drawing/2014/main" id="{732EFCDD-779A-4ADD-8E92-DF99FD55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3" name="Freeform 423">
                <a:extLst>
                  <a:ext uri="{FF2B5EF4-FFF2-40B4-BE49-F238E27FC236}">
                    <a16:creationId xmlns:a16="http://schemas.microsoft.com/office/drawing/2014/main" id="{216E481E-5D16-414A-A0FF-56391399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4" name="Freeform 424">
                <a:extLst>
                  <a:ext uri="{FF2B5EF4-FFF2-40B4-BE49-F238E27FC236}">
                    <a16:creationId xmlns:a16="http://schemas.microsoft.com/office/drawing/2014/main" id="{127C8757-A08D-4FAF-BFB5-241BABD89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5" name="Freeform 425">
                <a:extLst>
                  <a:ext uri="{FF2B5EF4-FFF2-40B4-BE49-F238E27FC236}">
                    <a16:creationId xmlns:a16="http://schemas.microsoft.com/office/drawing/2014/main" id="{C13DA48F-7D44-425C-BF02-A4A72BCCA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6" name="Freeform 426">
                <a:extLst>
                  <a:ext uri="{FF2B5EF4-FFF2-40B4-BE49-F238E27FC236}">
                    <a16:creationId xmlns:a16="http://schemas.microsoft.com/office/drawing/2014/main" id="{5550C7C1-0119-474C-99C3-EE0507D22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7" name="Freeform 427">
                <a:extLst>
                  <a:ext uri="{FF2B5EF4-FFF2-40B4-BE49-F238E27FC236}">
                    <a16:creationId xmlns:a16="http://schemas.microsoft.com/office/drawing/2014/main" id="{CE2F179C-1D21-4953-A0B2-57608E460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8" name="Freeform 428">
                <a:extLst>
                  <a:ext uri="{FF2B5EF4-FFF2-40B4-BE49-F238E27FC236}">
                    <a16:creationId xmlns:a16="http://schemas.microsoft.com/office/drawing/2014/main" id="{D249DB49-52AC-49E0-AE9D-38F9E97C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9" name="Freeform 429">
                <a:extLst>
                  <a:ext uri="{FF2B5EF4-FFF2-40B4-BE49-F238E27FC236}">
                    <a16:creationId xmlns:a16="http://schemas.microsoft.com/office/drawing/2014/main" id="{D2FB24E4-89EF-4BD5-BEAB-ED3BC4A6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0" name="Freeform 430">
                <a:extLst>
                  <a:ext uri="{FF2B5EF4-FFF2-40B4-BE49-F238E27FC236}">
                    <a16:creationId xmlns:a16="http://schemas.microsoft.com/office/drawing/2014/main" id="{6D8BDA91-4E4A-43A6-BE9F-C5D59585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1" name="Freeform 431">
                <a:extLst>
                  <a:ext uri="{FF2B5EF4-FFF2-40B4-BE49-F238E27FC236}">
                    <a16:creationId xmlns:a16="http://schemas.microsoft.com/office/drawing/2014/main" id="{C9168CE2-9B7A-42C3-AA94-2646564A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2" name="Freeform 432">
                <a:extLst>
                  <a:ext uri="{FF2B5EF4-FFF2-40B4-BE49-F238E27FC236}">
                    <a16:creationId xmlns:a16="http://schemas.microsoft.com/office/drawing/2014/main" id="{9142FBAE-9AD6-4FF0-A2C7-7AC6CCC39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3" name="Freeform 433">
                <a:extLst>
                  <a:ext uri="{FF2B5EF4-FFF2-40B4-BE49-F238E27FC236}">
                    <a16:creationId xmlns:a16="http://schemas.microsoft.com/office/drawing/2014/main" id="{B256E38B-33C4-411F-AF54-C136CB05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4" name="Freeform 434">
                <a:extLst>
                  <a:ext uri="{FF2B5EF4-FFF2-40B4-BE49-F238E27FC236}">
                    <a16:creationId xmlns:a16="http://schemas.microsoft.com/office/drawing/2014/main" id="{2A245B7F-04CD-4070-A76D-F494D889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5" name="Freeform 435">
                <a:extLst>
                  <a:ext uri="{FF2B5EF4-FFF2-40B4-BE49-F238E27FC236}">
                    <a16:creationId xmlns:a16="http://schemas.microsoft.com/office/drawing/2014/main" id="{ACE0A847-94D4-4865-BF3F-99F1F3F58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6" name="Freeform 436">
                <a:extLst>
                  <a:ext uri="{FF2B5EF4-FFF2-40B4-BE49-F238E27FC236}">
                    <a16:creationId xmlns:a16="http://schemas.microsoft.com/office/drawing/2014/main" id="{112A7A8C-3603-49B5-A74C-9D5C0335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7" name="Freeform 437">
                <a:extLst>
                  <a:ext uri="{FF2B5EF4-FFF2-40B4-BE49-F238E27FC236}">
                    <a16:creationId xmlns:a16="http://schemas.microsoft.com/office/drawing/2014/main" id="{A387348F-52A2-4066-87E6-F6CD5735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8" name="Freeform 438">
                <a:extLst>
                  <a:ext uri="{FF2B5EF4-FFF2-40B4-BE49-F238E27FC236}">
                    <a16:creationId xmlns:a16="http://schemas.microsoft.com/office/drawing/2014/main" id="{18DC9941-B066-43F9-8647-4EF15E3CA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9" name="Freeform 439">
                <a:extLst>
                  <a:ext uri="{FF2B5EF4-FFF2-40B4-BE49-F238E27FC236}">
                    <a16:creationId xmlns:a16="http://schemas.microsoft.com/office/drawing/2014/main" id="{D7FB4B8D-1C10-4A71-BD5A-EA79B7CD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0" name="Freeform 440">
                <a:extLst>
                  <a:ext uri="{FF2B5EF4-FFF2-40B4-BE49-F238E27FC236}">
                    <a16:creationId xmlns:a16="http://schemas.microsoft.com/office/drawing/2014/main" id="{5CD1AAE9-992A-49DF-9F19-41C544EFE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1" name="Freeform 441">
                <a:extLst>
                  <a:ext uri="{FF2B5EF4-FFF2-40B4-BE49-F238E27FC236}">
                    <a16:creationId xmlns:a16="http://schemas.microsoft.com/office/drawing/2014/main" id="{B81FE408-0458-4624-8FFC-424F59CC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2" name="Freeform 442">
                <a:extLst>
                  <a:ext uri="{FF2B5EF4-FFF2-40B4-BE49-F238E27FC236}">
                    <a16:creationId xmlns:a16="http://schemas.microsoft.com/office/drawing/2014/main" id="{5E57DF43-DC6F-43B2-8F32-D080BAFD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3" name="Freeform 443">
                <a:extLst>
                  <a:ext uri="{FF2B5EF4-FFF2-40B4-BE49-F238E27FC236}">
                    <a16:creationId xmlns:a16="http://schemas.microsoft.com/office/drawing/2014/main" id="{236604C5-7156-48AD-9DA2-17EC6ADFB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4" name="Freeform 444">
                <a:extLst>
                  <a:ext uri="{FF2B5EF4-FFF2-40B4-BE49-F238E27FC236}">
                    <a16:creationId xmlns:a16="http://schemas.microsoft.com/office/drawing/2014/main" id="{B2CD696F-066C-4A30-8D69-6836C9F79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5" name="Freeform 445">
                <a:extLst>
                  <a:ext uri="{FF2B5EF4-FFF2-40B4-BE49-F238E27FC236}">
                    <a16:creationId xmlns:a16="http://schemas.microsoft.com/office/drawing/2014/main" id="{09FE0263-716E-4C94-BFA3-484B80E40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6" name="Freeform 446">
                <a:extLst>
                  <a:ext uri="{FF2B5EF4-FFF2-40B4-BE49-F238E27FC236}">
                    <a16:creationId xmlns:a16="http://schemas.microsoft.com/office/drawing/2014/main" id="{98B40338-60F6-4330-B8C7-A6B2EA886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7" name="Freeform 447">
                <a:extLst>
                  <a:ext uri="{FF2B5EF4-FFF2-40B4-BE49-F238E27FC236}">
                    <a16:creationId xmlns:a16="http://schemas.microsoft.com/office/drawing/2014/main" id="{5819B54C-8341-4C9F-8BD5-400A6097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8" name="Freeform 448">
                <a:extLst>
                  <a:ext uri="{FF2B5EF4-FFF2-40B4-BE49-F238E27FC236}">
                    <a16:creationId xmlns:a16="http://schemas.microsoft.com/office/drawing/2014/main" id="{B29288ED-87A1-4B2E-BBBF-3E2A6015F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9" name="Freeform 449">
                <a:extLst>
                  <a:ext uri="{FF2B5EF4-FFF2-40B4-BE49-F238E27FC236}">
                    <a16:creationId xmlns:a16="http://schemas.microsoft.com/office/drawing/2014/main" id="{67064D24-69EF-4DEF-80F0-EBC8FF39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0" name="Freeform 450">
                <a:extLst>
                  <a:ext uri="{FF2B5EF4-FFF2-40B4-BE49-F238E27FC236}">
                    <a16:creationId xmlns:a16="http://schemas.microsoft.com/office/drawing/2014/main" id="{1DA19972-AB14-42C9-A6B2-17127E5BC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1" name="Freeform 451">
                <a:extLst>
                  <a:ext uri="{FF2B5EF4-FFF2-40B4-BE49-F238E27FC236}">
                    <a16:creationId xmlns:a16="http://schemas.microsoft.com/office/drawing/2014/main" id="{1EA9B8DD-F336-4FC8-BED8-665880B7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2" name="Freeform 452">
                <a:extLst>
                  <a:ext uri="{FF2B5EF4-FFF2-40B4-BE49-F238E27FC236}">
                    <a16:creationId xmlns:a16="http://schemas.microsoft.com/office/drawing/2014/main" id="{58141ED1-68DE-48F1-AD16-4EF376E37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3" name="Freeform 453">
                <a:extLst>
                  <a:ext uri="{FF2B5EF4-FFF2-40B4-BE49-F238E27FC236}">
                    <a16:creationId xmlns:a16="http://schemas.microsoft.com/office/drawing/2014/main" id="{95E148E8-CF7B-45C4-9A9E-B5F63AF9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4" name="Freeform 454">
                <a:extLst>
                  <a:ext uri="{FF2B5EF4-FFF2-40B4-BE49-F238E27FC236}">
                    <a16:creationId xmlns:a16="http://schemas.microsoft.com/office/drawing/2014/main" id="{5276E420-476E-4BB4-A090-6C7C31AE3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5" name="Freeform 455">
                <a:extLst>
                  <a:ext uri="{FF2B5EF4-FFF2-40B4-BE49-F238E27FC236}">
                    <a16:creationId xmlns:a16="http://schemas.microsoft.com/office/drawing/2014/main" id="{158F45C9-0C2B-4A6C-B430-8FE356719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6" name="Freeform 456">
                <a:extLst>
                  <a:ext uri="{FF2B5EF4-FFF2-40B4-BE49-F238E27FC236}">
                    <a16:creationId xmlns:a16="http://schemas.microsoft.com/office/drawing/2014/main" id="{C0BE1517-BAFA-45ED-A3F7-B45E9A9A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7" name="Freeform 457">
                <a:extLst>
                  <a:ext uri="{FF2B5EF4-FFF2-40B4-BE49-F238E27FC236}">
                    <a16:creationId xmlns:a16="http://schemas.microsoft.com/office/drawing/2014/main" id="{0C668484-D95A-4FD3-95D2-0BFBBCDFB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8" name="Freeform 458">
                <a:extLst>
                  <a:ext uri="{FF2B5EF4-FFF2-40B4-BE49-F238E27FC236}">
                    <a16:creationId xmlns:a16="http://schemas.microsoft.com/office/drawing/2014/main" id="{F9FB3C54-DEDA-4962-9CB2-EB11DCF1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40" name="Freeform 459">
              <a:extLst>
                <a:ext uri="{FF2B5EF4-FFF2-40B4-BE49-F238E27FC236}">
                  <a16:creationId xmlns:a16="http://schemas.microsoft.com/office/drawing/2014/main" id="{40150381-DD03-4C8D-9FBD-395B1666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460">
              <a:extLst>
                <a:ext uri="{FF2B5EF4-FFF2-40B4-BE49-F238E27FC236}">
                  <a16:creationId xmlns:a16="http://schemas.microsoft.com/office/drawing/2014/main" id="{821B0A91-AEC4-48B6-A773-D5CE7090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461">
              <a:extLst>
                <a:ext uri="{FF2B5EF4-FFF2-40B4-BE49-F238E27FC236}">
                  <a16:creationId xmlns:a16="http://schemas.microsoft.com/office/drawing/2014/main" id="{A7A04745-4AA2-4527-A9B5-8700E95E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462">
              <a:extLst>
                <a:ext uri="{FF2B5EF4-FFF2-40B4-BE49-F238E27FC236}">
                  <a16:creationId xmlns:a16="http://schemas.microsoft.com/office/drawing/2014/main" id="{9CC976BE-D69E-4AF9-9217-AAA6B5EF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463">
              <a:extLst>
                <a:ext uri="{FF2B5EF4-FFF2-40B4-BE49-F238E27FC236}">
                  <a16:creationId xmlns:a16="http://schemas.microsoft.com/office/drawing/2014/main" id="{B251665E-B8A2-4C44-B129-A8543B8D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464">
              <a:extLst>
                <a:ext uri="{FF2B5EF4-FFF2-40B4-BE49-F238E27FC236}">
                  <a16:creationId xmlns:a16="http://schemas.microsoft.com/office/drawing/2014/main" id="{C875CC4B-8573-43C3-BF4B-1E28681F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465">
              <a:extLst>
                <a:ext uri="{FF2B5EF4-FFF2-40B4-BE49-F238E27FC236}">
                  <a16:creationId xmlns:a16="http://schemas.microsoft.com/office/drawing/2014/main" id="{0A8EDF92-4068-45B3-85BC-88FB3528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466">
              <a:extLst>
                <a:ext uri="{FF2B5EF4-FFF2-40B4-BE49-F238E27FC236}">
                  <a16:creationId xmlns:a16="http://schemas.microsoft.com/office/drawing/2014/main" id="{026EFB2C-BA61-43DA-9591-5D90A554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Freeform 467">
              <a:extLst>
                <a:ext uri="{FF2B5EF4-FFF2-40B4-BE49-F238E27FC236}">
                  <a16:creationId xmlns:a16="http://schemas.microsoft.com/office/drawing/2014/main" id="{61B0AFAB-D4EA-4BD1-ABC0-B870B5C4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Freeform 468">
              <a:extLst>
                <a:ext uri="{FF2B5EF4-FFF2-40B4-BE49-F238E27FC236}">
                  <a16:creationId xmlns:a16="http://schemas.microsoft.com/office/drawing/2014/main" id="{2AA182CB-4DB1-4A35-A530-DF144B02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0" name="Freeform 469">
              <a:extLst>
                <a:ext uri="{FF2B5EF4-FFF2-40B4-BE49-F238E27FC236}">
                  <a16:creationId xmlns:a16="http://schemas.microsoft.com/office/drawing/2014/main" id="{4548D904-592A-4EC8-8B00-C97A149B8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1" name="Freeform 470">
              <a:extLst>
                <a:ext uri="{FF2B5EF4-FFF2-40B4-BE49-F238E27FC236}">
                  <a16:creationId xmlns:a16="http://schemas.microsoft.com/office/drawing/2014/main" id="{22EEAD1C-2006-4BC4-ABDE-BC2C8C66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2" name="Freeform 471">
              <a:extLst>
                <a:ext uri="{FF2B5EF4-FFF2-40B4-BE49-F238E27FC236}">
                  <a16:creationId xmlns:a16="http://schemas.microsoft.com/office/drawing/2014/main" id="{8E606359-2320-493C-9D76-C4F966B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3" name="Freeform 472">
              <a:extLst>
                <a:ext uri="{FF2B5EF4-FFF2-40B4-BE49-F238E27FC236}">
                  <a16:creationId xmlns:a16="http://schemas.microsoft.com/office/drawing/2014/main" id="{6574E085-637E-490D-9EF2-ABBEA6A2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4" name="Freeform 473">
              <a:extLst>
                <a:ext uri="{FF2B5EF4-FFF2-40B4-BE49-F238E27FC236}">
                  <a16:creationId xmlns:a16="http://schemas.microsoft.com/office/drawing/2014/main" id="{FB54465E-0DBE-4AD0-B0E1-FCB6C9D9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5" name="Freeform 474">
              <a:extLst>
                <a:ext uri="{FF2B5EF4-FFF2-40B4-BE49-F238E27FC236}">
                  <a16:creationId xmlns:a16="http://schemas.microsoft.com/office/drawing/2014/main" id="{328D948C-1B1F-41DB-ADFF-C02759CB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6" name="Freeform 475">
              <a:extLst>
                <a:ext uri="{FF2B5EF4-FFF2-40B4-BE49-F238E27FC236}">
                  <a16:creationId xmlns:a16="http://schemas.microsoft.com/office/drawing/2014/main" id="{6A53F442-CB33-4EF2-90BB-59344BE1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7" name="Freeform 476">
              <a:extLst>
                <a:ext uri="{FF2B5EF4-FFF2-40B4-BE49-F238E27FC236}">
                  <a16:creationId xmlns:a16="http://schemas.microsoft.com/office/drawing/2014/main" id="{002DE7A2-84E8-4D9E-94E7-5C427550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8" name="Freeform 477">
              <a:extLst>
                <a:ext uri="{FF2B5EF4-FFF2-40B4-BE49-F238E27FC236}">
                  <a16:creationId xmlns:a16="http://schemas.microsoft.com/office/drawing/2014/main" id="{2FB87BD4-9FCC-474F-867B-9EB4C087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9" name="Freeform 478">
              <a:extLst>
                <a:ext uri="{FF2B5EF4-FFF2-40B4-BE49-F238E27FC236}">
                  <a16:creationId xmlns:a16="http://schemas.microsoft.com/office/drawing/2014/main" id="{62853FDA-4D3C-4CA5-ABC1-923FEC0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0" name="Freeform 479">
              <a:extLst>
                <a:ext uri="{FF2B5EF4-FFF2-40B4-BE49-F238E27FC236}">
                  <a16:creationId xmlns:a16="http://schemas.microsoft.com/office/drawing/2014/main" id="{79A9140F-E7F7-4D78-8908-8ADF30A6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1" name="Freeform 480">
              <a:extLst>
                <a:ext uri="{FF2B5EF4-FFF2-40B4-BE49-F238E27FC236}">
                  <a16:creationId xmlns:a16="http://schemas.microsoft.com/office/drawing/2014/main" id="{38F18B4F-279B-456D-9962-99AF92A76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2" name="Freeform 481">
              <a:extLst>
                <a:ext uri="{FF2B5EF4-FFF2-40B4-BE49-F238E27FC236}">
                  <a16:creationId xmlns:a16="http://schemas.microsoft.com/office/drawing/2014/main" id="{B1779DF2-FFB2-49AF-9641-A36785A7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3" name="Freeform 482">
              <a:extLst>
                <a:ext uri="{FF2B5EF4-FFF2-40B4-BE49-F238E27FC236}">
                  <a16:creationId xmlns:a16="http://schemas.microsoft.com/office/drawing/2014/main" id="{01F8F50A-3F67-4494-AFAC-A3DD2601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Freeform 483">
              <a:extLst>
                <a:ext uri="{FF2B5EF4-FFF2-40B4-BE49-F238E27FC236}">
                  <a16:creationId xmlns:a16="http://schemas.microsoft.com/office/drawing/2014/main" id="{9486F2D2-23AA-44F8-A9C0-468CC772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Freeform 484">
              <a:extLst>
                <a:ext uri="{FF2B5EF4-FFF2-40B4-BE49-F238E27FC236}">
                  <a16:creationId xmlns:a16="http://schemas.microsoft.com/office/drawing/2014/main" id="{A2F978CB-1302-4D67-A0F8-00D1C1D0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Freeform 485">
              <a:extLst>
                <a:ext uri="{FF2B5EF4-FFF2-40B4-BE49-F238E27FC236}">
                  <a16:creationId xmlns:a16="http://schemas.microsoft.com/office/drawing/2014/main" id="{8C80541C-B51A-4B97-B5DC-99936327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7" name="Freeform 486">
              <a:extLst>
                <a:ext uri="{FF2B5EF4-FFF2-40B4-BE49-F238E27FC236}">
                  <a16:creationId xmlns:a16="http://schemas.microsoft.com/office/drawing/2014/main" id="{3902B903-2E32-4C92-B570-D1A25D56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" name="Freeform 487">
              <a:extLst>
                <a:ext uri="{FF2B5EF4-FFF2-40B4-BE49-F238E27FC236}">
                  <a16:creationId xmlns:a16="http://schemas.microsoft.com/office/drawing/2014/main" id="{EA9B111D-CBE5-4E6C-936C-FE6BF3E5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9" name="Freeform 488">
              <a:extLst>
                <a:ext uri="{FF2B5EF4-FFF2-40B4-BE49-F238E27FC236}">
                  <a16:creationId xmlns:a16="http://schemas.microsoft.com/office/drawing/2014/main" id="{FBC0326D-8757-44B8-B38B-6FCF42FDA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0" name="Freeform 489">
              <a:extLst>
                <a:ext uri="{FF2B5EF4-FFF2-40B4-BE49-F238E27FC236}">
                  <a16:creationId xmlns:a16="http://schemas.microsoft.com/office/drawing/2014/main" id="{5F367A52-6942-4DD8-9784-93C377A2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1" name="Freeform 490">
              <a:extLst>
                <a:ext uri="{FF2B5EF4-FFF2-40B4-BE49-F238E27FC236}">
                  <a16:creationId xmlns:a16="http://schemas.microsoft.com/office/drawing/2014/main" id="{B883DD1E-B436-4821-8B7E-47AC660C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2" name="Freeform 491">
              <a:extLst>
                <a:ext uri="{FF2B5EF4-FFF2-40B4-BE49-F238E27FC236}">
                  <a16:creationId xmlns:a16="http://schemas.microsoft.com/office/drawing/2014/main" id="{BBD8087C-EDFF-4737-8CC2-9EFFEEB6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3" name="Freeform 492">
              <a:extLst>
                <a:ext uri="{FF2B5EF4-FFF2-40B4-BE49-F238E27FC236}">
                  <a16:creationId xmlns:a16="http://schemas.microsoft.com/office/drawing/2014/main" id="{AF207A3F-60A9-41C8-B7FB-45767919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4" name="Freeform 493">
              <a:extLst>
                <a:ext uri="{FF2B5EF4-FFF2-40B4-BE49-F238E27FC236}">
                  <a16:creationId xmlns:a16="http://schemas.microsoft.com/office/drawing/2014/main" id="{5CB13D20-7F6B-4E50-A92D-80A82F5F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5" name="Freeform 494">
              <a:extLst>
                <a:ext uri="{FF2B5EF4-FFF2-40B4-BE49-F238E27FC236}">
                  <a16:creationId xmlns:a16="http://schemas.microsoft.com/office/drawing/2014/main" id="{B5606C4D-C2A0-4A49-BD9B-9C6244DA1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6" name="Freeform 495">
              <a:extLst>
                <a:ext uri="{FF2B5EF4-FFF2-40B4-BE49-F238E27FC236}">
                  <a16:creationId xmlns:a16="http://schemas.microsoft.com/office/drawing/2014/main" id="{0C60C061-5815-4240-95E7-6A1E7A46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7" name="Freeform 496">
              <a:extLst>
                <a:ext uri="{FF2B5EF4-FFF2-40B4-BE49-F238E27FC236}">
                  <a16:creationId xmlns:a16="http://schemas.microsoft.com/office/drawing/2014/main" id="{E404C1AA-2D01-4A6A-961F-C49B7626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8" name="Freeform 497">
              <a:extLst>
                <a:ext uri="{FF2B5EF4-FFF2-40B4-BE49-F238E27FC236}">
                  <a16:creationId xmlns:a16="http://schemas.microsoft.com/office/drawing/2014/main" id="{DFEB5CE5-A82B-4C49-BF4D-CD4CE28F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9" name="Freeform 498">
              <a:extLst>
                <a:ext uri="{FF2B5EF4-FFF2-40B4-BE49-F238E27FC236}">
                  <a16:creationId xmlns:a16="http://schemas.microsoft.com/office/drawing/2014/main" id="{A9FA0B83-7B79-4195-AC6C-D862B38A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0" name="Freeform 499">
              <a:extLst>
                <a:ext uri="{FF2B5EF4-FFF2-40B4-BE49-F238E27FC236}">
                  <a16:creationId xmlns:a16="http://schemas.microsoft.com/office/drawing/2014/main" id="{B94DC5B1-EB76-45A4-B4DF-594B4753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1" name="Freeform 500">
              <a:extLst>
                <a:ext uri="{FF2B5EF4-FFF2-40B4-BE49-F238E27FC236}">
                  <a16:creationId xmlns:a16="http://schemas.microsoft.com/office/drawing/2014/main" id="{10E8B672-555B-4EEE-B72B-280B4E48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Freeform 501">
              <a:extLst>
                <a:ext uri="{FF2B5EF4-FFF2-40B4-BE49-F238E27FC236}">
                  <a16:creationId xmlns:a16="http://schemas.microsoft.com/office/drawing/2014/main" id="{FA04209D-8BA3-4269-9065-F4E0AC6D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502">
              <a:extLst>
                <a:ext uri="{FF2B5EF4-FFF2-40B4-BE49-F238E27FC236}">
                  <a16:creationId xmlns:a16="http://schemas.microsoft.com/office/drawing/2014/main" id="{45E20A59-09BC-4E6B-BAFA-8FEB9A26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503">
              <a:extLst>
                <a:ext uri="{FF2B5EF4-FFF2-40B4-BE49-F238E27FC236}">
                  <a16:creationId xmlns:a16="http://schemas.microsoft.com/office/drawing/2014/main" id="{A27132BB-2564-4E4F-8622-B69550AC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504">
              <a:extLst>
                <a:ext uri="{FF2B5EF4-FFF2-40B4-BE49-F238E27FC236}">
                  <a16:creationId xmlns:a16="http://schemas.microsoft.com/office/drawing/2014/main" id="{8E0E93AB-DAC2-46F3-BB04-7DDF55B7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505">
              <a:extLst>
                <a:ext uri="{FF2B5EF4-FFF2-40B4-BE49-F238E27FC236}">
                  <a16:creationId xmlns:a16="http://schemas.microsoft.com/office/drawing/2014/main" id="{0F11AF94-6B5C-44BA-AB30-38B71039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506">
              <a:extLst>
                <a:ext uri="{FF2B5EF4-FFF2-40B4-BE49-F238E27FC236}">
                  <a16:creationId xmlns:a16="http://schemas.microsoft.com/office/drawing/2014/main" id="{7F1ECA0F-9046-4524-908A-36C60ACA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Freeform 507">
              <a:extLst>
                <a:ext uri="{FF2B5EF4-FFF2-40B4-BE49-F238E27FC236}">
                  <a16:creationId xmlns:a16="http://schemas.microsoft.com/office/drawing/2014/main" id="{8949600F-738F-44DA-B006-543CD3EC2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9" name="Freeform 508">
              <a:extLst>
                <a:ext uri="{FF2B5EF4-FFF2-40B4-BE49-F238E27FC236}">
                  <a16:creationId xmlns:a16="http://schemas.microsoft.com/office/drawing/2014/main" id="{1B5BADCF-E56E-4F80-8C14-6E74C721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0" name="Freeform 509">
              <a:extLst>
                <a:ext uri="{FF2B5EF4-FFF2-40B4-BE49-F238E27FC236}">
                  <a16:creationId xmlns:a16="http://schemas.microsoft.com/office/drawing/2014/main" id="{9449EE8F-2A07-44FE-B9FC-6E9E123F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Freeform 510">
              <a:extLst>
                <a:ext uri="{FF2B5EF4-FFF2-40B4-BE49-F238E27FC236}">
                  <a16:creationId xmlns:a16="http://schemas.microsoft.com/office/drawing/2014/main" id="{B2A55210-5A3D-4191-9BEA-294AFE0B5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Freeform 511">
              <a:extLst>
                <a:ext uri="{FF2B5EF4-FFF2-40B4-BE49-F238E27FC236}">
                  <a16:creationId xmlns:a16="http://schemas.microsoft.com/office/drawing/2014/main" id="{C1D84E73-A882-4EBB-984C-3B8582205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3" name="Freeform 512">
              <a:extLst>
                <a:ext uri="{FF2B5EF4-FFF2-40B4-BE49-F238E27FC236}">
                  <a16:creationId xmlns:a16="http://schemas.microsoft.com/office/drawing/2014/main" id="{AF3F201D-156C-4F56-BD54-2C81336A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4" name="Freeform 513">
              <a:extLst>
                <a:ext uri="{FF2B5EF4-FFF2-40B4-BE49-F238E27FC236}">
                  <a16:creationId xmlns:a16="http://schemas.microsoft.com/office/drawing/2014/main" id="{4846B7A0-17DA-4848-A752-8A2BFF7B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5" name="Freeform 514">
              <a:extLst>
                <a:ext uri="{FF2B5EF4-FFF2-40B4-BE49-F238E27FC236}">
                  <a16:creationId xmlns:a16="http://schemas.microsoft.com/office/drawing/2014/main" id="{5ADD4C4D-6DA1-4840-82F4-7C71D251B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6" name="Freeform 515">
              <a:extLst>
                <a:ext uri="{FF2B5EF4-FFF2-40B4-BE49-F238E27FC236}">
                  <a16:creationId xmlns:a16="http://schemas.microsoft.com/office/drawing/2014/main" id="{9C6B1E5A-84B1-46B3-935A-3189A806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7" name="Freeform 516">
              <a:extLst>
                <a:ext uri="{FF2B5EF4-FFF2-40B4-BE49-F238E27FC236}">
                  <a16:creationId xmlns:a16="http://schemas.microsoft.com/office/drawing/2014/main" id="{E5C3AC60-2CC0-4678-AD81-ADF5608B4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8" name="Freeform 517">
              <a:extLst>
                <a:ext uri="{FF2B5EF4-FFF2-40B4-BE49-F238E27FC236}">
                  <a16:creationId xmlns:a16="http://schemas.microsoft.com/office/drawing/2014/main" id="{4BD9203D-AD45-4CC3-920F-124801711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Freeform 518">
              <a:extLst>
                <a:ext uri="{FF2B5EF4-FFF2-40B4-BE49-F238E27FC236}">
                  <a16:creationId xmlns:a16="http://schemas.microsoft.com/office/drawing/2014/main" id="{ACAAF03E-5262-4761-8129-34CB0B4C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519">
              <a:extLst>
                <a:ext uri="{FF2B5EF4-FFF2-40B4-BE49-F238E27FC236}">
                  <a16:creationId xmlns:a16="http://schemas.microsoft.com/office/drawing/2014/main" id="{B5E3EAC3-4385-4D9C-B59A-D9F84224D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1" name="Freeform 520">
              <a:extLst>
                <a:ext uri="{FF2B5EF4-FFF2-40B4-BE49-F238E27FC236}">
                  <a16:creationId xmlns:a16="http://schemas.microsoft.com/office/drawing/2014/main" id="{6B557DC0-FD05-49BF-84D5-F3BFFEFA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2" name="Freeform 521">
              <a:extLst>
                <a:ext uri="{FF2B5EF4-FFF2-40B4-BE49-F238E27FC236}">
                  <a16:creationId xmlns:a16="http://schemas.microsoft.com/office/drawing/2014/main" id="{6C84F08F-50E7-400B-A1C2-5EDCAC6D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3" name="Freeform 522">
              <a:extLst>
                <a:ext uri="{FF2B5EF4-FFF2-40B4-BE49-F238E27FC236}">
                  <a16:creationId xmlns:a16="http://schemas.microsoft.com/office/drawing/2014/main" id="{96BAB163-9AB6-4CC7-93CA-D4BC0101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Freeform 523">
              <a:extLst>
                <a:ext uri="{FF2B5EF4-FFF2-40B4-BE49-F238E27FC236}">
                  <a16:creationId xmlns:a16="http://schemas.microsoft.com/office/drawing/2014/main" id="{9619F28F-9BB5-43F6-A956-CFBD5D24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Freeform 524">
              <a:extLst>
                <a:ext uri="{FF2B5EF4-FFF2-40B4-BE49-F238E27FC236}">
                  <a16:creationId xmlns:a16="http://schemas.microsoft.com/office/drawing/2014/main" id="{B58C76E9-E9CD-46B2-9BB3-633FF12DC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6" name="Freeform 525">
              <a:extLst>
                <a:ext uri="{FF2B5EF4-FFF2-40B4-BE49-F238E27FC236}">
                  <a16:creationId xmlns:a16="http://schemas.microsoft.com/office/drawing/2014/main" id="{F39AC999-F732-4669-9C73-67C69DD8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7" name="Freeform 526">
              <a:extLst>
                <a:ext uri="{FF2B5EF4-FFF2-40B4-BE49-F238E27FC236}">
                  <a16:creationId xmlns:a16="http://schemas.microsoft.com/office/drawing/2014/main" id="{6020DC3D-B4AD-47AF-AF00-E742E6AF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8" name="Freeform 527">
              <a:extLst>
                <a:ext uri="{FF2B5EF4-FFF2-40B4-BE49-F238E27FC236}">
                  <a16:creationId xmlns:a16="http://schemas.microsoft.com/office/drawing/2014/main" id="{40929BCA-1E10-4178-A030-0BC95389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9" name="Freeform 528">
              <a:extLst>
                <a:ext uri="{FF2B5EF4-FFF2-40B4-BE49-F238E27FC236}">
                  <a16:creationId xmlns:a16="http://schemas.microsoft.com/office/drawing/2014/main" id="{0973E152-C39E-4136-A97A-47D6301A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0" name="Freeform 529">
              <a:extLst>
                <a:ext uri="{FF2B5EF4-FFF2-40B4-BE49-F238E27FC236}">
                  <a16:creationId xmlns:a16="http://schemas.microsoft.com/office/drawing/2014/main" id="{472B6A0E-4D80-461C-87AE-6443AC3D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1" name="Freeform 530">
              <a:extLst>
                <a:ext uri="{FF2B5EF4-FFF2-40B4-BE49-F238E27FC236}">
                  <a16:creationId xmlns:a16="http://schemas.microsoft.com/office/drawing/2014/main" id="{A6B5BA3C-966F-40D7-912C-2002E84E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2" name="Freeform 531">
              <a:extLst>
                <a:ext uri="{FF2B5EF4-FFF2-40B4-BE49-F238E27FC236}">
                  <a16:creationId xmlns:a16="http://schemas.microsoft.com/office/drawing/2014/main" id="{0693E973-1CEB-4565-BC39-C285F5D58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3" name="Freeform 532">
              <a:extLst>
                <a:ext uri="{FF2B5EF4-FFF2-40B4-BE49-F238E27FC236}">
                  <a16:creationId xmlns:a16="http://schemas.microsoft.com/office/drawing/2014/main" id="{60348D7B-7F35-4F6F-9D9B-9CAAD815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4" name="Freeform 533">
              <a:extLst>
                <a:ext uri="{FF2B5EF4-FFF2-40B4-BE49-F238E27FC236}">
                  <a16:creationId xmlns:a16="http://schemas.microsoft.com/office/drawing/2014/main" id="{8E8F54CF-6C04-4847-86A3-6D08B8AA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5" name="Freeform 534">
              <a:extLst>
                <a:ext uri="{FF2B5EF4-FFF2-40B4-BE49-F238E27FC236}">
                  <a16:creationId xmlns:a16="http://schemas.microsoft.com/office/drawing/2014/main" id="{67287DC9-BD5D-4089-8600-660CD506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6" name="Freeform 535">
              <a:extLst>
                <a:ext uri="{FF2B5EF4-FFF2-40B4-BE49-F238E27FC236}">
                  <a16:creationId xmlns:a16="http://schemas.microsoft.com/office/drawing/2014/main" id="{0A93C8B4-FD9C-4E51-BE5B-F9C2E650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7" name="Freeform 536">
              <a:extLst>
                <a:ext uri="{FF2B5EF4-FFF2-40B4-BE49-F238E27FC236}">
                  <a16:creationId xmlns:a16="http://schemas.microsoft.com/office/drawing/2014/main" id="{C70B75E0-F00C-4F5A-B6D5-F6AAE52F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8" name="Freeform 537">
              <a:extLst>
                <a:ext uri="{FF2B5EF4-FFF2-40B4-BE49-F238E27FC236}">
                  <a16:creationId xmlns:a16="http://schemas.microsoft.com/office/drawing/2014/main" id="{C717BC5A-F1B1-496D-8EBE-880EFE95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9" name="Freeform 538">
              <a:extLst>
                <a:ext uri="{FF2B5EF4-FFF2-40B4-BE49-F238E27FC236}">
                  <a16:creationId xmlns:a16="http://schemas.microsoft.com/office/drawing/2014/main" id="{3157ED42-7D3B-4DB5-8222-8AAD6C2B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0" name="Freeform 539">
              <a:extLst>
                <a:ext uri="{FF2B5EF4-FFF2-40B4-BE49-F238E27FC236}">
                  <a16:creationId xmlns:a16="http://schemas.microsoft.com/office/drawing/2014/main" id="{1BF7D6CE-2E9C-4380-A9CF-9AD2E3E0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1" name="Freeform 540">
              <a:extLst>
                <a:ext uri="{FF2B5EF4-FFF2-40B4-BE49-F238E27FC236}">
                  <a16:creationId xmlns:a16="http://schemas.microsoft.com/office/drawing/2014/main" id="{43AA1DE9-EF5B-48F0-85FC-47650E15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Freeform 541">
              <a:extLst>
                <a:ext uri="{FF2B5EF4-FFF2-40B4-BE49-F238E27FC236}">
                  <a16:creationId xmlns:a16="http://schemas.microsoft.com/office/drawing/2014/main" id="{6E564054-C9DF-4C83-A761-DFA2E24A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3" name="Freeform 542">
              <a:extLst>
                <a:ext uri="{FF2B5EF4-FFF2-40B4-BE49-F238E27FC236}">
                  <a16:creationId xmlns:a16="http://schemas.microsoft.com/office/drawing/2014/main" id="{B76DD04F-AEEF-42B5-A2CB-1A72240B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4" name="Freeform 543">
              <a:extLst>
                <a:ext uri="{FF2B5EF4-FFF2-40B4-BE49-F238E27FC236}">
                  <a16:creationId xmlns:a16="http://schemas.microsoft.com/office/drawing/2014/main" id="{F6779B80-883D-49BA-9352-8F7EA593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5" name="Freeform 544">
              <a:extLst>
                <a:ext uri="{FF2B5EF4-FFF2-40B4-BE49-F238E27FC236}">
                  <a16:creationId xmlns:a16="http://schemas.microsoft.com/office/drawing/2014/main" id="{9B3A6889-9E31-4E01-A19E-DCD24886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6" name="Freeform 545">
              <a:extLst>
                <a:ext uri="{FF2B5EF4-FFF2-40B4-BE49-F238E27FC236}">
                  <a16:creationId xmlns:a16="http://schemas.microsoft.com/office/drawing/2014/main" id="{2E192BEE-8A0F-4E51-BA5C-C35E61B8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7" name="Freeform 546">
              <a:extLst>
                <a:ext uri="{FF2B5EF4-FFF2-40B4-BE49-F238E27FC236}">
                  <a16:creationId xmlns:a16="http://schemas.microsoft.com/office/drawing/2014/main" id="{6A018CAA-F00E-4B62-BAA9-ABE5974A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8" name="Freeform 547">
              <a:extLst>
                <a:ext uri="{FF2B5EF4-FFF2-40B4-BE49-F238E27FC236}">
                  <a16:creationId xmlns:a16="http://schemas.microsoft.com/office/drawing/2014/main" id="{9C2140D5-2B1C-4EA4-AD8D-235874B9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9" name="Freeform 548">
              <a:extLst>
                <a:ext uri="{FF2B5EF4-FFF2-40B4-BE49-F238E27FC236}">
                  <a16:creationId xmlns:a16="http://schemas.microsoft.com/office/drawing/2014/main" id="{8D433765-B964-4207-AD17-13EAF795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0" name="Freeform 549">
              <a:extLst>
                <a:ext uri="{FF2B5EF4-FFF2-40B4-BE49-F238E27FC236}">
                  <a16:creationId xmlns:a16="http://schemas.microsoft.com/office/drawing/2014/main" id="{9F3EDF92-DB8F-46B7-B3D2-3E552218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1" name="Freeform 550">
              <a:extLst>
                <a:ext uri="{FF2B5EF4-FFF2-40B4-BE49-F238E27FC236}">
                  <a16:creationId xmlns:a16="http://schemas.microsoft.com/office/drawing/2014/main" id="{6417C979-6747-48AB-BA6C-5D4041CD1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Freeform 551">
              <a:extLst>
                <a:ext uri="{FF2B5EF4-FFF2-40B4-BE49-F238E27FC236}">
                  <a16:creationId xmlns:a16="http://schemas.microsoft.com/office/drawing/2014/main" id="{0D697D18-F99F-428E-A9DD-FDF68CEB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3" name="Freeform 552">
              <a:extLst>
                <a:ext uri="{FF2B5EF4-FFF2-40B4-BE49-F238E27FC236}">
                  <a16:creationId xmlns:a16="http://schemas.microsoft.com/office/drawing/2014/main" id="{E1D88C9C-2E11-4E31-A60C-69E9C3E5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4" name="Freeform 553">
              <a:extLst>
                <a:ext uri="{FF2B5EF4-FFF2-40B4-BE49-F238E27FC236}">
                  <a16:creationId xmlns:a16="http://schemas.microsoft.com/office/drawing/2014/main" id="{3C12B385-070D-47E2-9C0F-378FF16D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5" name="Freeform 554">
              <a:extLst>
                <a:ext uri="{FF2B5EF4-FFF2-40B4-BE49-F238E27FC236}">
                  <a16:creationId xmlns:a16="http://schemas.microsoft.com/office/drawing/2014/main" id="{19B19559-BA81-43C4-A306-3AB9D06D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6" name="Freeform 555">
              <a:extLst>
                <a:ext uri="{FF2B5EF4-FFF2-40B4-BE49-F238E27FC236}">
                  <a16:creationId xmlns:a16="http://schemas.microsoft.com/office/drawing/2014/main" id="{9A912B40-5790-4B3E-AF9C-9D1FC072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7" name="Freeform 556">
              <a:extLst>
                <a:ext uri="{FF2B5EF4-FFF2-40B4-BE49-F238E27FC236}">
                  <a16:creationId xmlns:a16="http://schemas.microsoft.com/office/drawing/2014/main" id="{AAFF08D3-A6C5-472E-A855-86E12E3A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8" name="Freeform 557">
              <a:extLst>
                <a:ext uri="{FF2B5EF4-FFF2-40B4-BE49-F238E27FC236}">
                  <a16:creationId xmlns:a16="http://schemas.microsoft.com/office/drawing/2014/main" id="{9B803DF8-2530-4796-B870-60C029D5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9" name="Freeform 558">
              <a:extLst>
                <a:ext uri="{FF2B5EF4-FFF2-40B4-BE49-F238E27FC236}">
                  <a16:creationId xmlns:a16="http://schemas.microsoft.com/office/drawing/2014/main" id="{A0498072-8FFF-4FF8-AC50-E2BFC864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0" name="Freeform 559">
              <a:extLst>
                <a:ext uri="{FF2B5EF4-FFF2-40B4-BE49-F238E27FC236}">
                  <a16:creationId xmlns:a16="http://schemas.microsoft.com/office/drawing/2014/main" id="{35B3F8D8-87B2-4A7F-AC0B-CC134A6C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1" name="Freeform 560">
              <a:extLst>
                <a:ext uri="{FF2B5EF4-FFF2-40B4-BE49-F238E27FC236}">
                  <a16:creationId xmlns:a16="http://schemas.microsoft.com/office/drawing/2014/main" id="{82A63EA0-9A62-404F-96CB-3A2637526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2" name="Freeform 561">
              <a:extLst>
                <a:ext uri="{FF2B5EF4-FFF2-40B4-BE49-F238E27FC236}">
                  <a16:creationId xmlns:a16="http://schemas.microsoft.com/office/drawing/2014/main" id="{40734CA4-758B-4737-BA0E-58494BBA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3" name="Freeform 562">
              <a:extLst>
                <a:ext uri="{FF2B5EF4-FFF2-40B4-BE49-F238E27FC236}">
                  <a16:creationId xmlns:a16="http://schemas.microsoft.com/office/drawing/2014/main" id="{5E98D41E-3DEB-41F1-A38F-CD534FFA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4" name="Freeform 563">
              <a:extLst>
                <a:ext uri="{FF2B5EF4-FFF2-40B4-BE49-F238E27FC236}">
                  <a16:creationId xmlns:a16="http://schemas.microsoft.com/office/drawing/2014/main" id="{0ED02A45-6744-4BC8-9412-606D5BB7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5" name="Freeform 564">
              <a:extLst>
                <a:ext uri="{FF2B5EF4-FFF2-40B4-BE49-F238E27FC236}">
                  <a16:creationId xmlns:a16="http://schemas.microsoft.com/office/drawing/2014/main" id="{98E86494-B03C-493D-B151-5871480A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6" name="Freeform 565">
              <a:extLst>
                <a:ext uri="{FF2B5EF4-FFF2-40B4-BE49-F238E27FC236}">
                  <a16:creationId xmlns:a16="http://schemas.microsoft.com/office/drawing/2014/main" id="{4313B044-D794-4786-A043-01413276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7" name="Freeform 566">
              <a:extLst>
                <a:ext uri="{FF2B5EF4-FFF2-40B4-BE49-F238E27FC236}">
                  <a16:creationId xmlns:a16="http://schemas.microsoft.com/office/drawing/2014/main" id="{575E0F23-BDA5-438C-B5C0-9A8CA853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8" name="Freeform 567">
              <a:extLst>
                <a:ext uri="{FF2B5EF4-FFF2-40B4-BE49-F238E27FC236}">
                  <a16:creationId xmlns:a16="http://schemas.microsoft.com/office/drawing/2014/main" id="{A311EB14-7874-44EA-BB63-DF6ED619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9" name="Freeform 568">
              <a:extLst>
                <a:ext uri="{FF2B5EF4-FFF2-40B4-BE49-F238E27FC236}">
                  <a16:creationId xmlns:a16="http://schemas.microsoft.com/office/drawing/2014/main" id="{7B955C2C-18E4-4DE2-A2CF-38E884ED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0" name="Freeform 569">
              <a:extLst>
                <a:ext uri="{FF2B5EF4-FFF2-40B4-BE49-F238E27FC236}">
                  <a16:creationId xmlns:a16="http://schemas.microsoft.com/office/drawing/2014/main" id="{96E6F2B2-917A-4498-B91E-C6EBA68D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1" name="Freeform 570">
              <a:extLst>
                <a:ext uri="{FF2B5EF4-FFF2-40B4-BE49-F238E27FC236}">
                  <a16:creationId xmlns:a16="http://schemas.microsoft.com/office/drawing/2014/main" id="{0DFA5FE7-6FE5-4BF6-BC9E-4408B6C1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Freeform 571">
              <a:extLst>
                <a:ext uri="{FF2B5EF4-FFF2-40B4-BE49-F238E27FC236}">
                  <a16:creationId xmlns:a16="http://schemas.microsoft.com/office/drawing/2014/main" id="{8E787352-7DC5-4F9B-A1A4-3A6FECC8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Freeform 572">
              <a:extLst>
                <a:ext uri="{FF2B5EF4-FFF2-40B4-BE49-F238E27FC236}">
                  <a16:creationId xmlns:a16="http://schemas.microsoft.com/office/drawing/2014/main" id="{2372E6E5-F5B7-4577-B4C5-FED06E9A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4" name="Freeform 573">
              <a:extLst>
                <a:ext uri="{FF2B5EF4-FFF2-40B4-BE49-F238E27FC236}">
                  <a16:creationId xmlns:a16="http://schemas.microsoft.com/office/drawing/2014/main" id="{C120A52B-1F57-4F36-9041-BBD704327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Freeform 574">
              <a:extLst>
                <a:ext uri="{FF2B5EF4-FFF2-40B4-BE49-F238E27FC236}">
                  <a16:creationId xmlns:a16="http://schemas.microsoft.com/office/drawing/2014/main" id="{1055B4C1-56BB-4A2D-A135-D37A0484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Freeform 575">
              <a:extLst>
                <a:ext uri="{FF2B5EF4-FFF2-40B4-BE49-F238E27FC236}">
                  <a16:creationId xmlns:a16="http://schemas.microsoft.com/office/drawing/2014/main" id="{42E9AFFF-422D-444C-A30E-7DEED523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7" name="Freeform 576">
              <a:extLst>
                <a:ext uri="{FF2B5EF4-FFF2-40B4-BE49-F238E27FC236}">
                  <a16:creationId xmlns:a16="http://schemas.microsoft.com/office/drawing/2014/main" id="{881D57CC-5B1B-4DAB-876B-4E6411077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8" name="Freeform 577">
              <a:extLst>
                <a:ext uri="{FF2B5EF4-FFF2-40B4-BE49-F238E27FC236}">
                  <a16:creationId xmlns:a16="http://schemas.microsoft.com/office/drawing/2014/main" id="{5A9B5746-35D5-4960-B2EB-313C3EC5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Freeform 578">
              <a:extLst>
                <a:ext uri="{FF2B5EF4-FFF2-40B4-BE49-F238E27FC236}">
                  <a16:creationId xmlns:a16="http://schemas.microsoft.com/office/drawing/2014/main" id="{404D485B-3DAE-43B8-8098-D1E527E7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Freeform 579">
              <a:extLst>
                <a:ext uri="{FF2B5EF4-FFF2-40B4-BE49-F238E27FC236}">
                  <a16:creationId xmlns:a16="http://schemas.microsoft.com/office/drawing/2014/main" id="{69098A07-06E5-459A-800C-A4DDF6EA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1" name="Freeform 580">
              <a:extLst>
                <a:ext uri="{FF2B5EF4-FFF2-40B4-BE49-F238E27FC236}">
                  <a16:creationId xmlns:a16="http://schemas.microsoft.com/office/drawing/2014/main" id="{0F036319-9B70-4A31-AF54-5CBA1262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2" name="Freeform 581">
              <a:extLst>
                <a:ext uri="{FF2B5EF4-FFF2-40B4-BE49-F238E27FC236}">
                  <a16:creationId xmlns:a16="http://schemas.microsoft.com/office/drawing/2014/main" id="{AA860146-7E93-4D95-9574-D3D7D55E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3" name="Freeform 582">
              <a:extLst>
                <a:ext uri="{FF2B5EF4-FFF2-40B4-BE49-F238E27FC236}">
                  <a16:creationId xmlns:a16="http://schemas.microsoft.com/office/drawing/2014/main" id="{95F9CBBF-BBE7-46C6-8165-BDFB0CCA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4" name="Freeform 583">
              <a:extLst>
                <a:ext uri="{FF2B5EF4-FFF2-40B4-BE49-F238E27FC236}">
                  <a16:creationId xmlns:a16="http://schemas.microsoft.com/office/drawing/2014/main" id="{1F8A44AF-7ED9-40A4-BEA5-EF82F657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5" name="Freeform 584">
              <a:extLst>
                <a:ext uri="{FF2B5EF4-FFF2-40B4-BE49-F238E27FC236}">
                  <a16:creationId xmlns:a16="http://schemas.microsoft.com/office/drawing/2014/main" id="{033461C7-CFB1-4FFF-9B98-61AB72F1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6" name="Freeform 585">
              <a:extLst>
                <a:ext uri="{FF2B5EF4-FFF2-40B4-BE49-F238E27FC236}">
                  <a16:creationId xmlns:a16="http://schemas.microsoft.com/office/drawing/2014/main" id="{EB099B82-BEEF-44A2-894D-AF3E10AA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7" name="Freeform 586">
              <a:extLst>
                <a:ext uri="{FF2B5EF4-FFF2-40B4-BE49-F238E27FC236}">
                  <a16:creationId xmlns:a16="http://schemas.microsoft.com/office/drawing/2014/main" id="{4EED6E55-CBC7-49AB-B7AD-2D0B35C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8" name="Freeform 587">
              <a:extLst>
                <a:ext uri="{FF2B5EF4-FFF2-40B4-BE49-F238E27FC236}">
                  <a16:creationId xmlns:a16="http://schemas.microsoft.com/office/drawing/2014/main" id="{ECF5E75C-30C5-417E-8C65-0BF1C1DB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9" name="Freeform 588">
              <a:extLst>
                <a:ext uri="{FF2B5EF4-FFF2-40B4-BE49-F238E27FC236}">
                  <a16:creationId xmlns:a16="http://schemas.microsoft.com/office/drawing/2014/main" id="{4E26423F-722D-487E-826F-43FE3BA8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0" name="Freeform 589">
              <a:extLst>
                <a:ext uri="{FF2B5EF4-FFF2-40B4-BE49-F238E27FC236}">
                  <a16:creationId xmlns:a16="http://schemas.microsoft.com/office/drawing/2014/main" id="{87FBECE4-1E38-4BDC-A352-B1A4ED95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1" name="Freeform 590">
              <a:extLst>
                <a:ext uri="{FF2B5EF4-FFF2-40B4-BE49-F238E27FC236}">
                  <a16:creationId xmlns:a16="http://schemas.microsoft.com/office/drawing/2014/main" id="{F9FFA0AB-39BE-49BC-9914-FE8032DA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2" name="Freeform 591">
              <a:extLst>
                <a:ext uri="{FF2B5EF4-FFF2-40B4-BE49-F238E27FC236}">
                  <a16:creationId xmlns:a16="http://schemas.microsoft.com/office/drawing/2014/main" id="{B14E20C1-D864-45AC-9E7B-BF5B7582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3" name="Freeform 592">
              <a:extLst>
                <a:ext uri="{FF2B5EF4-FFF2-40B4-BE49-F238E27FC236}">
                  <a16:creationId xmlns:a16="http://schemas.microsoft.com/office/drawing/2014/main" id="{40AF8037-0FDA-4A24-B121-FDD953DD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4" name="Freeform 593">
              <a:extLst>
                <a:ext uri="{FF2B5EF4-FFF2-40B4-BE49-F238E27FC236}">
                  <a16:creationId xmlns:a16="http://schemas.microsoft.com/office/drawing/2014/main" id="{46D9EF33-57EF-43B4-9037-30BD8DF4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5" name="Freeform 594">
              <a:extLst>
                <a:ext uri="{FF2B5EF4-FFF2-40B4-BE49-F238E27FC236}">
                  <a16:creationId xmlns:a16="http://schemas.microsoft.com/office/drawing/2014/main" id="{C2603871-8E0C-4094-B960-D08630F7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6" name="Freeform 595">
              <a:extLst>
                <a:ext uri="{FF2B5EF4-FFF2-40B4-BE49-F238E27FC236}">
                  <a16:creationId xmlns:a16="http://schemas.microsoft.com/office/drawing/2014/main" id="{B3AEF4CF-FC78-4BFE-BD2E-FC27E8E2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7" name="Freeform 596">
              <a:extLst>
                <a:ext uri="{FF2B5EF4-FFF2-40B4-BE49-F238E27FC236}">
                  <a16:creationId xmlns:a16="http://schemas.microsoft.com/office/drawing/2014/main" id="{B08289D6-1231-4329-B8D0-055348FF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8" name="Freeform 597">
              <a:extLst>
                <a:ext uri="{FF2B5EF4-FFF2-40B4-BE49-F238E27FC236}">
                  <a16:creationId xmlns:a16="http://schemas.microsoft.com/office/drawing/2014/main" id="{C35AB3D0-3724-4896-8D3C-6EBD639A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Freeform 598">
              <a:extLst>
                <a:ext uri="{FF2B5EF4-FFF2-40B4-BE49-F238E27FC236}">
                  <a16:creationId xmlns:a16="http://schemas.microsoft.com/office/drawing/2014/main" id="{7BBF5DC0-6368-47A2-AD21-6F7FEC95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Freeform 599">
              <a:extLst>
                <a:ext uri="{FF2B5EF4-FFF2-40B4-BE49-F238E27FC236}">
                  <a16:creationId xmlns:a16="http://schemas.microsoft.com/office/drawing/2014/main" id="{B52956E8-2228-4016-B67D-4B2BDF40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1" name="Freeform 600">
              <a:extLst>
                <a:ext uri="{FF2B5EF4-FFF2-40B4-BE49-F238E27FC236}">
                  <a16:creationId xmlns:a16="http://schemas.microsoft.com/office/drawing/2014/main" id="{FA4898E1-DB13-445A-82A5-2430D41D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2" name="Freeform 601">
              <a:extLst>
                <a:ext uri="{FF2B5EF4-FFF2-40B4-BE49-F238E27FC236}">
                  <a16:creationId xmlns:a16="http://schemas.microsoft.com/office/drawing/2014/main" id="{D4C0AA87-F4C4-4CD2-9C3C-33B0E5ED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3" name="Freeform 602">
              <a:extLst>
                <a:ext uri="{FF2B5EF4-FFF2-40B4-BE49-F238E27FC236}">
                  <a16:creationId xmlns:a16="http://schemas.microsoft.com/office/drawing/2014/main" id="{F72D1908-86C3-488F-BCBB-4BF6B9E4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4" name="Freeform 603">
              <a:extLst>
                <a:ext uri="{FF2B5EF4-FFF2-40B4-BE49-F238E27FC236}">
                  <a16:creationId xmlns:a16="http://schemas.microsoft.com/office/drawing/2014/main" id="{72F7A425-B969-4583-AE3C-CBE55FE0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5" name="Freeform 604">
              <a:extLst>
                <a:ext uri="{FF2B5EF4-FFF2-40B4-BE49-F238E27FC236}">
                  <a16:creationId xmlns:a16="http://schemas.microsoft.com/office/drawing/2014/main" id="{24DB222D-5C35-419C-A5DE-5B14B400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Freeform 605">
              <a:extLst>
                <a:ext uri="{FF2B5EF4-FFF2-40B4-BE49-F238E27FC236}">
                  <a16:creationId xmlns:a16="http://schemas.microsoft.com/office/drawing/2014/main" id="{51EDA2CE-1D3B-4A3A-8B4A-AB322BDA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Freeform 606">
              <a:extLst>
                <a:ext uri="{FF2B5EF4-FFF2-40B4-BE49-F238E27FC236}">
                  <a16:creationId xmlns:a16="http://schemas.microsoft.com/office/drawing/2014/main" id="{5D090774-85F9-4BCE-B5BB-EBEE6B45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Freeform 607">
              <a:extLst>
                <a:ext uri="{FF2B5EF4-FFF2-40B4-BE49-F238E27FC236}">
                  <a16:creationId xmlns:a16="http://schemas.microsoft.com/office/drawing/2014/main" id="{B53DFDFD-DEA6-4E7D-9879-C0BF20D6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Freeform 608">
              <a:extLst>
                <a:ext uri="{FF2B5EF4-FFF2-40B4-BE49-F238E27FC236}">
                  <a16:creationId xmlns:a16="http://schemas.microsoft.com/office/drawing/2014/main" id="{1D4DC568-0775-4D35-95A5-98A5CA47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Freeform 609">
              <a:extLst>
                <a:ext uri="{FF2B5EF4-FFF2-40B4-BE49-F238E27FC236}">
                  <a16:creationId xmlns:a16="http://schemas.microsoft.com/office/drawing/2014/main" id="{F7D897B2-3E7B-4425-84AC-30A6A78DF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1" name="Freeform 610">
              <a:extLst>
                <a:ext uri="{FF2B5EF4-FFF2-40B4-BE49-F238E27FC236}">
                  <a16:creationId xmlns:a16="http://schemas.microsoft.com/office/drawing/2014/main" id="{CF5DAA84-7E00-4347-AB9A-E3810D1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2" name="Freeform 611">
              <a:extLst>
                <a:ext uri="{FF2B5EF4-FFF2-40B4-BE49-F238E27FC236}">
                  <a16:creationId xmlns:a16="http://schemas.microsoft.com/office/drawing/2014/main" id="{3FB0C992-CC6F-4911-9B4A-090FEAEF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Freeform 612">
              <a:extLst>
                <a:ext uri="{FF2B5EF4-FFF2-40B4-BE49-F238E27FC236}">
                  <a16:creationId xmlns:a16="http://schemas.microsoft.com/office/drawing/2014/main" id="{E528CD7C-9D4D-4F0A-B14F-6ADCF13D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4" name="Freeform 613">
              <a:extLst>
                <a:ext uri="{FF2B5EF4-FFF2-40B4-BE49-F238E27FC236}">
                  <a16:creationId xmlns:a16="http://schemas.microsoft.com/office/drawing/2014/main" id="{E1D1067A-9CC0-4566-9EF3-6638F7CE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5" name="Freeform 614">
              <a:extLst>
                <a:ext uri="{FF2B5EF4-FFF2-40B4-BE49-F238E27FC236}">
                  <a16:creationId xmlns:a16="http://schemas.microsoft.com/office/drawing/2014/main" id="{19BE1969-4742-4B8A-8DC9-8957082B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6" name="Freeform 615">
              <a:extLst>
                <a:ext uri="{FF2B5EF4-FFF2-40B4-BE49-F238E27FC236}">
                  <a16:creationId xmlns:a16="http://schemas.microsoft.com/office/drawing/2014/main" id="{3C97EB7C-D359-4BE8-872C-3F2ADADF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7" name="Freeform 616">
              <a:extLst>
                <a:ext uri="{FF2B5EF4-FFF2-40B4-BE49-F238E27FC236}">
                  <a16:creationId xmlns:a16="http://schemas.microsoft.com/office/drawing/2014/main" id="{8B789563-C572-4982-97B5-3A30D9C1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8" name="Freeform 617">
              <a:extLst>
                <a:ext uri="{FF2B5EF4-FFF2-40B4-BE49-F238E27FC236}">
                  <a16:creationId xmlns:a16="http://schemas.microsoft.com/office/drawing/2014/main" id="{A0F60E79-B3CB-46A5-9F95-0C79A252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D5CFED0-8E8D-5780-96A5-5E1188890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7B217CF5-EC7B-4F72-AD1D-011EF5B0A57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0BCC8F1A-5E1F-4C2C-935B-D8ECDF39F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4912DE91-40A2-40D5-BA7E-63D16E6AD7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8C698C60-E4EF-4704-83AF-19CB3D45E8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B04CEC7F-5309-493F-878F-10DC783EBE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54F208F8-6282-4068-9BA1-E9018284574E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6A813919-BC18-48A9-9286-372419747BAE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293236D2-F243-429C-830C-AA0B12218BD7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2" name="Text Box 456">
            <a:extLst>
              <a:ext uri="{FF2B5EF4-FFF2-40B4-BE49-F238E27FC236}">
                <a16:creationId xmlns:a16="http://schemas.microsoft.com/office/drawing/2014/main" id="{2D8A353D-02CA-4A9E-B4FD-5DC39F08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A-27.01.01</a:t>
            </a:r>
          </a:p>
        </p:txBody>
      </p:sp>
      <p:sp>
        <p:nvSpPr>
          <p:cNvPr id="13" name="Text Box 753">
            <a:extLst>
              <a:ext uri="{FF2B5EF4-FFF2-40B4-BE49-F238E27FC236}">
                <a16:creationId xmlns:a16="http://schemas.microsoft.com/office/drawing/2014/main" id="{C46D18AB-7B78-4646-AEF3-1287F403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01" y="5469172"/>
            <a:ext cx="877279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normal, à partir du centre, le modèle exécute ¼ de boucle tirée pour prendre une trajectoire verticale ascendante, exécute ½  boucle tirée pour prendre une trajectoire verticale descendante, exécute ¼ de boucle tirée, sortie en vol normal.</a:t>
            </a:r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8246F44-8E8B-4813-B866-3B659D97782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19E84BEC-1A29-4195-BDE2-FAF33C9F02FF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DF011CAE-8580-4CA9-820C-679A8EFBF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85723582-C8A9-48B4-ACBB-DE287A4BC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BF2E1C29-D8CB-4ADF-8E38-4AAEC9B86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EDF654B1-0769-4C2F-BD18-DBF2729AAC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4BED00B1-307F-4D8F-807F-0E29A8373B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FE8829B-8E78-4199-ACD1-5ABB0EFCB1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90AE8EEE-62DC-4085-922E-B4021613BB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7539B2C4-EAE3-47F0-B1C5-B31BA0AA9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FB481173-E31C-4EBE-A40C-42F306365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730E2809-7BAC-4ED4-8C98-5795E4AF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FA24A421-D575-4A09-87F8-FC703AEDF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5DB552EB-7C21-4B69-88FC-06A01CBF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" name="AutoShape 487">
            <a:extLst>
              <a:ext uri="{FF2B5EF4-FFF2-40B4-BE49-F238E27FC236}">
                <a16:creationId xmlns:a16="http://schemas.microsoft.com/office/drawing/2014/main" id="{EAFBE197-5DFF-493D-A86C-F8F36D4F28C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3795" y="4097162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" name="Group 415">
            <a:extLst>
              <a:ext uri="{FF2B5EF4-FFF2-40B4-BE49-F238E27FC236}">
                <a16:creationId xmlns:a16="http://schemas.microsoft.com/office/drawing/2014/main" id="{03F0FF79-10EF-45A9-B70A-C0AC08DB616D}"/>
              </a:ext>
            </a:extLst>
          </p:cNvPr>
          <p:cNvGrpSpPr>
            <a:grpSpLocks/>
          </p:cNvGrpSpPr>
          <p:nvPr/>
        </p:nvGrpSpPr>
        <p:grpSpPr bwMode="auto">
          <a:xfrm rot="10583963">
            <a:off x="5198556" y="2240012"/>
            <a:ext cx="325134" cy="449171"/>
            <a:chOff x="2820" y="264"/>
            <a:chExt cx="420" cy="1452"/>
          </a:xfrm>
        </p:grpSpPr>
        <p:sp>
          <p:nvSpPr>
            <p:cNvPr id="38" name="Line 416">
              <a:extLst>
                <a:ext uri="{FF2B5EF4-FFF2-40B4-BE49-F238E27FC236}">
                  <a16:creationId xmlns:a16="http://schemas.microsoft.com/office/drawing/2014/main" id="{A7A7409F-DD94-43E1-AAB8-57DA06E27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417">
              <a:extLst>
                <a:ext uri="{FF2B5EF4-FFF2-40B4-BE49-F238E27FC236}">
                  <a16:creationId xmlns:a16="http://schemas.microsoft.com/office/drawing/2014/main" id="{10B068D2-8762-4660-B7DF-6A3B3D883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0" name="Group 418">
                <a:extLst>
                  <a:ext uri="{FF2B5EF4-FFF2-40B4-BE49-F238E27FC236}">
                    <a16:creationId xmlns:a16="http://schemas.microsoft.com/office/drawing/2014/main" id="{6471DDA0-50D9-40D4-B96A-0AE33E8EF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3" name="Group 419">
                  <a:extLst>
                    <a:ext uri="{FF2B5EF4-FFF2-40B4-BE49-F238E27FC236}">
                      <a16:creationId xmlns:a16="http://schemas.microsoft.com/office/drawing/2014/main" id="{35C7BDCE-D1F9-460E-9D28-10505DB00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" name="Group 420">
                    <a:extLst>
                      <a:ext uri="{FF2B5EF4-FFF2-40B4-BE49-F238E27FC236}">
                        <a16:creationId xmlns:a16="http://schemas.microsoft.com/office/drawing/2014/main" id="{CC6C6C2B-F751-48D4-921A-92EB02AFBF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8" name="Freeform 421">
                      <a:extLst>
                        <a:ext uri="{FF2B5EF4-FFF2-40B4-BE49-F238E27FC236}">
                          <a16:creationId xmlns:a16="http://schemas.microsoft.com/office/drawing/2014/main" id="{2C797EB2-1247-47B3-88C8-48A41B0D1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" name="Freeform 422">
                      <a:extLst>
                        <a:ext uri="{FF2B5EF4-FFF2-40B4-BE49-F238E27FC236}">
                          <a16:creationId xmlns:a16="http://schemas.microsoft.com/office/drawing/2014/main" id="{F3C7851A-44D0-4E88-804D-597A77D6F6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6" name="Freeform 423">
                    <a:extLst>
                      <a:ext uri="{FF2B5EF4-FFF2-40B4-BE49-F238E27FC236}">
                        <a16:creationId xmlns:a16="http://schemas.microsoft.com/office/drawing/2014/main" id="{CF6E67B2-1E4B-41CD-83F4-3DB3F5F83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7" name="Freeform 424">
                    <a:extLst>
                      <a:ext uri="{FF2B5EF4-FFF2-40B4-BE49-F238E27FC236}">
                        <a16:creationId xmlns:a16="http://schemas.microsoft.com/office/drawing/2014/main" id="{9D89CC52-8B73-4138-AC39-68DE043B6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" name="Line 425">
                  <a:extLst>
                    <a:ext uri="{FF2B5EF4-FFF2-40B4-BE49-F238E27FC236}">
                      <a16:creationId xmlns:a16="http://schemas.microsoft.com/office/drawing/2014/main" id="{8503EA9E-C575-4B63-8BEA-89131FDEF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" name="AutoShape 426">
                <a:extLst>
                  <a:ext uri="{FF2B5EF4-FFF2-40B4-BE49-F238E27FC236}">
                    <a16:creationId xmlns:a16="http://schemas.microsoft.com/office/drawing/2014/main" id="{8C85BD84-8974-478C-A7A1-B781F141A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" name="Line 427">
                <a:extLst>
                  <a:ext uri="{FF2B5EF4-FFF2-40B4-BE49-F238E27FC236}">
                    <a16:creationId xmlns:a16="http://schemas.microsoft.com/office/drawing/2014/main" id="{BC9A7281-34B5-478F-BF59-B9CE5095A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6" name="Group 428">
            <a:extLst>
              <a:ext uri="{FF2B5EF4-FFF2-40B4-BE49-F238E27FC236}">
                <a16:creationId xmlns:a16="http://schemas.microsoft.com/office/drawing/2014/main" id="{4A41071F-3FF0-41D9-8516-856CE7992729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826821" y="3967453"/>
            <a:ext cx="320200" cy="544048"/>
            <a:chOff x="2820" y="264"/>
            <a:chExt cx="420" cy="1452"/>
          </a:xfrm>
        </p:grpSpPr>
        <p:sp>
          <p:nvSpPr>
            <p:cNvPr id="57" name="Line 429">
              <a:extLst>
                <a:ext uri="{FF2B5EF4-FFF2-40B4-BE49-F238E27FC236}">
                  <a16:creationId xmlns:a16="http://schemas.microsoft.com/office/drawing/2014/main" id="{5F56D140-1561-4566-9FA0-F6D869B32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430">
              <a:extLst>
                <a:ext uri="{FF2B5EF4-FFF2-40B4-BE49-F238E27FC236}">
                  <a16:creationId xmlns:a16="http://schemas.microsoft.com/office/drawing/2014/main" id="{C44503DF-F457-49A7-BF24-AF5AADBA4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9" name="Group 431">
                <a:extLst>
                  <a:ext uri="{FF2B5EF4-FFF2-40B4-BE49-F238E27FC236}">
                    <a16:creationId xmlns:a16="http://schemas.microsoft.com/office/drawing/2014/main" id="{C886AD2E-80D2-45A5-9E20-2854CF77A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" name="Group 432">
                  <a:extLst>
                    <a:ext uri="{FF2B5EF4-FFF2-40B4-BE49-F238E27FC236}">
                      <a16:creationId xmlns:a16="http://schemas.microsoft.com/office/drawing/2014/main" id="{605A2DF1-F48E-440E-B70F-6F49EFE55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4" name="Group 433">
                    <a:extLst>
                      <a:ext uri="{FF2B5EF4-FFF2-40B4-BE49-F238E27FC236}">
                        <a16:creationId xmlns:a16="http://schemas.microsoft.com/office/drawing/2014/main" id="{0E0BFE9C-1C9B-4A74-923A-DF43503FBC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" name="Freeform 434">
                      <a:extLst>
                        <a:ext uri="{FF2B5EF4-FFF2-40B4-BE49-F238E27FC236}">
                          <a16:creationId xmlns:a16="http://schemas.microsoft.com/office/drawing/2014/main" id="{EF4AF5E9-59C2-44EC-9A82-44354F7033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8" name="Freeform 435">
                      <a:extLst>
                        <a:ext uri="{FF2B5EF4-FFF2-40B4-BE49-F238E27FC236}">
                          <a16:creationId xmlns:a16="http://schemas.microsoft.com/office/drawing/2014/main" id="{41C371F8-80DD-447D-9A30-C5AA161F02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" name="Freeform 436">
                    <a:extLst>
                      <a:ext uri="{FF2B5EF4-FFF2-40B4-BE49-F238E27FC236}">
                        <a16:creationId xmlns:a16="http://schemas.microsoft.com/office/drawing/2014/main" id="{5C0221B7-EFCE-497E-8EE8-96A46DD284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" name="Freeform 437">
                    <a:extLst>
                      <a:ext uri="{FF2B5EF4-FFF2-40B4-BE49-F238E27FC236}">
                        <a16:creationId xmlns:a16="http://schemas.microsoft.com/office/drawing/2014/main" id="{A71F4161-AD01-4D45-8D1F-CF3EC9019C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3" name="Line 438">
                  <a:extLst>
                    <a:ext uri="{FF2B5EF4-FFF2-40B4-BE49-F238E27FC236}">
                      <a16:creationId xmlns:a16="http://schemas.microsoft.com/office/drawing/2014/main" id="{C364A6FA-E496-4169-B5E6-400F7D0FE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0" name="AutoShape 439">
                <a:extLst>
                  <a:ext uri="{FF2B5EF4-FFF2-40B4-BE49-F238E27FC236}">
                    <a16:creationId xmlns:a16="http://schemas.microsoft.com/office/drawing/2014/main" id="{8011CC91-B439-48F0-AF81-79CAC28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1" name="Line 440">
                <a:extLst>
                  <a:ext uri="{FF2B5EF4-FFF2-40B4-BE49-F238E27FC236}">
                    <a16:creationId xmlns:a16="http://schemas.microsoft.com/office/drawing/2014/main" id="{957DFB23-DC7E-45B1-8434-B64FD5082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" name="Group 415">
            <a:extLst>
              <a:ext uri="{FF2B5EF4-FFF2-40B4-BE49-F238E27FC236}">
                <a16:creationId xmlns:a16="http://schemas.microsoft.com/office/drawing/2014/main" id="{FB3BDE65-DCE8-4564-A0DB-F624F20CB727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427205" y="685498"/>
            <a:ext cx="289586" cy="449171"/>
            <a:chOff x="2820" y="264"/>
            <a:chExt cx="420" cy="1452"/>
          </a:xfrm>
        </p:grpSpPr>
        <p:sp>
          <p:nvSpPr>
            <p:cNvPr id="83" name="Line 416">
              <a:extLst>
                <a:ext uri="{FF2B5EF4-FFF2-40B4-BE49-F238E27FC236}">
                  <a16:creationId xmlns:a16="http://schemas.microsoft.com/office/drawing/2014/main" id="{38CBE4D5-9D05-45C3-810C-8DAC8A8F0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417">
              <a:extLst>
                <a:ext uri="{FF2B5EF4-FFF2-40B4-BE49-F238E27FC236}">
                  <a16:creationId xmlns:a16="http://schemas.microsoft.com/office/drawing/2014/main" id="{5FCFBF06-97A1-4132-89F7-21BE0369B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" name="Group 418">
                <a:extLst>
                  <a:ext uri="{FF2B5EF4-FFF2-40B4-BE49-F238E27FC236}">
                    <a16:creationId xmlns:a16="http://schemas.microsoft.com/office/drawing/2014/main" id="{9EA350E9-7F2F-4B0B-B946-613E6AF41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" name="Group 419">
                  <a:extLst>
                    <a:ext uri="{FF2B5EF4-FFF2-40B4-BE49-F238E27FC236}">
                      <a16:creationId xmlns:a16="http://schemas.microsoft.com/office/drawing/2014/main" id="{6CD5332E-0CF1-42A8-9D51-22FE7BF201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" name="Group 420">
                    <a:extLst>
                      <a:ext uri="{FF2B5EF4-FFF2-40B4-BE49-F238E27FC236}">
                        <a16:creationId xmlns:a16="http://schemas.microsoft.com/office/drawing/2014/main" id="{D8794812-4858-42D4-B08C-9A88E6C491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" name="Freeform 421">
                      <a:extLst>
                        <a:ext uri="{FF2B5EF4-FFF2-40B4-BE49-F238E27FC236}">
                          <a16:creationId xmlns:a16="http://schemas.microsoft.com/office/drawing/2014/main" id="{4A2127FD-4C07-4FD5-97B5-5CD87499A1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" name="Freeform 422">
                      <a:extLst>
                        <a:ext uri="{FF2B5EF4-FFF2-40B4-BE49-F238E27FC236}">
                          <a16:creationId xmlns:a16="http://schemas.microsoft.com/office/drawing/2014/main" id="{2349796E-BB70-46B3-BC19-DCFFF58286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1" name="Freeform 423">
                    <a:extLst>
                      <a:ext uri="{FF2B5EF4-FFF2-40B4-BE49-F238E27FC236}">
                        <a16:creationId xmlns:a16="http://schemas.microsoft.com/office/drawing/2014/main" id="{C6E50BCA-4D4F-4781-87AD-33A94EAD8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" name="Freeform 424">
                    <a:extLst>
                      <a:ext uri="{FF2B5EF4-FFF2-40B4-BE49-F238E27FC236}">
                        <a16:creationId xmlns:a16="http://schemas.microsoft.com/office/drawing/2014/main" id="{BF1F139D-A7B5-45CE-82EA-C46693F29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" name="Line 425">
                  <a:extLst>
                    <a:ext uri="{FF2B5EF4-FFF2-40B4-BE49-F238E27FC236}">
                      <a16:creationId xmlns:a16="http://schemas.microsoft.com/office/drawing/2014/main" id="{5CC1337F-03A8-4134-A612-989EBDED3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" name="AutoShape 426">
                <a:extLst>
                  <a:ext uri="{FF2B5EF4-FFF2-40B4-BE49-F238E27FC236}">
                    <a16:creationId xmlns:a16="http://schemas.microsoft.com/office/drawing/2014/main" id="{00ECB188-B7F4-4399-AD6A-F65EA816B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7" name="Line 427">
                <a:extLst>
                  <a:ext uri="{FF2B5EF4-FFF2-40B4-BE49-F238E27FC236}">
                    <a16:creationId xmlns:a16="http://schemas.microsoft.com/office/drawing/2014/main" id="{61FBC3DB-2FD4-4F71-9B20-C0786F8DD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8" name="Group 415">
            <a:extLst>
              <a:ext uri="{FF2B5EF4-FFF2-40B4-BE49-F238E27FC236}">
                <a16:creationId xmlns:a16="http://schemas.microsoft.com/office/drawing/2014/main" id="{65247C80-5386-4F64-8705-0364F3466FB8}"/>
              </a:ext>
            </a:extLst>
          </p:cNvPr>
          <p:cNvGrpSpPr>
            <a:grpSpLocks/>
          </p:cNvGrpSpPr>
          <p:nvPr/>
        </p:nvGrpSpPr>
        <p:grpSpPr bwMode="auto">
          <a:xfrm>
            <a:off x="3616030" y="2280218"/>
            <a:ext cx="305681" cy="449171"/>
            <a:chOff x="2820" y="264"/>
            <a:chExt cx="420" cy="1452"/>
          </a:xfrm>
        </p:grpSpPr>
        <p:sp>
          <p:nvSpPr>
            <p:cNvPr id="109" name="Line 416">
              <a:extLst>
                <a:ext uri="{FF2B5EF4-FFF2-40B4-BE49-F238E27FC236}">
                  <a16:creationId xmlns:a16="http://schemas.microsoft.com/office/drawing/2014/main" id="{D27923E2-B72A-49E7-A756-4B7AF2858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0" name="Group 417">
              <a:extLst>
                <a:ext uri="{FF2B5EF4-FFF2-40B4-BE49-F238E27FC236}">
                  <a16:creationId xmlns:a16="http://schemas.microsoft.com/office/drawing/2014/main" id="{53563215-D367-4456-8632-C77A4F2DE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1" name="Group 418">
                <a:extLst>
                  <a:ext uri="{FF2B5EF4-FFF2-40B4-BE49-F238E27FC236}">
                    <a16:creationId xmlns:a16="http://schemas.microsoft.com/office/drawing/2014/main" id="{B42B5098-AEB9-4A5E-A850-88F4098CB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419">
                  <a:extLst>
                    <a:ext uri="{FF2B5EF4-FFF2-40B4-BE49-F238E27FC236}">
                      <a16:creationId xmlns:a16="http://schemas.microsoft.com/office/drawing/2014/main" id="{A1FE0D8B-92FA-4774-A80C-A9428B83D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6" name="Group 420">
                    <a:extLst>
                      <a:ext uri="{FF2B5EF4-FFF2-40B4-BE49-F238E27FC236}">
                        <a16:creationId xmlns:a16="http://schemas.microsoft.com/office/drawing/2014/main" id="{9FE8C23E-05A7-47F9-9602-DC821BF83C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9" name="Freeform 421">
                      <a:extLst>
                        <a:ext uri="{FF2B5EF4-FFF2-40B4-BE49-F238E27FC236}">
                          <a16:creationId xmlns:a16="http://schemas.microsoft.com/office/drawing/2014/main" id="{A2D1340C-1523-4B04-90F2-CE30DD1B27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422">
                      <a:extLst>
                        <a:ext uri="{FF2B5EF4-FFF2-40B4-BE49-F238E27FC236}">
                          <a16:creationId xmlns:a16="http://schemas.microsoft.com/office/drawing/2014/main" id="{643BC64B-31BD-43C6-AE4F-67FEA76A4C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Freeform 423">
                    <a:extLst>
                      <a:ext uri="{FF2B5EF4-FFF2-40B4-BE49-F238E27FC236}">
                        <a16:creationId xmlns:a16="http://schemas.microsoft.com/office/drawing/2014/main" id="{9FBC87B0-E027-44D4-A5A5-E9410A6FA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8" name="Freeform 424">
                    <a:extLst>
                      <a:ext uri="{FF2B5EF4-FFF2-40B4-BE49-F238E27FC236}">
                        <a16:creationId xmlns:a16="http://schemas.microsoft.com/office/drawing/2014/main" id="{A47A07FC-5F4D-402D-A426-FF63FEA59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Line 425">
                  <a:extLst>
                    <a:ext uri="{FF2B5EF4-FFF2-40B4-BE49-F238E27FC236}">
                      <a16:creationId xmlns:a16="http://schemas.microsoft.com/office/drawing/2014/main" id="{014D1DFE-591B-4535-B5B5-511A5AD51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2" name="AutoShape 426">
                <a:extLst>
                  <a:ext uri="{FF2B5EF4-FFF2-40B4-BE49-F238E27FC236}">
                    <a16:creationId xmlns:a16="http://schemas.microsoft.com/office/drawing/2014/main" id="{1FF8755D-2751-430E-AFAF-7331CD93C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3" name="Line 427">
                <a:extLst>
                  <a:ext uri="{FF2B5EF4-FFF2-40B4-BE49-F238E27FC236}">
                    <a16:creationId xmlns:a16="http://schemas.microsoft.com/office/drawing/2014/main" id="{71FA3D4A-799B-48EE-A929-64EC1B4BC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3" name="Text Box 14">
            <a:extLst>
              <a:ext uri="{FF2B5EF4-FFF2-40B4-BE49-F238E27FC236}">
                <a16:creationId xmlns:a16="http://schemas.microsoft.com/office/drawing/2014/main" id="{83E72EB6-AAEA-4259-BC9B-968ABE88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395" y="259522"/>
            <a:ext cx="7299000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- 01 Humpty Bump +++</a:t>
            </a:r>
            <a:endParaRPr lang="de-DE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48C0BC-76FF-9648-29ED-24308C8D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3" name="Group 415">
            <a:extLst>
              <a:ext uri="{FF2B5EF4-FFF2-40B4-BE49-F238E27FC236}">
                <a16:creationId xmlns:a16="http://schemas.microsoft.com/office/drawing/2014/main" id="{0AAF873B-9FB0-2E09-31D0-7E8F94840C39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4452922" y="3954109"/>
            <a:ext cx="289586" cy="449171"/>
            <a:chOff x="2820" y="264"/>
            <a:chExt cx="420" cy="1452"/>
          </a:xfrm>
        </p:grpSpPr>
        <p:sp>
          <p:nvSpPr>
            <p:cNvPr id="29" name="Line 416">
              <a:extLst>
                <a:ext uri="{FF2B5EF4-FFF2-40B4-BE49-F238E27FC236}">
                  <a16:creationId xmlns:a16="http://schemas.microsoft.com/office/drawing/2014/main" id="{F231BB08-DF57-76E5-1FCB-76878CD14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" name="Group 417">
              <a:extLst>
                <a:ext uri="{FF2B5EF4-FFF2-40B4-BE49-F238E27FC236}">
                  <a16:creationId xmlns:a16="http://schemas.microsoft.com/office/drawing/2014/main" id="{F7940955-E4FB-FB57-BC33-986541F7D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1" name="Group 418">
                <a:extLst>
                  <a:ext uri="{FF2B5EF4-FFF2-40B4-BE49-F238E27FC236}">
                    <a16:creationId xmlns:a16="http://schemas.microsoft.com/office/drawing/2014/main" id="{3D59C426-8133-9908-F298-15DA2C41D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4" name="Group 419">
                  <a:extLst>
                    <a:ext uri="{FF2B5EF4-FFF2-40B4-BE49-F238E27FC236}">
                      <a16:creationId xmlns:a16="http://schemas.microsoft.com/office/drawing/2014/main" id="{AF5479AB-06B0-DF02-ACD9-4D2DABB0E9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6" name="Group 420">
                    <a:extLst>
                      <a:ext uri="{FF2B5EF4-FFF2-40B4-BE49-F238E27FC236}">
                        <a16:creationId xmlns:a16="http://schemas.microsoft.com/office/drawing/2014/main" id="{F47EB11A-A495-D31B-86E4-27F96C98DC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2" name="Freeform 421">
                      <a:extLst>
                        <a:ext uri="{FF2B5EF4-FFF2-40B4-BE49-F238E27FC236}">
                          <a16:creationId xmlns:a16="http://schemas.microsoft.com/office/drawing/2014/main" id="{FF7E23FA-1C21-ECEA-9E4B-5A83990063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" name="Freeform 422">
                      <a:extLst>
                        <a:ext uri="{FF2B5EF4-FFF2-40B4-BE49-F238E27FC236}">
                          <a16:creationId xmlns:a16="http://schemas.microsoft.com/office/drawing/2014/main" id="{82EA74DE-FEF4-CC4B-32A3-C408C1EC70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0" name="Freeform 423">
                    <a:extLst>
                      <a:ext uri="{FF2B5EF4-FFF2-40B4-BE49-F238E27FC236}">
                        <a16:creationId xmlns:a16="http://schemas.microsoft.com/office/drawing/2014/main" id="{865F31F6-DC40-182A-B719-CB8D8AD15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Freeform 424">
                    <a:extLst>
                      <a:ext uri="{FF2B5EF4-FFF2-40B4-BE49-F238E27FC236}">
                        <a16:creationId xmlns:a16="http://schemas.microsoft.com/office/drawing/2014/main" id="{4C5D2605-A5E2-FA33-2C30-78171BB4FA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" name="Line 425">
                  <a:extLst>
                    <a:ext uri="{FF2B5EF4-FFF2-40B4-BE49-F238E27FC236}">
                      <a16:creationId xmlns:a16="http://schemas.microsoft.com/office/drawing/2014/main" id="{FF6C8738-3EB8-F6A0-52CC-C005F5547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" name="AutoShape 426">
                <a:extLst>
                  <a:ext uri="{FF2B5EF4-FFF2-40B4-BE49-F238E27FC236}">
                    <a16:creationId xmlns:a16="http://schemas.microsoft.com/office/drawing/2014/main" id="{C228C80E-86E2-8A26-FC1C-ED50F5356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" name="Line 427">
                <a:extLst>
                  <a:ext uri="{FF2B5EF4-FFF2-40B4-BE49-F238E27FC236}">
                    <a16:creationId xmlns:a16="http://schemas.microsoft.com/office/drawing/2014/main" id="{C5A79601-4D0A-9A46-D82C-749059386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45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F24120AB-CEEF-4609-97FB-89FFB978E33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D4885C3A-FC42-480A-82A6-DA2AEA6072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35BD88B2-F00A-471E-86A5-88280AA3EB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FE1B9516-AD22-458F-8CE5-88192E00A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CEBF65A7-693F-4AFD-9C21-778AC3008D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B7F67E93-21C0-4A5F-9562-0B7F1339B0C1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18EF218C-B076-4B29-B671-FB84F20115C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A5C88217-86B5-41F3-9223-1F96291BFCC3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3" name="Text Box 456">
            <a:extLst>
              <a:ext uri="{FF2B5EF4-FFF2-40B4-BE49-F238E27FC236}">
                <a16:creationId xmlns:a16="http://schemas.microsoft.com/office/drawing/2014/main" id="{08D6BE4F-1BD4-40C3-9199-D850741D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A-27.01.02</a:t>
            </a:r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A438056-843C-41B8-801D-63D44E49647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ED24B3AE-BFCC-49FA-AD65-13B0CD4BCC99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70AD3760-AA62-43EA-9141-102AB28FB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C48501C5-A900-4F44-ADFB-DC29B8A9C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53FC6F4F-05FE-4B36-B673-9821EC609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1DE44C4F-428C-40D8-9289-94BE3366B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61137E02-C02C-4656-B7A9-85DA26C248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A931886-85FB-4E30-A164-8636C909F0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E3B518F2-4918-4218-AF44-679A06FA2C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9DD3293F-38DD-4791-A8AD-1CDA3FCD0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069C9914-F8FB-47AF-A9DB-30CE4569D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381A8ED5-BC9E-4800-A14C-1F46FB595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2D9AB358-254F-4DC5-ADF0-A3B28BA44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F627188C-9170-4E40-8E00-E48935EB6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9" name="Oval 87">
            <a:extLst>
              <a:ext uri="{FF2B5EF4-FFF2-40B4-BE49-F238E27FC236}">
                <a16:creationId xmlns:a16="http://schemas.microsoft.com/office/drawing/2014/main" id="{2CD82FC9-7169-465A-BDD3-D2F8CFF118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23577" y="916672"/>
            <a:ext cx="1460499" cy="141882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0" name="Text Box 91">
            <a:extLst>
              <a:ext uri="{FF2B5EF4-FFF2-40B4-BE49-F238E27FC236}">
                <a16:creationId xmlns:a16="http://schemas.microsoft.com/office/drawing/2014/main" id="{64900901-1CAF-4B9F-92EF-F96B56C4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44" y="2347874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61" name="Oval 85">
            <a:extLst>
              <a:ext uri="{FF2B5EF4-FFF2-40B4-BE49-F238E27FC236}">
                <a16:creationId xmlns:a16="http://schemas.microsoft.com/office/drawing/2014/main" id="{826179EC-27A2-42AC-B30F-E2B7A412B1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89604" y="2753439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3" name="Oval 74">
            <a:extLst>
              <a:ext uri="{FF2B5EF4-FFF2-40B4-BE49-F238E27FC236}">
                <a16:creationId xmlns:a16="http://schemas.microsoft.com/office/drawing/2014/main" id="{2102F08E-0D30-47C6-8461-FFFA22EF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01" y="81078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Oval 74">
            <a:extLst>
              <a:ext uri="{FF2B5EF4-FFF2-40B4-BE49-F238E27FC236}">
                <a16:creationId xmlns:a16="http://schemas.microsoft.com/office/drawing/2014/main" id="{38EB947D-BE2D-42A2-8DDF-D7671FD9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708" y="15219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7" name="Oval 74">
            <a:extLst>
              <a:ext uri="{FF2B5EF4-FFF2-40B4-BE49-F238E27FC236}">
                <a16:creationId xmlns:a16="http://schemas.microsoft.com/office/drawing/2014/main" id="{B2C3ADDA-C8D0-47A9-B434-1E736C6D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483" y="14887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289CDF7C-AB69-4896-9BD7-F3171486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438" y="34310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EEBA0C16-7F9F-468B-B102-E3947E89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01" y="412096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74">
            <a:extLst>
              <a:ext uri="{FF2B5EF4-FFF2-40B4-BE49-F238E27FC236}">
                <a16:creationId xmlns:a16="http://schemas.microsoft.com/office/drawing/2014/main" id="{4ED5FE32-0FCE-4552-B044-7877760D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40" y="34742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Oval 85">
            <a:extLst>
              <a:ext uri="{FF2B5EF4-FFF2-40B4-BE49-F238E27FC236}">
                <a16:creationId xmlns:a16="http://schemas.microsoft.com/office/drawing/2014/main" id="{AFE7E6BF-91C8-48DE-2262-9600621A6A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9195" y="2699772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8D102D-35C7-B0C5-0574-665B530C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29" name="Group 428">
            <a:extLst>
              <a:ext uri="{FF2B5EF4-FFF2-40B4-BE49-F238E27FC236}">
                <a16:creationId xmlns:a16="http://schemas.microsoft.com/office/drawing/2014/main" id="{42ADFAA4-317E-8195-E16D-ED527039EF47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826821" y="3967453"/>
            <a:ext cx="320200" cy="544048"/>
            <a:chOff x="2820" y="264"/>
            <a:chExt cx="420" cy="1452"/>
          </a:xfrm>
        </p:grpSpPr>
        <p:sp>
          <p:nvSpPr>
            <p:cNvPr id="30" name="Line 429">
              <a:extLst>
                <a:ext uri="{FF2B5EF4-FFF2-40B4-BE49-F238E27FC236}">
                  <a16:creationId xmlns:a16="http://schemas.microsoft.com/office/drawing/2014/main" id="{7555419C-34BC-7690-AA20-34C3E6A57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" name="Group 430">
              <a:extLst>
                <a:ext uri="{FF2B5EF4-FFF2-40B4-BE49-F238E27FC236}">
                  <a16:creationId xmlns:a16="http://schemas.microsoft.com/office/drawing/2014/main" id="{4875B62D-E2DA-A30F-8D0F-EEFC568DF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2" name="Group 431">
                <a:extLst>
                  <a:ext uri="{FF2B5EF4-FFF2-40B4-BE49-F238E27FC236}">
                    <a16:creationId xmlns:a16="http://schemas.microsoft.com/office/drawing/2014/main" id="{92D72805-F6B7-225F-7228-3B0AEEF77E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" name="Group 432">
                  <a:extLst>
                    <a:ext uri="{FF2B5EF4-FFF2-40B4-BE49-F238E27FC236}">
                      <a16:creationId xmlns:a16="http://schemas.microsoft.com/office/drawing/2014/main" id="{F3E6F22B-EC48-987D-AC5C-3826694CE3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0" name="Group 433">
                    <a:extLst>
                      <a:ext uri="{FF2B5EF4-FFF2-40B4-BE49-F238E27FC236}">
                        <a16:creationId xmlns:a16="http://schemas.microsoft.com/office/drawing/2014/main" id="{7D2DCAE0-254C-6D82-4CB9-09F3630954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6" name="Freeform 434">
                      <a:extLst>
                        <a:ext uri="{FF2B5EF4-FFF2-40B4-BE49-F238E27FC236}">
                          <a16:creationId xmlns:a16="http://schemas.microsoft.com/office/drawing/2014/main" id="{C26F0C10-808C-ABE1-32A1-EB7FFDACC3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" name="Freeform 435">
                      <a:extLst>
                        <a:ext uri="{FF2B5EF4-FFF2-40B4-BE49-F238E27FC236}">
                          <a16:creationId xmlns:a16="http://schemas.microsoft.com/office/drawing/2014/main" id="{D8A53EDE-DA51-060D-A800-7D4C1417A8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" name="Freeform 436">
                    <a:extLst>
                      <a:ext uri="{FF2B5EF4-FFF2-40B4-BE49-F238E27FC236}">
                        <a16:creationId xmlns:a16="http://schemas.microsoft.com/office/drawing/2014/main" id="{986FC359-4203-8A2F-D8BD-35560C206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" name="Freeform 437">
                    <a:extLst>
                      <a:ext uri="{FF2B5EF4-FFF2-40B4-BE49-F238E27FC236}">
                        <a16:creationId xmlns:a16="http://schemas.microsoft.com/office/drawing/2014/main" id="{DC034652-9E5D-87D2-2F6F-FD236953F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" name="Line 438">
                  <a:extLst>
                    <a:ext uri="{FF2B5EF4-FFF2-40B4-BE49-F238E27FC236}">
                      <a16:creationId xmlns:a16="http://schemas.microsoft.com/office/drawing/2014/main" id="{794FC195-60D9-E290-B34D-6A6E06508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" name="AutoShape 439">
                <a:extLst>
                  <a:ext uri="{FF2B5EF4-FFF2-40B4-BE49-F238E27FC236}">
                    <a16:creationId xmlns:a16="http://schemas.microsoft.com/office/drawing/2014/main" id="{44C6F1EB-A12F-8DCD-8870-ED8964375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" name="Line 440">
                <a:extLst>
                  <a:ext uri="{FF2B5EF4-FFF2-40B4-BE49-F238E27FC236}">
                    <a16:creationId xmlns:a16="http://schemas.microsoft.com/office/drawing/2014/main" id="{3AA3A585-A0F8-1F21-EDE4-D91096764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8" name="Text Box 100">
            <a:extLst>
              <a:ext uri="{FF2B5EF4-FFF2-40B4-BE49-F238E27FC236}">
                <a16:creationId xmlns:a16="http://schemas.microsoft.com/office/drawing/2014/main" id="{B4E6F930-25CF-2380-BEC5-9CBE266E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988" y="1987090"/>
            <a:ext cx="3843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la ligne ascendante et la ligne descendante sont de même longueur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8" name="AutoShape 605">
            <a:extLst>
              <a:ext uri="{FF2B5EF4-FFF2-40B4-BE49-F238E27FC236}">
                <a16:creationId xmlns:a16="http://schemas.microsoft.com/office/drawing/2014/main" id="{F64FA823-BBD6-B848-F0AA-1DC586BF03A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09418" y="409374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37" name="Group 415">
            <a:extLst>
              <a:ext uri="{FF2B5EF4-FFF2-40B4-BE49-F238E27FC236}">
                <a16:creationId xmlns:a16="http://schemas.microsoft.com/office/drawing/2014/main" id="{61AEF803-D8A1-DBDD-D388-9272D4626FF1}"/>
              </a:ext>
            </a:extLst>
          </p:cNvPr>
          <p:cNvGrpSpPr>
            <a:grpSpLocks/>
          </p:cNvGrpSpPr>
          <p:nvPr/>
        </p:nvGrpSpPr>
        <p:grpSpPr bwMode="auto">
          <a:xfrm rot="10583963">
            <a:off x="5198556" y="2240012"/>
            <a:ext cx="325134" cy="449171"/>
            <a:chOff x="2820" y="264"/>
            <a:chExt cx="420" cy="1452"/>
          </a:xfrm>
        </p:grpSpPr>
        <p:sp>
          <p:nvSpPr>
            <p:cNvPr id="38" name="Line 416">
              <a:extLst>
                <a:ext uri="{FF2B5EF4-FFF2-40B4-BE49-F238E27FC236}">
                  <a16:creationId xmlns:a16="http://schemas.microsoft.com/office/drawing/2014/main" id="{480112BD-30AA-E720-288C-AC4F214FB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417">
              <a:extLst>
                <a:ext uri="{FF2B5EF4-FFF2-40B4-BE49-F238E27FC236}">
                  <a16:creationId xmlns:a16="http://schemas.microsoft.com/office/drawing/2014/main" id="{12D8BE3B-03C9-C953-82E1-76842E351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3" name="Group 418">
                <a:extLst>
                  <a:ext uri="{FF2B5EF4-FFF2-40B4-BE49-F238E27FC236}">
                    <a16:creationId xmlns:a16="http://schemas.microsoft.com/office/drawing/2014/main" id="{CFAA9059-8341-10A5-4CAD-A0EDCAE0E8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6" name="Group 419">
                  <a:extLst>
                    <a:ext uri="{FF2B5EF4-FFF2-40B4-BE49-F238E27FC236}">
                      <a16:creationId xmlns:a16="http://schemas.microsoft.com/office/drawing/2014/main" id="{402923F5-79A6-C8A8-C923-58EC8CA1B6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8" name="Group 420">
                    <a:extLst>
                      <a:ext uri="{FF2B5EF4-FFF2-40B4-BE49-F238E27FC236}">
                        <a16:creationId xmlns:a16="http://schemas.microsoft.com/office/drawing/2014/main" id="{2B838BFC-2A66-A43F-8D77-11B6F16D6D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1" name="Freeform 421">
                      <a:extLst>
                        <a:ext uri="{FF2B5EF4-FFF2-40B4-BE49-F238E27FC236}">
                          <a16:creationId xmlns:a16="http://schemas.microsoft.com/office/drawing/2014/main" id="{3C17BCD0-5C4B-E25A-C7F1-9C67B4D8AE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" name="Freeform 422">
                      <a:extLst>
                        <a:ext uri="{FF2B5EF4-FFF2-40B4-BE49-F238E27FC236}">
                          <a16:creationId xmlns:a16="http://schemas.microsoft.com/office/drawing/2014/main" id="{12A53895-D70B-2376-08D1-441865C933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9" name="Freeform 423">
                    <a:extLst>
                      <a:ext uri="{FF2B5EF4-FFF2-40B4-BE49-F238E27FC236}">
                        <a16:creationId xmlns:a16="http://schemas.microsoft.com/office/drawing/2014/main" id="{000B950A-830E-D536-7721-08E9CE9AA7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0" name="Freeform 424">
                    <a:extLst>
                      <a:ext uri="{FF2B5EF4-FFF2-40B4-BE49-F238E27FC236}">
                        <a16:creationId xmlns:a16="http://schemas.microsoft.com/office/drawing/2014/main" id="{2725F539-B22A-030A-D65B-EFA7A3E2CF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7" name="Line 425">
                  <a:extLst>
                    <a:ext uri="{FF2B5EF4-FFF2-40B4-BE49-F238E27FC236}">
                      <a16:creationId xmlns:a16="http://schemas.microsoft.com/office/drawing/2014/main" id="{1236FF5E-2F45-F66A-7AD8-B0AA24301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4" name="AutoShape 426">
                <a:extLst>
                  <a:ext uri="{FF2B5EF4-FFF2-40B4-BE49-F238E27FC236}">
                    <a16:creationId xmlns:a16="http://schemas.microsoft.com/office/drawing/2014/main" id="{185A6674-D5AA-6ED2-EAD3-5769DBFC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5" name="Line 427">
                <a:extLst>
                  <a:ext uri="{FF2B5EF4-FFF2-40B4-BE49-F238E27FC236}">
                    <a16:creationId xmlns:a16="http://schemas.microsoft.com/office/drawing/2014/main" id="{0E19E830-C9F0-BA0C-9E8F-57161E189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3" name="Group 415">
            <a:extLst>
              <a:ext uri="{FF2B5EF4-FFF2-40B4-BE49-F238E27FC236}">
                <a16:creationId xmlns:a16="http://schemas.microsoft.com/office/drawing/2014/main" id="{AF729BF3-74CF-C1E2-0B6A-083A951824B2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427205" y="685498"/>
            <a:ext cx="289586" cy="449171"/>
            <a:chOff x="2820" y="264"/>
            <a:chExt cx="420" cy="1452"/>
          </a:xfrm>
        </p:grpSpPr>
        <p:sp>
          <p:nvSpPr>
            <p:cNvPr id="54" name="Line 416">
              <a:extLst>
                <a:ext uri="{FF2B5EF4-FFF2-40B4-BE49-F238E27FC236}">
                  <a16:creationId xmlns:a16="http://schemas.microsoft.com/office/drawing/2014/main" id="{AB582AFF-B87D-31F1-2A62-3FA62D9DC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" name="Group 417">
              <a:extLst>
                <a:ext uri="{FF2B5EF4-FFF2-40B4-BE49-F238E27FC236}">
                  <a16:creationId xmlns:a16="http://schemas.microsoft.com/office/drawing/2014/main" id="{CF1CE312-68BE-7010-12CD-E00DB9F020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2" name="Group 418">
                <a:extLst>
                  <a:ext uri="{FF2B5EF4-FFF2-40B4-BE49-F238E27FC236}">
                    <a16:creationId xmlns:a16="http://schemas.microsoft.com/office/drawing/2014/main" id="{8E1E2832-EAA4-C2A7-E7C8-2516CA7C33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2" name="Group 419">
                  <a:extLst>
                    <a:ext uri="{FF2B5EF4-FFF2-40B4-BE49-F238E27FC236}">
                      <a16:creationId xmlns:a16="http://schemas.microsoft.com/office/drawing/2014/main" id="{8333E7C3-28F8-F367-4C75-9532BADFF8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4" name="Group 420">
                    <a:extLst>
                      <a:ext uri="{FF2B5EF4-FFF2-40B4-BE49-F238E27FC236}">
                        <a16:creationId xmlns:a16="http://schemas.microsoft.com/office/drawing/2014/main" id="{9475FB7F-1643-A625-1697-F99CE9948E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7" name="Freeform 421">
                      <a:extLst>
                        <a:ext uri="{FF2B5EF4-FFF2-40B4-BE49-F238E27FC236}">
                          <a16:creationId xmlns:a16="http://schemas.microsoft.com/office/drawing/2014/main" id="{3D03A973-0B67-6B28-FAD5-5A4280358F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" name="Freeform 422">
                      <a:extLst>
                        <a:ext uri="{FF2B5EF4-FFF2-40B4-BE49-F238E27FC236}">
                          <a16:creationId xmlns:a16="http://schemas.microsoft.com/office/drawing/2014/main" id="{D0AC08F1-89A2-E287-B7B7-10D3DCD7F2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5" name="Freeform 423">
                    <a:extLst>
                      <a:ext uri="{FF2B5EF4-FFF2-40B4-BE49-F238E27FC236}">
                        <a16:creationId xmlns:a16="http://schemas.microsoft.com/office/drawing/2014/main" id="{95DB1471-C55A-DBE9-ACD7-392211E22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6" name="Freeform 424">
                    <a:extLst>
                      <a:ext uri="{FF2B5EF4-FFF2-40B4-BE49-F238E27FC236}">
                        <a16:creationId xmlns:a16="http://schemas.microsoft.com/office/drawing/2014/main" id="{C7014A96-69EF-EAA3-25EA-479506F57D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3" name="Line 425">
                  <a:extLst>
                    <a:ext uri="{FF2B5EF4-FFF2-40B4-BE49-F238E27FC236}">
                      <a16:creationId xmlns:a16="http://schemas.microsoft.com/office/drawing/2014/main" id="{52240C23-E124-3738-A43F-4177398ECA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4" name="AutoShape 426">
                <a:extLst>
                  <a:ext uri="{FF2B5EF4-FFF2-40B4-BE49-F238E27FC236}">
                    <a16:creationId xmlns:a16="http://schemas.microsoft.com/office/drawing/2014/main" id="{304A764C-F34D-CA13-CB98-A07D5D879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71" name="Line 427">
                <a:extLst>
                  <a:ext uri="{FF2B5EF4-FFF2-40B4-BE49-F238E27FC236}">
                    <a16:creationId xmlns:a16="http://schemas.microsoft.com/office/drawing/2014/main" id="{C89FF6AA-BBE8-D156-25C6-AEC19EC3E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9" name="Group 415">
            <a:extLst>
              <a:ext uri="{FF2B5EF4-FFF2-40B4-BE49-F238E27FC236}">
                <a16:creationId xmlns:a16="http://schemas.microsoft.com/office/drawing/2014/main" id="{AC9227DB-57CF-6898-62A0-353C40DA52AD}"/>
              </a:ext>
            </a:extLst>
          </p:cNvPr>
          <p:cNvGrpSpPr>
            <a:grpSpLocks/>
          </p:cNvGrpSpPr>
          <p:nvPr/>
        </p:nvGrpSpPr>
        <p:grpSpPr bwMode="auto">
          <a:xfrm>
            <a:off x="3616030" y="2280218"/>
            <a:ext cx="305681" cy="449171"/>
            <a:chOff x="2820" y="264"/>
            <a:chExt cx="420" cy="1452"/>
          </a:xfrm>
        </p:grpSpPr>
        <p:sp>
          <p:nvSpPr>
            <p:cNvPr id="80" name="Line 416">
              <a:extLst>
                <a:ext uri="{FF2B5EF4-FFF2-40B4-BE49-F238E27FC236}">
                  <a16:creationId xmlns:a16="http://schemas.microsoft.com/office/drawing/2014/main" id="{ED866F76-1FCC-DD60-7964-DC0BFDA6A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417">
              <a:extLst>
                <a:ext uri="{FF2B5EF4-FFF2-40B4-BE49-F238E27FC236}">
                  <a16:creationId xmlns:a16="http://schemas.microsoft.com/office/drawing/2014/main" id="{6755119A-8584-CB83-E6CB-C220D3FF9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2" name="Group 418">
                <a:extLst>
                  <a:ext uri="{FF2B5EF4-FFF2-40B4-BE49-F238E27FC236}">
                    <a16:creationId xmlns:a16="http://schemas.microsoft.com/office/drawing/2014/main" id="{3CC32E8A-6ADB-8420-FD5F-41168CA6DB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" name="Group 419">
                  <a:extLst>
                    <a:ext uri="{FF2B5EF4-FFF2-40B4-BE49-F238E27FC236}">
                      <a16:creationId xmlns:a16="http://schemas.microsoft.com/office/drawing/2014/main" id="{394E1007-E564-F6B7-5D78-8D4F97084E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" name="Group 420">
                    <a:extLst>
                      <a:ext uri="{FF2B5EF4-FFF2-40B4-BE49-F238E27FC236}">
                        <a16:creationId xmlns:a16="http://schemas.microsoft.com/office/drawing/2014/main" id="{81E56690-6399-DE2C-8B94-2A93583C4A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" name="Freeform 421">
                      <a:extLst>
                        <a:ext uri="{FF2B5EF4-FFF2-40B4-BE49-F238E27FC236}">
                          <a16:creationId xmlns:a16="http://schemas.microsoft.com/office/drawing/2014/main" id="{224E9147-CE0C-D823-A2D1-493CF403FC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Freeform 422">
                      <a:extLst>
                        <a:ext uri="{FF2B5EF4-FFF2-40B4-BE49-F238E27FC236}">
                          <a16:creationId xmlns:a16="http://schemas.microsoft.com/office/drawing/2014/main" id="{06381F0B-DCE2-34DA-5BC5-AF60EF0761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" name="Freeform 423">
                    <a:extLst>
                      <a:ext uri="{FF2B5EF4-FFF2-40B4-BE49-F238E27FC236}">
                        <a16:creationId xmlns:a16="http://schemas.microsoft.com/office/drawing/2014/main" id="{A9CB441F-704A-310C-1437-42865E1BC9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424">
                    <a:extLst>
                      <a:ext uri="{FF2B5EF4-FFF2-40B4-BE49-F238E27FC236}">
                        <a16:creationId xmlns:a16="http://schemas.microsoft.com/office/drawing/2014/main" id="{D4BD0018-7E8B-A131-156F-A3DBDF9C01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" name="Line 425">
                  <a:extLst>
                    <a:ext uri="{FF2B5EF4-FFF2-40B4-BE49-F238E27FC236}">
                      <a16:creationId xmlns:a16="http://schemas.microsoft.com/office/drawing/2014/main" id="{98C151AA-82EA-2D85-155C-C65DE41BD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" name="AutoShape 426">
                <a:extLst>
                  <a:ext uri="{FF2B5EF4-FFF2-40B4-BE49-F238E27FC236}">
                    <a16:creationId xmlns:a16="http://schemas.microsoft.com/office/drawing/2014/main" id="{07AD89A5-DEEA-0EA8-5F66-359BB47FD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4" name="Line 427">
                <a:extLst>
                  <a:ext uri="{FF2B5EF4-FFF2-40B4-BE49-F238E27FC236}">
                    <a16:creationId xmlns:a16="http://schemas.microsoft.com/office/drawing/2014/main" id="{0458C774-FF87-5913-2481-8EE3FEC26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" name="Group 415">
            <a:extLst>
              <a:ext uri="{FF2B5EF4-FFF2-40B4-BE49-F238E27FC236}">
                <a16:creationId xmlns:a16="http://schemas.microsoft.com/office/drawing/2014/main" id="{29BBC128-6C64-79DC-B8D0-AEF9709B5DEC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4452922" y="3954109"/>
            <a:ext cx="289586" cy="449171"/>
            <a:chOff x="2820" y="264"/>
            <a:chExt cx="420" cy="1452"/>
          </a:xfrm>
        </p:grpSpPr>
        <p:sp>
          <p:nvSpPr>
            <p:cNvPr id="93" name="Line 416">
              <a:extLst>
                <a:ext uri="{FF2B5EF4-FFF2-40B4-BE49-F238E27FC236}">
                  <a16:creationId xmlns:a16="http://schemas.microsoft.com/office/drawing/2014/main" id="{7642EC9E-51C9-FA09-0E56-FD2D22A83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417">
              <a:extLst>
                <a:ext uri="{FF2B5EF4-FFF2-40B4-BE49-F238E27FC236}">
                  <a16:creationId xmlns:a16="http://schemas.microsoft.com/office/drawing/2014/main" id="{4D6F10A8-0148-894F-8639-E30046C2D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" name="Group 418">
                <a:extLst>
                  <a:ext uri="{FF2B5EF4-FFF2-40B4-BE49-F238E27FC236}">
                    <a16:creationId xmlns:a16="http://schemas.microsoft.com/office/drawing/2014/main" id="{6110B5EA-0E27-C5A2-0010-4D181DEB0F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" name="Group 419">
                  <a:extLst>
                    <a:ext uri="{FF2B5EF4-FFF2-40B4-BE49-F238E27FC236}">
                      <a16:creationId xmlns:a16="http://schemas.microsoft.com/office/drawing/2014/main" id="{46C67401-3795-4AF6-7A20-DFC63FDE96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0" name="Group 420">
                    <a:extLst>
                      <a:ext uri="{FF2B5EF4-FFF2-40B4-BE49-F238E27FC236}">
                        <a16:creationId xmlns:a16="http://schemas.microsoft.com/office/drawing/2014/main" id="{D6F5F7FB-AA2A-3EC4-1226-D44245BBF5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3" name="Freeform 421">
                      <a:extLst>
                        <a:ext uri="{FF2B5EF4-FFF2-40B4-BE49-F238E27FC236}">
                          <a16:creationId xmlns:a16="http://schemas.microsoft.com/office/drawing/2014/main" id="{9B7B5CAD-2E1E-B4FD-4C90-F57449E842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Freeform 422">
                      <a:extLst>
                        <a:ext uri="{FF2B5EF4-FFF2-40B4-BE49-F238E27FC236}">
                          <a16:creationId xmlns:a16="http://schemas.microsoft.com/office/drawing/2014/main" id="{31C25FE1-F275-B45E-B34C-39CEC9E47F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1" name="Freeform 423">
                    <a:extLst>
                      <a:ext uri="{FF2B5EF4-FFF2-40B4-BE49-F238E27FC236}">
                        <a16:creationId xmlns:a16="http://schemas.microsoft.com/office/drawing/2014/main" id="{403ECAF9-6CB1-546B-0EE0-38A1CB12B7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Freeform 424">
                    <a:extLst>
                      <a:ext uri="{FF2B5EF4-FFF2-40B4-BE49-F238E27FC236}">
                        <a16:creationId xmlns:a16="http://schemas.microsoft.com/office/drawing/2014/main" id="{3C0833D1-E91B-FD5F-586B-11D64D1AA8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" name="Line 425">
                  <a:extLst>
                    <a:ext uri="{FF2B5EF4-FFF2-40B4-BE49-F238E27FC236}">
                      <a16:creationId xmlns:a16="http://schemas.microsoft.com/office/drawing/2014/main" id="{83C546B5-9658-F4E3-96B7-3F3AD383B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" name="AutoShape 426">
                <a:extLst>
                  <a:ext uri="{FF2B5EF4-FFF2-40B4-BE49-F238E27FC236}">
                    <a16:creationId xmlns:a16="http://schemas.microsoft.com/office/drawing/2014/main" id="{75366834-8B14-973A-18A4-54B5F3DD3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7" name="Line 427">
                <a:extLst>
                  <a:ext uri="{FF2B5EF4-FFF2-40B4-BE49-F238E27FC236}">
                    <a16:creationId xmlns:a16="http://schemas.microsoft.com/office/drawing/2014/main" id="{156DD489-AA15-998F-BB25-964DEC0BF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5" name="Text Box 50">
            <a:extLst>
              <a:ext uri="{FF2B5EF4-FFF2-40B4-BE49-F238E27FC236}">
                <a16:creationId xmlns:a16="http://schemas.microsoft.com/office/drawing/2014/main" id="{067123CF-4E1D-662A-75C4-4583217D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602" y="3045277"/>
            <a:ext cx="33158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sp>
        <p:nvSpPr>
          <p:cNvPr id="105" name="Text Box 14">
            <a:extLst>
              <a:ext uri="{FF2B5EF4-FFF2-40B4-BE49-F238E27FC236}">
                <a16:creationId xmlns:a16="http://schemas.microsoft.com/office/drawing/2014/main" id="{06FE8167-6614-5938-404B-4E163A1D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395" y="259522"/>
            <a:ext cx="7299000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- 01 Humpty Bump +++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138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  <p:bldP spid="58" grpId="0" autoUpdateAnimBg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A-27.02.01</a:t>
            </a:r>
          </a:p>
        </p:txBody>
      </p:sp>
      <p:sp>
        <p:nvSpPr>
          <p:cNvPr id="132" name="Rectangle 279">
            <a:extLst>
              <a:ext uri="{FF2B5EF4-FFF2-40B4-BE49-F238E27FC236}">
                <a16:creationId xmlns:a16="http://schemas.microsoft.com/office/drawing/2014/main" id="{9D414C4E-3634-4858-ABB2-6147D243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354" y="281755"/>
            <a:ext cx="6869112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- 02 Demi-Huit Cubain</a:t>
            </a:r>
            <a:endParaRPr lang="de-DE" sz="1600" dirty="0"/>
          </a:p>
        </p:txBody>
      </p:sp>
      <p:sp>
        <p:nvSpPr>
          <p:cNvPr id="133" name="Text Box 538">
            <a:extLst>
              <a:ext uri="{FF2B5EF4-FFF2-40B4-BE49-F238E27FC236}">
                <a16:creationId xmlns:a16="http://schemas.microsoft.com/office/drawing/2014/main" id="{BB7CFABC-5761-4D2E-AECF-C82756A7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44" y="5619816"/>
            <a:ext cx="686911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normal, le modèle exécute  </a:t>
            </a:r>
            <a:r>
              <a:rPr lang="en-US" sz="1600" b="1" dirty="0"/>
              <a:t>⅝</a:t>
            </a:r>
            <a:r>
              <a:rPr lang="fr-FR" sz="1600" b="1" dirty="0"/>
              <a:t> de boucle tirée pour prendre une trajectoire descendante à 45°, exécute ½ tonneau, exécute </a:t>
            </a:r>
            <a:r>
              <a:rPr lang="en-US" sz="1600" b="1" dirty="0"/>
              <a:t>⅛</a:t>
            </a:r>
            <a:r>
              <a:rPr lang="fr-FR" sz="1600" b="1" dirty="0"/>
              <a:t> de boucle tirée, sortie en vol normal.</a:t>
            </a:r>
            <a:endParaRPr lang="en-US" sz="16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8052DF-1CFB-64D1-674C-EDD1D761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3" name="Arc 444">
            <a:extLst>
              <a:ext uri="{FF2B5EF4-FFF2-40B4-BE49-F238E27FC236}">
                <a16:creationId xmlns:a16="http://schemas.microsoft.com/office/drawing/2014/main" id="{8D7E793F-A740-BF8B-D963-C72BCF5D9E95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627763" y="2779046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445">
            <a:extLst>
              <a:ext uri="{FF2B5EF4-FFF2-40B4-BE49-F238E27FC236}">
                <a16:creationId xmlns:a16="http://schemas.microsoft.com/office/drawing/2014/main" id="{6DD7B907-60EA-4096-7E68-37BD409D1D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9596" y="3457026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446">
            <a:extLst>
              <a:ext uri="{FF2B5EF4-FFF2-40B4-BE49-F238E27FC236}">
                <a16:creationId xmlns:a16="http://schemas.microsoft.com/office/drawing/2014/main" id="{3583AC0D-15F3-83EE-A8B2-27DB632213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4589" y="2002104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447">
            <a:extLst>
              <a:ext uri="{FF2B5EF4-FFF2-40B4-BE49-F238E27FC236}">
                <a16:creationId xmlns:a16="http://schemas.microsoft.com/office/drawing/2014/main" id="{FE97DA92-E26B-3621-D1B5-7EC0E7795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1342" y="3629122"/>
            <a:ext cx="1870905" cy="19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Arc 448">
            <a:extLst>
              <a:ext uri="{FF2B5EF4-FFF2-40B4-BE49-F238E27FC236}">
                <a16:creationId xmlns:a16="http://schemas.microsoft.com/office/drawing/2014/main" id="{C196AFCF-2F08-C0B1-C1F1-2E23CBF71DF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294044" y="181461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" name="Group 476">
            <a:extLst>
              <a:ext uri="{FF2B5EF4-FFF2-40B4-BE49-F238E27FC236}">
                <a16:creationId xmlns:a16="http://schemas.microsoft.com/office/drawing/2014/main" id="{C77A83A6-0D8A-48A1-BBAD-4A44AC9896B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714883" y="1589408"/>
            <a:ext cx="311150" cy="435679"/>
            <a:chOff x="2820" y="264"/>
            <a:chExt cx="420" cy="1452"/>
          </a:xfrm>
        </p:grpSpPr>
        <p:sp>
          <p:nvSpPr>
            <p:cNvPr id="10" name="Line 477">
              <a:extLst>
                <a:ext uri="{FF2B5EF4-FFF2-40B4-BE49-F238E27FC236}">
                  <a16:creationId xmlns:a16="http://schemas.microsoft.com/office/drawing/2014/main" id="{4F967B61-A775-C526-FF47-335BA4EEB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" name="Group 478">
              <a:extLst>
                <a:ext uri="{FF2B5EF4-FFF2-40B4-BE49-F238E27FC236}">
                  <a16:creationId xmlns:a16="http://schemas.microsoft.com/office/drawing/2014/main" id="{CF696E69-6D6A-9678-0AF7-290868DAB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" name="Group 479">
                <a:extLst>
                  <a:ext uri="{FF2B5EF4-FFF2-40B4-BE49-F238E27FC236}">
                    <a16:creationId xmlns:a16="http://schemas.microsoft.com/office/drawing/2014/main" id="{37F9E9D4-6C60-30B3-BBBF-E9FFC3BEB4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" name="Group 480">
                  <a:extLst>
                    <a:ext uri="{FF2B5EF4-FFF2-40B4-BE49-F238E27FC236}">
                      <a16:creationId xmlns:a16="http://schemas.microsoft.com/office/drawing/2014/main" id="{F86048F4-AC28-351E-E1D5-BFB2E513C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" name="Group 481">
                    <a:extLst>
                      <a:ext uri="{FF2B5EF4-FFF2-40B4-BE49-F238E27FC236}">
                        <a16:creationId xmlns:a16="http://schemas.microsoft.com/office/drawing/2014/main" id="{72B0710E-DF96-7713-E97F-0637084F67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" name="Freeform 482">
                      <a:extLst>
                        <a:ext uri="{FF2B5EF4-FFF2-40B4-BE49-F238E27FC236}">
                          <a16:creationId xmlns:a16="http://schemas.microsoft.com/office/drawing/2014/main" id="{35482E96-DFF9-3E61-AB53-5441EEE73C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" name="Freeform 483">
                      <a:extLst>
                        <a:ext uri="{FF2B5EF4-FFF2-40B4-BE49-F238E27FC236}">
                          <a16:creationId xmlns:a16="http://schemas.microsoft.com/office/drawing/2014/main" id="{542EA0A5-9CB4-3CD8-621B-8BB9C0D341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" name="Freeform 484">
                    <a:extLst>
                      <a:ext uri="{FF2B5EF4-FFF2-40B4-BE49-F238E27FC236}">
                        <a16:creationId xmlns:a16="http://schemas.microsoft.com/office/drawing/2014/main" id="{6F21CD83-1239-CA9C-C5A5-787CC54721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" name="Freeform 485">
                    <a:extLst>
                      <a:ext uri="{FF2B5EF4-FFF2-40B4-BE49-F238E27FC236}">
                        <a16:creationId xmlns:a16="http://schemas.microsoft.com/office/drawing/2014/main" id="{45270CDB-365A-C796-11D6-3668C0ECC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" name="Line 486">
                  <a:extLst>
                    <a:ext uri="{FF2B5EF4-FFF2-40B4-BE49-F238E27FC236}">
                      <a16:creationId xmlns:a16="http://schemas.microsoft.com/office/drawing/2014/main" id="{00C9AEA1-EAD4-C54C-280F-A6A6EC6F61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" name="AutoShape 487">
                <a:extLst>
                  <a:ext uri="{FF2B5EF4-FFF2-40B4-BE49-F238E27FC236}">
                    <a16:creationId xmlns:a16="http://schemas.microsoft.com/office/drawing/2014/main" id="{1E56965F-3943-8CEF-E80E-C39356459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Line 488">
                <a:extLst>
                  <a:ext uri="{FF2B5EF4-FFF2-40B4-BE49-F238E27FC236}">
                    <a16:creationId xmlns:a16="http://schemas.microsoft.com/office/drawing/2014/main" id="{EA0D8959-2496-FB07-949F-1FC8369F3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" name="Group 489">
            <a:extLst>
              <a:ext uri="{FF2B5EF4-FFF2-40B4-BE49-F238E27FC236}">
                <a16:creationId xmlns:a16="http://schemas.microsoft.com/office/drawing/2014/main" id="{72F0FF45-BDC1-2C63-DCFE-73B307A9B81C}"/>
              </a:ext>
            </a:extLst>
          </p:cNvPr>
          <p:cNvGrpSpPr>
            <a:grpSpLocks/>
          </p:cNvGrpSpPr>
          <p:nvPr/>
        </p:nvGrpSpPr>
        <p:grpSpPr bwMode="auto">
          <a:xfrm rot="10550761">
            <a:off x="7574877" y="2413178"/>
            <a:ext cx="311150" cy="435679"/>
            <a:chOff x="2820" y="264"/>
            <a:chExt cx="420" cy="1452"/>
          </a:xfrm>
        </p:grpSpPr>
        <p:sp>
          <p:nvSpPr>
            <p:cNvPr id="23" name="Line 490">
              <a:extLst>
                <a:ext uri="{FF2B5EF4-FFF2-40B4-BE49-F238E27FC236}">
                  <a16:creationId xmlns:a16="http://schemas.microsoft.com/office/drawing/2014/main" id="{CC7BAC0D-0E80-F8AF-F362-6C0A35CC9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491">
              <a:extLst>
                <a:ext uri="{FF2B5EF4-FFF2-40B4-BE49-F238E27FC236}">
                  <a16:creationId xmlns:a16="http://schemas.microsoft.com/office/drawing/2014/main" id="{41209A8E-7ACC-06F1-F906-83F32FC7C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" name="Group 492">
                <a:extLst>
                  <a:ext uri="{FF2B5EF4-FFF2-40B4-BE49-F238E27FC236}">
                    <a16:creationId xmlns:a16="http://schemas.microsoft.com/office/drawing/2014/main" id="{BA010BE8-9D3C-6958-1D47-C1C23FEB4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" name="Group 493">
                  <a:extLst>
                    <a:ext uri="{FF2B5EF4-FFF2-40B4-BE49-F238E27FC236}">
                      <a16:creationId xmlns:a16="http://schemas.microsoft.com/office/drawing/2014/main" id="{A74F2889-93CE-1CC8-128E-D2CEAB357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" name="Group 494">
                    <a:extLst>
                      <a:ext uri="{FF2B5EF4-FFF2-40B4-BE49-F238E27FC236}">
                        <a16:creationId xmlns:a16="http://schemas.microsoft.com/office/drawing/2014/main" id="{0396942C-D8CC-A5DE-9DBE-22697F0217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" name="Freeform 495">
                      <a:extLst>
                        <a:ext uri="{FF2B5EF4-FFF2-40B4-BE49-F238E27FC236}">
                          <a16:creationId xmlns:a16="http://schemas.microsoft.com/office/drawing/2014/main" id="{7D7A0434-7619-77B8-B68E-F0D4196FBB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" name="Freeform 496">
                      <a:extLst>
                        <a:ext uri="{FF2B5EF4-FFF2-40B4-BE49-F238E27FC236}">
                          <a16:creationId xmlns:a16="http://schemas.microsoft.com/office/drawing/2014/main" id="{52D07528-D9F8-886E-DCC9-0894A5234C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1" name="Freeform 497">
                    <a:extLst>
                      <a:ext uri="{FF2B5EF4-FFF2-40B4-BE49-F238E27FC236}">
                        <a16:creationId xmlns:a16="http://schemas.microsoft.com/office/drawing/2014/main" id="{C58A4C9B-45AB-9B63-2248-97860E4446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" name="Freeform 498">
                    <a:extLst>
                      <a:ext uri="{FF2B5EF4-FFF2-40B4-BE49-F238E27FC236}">
                        <a16:creationId xmlns:a16="http://schemas.microsoft.com/office/drawing/2014/main" id="{56AFE6F2-F4C4-9AA0-A63F-FF91D90FA0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" name="Line 499">
                  <a:extLst>
                    <a:ext uri="{FF2B5EF4-FFF2-40B4-BE49-F238E27FC236}">
                      <a16:creationId xmlns:a16="http://schemas.microsoft.com/office/drawing/2014/main" id="{DDBEE6DE-71D4-6537-B870-CF0587F1F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" name="AutoShape 500">
                <a:extLst>
                  <a:ext uri="{FF2B5EF4-FFF2-40B4-BE49-F238E27FC236}">
                    <a16:creationId xmlns:a16="http://schemas.microsoft.com/office/drawing/2014/main" id="{2BAE657D-CFA8-9A6E-8819-69581B4C5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01">
                <a:extLst>
                  <a:ext uri="{FF2B5EF4-FFF2-40B4-BE49-F238E27FC236}">
                    <a16:creationId xmlns:a16="http://schemas.microsoft.com/office/drawing/2014/main" id="{5714ECA3-FC2F-FFA6-368B-2C56C7FA0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5" name="Group 502">
            <a:extLst>
              <a:ext uri="{FF2B5EF4-FFF2-40B4-BE49-F238E27FC236}">
                <a16:creationId xmlns:a16="http://schemas.microsoft.com/office/drawing/2014/main" id="{9E7BCB20-BC4E-16A5-E146-389704368D46}"/>
              </a:ext>
            </a:extLst>
          </p:cNvPr>
          <p:cNvGrpSpPr>
            <a:grpSpLocks/>
          </p:cNvGrpSpPr>
          <p:nvPr/>
        </p:nvGrpSpPr>
        <p:grpSpPr bwMode="auto">
          <a:xfrm rot="15967620">
            <a:off x="5395880" y="3431169"/>
            <a:ext cx="311150" cy="435679"/>
            <a:chOff x="2820" y="264"/>
            <a:chExt cx="420" cy="1452"/>
          </a:xfrm>
        </p:grpSpPr>
        <p:sp>
          <p:nvSpPr>
            <p:cNvPr id="36" name="Line 503">
              <a:extLst>
                <a:ext uri="{FF2B5EF4-FFF2-40B4-BE49-F238E27FC236}">
                  <a16:creationId xmlns:a16="http://schemas.microsoft.com/office/drawing/2014/main" id="{08DA8118-522F-0FD0-E0ED-7ABD5E4C9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" name="Group 504">
              <a:extLst>
                <a:ext uri="{FF2B5EF4-FFF2-40B4-BE49-F238E27FC236}">
                  <a16:creationId xmlns:a16="http://schemas.microsoft.com/office/drawing/2014/main" id="{74585164-DBC7-D299-6136-7D9A92EA0C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8" name="Group 505">
                <a:extLst>
                  <a:ext uri="{FF2B5EF4-FFF2-40B4-BE49-F238E27FC236}">
                    <a16:creationId xmlns:a16="http://schemas.microsoft.com/office/drawing/2014/main" id="{47A10632-6705-CAB8-FBC9-DFA3DE89C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1" name="Group 506">
                  <a:extLst>
                    <a:ext uri="{FF2B5EF4-FFF2-40B4-BE49-F238E27FC236}">
                      <a16:creationId xmlns:a16="http://schemas.microsoft.com/office/drawing/2014/main" id="{F64D2248-A692-36B0-AA89-304EA4A431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3" name="Group 507">
                    <a:extLst>
                      <a:ext uri="{FF2B5EF4-FFF2-40B4-BE49-F238E27FC236}">
                        <a16:creationId xmlns:a16="http://schemas.microsoft.com/office/drawing/2014/main" id="{E0178762-F70C-4D5F-008F-31F86E62BA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6" name="Freeform 508">
                      <a:extLst>
                        <a:ext uri="{FF2B5EF4-FFF2-40B4-BE49-F238E27FC236}">
                          <a16:creationId xmlns:a16="http://schemas.microsoft.com/office/drawing/2014/main" id="{B51A57CD-9B65-CD1D-BC36-7AFE827D9C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" name="Freeform 509">
                      <a:extLst>
                        <a:ext uri="{FF2B5EF4-FFF2-40B4-BE49-F238E27FC236}">
                          <a16:creationId xmlns:a16="http://schemas.microsoft.com/office/drawing/2014/main" id="{D72724A2-ADCB-3951-7D6C-BAE78C9C5F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4" name="Freeform 510">
                    <a:extLst>
                      <a:ext uri="{FF2B5EF4-FFF2-40B4-BE49-F238E27FC236}">
                        <a16:creationId xmlns:a16="http://schemas.microsoft.com/office/drawing/2014/main" id="{0B98414D-0086-F957-1A60-307A843F5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" name="Freeform 511">
                    <a:extLst>
                      <a:ext uri="{FF2B5EF4-FFF2-40B4-BE49-F238E27FC236}">
                        <a16:creationId xmlns:a16="http://schemas.microsoft.com/office/drawing/2014/main" id="{58A56150-922C-BE53-8F5E-F8AB798EDC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" name="Line 512">
                  <a:extLst>
                    <a:ext uri="{FF2B5EF4-FFF2-40B4-BE49-F238E27FC236}">
                      <a16:creationId xmlns:a16="http://schemas.microsoft.com/office/drawing/2014/main" id="{ED753FC3-1A28-9DF7-2CB3-86931396C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" name="AutoShape 513">
                <a:extLst>
                  <a:ext uri="{FF2B5EF4-FFF2-40B4-BE49-F238E27FC236}">
                    <a16:creationId xmlns:a16="http://schemas.microsoft.com/office/drawing/2014/main" id="{80EB3768-4835-9F65-BD75-BB7DD5C76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Line 514">
                <a:extLst>
                  <a:ext uri="{FF2B5EF4-FFF2-40B4-BE49-F238E27FC236}">
                    <a16:creationId xmlns:a16="http://schemas.microsoft.com/office/drawing/2014/main" id="{6888F155-1EC4-099F-29B7-361CB6019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8" name="Group 518">
            <a:extLst>
              <a:ext uri="{FF2B5EF4-FFF2-40B4-BE49-F238E27FC236}">
                <a16:creationId xmlns:a16="http://schemas.microsoft.com/office/drawing/2014/main" id="{8886A1BD-3A4A-22FC-6A68-33FFA6B2CF74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57093" y="3257687"/>
            <a:ext cx="317208" cy="445549"/>
            <a:chOff x="2820" y="264"/>
            <a:chExt cx="420" cy="1452"/>
          </a:xfrm>
        </p:grpSpPr>
        <p:sp>
          <p:nvSpPr>
            <p:cNvPr id="49" name="Line 519">
              <a:extLst>
                <a:ext uri="{FF2B5EF4-FFF2-40B4-BE49-F238E27FC236}">
                  <a16:creationId xmlns:a16="http://schemas.microsoft.com/office/drawing/2014/main" id="{FFCB3BD7-2173-EF8E-CC45-1331528D5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0" name="Group 520">
              <a:extLst>
                <a:ext uri="{FF2B5EF4-FFF2-40B4-BE49-F238E27FC236}">
                  <a16:creationId xmlns:a16="http://schemas.microsoft.com/office/drawing/2014/main" id="{C7415954-F5E0-F960-D242-270425D5A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1" name="Group 521">
                <a:extLst>
                  <a:ext uri="{FF2B5EF4-FFF2-40B4-BE49-F238E27FC236}">
                    <a16:creationId xmlns:a16="http://schemas.microsoft.com/office/drawing/2014/main" id="{A4978764-2591-42F1-71E8-6D53DF917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4" name="Group 522">
                  <a:extLst>
                    <a:ext uri="{FF2B5EF4-FFF2-40B4-BE49-F238E27FC236}">
                      <a16:creationId xmlns:a16="http://schemas.microsoft.com/office/drawing/2014/main" id="{9156F8FC-E16A-B6A1-D9A5-955D11B31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6" name="Group 523">
                    <a:extLst>
                      <a:ext uri="{FF2B5EF4-FFF2-40B4-BE49-F238E27FC236}">
                        <a16:creationId xmlns:a16="http://schemas.microsoft.com/office/drawing/2014/main" id="{B4752D2B-1360-90F1-F680-48DCDE0236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9" name="Freeform 524">
                      <a:extLst>
                        <a:ext uri="{FF2B5EF4-FFF2-40B4-BE49-F238E27FC236}">
                          <a16:creationId xmlns:a16="http://schemas.microsoft.com/office/drawing/2014/main" id="{ABF77907-98A1-463C-5DFF-B469959F45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" name="Freeform 525">
                      <a:extLst>
                        <a:ext uri="{FF2B5EF4-FFF2-40B4-BE49-F238E27FC236}">
                          <a16:creationId xmlns:a16="http://schemas.microsoft.com/office/drawing/2014/main" id="{C64AC0BF-59C7-75DC-FFE6-4AAA7A4112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7" name="Freeform 526">
                    <a:extLst>
                      <a:ext uri="{FF2B5EF4-FFF2-40B4-BE49-F238E27FC236}">
                        <a16:creationId xmlns:a16="http://schemas.microsoft.com/office/drawing/2014/main" id="{D450903A-7564-A37E-E7DC-AE25C9D000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8" name="Freeform 527">
                    <a:extLst>
                      <a:ext uri="{FF2B5EF4-FFF2-40B4-BE49-F238E27FC236}">
                        <a16:creationId xmlns:a16="http://schemas.microsoft.com/office/drawing/2014/main" id="{96CC23A9-EE11-9719-73A9-F9DC924068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5" name="Line 528">
                  <a:extLst>
                    <a:ext uri="{FF2B5EF4-FFF2-40B4-BE49-F238E27FC236}">
                      <a16:creationId xmlns:a16="http://schemas.microsoft.com/office/drawing/2014/main" id="{D9C3E377-EA81-11FB-E59C-A63CDDC3D6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2" name="AutoShape 529">
                <a:extLst>
                  <a:ext uri="{FF2B5EF4-FFF2-40B4-BE49-F238E27FC236}">
                    <a16:creationId xmlns:a16="http://schemas.microsoft.com/office/drawing/2014/main" id="{DA85C9CF-4918-BF61-5462-927FF3EB3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30">
                <a:extLst>
                  <a:ext uri="{FF2B5EF4-FFF2-40B4-BE49-F238E27FC236}">
                    <a16:creationId xmlns:a16="http://schemas.microsoft.com/office/drawing/2014/main" id="{F0403874-C25B-A357-7B86-571AF79BE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" name="Group 449">
            <a:extLst>
              <a:ext uri="{FF2B5EF4-FFF2-40B4-BE49-F238E27FC236}">
                <a16:creationId xmlns:a16="http://schemas.microsoft.com/office/drawing/2014/main" id="{9686538B-3D4F-3953-452E-6135DE42B4D4}"/>
              </a:ext>
            </a:extLst>
          </p:cNvPr>
          <p:cNvGrpSpPr>
            <a:grpSpLocks/>
          </p:cNvGrpSpPr>
          <p:nvPr/>
        </p:nvGrpSpPr>
        <p:grpSpPr bwMode="auto">
          <a:xfrm rot="13046502" flipH="1" flipV="1">
            <a:off x="5968680" y="1995150"/>
            <a:ext cx="293688" cy="421579"/>
            <a:chOff x="2820" y="264"/>
            <a:chExt cx="420" cy="1452"/>
          </a:xfrm>
        </p:grpSpPr>
        <p:sp>
          <p:nvSpPr>
            <p:cNvPr id="63" name="Line 450">
              <a:extLst>
                <a:ext uri="{FF2B5EF4-FFF2-40B4-BE49-F238E27FC236}">
                  <a16:creationId xmlns:a16="http://schemas.microsoft.com/office/drawing/2014/main" id="{2E5D29A0-59A1-DBF1-2D99-7CED13666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" name="Group 451">
              <a:extLst>
                <a:ext uri="{FF2B5EF4-FFF2-40B4-BE49-F238E27FC236}">
                  <a16:creationId xmlns:a16="http://schemas.microsoft.com/office/drawing/2014/main" id="{F0A894B4-0F93-5797-1FB0-2A60F8BA3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5" name="Group 452">
                <a:extLst>
                  <a:ext uri="{FF2B5EF4-FFF2-40B4-BE49-F238E27FC236}">
                    <a16:creationId xmlns:a16="http://schemas.microsoft.com/office/drawing/2014/main" id="{2DDA38E7-422B-B911-9AC2-11EA2086A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8" name="Group 453">
                  <a:extLst>
                    <a:ext uri="{FF2B5EF4-FFF2-40B4-BE49-F238E27FC236}">
                      <a16:creationId xmlns:a16="http://schemas.microsoft.com/office/drawing/2014/main" id="{9B13F819-3687-28B5-F3CD-AC02090A33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0" name="Group 454">
                    <a:extLst>
                      <a:ext uri="{FF2B5EF4-FFF2-40B4-BE49-F238E27FC236}">
                        <a16:creationId xmlns:a16="http://schemas.microsoft.com/office/drawing/2014/main" id="{9B7C421B-CA18-789F-D745-55D47A3E0B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3" name="Freeform 455">
                      <a:extLst>
                        <a:ext uri="{FF2B5EF4-FFF2-40B4-BE49-F238E27FC236}">
                          <a16:creationId xmlns:a16="http://schemas.microsoft.com/office/drawing/2014/main" id="{35035768-9050-5318-1907-B809B00A04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" name="Freeform 456">
                      <a:extLst>
                        <a:ext uri="{FF2B5EF4-FFF2-40B4-BE49-F238E27FC236}">
                          <a16:creationId xmlns:a16="http://schemas.microsoft.com/office/drawing/2014/main" id="{F3F72DA5-1F06-B067-E2B6-E5418A2217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" name="Freeform 457">
                    <a:extLst>
                      <a:ext uri="{FF2B5EF4-FFF2-40B4-BE49-F238E27FC236}">
                        <a16:creationId xmlns:a16="http://schemas.microsoft.com/office/drawing/2014/main" id="{D55031CC-C384-0727-C8BD-6CE8A158F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" name="Freeform 458">
                    <a:extLst>
                      <a:ext uri="{FF2B5EF4-FFF2-40B4-BE49-F238E27FC236}">
                        <a16:creationId xmlns:a16="http://schemas.microsoft.com/office/drawing/2014/main" id="{74DD9538-1EAB-1949-D8DA-EF7EC3D2E0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" name="Line 459">
                  <a:extLst>
                    <a:ext uri="{FF2B5EF4-FFF2-40B4-BE49-F238E27FC236}">
                      <a16:creationId xmlns:a16="http://schemas.microsoft.com/office/drawing/2014/main" id="{97623A98-5E00-BAC3-91AE-3734DFD1B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6" name="AutoShape 460">
                <a:extLst>
                  <a:ext uri="{FF2B5EF4-FFF2-40B4-BE49-F238E27FC236}">
                    <a16:creationId xmlns:a16="http://schemas.microsoft.com/office/drawing/2014/main" id="{9FF43ADF-C152-BEEC-497C-C6E1B41DE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Line 461">
                <a:extLst>
                  <a:ext uri="{FF2B5EF4-FFF2-40B4-BE49-F238E27FC236}">
                    <a16:creationId xmlns:a16="http://schemas.microsoft.com/office/drawing/2014/main" id="{7457E6E7-1088-F794-59E5-D9A18D708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5" name="AutoShape 531">
            <a:extLst>
              <a:ext uri="{FF2B5EF4-FFF2-40B4-BE49-F238E27FC236}">
                <a16:creationId xmlns:a16="http://schemas.microsoft.com/office/drawing/2014/main" id="{520D0F66-BB99-C667-26AD-58882F3B848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70371" y="335800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" name="Group 12">
            <a:extLst>
              <a:ext uri="{FF2B5EF4-FFF2-40B4-BE49-F238E27FC236}">
                <a16:creationId xmlns:a16="http://schemas.microsoft.com/office/drawing/2014/main" id="{9FD32B42-EE21-35A4-1F19-04C2C8D6B6DC}"/>
              </a:ext>
            </a:extLst>
          </p:cNvPr>
          <p:cNvGrpSpPr>
            <a:grpSpLocks/>
          </p:cNvGrpSpPr>
          <p:nvPr/>
        </p:nvGrpSpPr>
        <p:grpSpPr bwMode="auto">
          <a:xfrm rot="19230513" flipH="1" flipV="1">
            <a:off x="5550082" y="2245407"/>
            <a:ext cx="504825" cy="276457"/>
            <a:chOff x="4875" y="7237"/>
            <a:chExt cx="4230" cy="1883"/>
          </a:xfrm>
        </p:grpSpPr>
        <p:sp>
          <p:nvSpPr>
            <p:cNvPr id="77" name="Arc 13">
              <a:extLst>
                <a:ext uri="{FF2B5EF4-FFF2-40B4-BE49-F238E27FC236}">
                  <a16:creationId xmlns:a16="http://schemas.microsoft.com/office/drawing/2014/main" id="{D069E298-5FAA-1952-147C-35C6B37F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AutoShape 14">
              <a:extLst>
                <a:ext uri="{FF2B5EF4-FFF2-40B4-BE49-F238E27FC236}">
                  <a16:creationId xmlns:a16="http://schemas.microsoft.com/office/drawing/2014/main" id="{34E42F4E-4238-1E5A-8327-2C6A23D301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9" name="Group 518">
            <a:extLst>
              <a:ext uri="{FF2B5EF4-FFF2-40B4-BE49-F238E27FC236}">
                <a16:creationId xmlns:a16="http://schemas.microsoft.com/office/drawing/2014/main" id="{9209964F-0D6B-D6AD-403A-94A06BE17E0E}"/>
              </a:ext>
            </a:extLst>
          </p:cNvPr>
          <p:cNvGrpSpPr>
            <a:grpSpLocks/>
          </p:cNvGrpSpPr>
          <p:nvPr/>
        </p:nvGrpSpPr>
        <p:grpSpPr bwMode="auto">
          <a:xfrm rot="2831203" flipH="1">
            <a:off x="5235560" y="2806878"/>
            <a:ext cx="317208" cy="445549"/>
            <a:chOff x="2820" y="264"/>
            <a:chExt cx="420" cy="1452"/>
          </a:xfrm>
        </p:grpSpPr>
        <p:sp>
          <p:nvSpPr>
            <p:cNvPr id="80" name="Line 519">
              <a:extLst>
                <a:ext uri="{FF2B5EF4-FFF2-40B4-BE49-F238E27FC236}">
                  <a16:creationId xmlns:a16="http://schemas.microsoft.com/office/drawing/2014/main" id="{3F82D691-D969-9471-0DE7-04B277D17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520">
              <a:extLst>
                <a:ext uri="{FF2B5EF4-FFF2-40B4-BE49-F238E27FC236}">
                  <a16:creationId xmlns:a16="http://schemas.microsoft.com/office/drawing/2014/main" id="{1F3C5371-9A76-8E06-0689-ED216A0B3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2" name="Group 521">
                <a:extLst>
                  <a:ext uri="{FF2B5EF4-FFF2-40B4-BE49-F238E27FC236}">
                    <a16:creationId xmlns:a16="http://schemas.microsoft.com/office/drawing/2014/main" id="{6A2FCC67-D54B-4372-BAAB-680B21D5B7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" name="Group 522">
                  <a:extLst>
                    <a:ext uri="{FF2B5EF4-FFF2-40B4-BE49-F238E27FC236}">
                      <a16:creationId xmlns:a16="http://schemas.microsoft.com/office/drawing/2014/main" id="{3B875C38-3382-3E1F-E44B-E48881D3DE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" name="Group 523">
                    <a:extLst>
                      <a:ext uri="{FF2B5EF4-FFF2-40B4-BE49-F238E27FC236}">
                        <a16:creationId xmlns:a16="http://schemas.microsoft.com/office/drawing/2014/main" id="{84F61243-FFE9-3D9B-25A1-F6FA7C571D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" name="Freeform 524">
                      <a:extLst>
                        <a:ext uri="{FF2B5EF4-FFF2-40B4-BE49-F238E27FC236}">
                          <a16:creationId xmlns:a16="http://schemas.microsoft.com/office/drawing/2014/main" id="{35EFA993-0157-0EC1-F7BA-5428E5B4E7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Freeform 525">
                      <a:extLst>
                        <a:ext uri="{FF2B5EF4-FFF2-40B4-BE49-F238E27FC236}">
                          <a16:creationId xmlns:a16="http://schemas.microsoft.com/office/drawing/2014/main" id="{E8CBAC35-E84C-5AE7-1A62-2AFA34BA5F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" name="Freeform 526">
                    <a:extLst>
                      <a:ext uri="{FF2B5EF4-FFF2-40B4-BE49-F238E27FC236}">
                        <a16:creationId xmlns:a16="http://schemas.microsoft.com/office/drawing/2014/main" id="{3D144AB9-005A-220F-DC62-6D5AA79BCE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527">
                    <a:extLst>
                      <a:ext uri="{FF2B5EF4-FFF2-40B4-BE49-F238E27FC236}">
                        <a16:creationId xmlns:a16="http://schemas.microsoft.com/office/drawing/2014/main" id="{336F76DC-EF78-C7DE-3F52-5CE33AB48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" name="Line 528">
                  <a:extLst>
                    <a:ext uri="{FF2B5EF4-FFF2-40B4-BE49-F238E27FC236}">
                      <a16:creationId xmlns:a16="http://schemas.microsoft.com/office/drawing/2014/main" id="{BD5B787E-905B-2116-47C5-287E9E8B0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" name="AutoShape 529">
                <a:extLst>
                  <a:ext uri="{FF2B5EF4-FFF2-40B4-BE49-F238E27FC236}">
                    <a16:creationId xmlns:a16="http://schemas.microsoft.com/office/drawing/2014/main" id="{B49518B6-CE56-2DED-97EC-E7B834AAC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Line 530">
                <a:extLst>
                  <a:ext uri="{FF2B5EF4-FFF2-40B4-BE49-F238E27FC236}">
                    <a16:creationId xmlns:a16="http://schemas.microsoft.com/office/drawing/2014/main" id="{F74174EC-E7F1-AF0B-7D79-3D9271BBB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Text Box 399">
            <a:extLst>
              <a:ext uri="{FF2B5EF4-FFF2-40B4-BE49-F238E27FC236}">
                <a16:creationId xmlns:a16="http://schemas.microsoft.com/office/drawing/2014/main" id="{960314F4-D1DC-C711-95B1-171F31562F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331318" y="2215465"/>
            <a:ext cx="1293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8" name="AutoShape 605">
            <a:extLst>
              <a:ext uri="{FF2B5EF4-FFF2-40B4-BE49-F238E27FC236}">
                <a16:creationId xmlns:a16="http://schemas.microsoft.com/office/drawing/2014/main" id="{8440E049-0D81-D08A-5A4A-7940DE4E890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730193" y="355234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8052DF-1CFB-64D1-674C-EDD1D761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3" name="Arc 444">
            <a:extLst>
              <a:ext uri="{FF2B5EF4-FFF2-40B4-BE49-F238E27FC236}">
                <a16:creationId xmlns:a16="http://schemas.microsoft.com/office/drawing/2014/main" id="{8D7E793F-A740-BF8B-D963-C72BCF5D9E95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627763" y="2779046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445">
            <a:extLst>
              <a:ext uri="{FF2B5EF4-FFF2-40B4-BE49-F238E27FC236}">
                <a16:creationId xmlns:a16="http://schemas.microsoft.com/office/drawing/2014/main" id="{6DD7B907-60EA-4096-7E68-37BD409D1D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9596" y="3457026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446">
            <a:extLst>
              <a:ext uri="{FF2B5EF4-FFF2-40B4-BE49-F238E27FC236}">
                <a16:creationId xmlns:a16="http://schemas.microsoft.com/office/drawing/2014/main" id="{3583AC0D-15F3-83EE-A8B2-27DB632213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4589" y="2002104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447">
            <a:extLst>
              <a:ext uri="{FF2B5EF4-FFF2-40B4-BE49-F238E27FC236}">
                <a16:creationId xmlns:a16="http://schemas.microsoft.com/office/drawing/2014/main" id="{FE97DA92-E26B-3621-D1B5-7EC0E7795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1342" y="3629122"/>
            <a:ext cx="1870905" cy="19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Arc 448">
            <a:extLst>
              <a:ext uri="{FF2B5EF4-FFF2-40B4-BE49-F238E27FC236}">
                <a16:creationId xmlns:a16="http://schemas.microsoft.com/office/drawing/2014/main" id="{C196AFCF-2F08-C0B1-C1F1-2E23CBF71DF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294044" y="181461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" name="Group 476">
            <a:extLst>
              <a:ext uri="{FF2B5EF4-FFF2-40B4-BE49-F238E27FC236}">
                <a16:creationId xmlns:a16="http://schemas.microsoft.com/office/drawing/2014/main" id="{C77A83A6-0D8A-48A1-BBAD-4A44AC9896B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714883" y="1589408"/>
            <a:ext cx="311150" cy="435679"/>
            <a:chOff x="2820" y="264"/>
            <a:chExt cx="420" cy="1452"/>
          </a:xfrm>
        </p:grpSpPr>
        <p:sp>
          <p:nvSpPr>
            <p:cNvPr id="10" name="Line 477">
              <a:extLst>
                <a:ext uri="{FF2B5EF4-FFF2-40B4-BE49-F238E27FC236}">
                  <a16:creationId xmlns:a16="http://schemas.microsoft.com/office/drawing/2014/main" id="{4F967B61-A775-C526-FF47-335BA4EEB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" name="Group 478">
              <a:extLst>
                <a:ext uri="{FF2B5EF4-FFF2-40B4-BE49-F238E27FC236}">
                  <a16:creationId xmlns:a16="http://schemas.microsoft.com/office/drawing/2014/main" id="{CF696E69-6D6A-9678-0AF7-290868DAB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" name="Group 479">
                <a:extLst>
                  <a:ext uri="{FF2B5EF4-FFF2-40B4-BE49-F238E27FC236}">
                    <a16:creationId xmlns:a16="http://schemas.microsoft.com/office/drawing/2014/main" id="{37F9E9D4-6C60-30B3-BBBF-E9FFC3BEB4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" name="Group 480">
                  <a:extLst>
                    <a:ext uri="{FF2B5EF4-FFF2-40B4-BE49-F238E27FC236}">
                      <a16:creationId xmlns:a16="http://schemas.microsoft.com/office/drawing/2014/main" id="{F86048F4-AC28-351E-E1D5-BFB2E513C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" name="Group 481">
                    <a:extLst>
                      <a:ext uri="{FF2B5EF4-FFF2-40B4-BE49-F238E27FC236}">
                        <a16:creationId xmlns:a16="http://schemas.microsoft.com/office/drawing/2014/main" id="{72B0710E-DF96-7713-E97F-0637084F67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" name="Freeform 482">
                      <a:extLst>
                        <a:ext uri="{FF2B5EF4-FFF2-40B4-BE49-F238E27FC236}">
                          <a16:creationId xmlns:a16="http://schemas.microsoft.com/office/drawing/2014/main" id="{35482E96-DFF9-3E61-AB53-5441EEE73C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" name="Freeform 483">
                      <a:extLst>
                        <a:ext uri="{FF2B5EF4-FFF2-40B4-BE49-F238E27FC236}">
                          <a16:creationId xmlns:a16="http://schemas.microsoft.com/office/drawing/2014/main" id="{542EA0A5-9CB4-3CD8-621B-8BB9C0D341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" name="Freeform 484">
                    <a:extLst>
                      <a:ext uri="{FF2B5EF4-FFF2-40B4-BE49-F238E27FC236}">
                        <a16:creationId xmlns:a16="http://schemas.microsoft.com/office/drawing/2014/main" id="{6F21CD83-1239-CA9C-C5A5-787CC54721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" name="Freeform 485">
                    <a:extLst>
                      <a:ext uri="{FF2B5EF4-FFF2-40B4-BE49-F238E27FC236}">
                        <a16:creationId xmlns:a16="http://schemas.microsoft.com/office/drawing/2014/main" id="{45270CDB-365A-C796-11D6-3668C0ECC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" name="Line 486">
                  <a:extLst>
                    <a:ext uri="{FF2B5EF4-FFF2-40B4-BE49-F238E27FC236}">
                      <a16:creationId xmlns:a16="http://schemas.microsoft.com/office/drawing/2014/main" id="{00C9AEA1-EAD4-C54C-280F-A6A6EC6F61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" name="AutoShape 487">
                <a:extLst>
                  <a:ext uri="{FF2B5EF4-FFF2-40B4-BE49-F238E27FC236}">
                    <a16:creationId xmlns:a16="http://schemas.microsoft.com/office/drawing/2014/main" id="{1E56965F-3943-8CEF-E80E-C39356459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Line 488">
                <a:extLst>
                  <a:ext uri="{FF2B5EF4-FFF2-40B4-BE49-F238E27FC236}">
                    <a16:creationId xmlns:a16="http://schemas.microsoft.com/office/drawing/2014/main" id="{EA0D8959-2496-FB07-949F-1FC8369F3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" name="Group 489">
            <a:extLst>
              <a:ext uri="{FF2B5EF4-FFF2-40B4-BE49-F238E27FC236}">
                <a16:creationId xmlns:a16="http://schemas.microsoft.com/office/drawing/2014/main" id="{72F0FF45-BDC1-2C63-DCFE-73B307A9B81C}"/>
              </a:ext>
            </a:extLst>
          </p:cNvPr>
          <p:cNvGrpSpPr>
            <a:grpSpLocks/>
          </p:cNvGrpSpPr>
          <p:nvPr/>
        </p:nvGrpSpPr>
        <p:grpSpPr bwMode="auto">
          <a:xfrm rot="10550761">
            <a:off x="7574877" y="2413178"/>
            <a:ext cx="311150" cy="435679"/>
            <a:chOff x="2820" y="264"/>
            <a:chExt cx="420" cy="1452"/>
          </a:xfrm>
        </p:grpSpPr>
        <p:sp>
          <p:nvSpPr>
            <p:cNvPr id="23" name="Line 490">
              <a:extLst>
                <a:ext uri="{FF2B5EF4-FFF2-40B4-BE49-F238E27FC236}">
                  <a16:creationId xmlns:a16="http://schemas.microsoft.com/office/drawing/2014/main" id="{CC7BAC0D-0E80-F8AF-F362-6C0A35CC9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491">
              <a:extLst>
                <a:ext uri="{FF2B5EF4-FFF2-40B4-BE49-F238E27FC236}">
                  <a16:creationId xmlns:a16="http://schemas.microsoft.com/office/drawing/2014/main" id="{41209A8E-7ACC-06F1-F906-83F32FC7C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" name="Group 492">
                <a:extLst>
                  <a:ext uri="{FF2B5EF4-FFF2-40B4-BE49-F238E27FC236}">
                    <a16:creationId xmlns:a16="http://schemas.microsoft.com/office/drawing/2014/main" id="{BA010BE8-9D3C-6958-1D47-C1C23FEB4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" name="Group 493">
                  <a:extLst>
                    <a:ext uri="{FF2B5EF4-FFF2-40B4-BE49-F238E27FC236}">
                      <a16:creationId xmlns:a16="http://schemas.microsoft.com/office/drawing/2014/main" id="{A74F2889-93CE-1CC8-128E-D2CEAB357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" name="Group 494">
                    <a:extLst>
                      <a:ext uri="{FF2B5EF4-FFF2-40B4-BE49-F238E27FC236}">
                        <a16:creationId xmlns:a16="http://schemas.microsoft.com/office/drawing/2014/main" id="{0396942C-D8CC-A5DE-9DBE-22697F0217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" name="Freeform 495">
                      <a:extLst>
                        <a:ext uri="{FF2B5EF4-FFF2-40B4-BE49-F238E27FC236}">
                          <a16:creationId xmlns:a16="http://schemas.microsoft.com/office/drawing/2014/main" id="{7D7A0434-7619-77B8-B68E-F0D4196FBB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" name="Freeform 496">
                      <a:extLst>
                        <a:ext uri="{FF2B5EF4-FFF2-40B4-BE49-F238E27FC236}">
                          <a16:creationId xmlns:a16="http://schemas.microsoft.com/office/drawing/2014/main" id="{52D07528-D9F8-886E-DCC9-0894A5234C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1" name="Freeform 497">
                    <a:extLst>
                      <a:ext uri="{FF2B5EF4-FFF2-40B4-BE49-F238E27FC236}">
                        <a16:creationId xmlns:a16="http://schemas.microsoft.com/office/drawing/2014/main" id="{C58A4C9B-45AB-9B63-2248-97860E4446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" name="Freeform 498">
                    <a:extLst>
                      <a:ext uri="{FF2B5EF4-FFF2-40B4-BE49-F238E27FC236}">
                        <a16:creationId xmlns:a16="http://schemas.microsoft.com/office/drawing/2014/main" id="{56AFE6F2-F4C4-9AA0-A63F-FF91D90FA0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" name="Line 499">
                  <a:extLst>
                    <a:ext uri="{FF2B5EF4-FFF2-40B4-BE49-F238E27FC236}">
                      <a16:creationId xmlns:a16="http://schemas.microsoft.com/office/drawing/2014/main" id="{DDBEE6DE-71D4-6537-B870-CF0587F1F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" name="AutoShape 500">
                <a:extLst>
                  <a:ext uri="{FF2B5EF4-FFF2-40B4-BE49-F238E27FC236}">
                    <a16:creationId xmlns:a16="http://schemas.microsoft.com/office/drawing/2014/main" id="{2BAE657D-CFA8-9A6E-8819-69581B4C5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01">
                <a:extLst>
                  <a:ext uri="{FF2B5EF4-FFF2-40B4-BE49-F238E27FC236}">
                    <a16:creationId xmlns:a16="http://schemas.microsoft.com/office/drawing/2014/main" id="{5714ECA3-FC2F-FFA6-368B-2C56C7FA0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5" name="Group 502">
            <a:extLst>
              <a:ext uri="{FF2B5EF4-FFF2-40B4-BE49-F238E27FC236}">
                <a16:creationId xmlns:a16="http://schemas.microsoft.com/office/drawing/2014/main" id="{9E7BCB20-BC4E-16A5-E146-389704368D46}"/>
              </a:ext>
            </a:extLst>
          </p:cNvPr>
          <p:cNvGrpSpPr>
            <a:grpSpLocks/>
          </p:cNvGrpSpPr>
          <p:nvPr/>
        </p:nvGrpSpPr>
        <p:grpSpPr bwMode="auto">
          <a:xfrm rot="15967620">
            <a:off x="5395880" y="3431169"/>
            <a:ext cx="311150" cy="435679"/>
            <a:chOff x="2820" y="264"/>
            <a:chExt cx="420" cy="1452"/>
          </a:xfrm>
        </p:grpSpPr>
        <p:sp>
          <p:nvSpPr>
            <p:cNvPr id="36" name="Line 503">
              <a:extLst>
                <a:ext uri="{FF2B5EF4-FFF2-40B4-BE49-F238E27FC236}">
                  <a16:creationId xmlns:a16="http://schemas.microsoft.com/office/drawing/2014/main" id="{08DA8118-522F-0FD0-E0ED-7ABD5E4C9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" name="Group 504">
              <a:extLst>
                <a:ext uri="{FF2B5EF4-FFF2-40B4-BE49-F238E27FC236}">
                  <a16:creationId xmlns:a16="http://schemas.microsoft.com/office/drawing/2014/main" id="{74585164-DBC7-D299-6136-7D9A92EA0C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8" name="Group 505">
                <a:extLst>
                  <a:ext uri="{FF2B5EF4-FFF2-40B4-BE49-F238E27FC236}">
                    <a16:creationId xmlns:a16="http://schemas.microsoft.com/office/drawing/2014/main" id="{47A10632-6705-CAB8-FBC9-DFA3DE89C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1" name="Group 506">
                  <a:extLst>
                    <a:ext uri="{FF2B5EF4-FFF2-40B4-BE49-F238E27FC236}">
                      <a16:creationId xmlns:a16="http://schemas.microsoft.com/office/drawing/2014/main" id="{F64D2248-A692-36B0-AA89-304EA4A431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3" name="Group 507">
                    <a:extLst>
                      <a:ext uri="{FF2B5EF4-FFF2-40B4-BE49-F238E27FC236}">
                        <a16:creationId xmlns:a16="http://schemas.microsoft.com/office/drawing/2014/main" id="{E0178762-F70C-4D5F-008F-31F86E62BA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6" name="Freeform 508">
                      <a:extLst>
                        <a:ext uri="{FF2B5EF4-FFF2-40B4-BE49-F238E27FC236}">
                          <a16:creationId xmlns:a16="http://schemas.microsoft.com/office/drawing/2014/main" id="{B51A57CD-9B65-CD1D-BC36-7AFE827D9C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" name="Freeform 509">
                      <a:extLst>
                        <a:ext uri="{FF2B5EF4-FFF2-40B4-BE49-F238E27FC236}">
                          <a16:creationId xmlns:a16="http://schemas.microsoft.com/office/drawing/2014/main" id="{D72724A2-ADCB-3951-7D6C-BAE78C9C5F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4" name="Freeform 510">
                    <a:extLst>
                      <a:ext uri="{FF2B5EF4-FFF2-40B4-BE49-F238E27FC236}">
                        <a16:creationId xmlns:a16="http://schemas.microsoft.com/office/drawing/2014/main" id="{0B98414D-0086-F957-1A60-307A843F5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" name="Freeform 511">
                    <a:extLst>
                      <a:ext uri="{FF2B5EF4-FFF2-40B4-BE49-F238E27FC236}">
                        <a16:creationId xmlns:a16="http://schemas.microsoft.com/office/drawing/2014/main" id="{58A56150-922C-BE53-8F5E-F8AB798EDC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" name="Line 512">
                  <a:extLst>
                    <a:ext uri="{FF2B5EF4-FFF2-40B4-BE49-F238E27FC236}">
                      <a16:creationId xmlns:a16="http://schemas.microsoft.com/office/drawing/2014/main" id="{ED753FC3-1A28-9DF7-2CB3-86931396C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" name="AutoShape 513">
                <a:extLst>
                  <a:ext uri="{FF2B5EF4-FFF2-40B4-BE49-F238E27FC236}">
                    <a16:creationId xmlns:a16="http://schemas.microsoft.com/office/drawing/2014/main" id="{80EB3768-4835-9F65-BD75-BB7DD5C76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Line 514">
                <a:extLst>
                  <a:ext uri="{FF2B5EF4-FFF2-40B4-BE49-F238E27FC236}">
                    <a16:creationId xmlns:a16="http://schemas.microsoft.com/office/drawing/2014/main" id="{6888F155-1EC4-099F-29B7-361CB6019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8" name="Group 518">
            <a:extLst>
              <a:ext uri="{FF2B5EF4-FFF2-40B4-BE49-F238E27FC236}">
                <a16:creationId xmlns:a16="http://schemas.microsoft.com/office/drawing/2014/main" id="{8886A1BD-3A4A-22FC-6A68-33FFA6B2CF74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57093" y="3257687"/>
            <a:ext cx="317208" cy="445549"/>
            <a:chOff x="2820" y="264"/>
            <a:chExt cx="420" cy="1452"/>
          </a:xfrm>
        </p:grpSpPr>
        <p:sp>
          <p:nvSpPr>
            <p:cNvPr id="49" name="Line 519">
              <a:extLst>
                <a:ext uri="{FF2B5EF4-FFF2-40B4-BE49-F238E27FC236}">
                  <a16:creationId xmlns:a16="http://schemas.microsoft.com/office/drawing/2014/main" id="{FFCB3BD7-2173-EF8E-CC45-1331528D5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0" name="Group 520">
              <a:extLst>
                <a:ext uri="{FF2B5EF4-FFF2-40B4-BE49-F238E27FC236}">
                  <a16:creationId xmlns:a16="http://schemas.microsoft.com/office/drawing/2014/main" id="{C7415954-F5E0-F960-D242-270425D5A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1" name="Group 521">
                <a:extLst>
                  <a:ext uri="{FF2B5EF4-FFF2-40B4-BE49-F238E27FC236}">
                    <a16:creationId xmlns:a16="http://schemas.microsoft.com/office/drawing/2014/main" id="{A4978764-2591-42F1-71E8-6D53DF917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4" name="Group 522">
                  <a:extLst>
                    <a:ext uri="{FF2B5EF4-FFF2-40B4-BE49-F238E27FC236}">
                      <a16:creationId xmlns:a16="http://schemas.microsoft.com/office/drawing/2014/main" id="{9156F8FC-E16A-B6A1-D9A5-955D11B31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6" name="Group 523">
                    <a:extLst>
                      <a:ext uri="{FF2B5EF4-FFF2-40B4-BE49-F238E27FC236}">
                        <a16:creationId xmlns:a16="http://schemas.microsoft.com/office/drawing/2014/main" id="{B4752D2B-1360-90F1-F680-48DCDE0236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9" name="Freeform 524">
                      <a:extLst>
                        <a:ext uri="{FF2B5EF4-FFF2-40B4-BE49-F238E27FC236}">
                          <a16:creationId xmlns:a16="http://schemas.microsoft.com/office/drawing/2014/main" id="{ABF77907-98A1-463C-5DFF-B469959F45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" name="Freeform 525">
                      <a:extLst>
                        <a:ext uri="{FF2B5EF4-FFF2-40B4-BE49-F238E27FC236}">
                          <a16:creationId xmlns:a16="http://schemas.microsoft.com/office/drawing/2014/main" id="{C64AC0BF-59C7-75DC-FFE6-4AAA7A4112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7" name="Freeform 526">
                    <a:extLst>
                      <a:ext uri="{FF2B5EF4-FFF2-40B4-BE49-F238E27FC236}">
                        <a16:creationId xmlns:a16="http://schemas.microsoft.com/office/drawing/2014/main" id="{D450903A-7564-A37E-E7DC-AE25C9D000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8" name="Freeform 527">
                    <a:extLst>
                      <a:ext uri="{FF2B5EF4-FFF2-40B4-BE49-F238E27FC236}">
                        <a16:creationId xmlns:a16="http://schemas.microsoft.com/office/drawing/2014/main" id="{96CC23A9-EE11-9719-73A9-F9DC924068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5" name="Line 528">
                  <a:extLst>
                    <a:ext uri="{FF2B5EF4-FFF2-40B4-BE49-F238E27FC236}">
                      <a16:creationId xmlns:a16="http://schemas.microsoft.com/office/drawing/2014/main" id="{D9C3E377-EA81-11FB-E59C-A63CDDC3D6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2" name="AutoShape 529">
                <a:extLst>
                  <a:ext uri="{FF2B5EF4-FFF2-40B4-BE49-F238E27FC236}">
                    <a16:creationId xmlns:a16="http://schemas.microsoft.com/office/drawing/2014/main" id="{DA85C9CF-4918-BF61-5462-927FF3EB3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30">
                <a:extLst>
                  <a:ext uri="{FF2B5EF4-FFF2-40B4-BE49-F238E27FC236}">
                    <a16:creationId xmlns:a16="http://schemas.microsoft.com/office/drawing/2014/main" id="{F0403874-C25B-A357-7B86-571AF79BE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" name="Group 449">
            <a:extLst>
              <a:ext uri="{FF2B5EF4-FFF2-40B4-BE49-F238E27FC236}">
                <a16:creationId xmlns:a16="http://schemas.microsoft.com/office/drawing/2014/main" id="{9686538B-3D4F-3953-452E-6135DE42B4D4}"/>
              </a:ext>
            </a:extLst>
          </p:cNvPr>
          <p:cNvGrpSpPr>
            <a:grpSpLocks/>
          </p:cNvGrpSpPr>
          <p:nvPr/>
        </p:nvGrpSpPr>
        <p:grpSpPr bwMode="auto">
          <a:xfrm rot="13046502" flipH="1" flipV="1">
            <a:off x="5968680" y="1995150"/>
            <a:ext cx="293688" cy="421579"/>
            <a:chOff x="2820" y="264"/>
            <a:chExt cx="420" cy="1452"/>
          </a:xfrm>
        </p:grpSpPr>
        <p:sp>
          <p:nvSpPr>
            <p:cNvPr id="63" name="Line 450">
              <a:extLst>
                <a:ext uri="{FF2B5EF4-FFF2-40B4-BE49-F238E27FC236}">
                  <a16:creationId xmlns:a16="http://schemas.microsoft.com/office/drawing/2014/main" id="{2E5D29A0-59A1-DBF1-2D99-7CED13666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" name="Group 451">
              <a:extLst>
                <a:ext uri="{FF2B5EF4-FFF2-40B4-BE49-F238E27FC236}">
                  <a16:creationId xmlns:a16="http://schemas.microsoft.com/office/drawing/2014/main" id="{F0A894B4-0F93-5797-1FB0-2A60F8BA3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5" name="Group 452">
                <a:extLst>
                  <a:ext uri="{FF2B5EF4-FFF2-40B4-BE49-F238E27FC236}">
                    <a16:creationId xmlns:a16="http://schemas.microsoft.com/office/drawing/2014/main" id="{2DDA38E7-422B-B911-9AC2-11EA2086A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8" name="Group 453">
                  <a:extLst>
                    <a:ext uri="{FF2B5EF4-FFF2-40B4-BE49-F238E27FC236}">
                      <a16:creationId xmlns:a16="http://schemas.microsoft.com/office/drawing/2014/main" id="{9B13F819-3687-28B5-F3CD-AC02090A33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0" name="Group 454">
                    <a:extLst>
                      <a:ext uri="{FF2B5EF4-FFF2-40B4-BE49-F238E27FC236}">
                        <a16:creationId xmlns:a16="http://schemas.microsoft.com/office/drawing/2014/main" id="{9B7C421B-CA18-789F-D745-55D47A3E0B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3" name="Freeform 455">
                      <a:extLst>
                        <a:ext uri="{FF2B5EF4-FFF2-40B4-BE49-F238E27FC236}">
                          <a16:creationId xmlns:a16="http://schemas.microsoft.com/office/drawing/2014/main" id="{35035768-9050-5318-1907-B809B00A04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" name="Freeform 456">
                      <a:extLst>
                        <a:ext uri="{FF2B5EF4-FFF2-40B4-BE49-F238E27FC236}">
                          <a16:creationId xmlns:a16="http://schemas.microsoft.com/office/drawing/2014/main" id="{F3F72DA5-1F06-B067-E2B6-E5418A2217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" name="Freeform 457">
                    <a:extLst>
                      <a:ext uri="{FF2B5EF4-FFF2-40B4-BE49-F238E27FC236}">
                        <a16:creationId xmlns:a16="http://schemas.microsoft.com/office/drawing/2014/main" id="{D55031CC-C384-0727-C8BD-6CE8A158F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" name="Freeform 458">
                    <a:extLst>
                      <a:ext uri="{FF2B5EF4-FFF2-40B4-BE49-F238E27FC236}">
                        <a16:creationId xmlns:a16="http://schemas.microsoft.com/office/drawing/2014/main" id="{74DD9538-1EAB-1949-D8DA-EF7EC3D2E0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" name="Line 459">
                  <a:extLst>
                    <a:ext uri="{FF2B5EF4-FFF2-40B4-BE49-F238E27FC236}">
                      <a16:creationId xmlns:a16="http://schemas.microsoft.com/office/drawing/2014/main" id="{97623A98-5E00-BAC3-91AE-3734DFD1B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6" name="AutoShape 460">
                <a:extLst>
                  <a:ext uri="{FF2B5EF4-FFF2-40B4-BE49-F238E27FC236}">
                    <a16:creationId xmlns:a16="http://schemas.microsoft.com/office/drawing/2014/main" id="{9FF43ADF-C152-BEEC-497C-C6E1B41DE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Line 461">
                <a:extLst>
                  <a:ext uri="{FF2B5EF4-FFF2-40B4-BE49-F238E27FC236}">
                    <a16:creationId xmlns:a16="http://schemas.microsoft.com/office/drawing/2014/main" id="{7457E6E7-1088-F794-59E5-D9A18D708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5" name="AutoShape 531">
            <a:extLst>
              <a:ext uri="{FF2B5EF4-FFF2-40B4-BE49-F238E27FC236}">
                <a16:creationId xmlns:a16="http://schemas.microsoft.com/office/drawing/2014/main" id="{520D0F66-BB99-C667-26AD-58882F3B848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70371" y="335800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" name="Group 12">
            <a:extLst>
              <a:ext uri="{FF2B5EF4-FFF2-40B4-BE49-F238E27FC236}">
                <a16:creationId xmlns:a16="http://schemas.microsoft.com/office/drawing/2014/main" id="{9FD32B42-EE21-35A4-1F19-04C2C8D6B6DC}"/>
              </a:ext>
            </a:extLst>
          </p:cNvPr>
          <p:cNvGrpSpPr>
            <a:grpSpLocks/>
          </p:cNvGrpSpPr>
          <p:nvPr/>
        </p:nvGrpSpPr>
        <p:grpSpPr bwMode="auto">
          <a:xfrm rot="19230513" flipH="1" flipV="1">
            <a:off x="5550082" y="2245407"/>
            <a:ext cx="504825" cy="276457"/>
            <a:chOff x="4875" y="7237"/>
            <a:chExt cx="4230" cy="1883"/>
          </a:xfrm>
        </p:grpSpPr>
        <p:sp>
          <p:nvSpPr>
            <p:cNvPr id="77" name="Arc 13">
              <a:extLst>
                <a:ext uri="{FF2B5EF4-FFF2-40B4-BE49-F238E27FC236}">
                  <a16:creationId xmlns:a16="http://schemas.microsoft.com/office/drawing/2014/main" id="{D069E298-5FAA-1952-147C-35C6B37F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AutoShape 14">
              <a:extLst>
                <a:ext uri="{FF2B5EF4-FFF2-40B4-BE49-F238E27FC236}">
                  <a16:creationId xmlns:a16="http://schemas.microsoft.com/office/drawing/2014/main" id="{34E42F4E-4238-1E5A-8327-2C6A23D301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9" name="Group 518">
            <a:extLst>
              <a:ext uri="{FF2B5EF4-FFF2-40B4-BE49-F238E27FC236}">
                <a16:creationId xmlns:a16="http://schemas.microsoft.com/office/drawing/2014/main" id="{9209964F-0D6B-D6AD-403A-94A06BE17E0E}"/>
              </a:ext>
            </a:extLst>
          </p:cNvPr>
          <p:cNvGrpSpPr>
            <a:grpSpLocks/>
          </p:cNvGrpSpPr>
          <p:nvPr/>
        </p:nvGrpSpPr>
        <p:grpSpPr bwMode="auto">
          <a:xfrm rot="2831203" flipH="1">
            <a:off x="5235560" y="2806878"/>
            <a:ext cx="317208" cy="445549"/>
            <a:chOff x="2820" y="264"/>
            <a:chExt cx="420" cy="1452"/>
          </a:xfrm>
        </p:grpSpPr>
        <p:sp>
          <p:nvSpPr>
            <p:cNvPr id="80" name="Line 519">
              <a:extLst>
                <a:ext uri="{FF2B5EF4-FFF2-40B4-BE49-F238E27FC236}">
                  <a16:creationId xmlns:a16="http://schemas.microsoft.com/office/drawing/2014/main" id="{3F82D691-D969-9471-0DE7-04B277D17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520">
              <a:extLst>
                <a:ext uri="{FF2B5EF4-FFF2-40B4-BE49-F238E27FC236}">
                  <a16:creationId xmlns:a16="http://schemas.microsoft.com/office/drawing/2014/main" id="{1F3C5371-9A76-8E06-0689-ED216A0B3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2" name="Group 521">
                <a:extLst>
                  <a:ext uri="{FF2B5EF4-FFF2-40B4-BE49-F238E27FC236}">
                    <a16:creationId xmlns:a16="http://schemas.microsoft.com/office/drawing/2014/main" id="{6A2FCC67-D54B-4372-BAAB-680B21D5B7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" name="Group 522">
                  <a:extLst>
                    <a:ext uri="{FF2B5EF4-FFF2-40B4-BE49-F238E27FC236}">
                      <a16:creationId xmlns:a16="http://schemas.microsoft.com/office/drawing/2014/main" id="{3B875C38-3382-3E1F-E44B-E48881D3DE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" name="Group 523">
                    <a:extLst>
                      <a:ext uri="{FF2B5EF4-FFF2-40B4-BE49-F238E27FC236}">
                        <a16:creationId xmlns:a16="http://schemas.microsoft.com/office/drawing/2014/main" id="{84F61243-FFE9-3D9B-25A1-F6FA7C571D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" name="Freeform 524">
                      <a:extLst>
                        <a:ext uri="{FF2B5EF4-FFF2-40B4-BE49-F238E27FC236}">
                          <a16:creationId xmlns:a16="http://schemas.microsoft.com/office/drawing/2014/main" id="{35EFA993-0157-0EC1-F7BA-5428E5B4E7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Freeform 525">
                      <a:extLst>
                        <a:ext uri="{FF2B5EF4-FFF2-40B4-BE49-F238E27FC236}">
                          <a16:creationId xmlns:a16="http://schemas.microsoft.com/office/drawing/2014/main" id="{E8CBAC35-E84C-5AE7-1A62-2AFA34BA5F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" name="Freeform 526">
                    <a:extLst>
                      <a:ext uri="{FF2B5EF4-FFF2-40B4-BE49-F238E27FC236}">
                        <a16:creationId xmlns:a16="http://schemas.microsoft.com/office/drawing/2014/main" id="{3D144AB9-005A-220F-DC62-6D5AA79BCE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Freeform 527">
                    <a:extLst>
                      <a:ext uri="{FF2B5EF4-FFF2-40B4-BE49-F238E27FC236}">
                        <a16:creationId xmlns:a16="http://schemas.microsoft.com/office/drawing/2014/main" id="{336F76DC-EF78-C7DE-3F52-5CE33AB48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" name="Line 528">
                  <a:extLst>
                    <a:ext uri="{FF2B5EF4-FFF2-40B4-BE49-F238E27FC236}">
                      <a16:creationId xmlns:a16="http://schemas.microsoft.com/office/drawing/2014/main" id="{BD5B787E-905B-2116-47C5-287E9E8B0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" name="AutoShape 529">
                <a:extLst>
                  <a:ext uri="{FF2B5EF4-FFF2-40B4-BE49-F238E27FC236}">
                    <a16:creationId xmlns:a16="http://schemas.microsoft.com/office/drawing/2014/main" id="{B49518B6-CE56-2DED-97EC-E7B834AAC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Line 530">
                <a:extLst>
                  <a:ext uri="{FF2B5EF4-FFF2-40B4-BE49-F238E27FC236}">
                    <a16:creationId xmlns:a16="http://schemas.microsoft.com/office/drawing/2014/main" id="{F74174EC-E7F1-AF0B-7D79-3D9271BBB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" name="Text Box 89">
            <a:extLst>
              <a:ext uri="{FF2B5EF4-FFF2-40B4-BE49-F238E27FC236}">
                <a16:creationId xmlns:a16="http://schemas.microsoft.com/office/drawing/2014/main" id="{D1A36D6D-4C58-C982-6F54-057E0657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618" y="868164"/>
            <a:ext cx="22902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400" b="1" dirty="0">
                <a:solidFill>
                  <a:srgbClr val="0000FF"/>
                </a:solidFill>
              </a:rPr>
              <a:t>½ tonneau au milieu de la ligne droite en descente à 45°.</a:t>
            </a:r>
            <a:endParaRPr lang="de-DE" altLang="de-DE" sz="1400" b="1" dirty="0">
              <a:solidFill>
                <a:srgbClr val="0000FF"/>
              </a:solidFill>
            </a:endParaRPr>
          </a:p>
        </p:txBody>
      </p:sp>
      <p:sp>
        <p:nvSpPr>
          <p:cNvPr id="93" name="Oval 120">
            <a:extLst>
              <a:ext uri="{FF2B5EF4-FFF2-40B4-BE49-F238E27FC236}">
                <a16:creationId xmlns:a16="http://schemas.microsoft.com/office/drawing/2014/main" id="{B99EE276-6E9C-A7B4-4EAA-D11BD294DC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98079" y="1839787"/>
            <a:ext cx="1726141" cy="177289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4" name="Oval 120">
            <a:extLst>
              <a:ext uri="{FF2B5EF4-FFF2-40B4-BE49-F238E27FC236}">
                <a16:creationId xmlns:a16="http://schemas.microsoft.com/office/drawing/2014/main" id="{E688EDEB-6239-EB43-4178-48F126FED8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61293" y="1673007"/>
            <a:ext cx="1726141" cy="177289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5" name="Text Box 91">
            <a:extLst>
              <a:ext uri="{FF2B5EF4-FFF2-40B4-BE49-F238E27FC236}">
                <a16:creationId xmlns:a16="http://schemas.microsoft.com/office/drawing/2014/main" id="{AC9EC926-7D95-9725-3E90-A88836954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3" y="3054290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8" name="AutoShape 605">
            <a:extLst>
              <a:ext uri="{FF2B5EF4-FFF2-40B4-BE49-F238E27FC236}">
                <a16:creationId xmlns:a16="http://schemas.microsoft.com/office/drawing/2014/main" id="{564CAE66-DC5B-FEC9-ED23-0EF1C1A0D9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730193" y="355234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1" name="Group 14">
            <a:extLst>
              <a:ext uri="{FF2B5EF4-FFF2-40B4-BE49-F238E27FC236}">
                <a16:creationId xmlns:a16="http://schemas.microsoft.com/office/drawing/2014/main" id="{0E0CA13E-83D4-EC98-4D8C-EEB75A7C662B}"/>
              </a:ext>
            </a:extLst>
          </p:cNvPr>
          <p:cNvGrpSpPr>
            <a:grpSpLocks/>
          </p:cNvGrpSpPr>
          <p:nvPr/>
        </p:nvGrpSpPr>
        <p:grpSpPr bwMode="auto">
          <a:xfrm>
            <a:off x="5462369" y="2438301"/>
            <a:ext cx="1057275" cy="919163"/>
            <a:chOff x="4164" y="1938"/>
            <a:chExt cx="666" cy="579"/>
          </a:xfrm>
        </p:grpSpPr>
        <p:grpSp>
          <p:nvGrpSpPr>
            <p:cNvPr id="96" name="Group 15">
              <a:extLst>
                <a:ext uri="{FF2B5EF4-FFF2-40B4-BE49-F238E27FC236}">
                  <a16:creationId xmlns:a16="http://schemas.microsoft.com/office/drawing/2014/main" id="{35D18034-F698-B934-B074-F3171A997DB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98" name="Line 16">
                <a:extLst>
                  <a:ext uri="{FF2B5EF4-FFF2-40B4-BE49-F238E27FC236}">
                    <a16:creationId xmlns:a16="http://schemas.microsoft.com/office/drawing/2014/main" id="{DCE8F94F-7BD4-4939-210F-FCAF8F5CC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9" name="Line 17">
                <a:extLst>
                  <a:ext uri="{FF2B5EF4-FFF2-40B4-BE49-F238E27FC236}">
                    <a16:creationId xmlns:a16="http://schemas.microsoft.com/office/drawing/2014/main" id="{59D2DD61-3A9D-EC42-3036-1403D4C25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7" name="Text Box 18">
              <a:extLst>
                <a:ext uri="{FF2B5EF4-FFF2-40B4-BE49-F238E27FC236}">
                  <a16:creationId xmlns:a16="http://schemas.microsoft.com/office/drawing/2014/main" id="{D91AFF95-9554-F181-0098-EA670C6BA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100" name="Text Box 50">
            <a:extLst>
              <a:ext uri="{FF2B5EF4-FFF2-40B4-BE49-F238E27FC236}">
                <a16:creationId xmlns:a16="http://schemas.microsoft.com/office/drawing/2014/main" id="{50D4B250-4F5D-F13A-A090-70CD13E7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" y="1502318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101" name="Rectangle 279">
            <a:extLst>
              <a:ext uri="{FF2B5EF4-FFF2-40B4-BE49-F238E27FC236}">
                <a16:creationId xmlns:a16="http://schemas.microsoft.com/office/drawing/2014/main" id="{2B094EFE-7445-AC24-4E2D-57D12120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354" y="281755"/>
            <a:ext cx="6869112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- 02 Demi-Huit Cubain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1339097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 animBg="1" autoUpdateAnimBg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A-27.03.01</a:t>
            </a:r>
          </a:p>
        </p:txBody>
      </p:sp>
      <p:sp>
        <p:nvSpPr>
          <p:cNvPr id="14341" name="Text Box 539">
            <a:extLst>
              <a:ext uri="{FF2B5EF4-FFF2-40B4-BE49-F238E27FC236}">
                <a16:creationId xmlns:a16="http://schemas.microsoft.com/office/drawing/2014/main" id="{4EE1E834-7233-406C-B5F2-4A1E8B3E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61" y="5497235"/>
            <a:ext cx="7297355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normal, le modèle exécute </a:t>
            </a:r>
            <a:r>
              <a:rPr lang="en-US" sz="1600" b="1" dirty="0"/>
              <a:t>⅛ </a:t>
            </a:r>
            <a:r>
              <a:rPr lang="fr-FR" sz="1600" b="1" dirty="0"/>
              <a:t>de boucle tirée pour prendre une trajectoire ascendante à 45°, exécute </a:t>
            </a:r>
            <a:r>
              <a:rPr lang="en-US" sz="1600" b="1" dirty="0"/>
              <a:t>⅜ </a:t>
            </a:r>
            <a:r>
              <a:rPr lang="fr-FR" sz="1600" b="1" dirty="0"/>
              <a:t>de boucle tirée pour prendre une trajectoire horizontale en vol dos, exécute un tonneau complet, exécute </a:t>
            </a:r>
            <a:r>
              <a:rPr lang="en-US" sz="1600" b="1" dirty="0"/>
              <a:t>⅜</a:t>
            </a:r>
            <a:r>
              <a:rPr lang="fr-FR" sz="1600" b="1" dirty="0"/>
              <a:t> de boucle tirée pour prendre une trajectoire descendante à 45° exécute </a:t>
            </a:r>
            <a:r>
              <a:rPr lang="en-US" sz="1600" b="1" dirty="0"/>
              <a:t>⅛</a:t>
            </a:r>
            <a:r>
              <a:rPr lang="fr-FR" sz="1600" b="1" dirty="0"/>
              <a:t> de boucle tirée, sortie en vol normal. </a:t>
            </a:r>
            <a:endParaRPr lang="de-DE" sz="1600" b="1" dirty="0"/>
          </a:p>
        </p:txBody>
      </p:sp>
      <p:sp>
        <p:nvSpPr>
          <p:cNvPr id="114" name="Rectangle 279">
            <a:extLst>
              <a:ext uri="{FF2B5EF4-FFF2-40B4-BE49-F238E27FC236}">
                <a16:creationId xmlns:a16="http://schemas.microsoft.com/office/drawing/2014/main" id="{890F6BCC-506A-4AAD-B1D3-CBD2D2D6A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199" y="256441"/>
            <a:ext cx="7699533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NAT A - 03 Triangle pointe en bas avec tonneau</a:t>
            </a:r>
            <a:endParaRPr lang="de-DE" sz="1600" dirty="0"/>
          </a:p>
        </p:txBody>
      </p: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891898" y="3817781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8" name="Group 533">
            <a:extLst>
              <a:ext uri="{FF2B5EF4-FFF2-40B4-BE49-F238E27FC236}">
                <a16:creationId xmlns:a16="http://schemas.microsoft.com/office/drawing/2014/main" id="{55637371-4662-4381-9847-D63383F2EF0B}"/>
              </a:ext>
            </a:extLst>
          </p:cNvPr>
          <p:cNvGrpSpPr>
            <a:grpSpLocks/>
          </p:cNvGrpSpPr>
          <p:nvPr/>
        </p:nvGrpSpPr>
        <p:grpSpPr bwMode="auto">
          <a:xfrm rot="2461873" flipH="1">
            <a:off x="5752630" y="2513913"/>
            <a:ext cx="391282" cy="496659"/>
            <a:chOff x="2820" y="264"/>
            <a:chExt cx="420" cy="1452"/>
          </a:xfrm>
        </p:grpSpPr>
        <p:sp>
          <p:nvSpPr>
            <p:cNvPr id="346" name="Line 534">
              <a:extLst>
                <a:ext uri="{FF2B5EF4-FFF2-40B4-BE49-F238E27FC236}">
                  <a16:creationId xmlns:a16="http://schemas.microsoft.com/office/drawing/2014/main" id="{D6509E46-1276-40F9-81E2-B705328F4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7" name="Group 535">
              <a:extLst>
                <a:ext uri="{FF2B5EF4-FFF2-40B4-BE49-F238E27FC236}">
                  <a16:creationId xmlns:a16="http://schemas.microsoft.com/office/drawing/2014/main" id="{C72B1618-6126-4112-80EF-A7DEF6FEC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8" name="Group 536">
                <a:extLst>
                  <a:ext uri="{FF2B5EF4-FFF2-40B4-BE49-F238E27FC236}">
                    <a16:creationId xmlns:a16="http://schemas.microsoft.com/office/drawing/2014/main" id="{F79B76C1-2395-4720-904C-684A27C97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1" name="Group 537">
                  <a:extLst>
                    <a:ext uri="{FF2B5EF4-FFF2-40B4-BE49-F238E27FC236}">
                      <a16:creationId xmlns:a16="http://schemas.microsoft.com/office/drawing/2014/main" id="{02E81E12-20AF-41CF-AB1B-E4AD42CA7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3" name="Group 538">
                    <a:extLst>
                      <a:ext uri="{FF2B5EF4-FFF2-40B4-BE49-F238E27FC236}">
                        <a16:creationId xmlns:a16="http://schemas.microsoft.com/office/drawing/2014/main" id="{B7DFA875-E6D8-4F44-9F4D-88DDF19D8E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6" name="Freeform 539">
                      <a:extLst>
                        <a:ext uri="{FF2B5EF4-FFF2-40B4-BE49-F238E27FC236}">
                          <a16:creationId xmlns:a16="http://schemas.microsoft.com/office/drawing/2014/main" id="{01C818C8-1654-4E31-86C1-73DA406061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Freeform 540">
                      <a:extLst>
                        <a:ext uri="{FF2B5EF4-FFF2-40B4-BE49-F238E27FC236}">
                          <a16:creationId xmlns:a16="http://schemas.microsoft.com/office/drawing/2014/main" id="{9AC7E625-072F-4BC5-8D8E-ABF81E7401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" name="Freeform 541">
                    <a:extLst>
                      <a:ext uri="{FF2B5EF4-FFF2-40B4-BE49-F238E27FC236}">
                        <a16:creationId xmlns:a16="http://schemas.microsoft.com/office/drawing/2014/main" id="{29436DF3-6E2A-4B68-BA2A-6BD5CE335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" name="Freeform 542">
                    <a:extLst>
                      <a:ext uri="{FF2B5EF4-FFF2-40B4-BE49-F238E27FC236}">
                        <a16:creationId xmlns:a16="http://schemas.microsoft.com/office/drawing/2014/main" id="{ABC8CC3B-B09A-4200-95E2-B61B52F2D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2" name="Line 543">
                  <a:extLst>
                    <a:ext uri="{FF2B5EF4-FFF2-40B4-BE49-F238E27FC236}">
                      <a16:creationId xmlns:a16="http://schemas.microsoft.com/office/drawing/2014/main" id="{6332FFE8-AFC3-4FA1-9816-8C280911C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9" name="AutoShape 544">
                <a:extLst>
                  <a:ext uri="{FF2B5EF4-FFF2-40B4-BE49-F238E27FC236}">
                    <a16:creationId xmlns:a16="http://schemas.microsoft.com/office/drawing/2014/main" id="{A087A998-9CFB-4C1C-B02A-70FBC59AC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0" name="Line 545">
                <a:extLst>
                  <a:ext uri="{FF2B5EF4-FFF2-40B4-BE49-F238E27FC236}">
                    <a16:creationId xmlns:a16="http://schemas.microsoft.com/office/drawing/2014/main" id="{64C5B332-BDDD-4421-90F2-D3D4C5ACD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0" name="Text Box 399">
            <a:extLst>
              <a:ext uri="{FF2B5EF4-FFF2-40B4-BE49-F238E27FC236}">
                <a16:creationId xmlns:a16="http://schemas.microsoft.com/office/drawing/2014/main" id="{BD25EB45-57DD-415E-896F-54B2EDC279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080144" y="1561882"/>
            <a:ext cx="1293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1 tonneau</a:t>
            </a:r>
          </a:p>
        </p:txBody>
      </p:sp>
      <p:grpSp>
        <p:nvGrpSpPr>
          <p:cNvPr id="255" name="Group 415">
            <a:extLst>
              <a:ext uri="{FF2B5EF4-FFF2-40B4-BE49-F238E27FC236}">
                <a16:creationId xmlns:a16="http://schemas.microsoft.com/office/drawing/2014/main" id="{C01C9036-A5C2-4A93-A056-630E10212002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502119" y="1035047"/>
            <a:ext cx="380787" cy="456647"/>
            <a:chOff x="2820" y="264"/>
            <a:chExt cx="420" cy="1452"/>
          </a:xfrm>
        </p:grpSpPr>
        <p:sp>
          <p:nvSpPr>
            <p:cNvPr id="282" name="Line 416">
              <a:extLst>
                <a:ext uri="{FF2B5EF4-FFF2-40B4-BE49-F238E27FC236}">
                  <a16:creationId xmlns:a16="http://schemas.microsoft.com/office/drawing/2014/main" id="{33063720-ADCE-49B3-B1C7-3475AD775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3" name="Group 417">
              <a:extLst>
                <a:ext uri="{FF2B5EF4-FFF2-40B4-BE49-F238E27FC236}">
                  <a16:creationId xmlns:a16="http://schemas.microsoft.com/office/drawing/2014/main" id="{559E0D0E-3EAE-4882-A0AD-5B9A3B544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4" name="Group 418">
                <a:extLst>
                  <a:ext uri="{FF2B5EF4-FFF2-40B4-BE49-F238E27FC236}">
                    <a16:creationId xmlns:a16="http://schemas.microsoft.com/office/drawing/2014/main" id="{050CDC50-BDDA-46BA-84B6-43EA9737D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7" name="Group 419">
                  <a:extLst>
                    <a:ext uri="{FF2B5EF4-FFF2-40B4-BE49-F238E27FC236}">
                      <a16:creationId xmlns:a16="http://schemas.microsoft.com/office/drawing/2014/main" id="{3C6118C4-FA53-497D-AC94-FF52965F5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9" name="Group 420">
                    <a:extLst>
                      <a:ext uri="{FF2B5EF4-FFF2-40B4-BE49-F238E27FC236}">
                        <a16:creationId xmlns:a16="http://schemas.microsoft.com/office/drawing/2014/main" id="{3052B6A7-CBD6-463A-864D-D83120D4D3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2" name="Freeform 421">
                      <a:extLst>
                        <a:ext uri="{FF2B5EF4-FFF2-40B4-BE49-F238E27FC236}">
                          <a16:creationId xmlns:a16="http://schemas.microsoft.com/office/drawing/2014/main" id="{5A279214-3675-4504-AF2B-995C172DB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422">
                      <a:extLst>
                        <a:ext uri="{FF2B5EF4-FFF2-40B4-BE49-F238E27FC236}">
                          <a16:creationId xmlns:a16="http://schemas.microsoft.com/office/drawing/2014/main" id="{AD9A920E-2150-45F6-9867-5BA31B2430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Freeform 423">
                    <a:extLst>
                      <a:ext uri="{FF2B5EF4-FFF2-40B4-BE49-F238E27FC236}">
                        <a16:creationId xmlns:a16="http://schemas.microsoft.com/office/drawing/2014/main" id="{FFDF2798-9569-4D86-A88B-BEE5D3ED3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1" name="Freeform 424">
                    <a:extLst>
                      <a:ext uri="{FF2B5EF4-FFF2-40B4-BE49-F238E27FC236}">
                        <a16:creationId xmlns:a16="http://schemas.microsoft.com/office/drawing/2014/main" id="{FBE3DAB3-1425-40F8-A006-A6AA59467B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8" name="Line 425">
                  <a:extLst>
                    <a:ext uri="{FF2B5EF4-FFF2-40B4-BE49-F238E27FC236}">
                      <a16:creationId xmlns:a16="http://schemas.microsoft.com/office/drawing/2014/main" id="{4D167841-C17D-48CE-87E4-7F416A127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5" name="AutoShape 426">
                <a:extLst>
                  <a:ext uri="{FF2B5EF4-FFF2-40B4-BE49-F238E27FC236}">
                    <a16:creationId xmlns:a16="http://schemas.microsoft.com/office/drawing/2014/main" id="{4359CE96-B6C0-49DE-AEA5-41011909C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" name="Line 427">
                <a:extLst>
                  <a:ext uri="{FF2B5EF4-FFF2-40B4-BE49-F238E27FC236}">
                    <a16:creationId xmlns:a16="http://schemas.microsoft.com/office/drawing/2014/main" id="{69B95945-9CD2-4C6A-854D-FC8D0899C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7" name="Group 533">
            <a:extLst>
              <a:ext uri="{FF2B5EF4-FFF2-40B4-BE49-F238E27FC236}">
                <a16:creationId xmlns:a16="http://schemas.microsoft.com/office/drawing/2014/main" id="{5D2A97E8-A7E7-4EAA-8B63-E7E44F6AC8C6}"/>
              </a:ext>
            </a:extLst>
          </p:cNvPr>
          <p:cNvGrpSpPr>
            <a:grpSpLocks/>
          </p:cNvGrpSpPr>
          <p:nvPr/>
        </p:nvGrpSpPr>
        <p:grpSpPr bwMode="auto">
          <a:xfrm rot="8519279" flipH="1">
            <a:off x="3154879" y="2380044"/>
            <a:ext cx="370946" cy="478227"/>
            <a:chOff x="2820" y="264"/>
            <a:chExt cx="420" cy="1452"/>
          </a:xfrm>
        </p:grpSpPr>
        <p:sp>
          <p:nvSpPr>
            <p:cNvPr id="258" name="Line 534">
              <a:extLst>
                <a:ext uri="{FF2B5EF4-FFF2-40B4-BE49-F238E27FC236}">
                  <a16:creationId xmlns:a16="http://schemas.microsoft.com/office/drawing/2014/main" id="{01076046-1EA4-4412-AF67-7EBD2C962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535">
              <a:extLst>
                <a:ext uri="{FF2B5EF4-FFF2-40B4-BE49-F238E27FC236}">
                  <a16:creationId xmlns:a16="http://schemas.microsoft.com/office/drawing/2014/main" id="{CE684189-7C47-4DFD-8579-270F416DA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536">
                <a:extLst>
                  <a:ext uri="{FF2B5EF4-FFF2-40B4-BE49-F238E27FC236}">
                    <a16:creationId xmlns:a16="http://schemas.microsoft.com/office/drawing/2014/main" id="{CAD5A9F0-6777-4FE6-BA52-D107BCC1E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537">
                  <a:extLst>
                    <a:ext uri="{FF2B5EF4-FFF2-40B4-BE49-F238E27FC236}">
                      <a16:creationId xmlns:a16="http://schemas.microsoft.com/office/drawing/2014/main" id="{EE03DF46-F108-47F0-BC4C-EC682AA46F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538">
                    <a:extLst>
                      <a:ext uri="{FF2B5EF4-FFF2-40B4-BE49-F238E27FC236}">
                        <a16:creationId xmlns:a16="http://schemas.microsoft.com/office/drawing/2014/main" id="{C8D9859A-C5F7-4F7E-9681-432DE897A7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539">
                      <a:extLst>
                        <a:ext uri="{FF2B5EF4-FFF2-40B4-BE49-F238E27FC236}">
                          <a16:creationId xmlns:a16="http://schemas.microsoft.com/office/drawing/2014/main" id="{07EBE425-FF5B-487E-9054-1D858AE2DD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540">
                      <a:extLst>
                        <a:ext uri="{FF2B5EF4-FFF2-40B4-BE49-F238E27FC236}">
                          <a16:creationId xmlns:a16="http://schemas.microsoft.com/office/drawing/2014/main" id="{58A8463B-54C2-4778-856C-78F3231FCC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541">
                    <a:extLst>
                      <a:ext uri="{FF2B5EF4-FFF2-40B4-BE49-F238E27FC236}">
                        <a16:creationId xmlns:a16="http://schemas.microsoft.com/office/drawing/2014/main" id="{E9E0ECCE-2ED0-4CA5-BB29-67CB8E338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542">
                    <a:extLst>
                      <a:ext uri="{FF2B5EF4-FFF2-40B4-BE49-F238E27FC236}">
                        <a16:creationId xmlns:a16="http://schemas.microsoft.com/office/drawing/2014/main" id="{F5A05108-C042-4420-85E1-C2A170342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543">
                  <a:extLst>
                    <a:ext uri="{FF2B5EF4-FFF2-40B4-BE49-F238E27FC236}">
                      <a16:creationId xmlns:a16="http://schemas.microsoft.com/office/drawing/2014/main" id="{FD720B11-C1D4-443B-9FA8-8C6AF51B6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544">
                <a:extLst>
                  <a:ext uri="{FF2B5EF4-FFF2-40B4-BE49-F238E27FC236}">
                    <a16:creationId xmlns:a16="http://schemas.microsoft.com/office/drawing/2014/main" id="{9E65C2CE-4C2D-4DF8-B05C-05D020B46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2" name="Line 545">
                <a:extLst>
                  <a:ext uri="{FF2B5EF4-FFF2-40B4-BE49-F238E27FC236}">
                    <a16:creationId xmlns:a16="http://schemas.microsoft.com/office/drawing/2014/main" id="{C4D5DD38-9912-4F10-9AC7-61649736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BD12154-073B-7A36-7E5A-C164560C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5" name="Group 415">
            <a:extLst>
              <a:ext uri="{FF2B5EF4-FFF2-40B4-BE49-F238E27FC236}">
                <a16:creationId xmlns:a16="http://schemas.microsoft.com/office/drawing/2014/main" id="{E1953309-D007-B876-4B6A-AA6AFF2FB83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5625247" y="1069277"/>
            <a:ext cx="380787" cy="456647"/>
            <a:chOff x="2820" y="264"/>
            <a:chExt cx="420" cy="1452"/>
          </a:xfrm>
        </p:grpSpPr>
        <p:sp>
          <p:nvSpPr>
            <p:cNvPr id="6" name="Line 416">
              <a:extLst>
                <a:ext uri="{FF2B5EF4-FFF2-40B4-BE49-F238E27FC236}">
                  <a16:creationId xmlns:a16="http://schemas.microsoft.com/office/drawing/2014/main" id="{52F1F1C8-D5C3-18D3-8B0A-34CD0C1AE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417">
              <a:extLst>
                <a:ext uri="{FF2B5EF4-FFF2-40B4-BE49-F238E27FC236}">
                  <a16:creationId xmlns:a16="http://schemas.microsoft.com/office/drawing/2014/main" id="{DDD14F42-B666-3868-608E-780146F32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" name="Group 418">
                <a:extLst>
                  <a:ext uri="{FF2B5EF4-FFF2-40B4-BE49-F238E27FC236}">
                    <a16:creationId xmlns:a16="http://schemas.microsoft.com/office/drawing/2014/main" id="{42FAD5CC-0B04-C08E-6CB4-22C52923A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" name="Group 419">
                  <a:extLst>
                    <a:ext uri="{FF2B5EF4-FFF2-40B4-BE49-F238E27FC236}">
                      <a16:creationId xmlns:a16="http://schemas.microsoft.com/office/drawing/2014/main" id="{B9C9609E-D84B-C414-E8CC-963AD0B745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" name="Group 420">
                    <a:extLst>
                      <a:ext uri="{FF2B5EF4-FFF2-40B4-BE49-F238E27FC236}">
                        <a16:creationId xmlns:a16="http://schemas.microsoft.com/office/drawing/2014/main" id="{C50A971A-26BF-C176-5A58-2820BEB92F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" name="Freeform 421">
                      <a:extLst>
                        <a:ext uri="{FF2B5EF4-FFF2-40B4-BE49-F238E27FC236}">
                          <a16:creationId xmlns:a16="http://schemas.microsoft.com/office/drawing/2014/main" id="{0866C528-09AF-22CE-45B1-667D55106A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" name="Freeform 422">
                      <a:extLst>
                        <a:ext uri="{FF2B5EF4-FFF2-40B4-BE49-F238E27FC236}">
                          <a16:creationId xmlns:a16="http://schemas.microsoft.com/office/drawing/2014/main" id="{434F7019-6233-F7B4-6241-EF94F386B8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" name="Freeform 423">
                    <a:extLst>
                      <a:ext uri="{FF2B5EF4-FFF2-40B4-BE49-F238E27FC236}">
                        <a16:creationId xmlns:a16="http://schemas.microsoft.com/office/drawing/2014/main" id="{58C6F715-06F5-73A2-529E-AFE6EC08E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" name="Freeform 424">
                    <a:extLst>
                      <a:ext uri="{FF2B5EF4-FFF2-40B4-BE49-F238E27FC236}">
                        <a16:creationId xmlns:a16="http://schemas.microsoft.com/office/drawing/2014/main" id="{94439232-BB85-9A8F-5F60-5F77BBEA4B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" name="Line 425">
                  <a:extLst>
                    <a:ext uri="{FF2B5EF4-FFF2-40B4-BE49-F238E27FC236}">
                      <a16:creationId xmlns:a16="http://schemas.microsoft.com/office/drawing/2014/main" id="{26492D7D-264A-3421-12C2-D769AA002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" name="AutoShape 426">
                <a:extLst>
                  <a:ext uri="{FF2B5EF4-FFF2-40B4-BE49-F238E27FC236}">
                    <a16:creationId xmlns:a16="http://schemas.microsoft.com/office/drawing/2014/main" id="{76464130-E039-9188-3CCA-BB132EAA1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" name="Line 427">
                <a:extLst>
                  <a:ext uri="{FF2B5EF4-FFF2-40B4-BE49-F238E27FC236}">
                    <a16:creationId xmlns:a16="http://schemas.microsoft.com/office/drawing/2014/main" id="{2CC05CD4-83A4-5169-B7AC-49682FBA7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22E7DEB9-D78D-4F86-6731-4923AC077EB5}"/>
              </a:ext>
            </a:extLst>
          </p:cNvPr>
          <p:cNvGrpSpPr>
            <a:grpSpLocks/>
          </p:cNvGrpSpPr>
          <p:nvPr/>
        </p:nvGrpSpPr>
        <p:grpSpPr bwMode="auto">
          <a:xfrm rot="9012933" flipH="1">
            <a:off x="3913298" y="1254744"/>
            <a:ext cx="895935" cy="315840"/>
            <a:chOff x="4875" y="7237"/>
            <a:chExt cx="4230" cy="1883"/>
          </a:xfrm>
        </p:grpSpPr>
        <p:sp>
          <p:nvSpPr>
            <p:cNvPr id="19" name="Arc 13">
              <a:extLst>
                <a:ext uri="{FF2B5EF4-FFF2-40B4-BE49-F238E27FC236}">
                  <a16:creationId xmlns:a16="http://schemas.microsoft.com/office/drawing/2014/main" id="{95C972C3-1B2B-32DB-535C-39FE3647F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AutoShape 14">
              <a:extLst>
                <a:ext uri="{FF2B5EF4-FFF2-40B4-BE49-F238E27FC236}">
                  <a16:creationId xmlns:a16="http://schemas.microsoft.com/office/drawing/2014/main" id="{F683B770-7215-726E-9070-465268ACDC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1" name="Group 428">
            <a:extLst>
              <a:ext uri="{FF2B5EF4-FFF2-40B4-BE49-F238E27FC236}">
                <a16:creationId xmlns:a16="http://schemas.microsoft.com/office/drawing/2014/main" id="{AFBF7ADC-D449-D7DE-C679-366000CD05D8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2280394" y="3777347"/>
            <a:ext cx="380945" cy="593500"/>
            <a:chOff x="2820" y="264"/>
            <a:chExt cx="420" cy="1452"/>
          </a:xfrm>
        </p:grpSpPr>
        <p:sp>
          <p:nvSpPr>
            <p:cNvPr id="22" name="Line 429">
              <a:extLst>
                <a:ext uri="{FF2B5EF4-FFF2-40B4-BE49-F238E27FC236}">
                  <a16:creationId xmlns:a16="http://schemas.microsoft.com/office/drawing/2014/main" id="{ACF43C66-B247-2ECD-DBE2-6C47242A9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" name="Group 430">
              <a:extLst>
                <a:ext uri="{FF2B5EF4-FFF2-40B4-BE49-F238E27FC236}">
                  <a16:creationId xmlns:a16="http://schemas.microsoft.com/office/drawing/2014/main" id="{E76741F0-86DB-320F-38D1-B00275809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" name="Group 431">
                <a:extLst>
                  <a:ext uri="{FF2B5EF4-FFF2-40B4-BE49-F238E27FC236}">
                    <a16:creationId xmlns:a16="http://schemas.microsoft.com/office/drawing/2014/main" id="{27237F0E-3537-6E9F-B3B9-D2A16097B9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" name="Group 432">
                  <a:extLst>
                    <a:ext uri="{FF2B5EF4-FFF2-40B4-BE49-F238E27FC236}">
                      <a16:creationId xmlns:a16="http://schemas.microsoft.com/office/drawing/2014/main" id="{1AAFF41F-8E69-A4E2-EFB5-05BDC5B8E9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" name="Group 433">
                    <a:extLst>
                      <a:ext uri="{FF2B5EF4-FFF2-40B4-BE49-F238E27FC236}">
                        <a16:creationId xmlns:a16="http://schemas.microsoft.com/office/drawing/2014/main" id="{34201F24-DB97-37E5-9C80-BAFA6F6BC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2" name="Freeform 434">
                      <a:extLst>
                        <a:ext uri="{FF2B5EF4-FFF2-40B4-BE49-F238E27FC236}">
                          <a16:creationId xmlns:a16="http://schemas.microsoft.com/office/drawing/2014/main" id="{5619A58A-E631-02CC-C60F-8D623EBD0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" name="Freeform 435">
                      <a:extLst>
                        <a:ext uri="{FF2B5EF4-FFF2-40B4-BE49-F238E27FC236}">
                          <a16:creationId xmlns:a16="http://schemas.microsoft.com/office/drawing/2014/main" id="{36A86140-7F4C-64A5-1231-5F4A755D16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" name="Freeform 436">
                    <a:extLst>
                      <a:ext uri="{FF2B5EF4-FFF2-40B4-BE49-F238E27FC236}">
                        <a16:creationId xmlns:a16="http://schemas.microsoft.com/office/drawing/2014/main" id="{AC91871B-6EEF-1FEE-0DEE-4302ADDD8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" name="Freeform 437">
                    <a:extLst>
                      <a:ext uri="{FF2B5EF4-FFF2-40B4-BE49-F238E27FC236}">
                        <a16:creationId xmlns:a16="http://schemas.microsoft.com/office/drawing/2014/main" id="{5E96F2F9-150E-E8CC-2C40-F1E4CAA7F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" name="Line 438">
                  <a:extLst>
                    <a:ext uri="{FF2B5EF4-FFF2-40B4-BE49-F238E27FC236}">
                      <a16:creationId xmlns:a16="http://schemas.microsoft.com/office/drawing/2014/main" id="{817390D5-E277-E11A-FB6E-28D7946DAB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" name="AutoShape 439">
                <a:extLst>
                  <a:ext uri="{FF2B5EF4-FFF2-40B4-BE49-F238E27FC236}">
                    <a16:creationId xmlns:a16="http://schemas.microsoft.com/office/drawing/2014/main" id="{422370EC-6235-C542-F73D-708FFC6F3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" name="Line 440">
                <a:extLst>
                  <a:ext uri="{FF2B5EF4-FFF2-40B4-BE49-F238E27FC236}">
                    <a16:creationId xmlns:a16="http://schemas.microsoft.com/office/drawing/2014/main" id="{14EB1D74-A2C8-76A9-40AE-4D561CEC9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" name="AutoShape 605">
            <a:extLst>
              <a:ext uri="{FF2B5EF4-FFF2-40B4-BE49-F238E27FC236}">
                <a16:creationId xmlns:a16="http://schemas.microsoft.com/office/drawing/2014/main" id="{2059ADAA-5710-D33F-F280-AEEF42FED3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70792" y="400953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33829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1617</Words>
  <Application>Microsoft Office PowerPoint</Application>
  <PresentationFormat>Affichage à l'écran (4:3)</PresentationFormat>
  <Paragraphs>189</Paragraphs>
  <Slides>34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Balloon</vt:lpstr>
      <vt:lpstr>Calibri</vt:lpstr>
      <vt:lpstr>Times New Roman</vt:lpstr>
      <vt:lpstr>leer</vt:lpstr>
      <vt:lpstr>Standarddesign</vt:lpstr>
      <vt:lpstr>F3A right</vt:lpstr>
      <vt:lpstr>F3A left</vt:lpstr>
      <vt:lpstr>Designer Zeichnung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BOSSARD Arnaud</cp:lastModifiedBy>
  <cp:revision>708</cp:revision>
  <dcterms:created xsi:type="dcterms:W3CDTF">2005-02-27T08:44:22Z</dcterms:created>
  <dcterms:modified xsi:type="dcterms:W3CDTF">2026-02-16T07:05:38Z</dcterms:modified>
</cp:coreProperties>
</file>