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 id="2147483649" r:id="rId3"/>
    <p:sldMasterId id="2147483650" r:id="rId4"/>
  </p:sldMasterIdLst>
  <p:notesMasterIdLst>
    <p:notesMasterId r:id="rId48"/>
  </p:notesMasterIdLst>
  <p:sldIdLst>
    <p:sldId id="480" r:id="rId5"/>
    <p:sldId id="365" r:id="rId6"/>
    <p:sldId id="478" r:id="rId7"/>
    <p:sldId id="270" r:id="rId8"/>
    <p:sldId id="451" r:id="rId9"/>
    <p:sldId id="452" r:id="rId10"/>
    <p:sldId id="297" r:id="rId11"/>
    <p:sldId id="454" r:id="rId12"/>
    <p:sldId id="433" r:id="rId13"/>
    <p:sldId id="456" r:id="rId14"/>
    <p:sldId id="342" r:id="rId15"/>
    <p:sldId id="457" r:id="rId16"/>
    <p:sldId id="346" r:id="rId17"/>
    <p:sldId id="458" r:id="rId18"/>
    <p:sldId id="273" r:id="rId19"/>
    <p:sldId id="459" r:id="rId20"/>
    <p:sldId id="300" r:id="rId21"/>
    <p:sldId id="461" r:id="rId22"/>
    <p:sldId id="351" r:id="rId23"/>
    <p:sldId id="463" r:id="rId24"/>
    <p:sldId id="464" r:id="rId25"/>
    <p:sldId id="465" r:id="rId26"/>
    <p:sldId id="277" r:id="rId27"/>
    <p:sldId id="467" r:id="rId28"/>
    <p:sldId id="466" r:id="rId29"/>
    <p:sldId id="468" r:id="rId30"/>
    <p:sldId id="469" r:id="rId31"/>
    <p:sldId id="470" r:id="rId32"/>
    <p:sldId id="356" r:id="rId33"/>
    <p:sldId id="472" r:id="rId34"/>
    <p:sldId id="261" r:id="rId35"/>
    <p:sldId id="473" r:id="rId36"/>
    <p:sldId id="444" r:id="rId37"/>
    <p:sldId id="474" r:id="rId38"/>
    <p:sldId id="326" r:id="rId39"/>
    <p:sldId id="475" r:id="rId40"/>
    <p:sldId id="483" r:id="rId41"/>
    <p:sldId id="447" r:id="rId42"/>
    <p:sldId id="476" r:id="rId43"/>
    <p:sldId id="424" r:id="rId44"/>
    <p:sldId id="477" r:id="rId45"/>
    <p:sldId id="453" r:id="rId46"/>
    <p:sldId id="479" r:id="rId47"/>
  </p:sldIdLst>
  <p:sldSz cx="9144000" cy="6858000" type="screen4x3"/>
  <p:notesSz cx="7102475" cy="1023302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91D5FE"/>
    <a:srgbClr val="59EB71"/>
    <a:srgbClr val="29E548"/>
    <a:srgbClr val="E3F5E7"/>
    <a:srgbClr val="54E86D"/>
    <a:srgbClr val="54E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41353-FE34-4D85-A66F-685159EC0C33}" v="7" dt="2026-02-13T16:05:41.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7" autoAdjust="0"/>
    <p:restoredTop sz="95000" autoAdjust="0"/>
  </p:normalViewPr>
  <p:slideViewPr>
    <p:cSldViewPr snapToGrid="0">
      <p:cViewPr varScale="1">
        <p:scale>
          <a:sx n="111" d="100"/>
          <a:sy n="111" d="100"/>
        </p:scale>
        <p:origin x="1602" y="96"/>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SARD Arnaud" userId="00df634d-d2e9-4ace-9041-98d10f7db36a" providerId="ADAL" clId="{2AF9B497-93AD-4D30-8AAA-1759AF476355}"/>
    <pc:docChg chg="addSld modSld">
      <pc:chgData name="BOSSARD Arnaud" userId="00df634d-d2e9-4ace-9041-98d10f7db36a" providerId="ADAL" clId="{2AF9B497-93AD-4D30-8AAA-1759AF476355}" dt="2026-02-13T16:05:41.188" v="6"/>
      <pc:docMkLst>
        <pc:docMk/>
      </pc:docMkLst>
      <pc:sldChg chg="modSp">
        <pc:chgData name="BOSSARD Arnaud" userId="00df634d-d2e9-4ace-9041-98d10f7db36a" providerId="ADAL" clId="{2AF9B497-93AD-4D30-8AAA-1759AF476355}" dt="2026-02-13T16:04:57.268" v="1" actId="122"/>
        <pc:sldMkLst>
          <pc:docMk/>
          <pc:sldMk cId="1904642095" sldId="475"/>
        </pc:sldMkLst>
        <pc:spChg chg="mod">
          <ac:chgData name="BOSSARD Arnaud" userId="00df634d-d2e9-4ace-9041-98d10f7db36a" providerId="ADAL" clId="{2AF9B497-93AD-4D30-8AAA-1759AF476355}" dt="2026-02-13T16:04:57.268" v="1" actId="122"/>
          <ac:spMkLst>
            <pc:docMk/>
            <pc:sldMk cId="1904642095" sldId="475"/>
            <ac:spMk id="110" creationId="{DEE85E99-BF73-4B16-8C29-E7520DF05DE0}"/>
          </ac:spMkLst>
        </pc:spChg>
      </pc:sldChg>
      <pc:sldChg chg="addSp delSp modSp add modAnim">
        <pc:chgData name="BOSSARD Arnaud" userId="00df634d-d2e9-4ace-9041-98d10f7db36a" providerId="ADAL" clId="{2AF9B497-93AD-4D30-8AAA-1759AF476355}" dt="2026-02-13T16:05:41.188" v="6"/>
        <pc:sldMkLst>
          <pc:docMk/>
          <pc:sldMk cId="1428492759" sldId="483"/>
        </pc:sldMkLst>
        <pc:spChg chg="del">
          <ac:chgData name="BOSSARD Arnaud" userId="00df634d-d2e9-4ace-9041-98d10f7db36a" providerId="ADAL" clId="{2AF9B497-93AD-4D30-8AAA-1759AF476355}" dt="2026-02-13T16:05:34.262" v="5" actId="478"/>
          <ac:spMkLst>
            <pc:docMk/>
            <pc:sldMk cId="1428492759" sldId="483"/>
            <ac:spMk id="2" creationId="{31BB21EC-6FB0-E86B-75EF-276415F9CE25}"/>
          </ac:spMkLst>
        </pc:spChg>
        <pc:spChg chg="mod">
          <ac:chgData name="BOSSARD Arnaud" userId="00df634d-d2e9-4ace-9041-98d10f7db36a" providerId="ADAL" clId="{2AF9B497-93AD-4D30-8AAA-1759AF476355}" dt="2026-02-13T16:05:25.441" v="4" actId="1076"/>
          <ac:spMkLst>
            <pc:docMk/>
            <pc:sldMk cId="1428492759" sldId="483"/>
            <ac:spMk id="4" creationId="{07733DAC-BD65-8337-D754-925BBEB7935A}"/>
          </ac:spMkLst>
        </pc:spChg>
        <pc:spChg chg="add mod">
          <ac:chgData name="BOSSARD Arnaud" userId="00df634d-d2e9-4ace-9041-98d10f7db36a" providerId="ADAL" clId="{2AF9B497-93AD-4D30-8AAA-1759AF476355}" dt="2026-02-13T16:05:41.188" v="6"/>
          <ac:spMkLst>
            <pc:docMk/>
            <pc:sldMk cId="1428492759" sldId="483"/>
            <ac:spMk id="5" creationId="{A0FD7C53-69BF-7767-FB50-2A962434E4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ED08AD5-C8EC-4DAC-96A9-0BAF32CD1CF4}"/>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a:ext uri="{FF2B5EF4-FFF2-40B4-BE49-F238E27FC236}">
                <a16:creationId xmlns:a16="http://schemas.microsoft.com/office/drawing/2014/main" id="{7E55BFD9-6C0E-49B1-AA0D-3549C39C268E}"/>
              </a:ext>
            </a:extLst>
          </p:cNvPr>
          <p:cNvSpPr>
            <a:spLocks noGrp="1"/>
          </p:cNvSpPr>
          <p:nvPr>
            <p:ph type="dt" idx="1"/>
          </p:nvPr>
        </p:nvSpPr>
        <p:spPr>
          <a:xfrm>
            <a:off x="4022725" y="0"/>
            <a:ext cx="3078163" cy="512763"/>
          </a:xfrm>
          <a:prstGeom prst="rect">
            <a:avLst/>
          </a:prstGeom>
        </p:spPr>
        <p:txBody>
          <a:bodyPr vert="horz" lIns="91440" tIns="45720" rIns="91440" bIns="45720" rtlCol="0"/>
          <a:lstStyle>
            <a:lvl1pPr algn="r">
              <a:defRPr sz="1200"/>
            </a:lvl1pPr>
          </a:lstStyle>
          <a:p>
            <a:pPr>
              <a:defRPr/>
            </a:pPr>
            <a:fld id="{768BD64F-4C5B-4729-A6AC-6C967450F8FC}" type="datetimeFigureOut">
              <a:rPr lang="de-DE"/>
              <a:pPr>
                <a:defRPr/>
              </a:pPr>
              <a:t>13.02.2026</a:t>
            </a:fld>
            <a:endParaRPr lang="de-DE"/>
          </a:p>
        </p:txBody>
      </p:sp>
      <p:sp>
        <p:nvSpPr>
          <p:cNvPr id="4" name="Folienbildplatzhalter 3">
            <a:extLst>
              <a:ext uri="{FF2B5EF4-FFF2-40B4-BE49-F238E27FC236}">
                <a16:creationId xmlns:a16="http://schemas.microsoft.com/office/drawing/2014/main" id="{6FE901DF-A16F-4F0F-ADC9-17C340FC9B58}"/>
              </a:ext>
            </a:extLst>
          </p:cNvPr>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E4067694-A748-4EA7-80AE-037508FDA359}"/>
              </a:ext>
            </a:extLst>
          </p:cNvPr>
          <p:cNvSpPr>
            <a:spLocks noGrp="1"/>
          </p:cNvSpPr>
          <p:nvPr>
            <p:ph type="body" sz="quarter" idx="3"/>
          </p:nvPr>
        </p:nvSpPr>
        <p:spPr>
          <a:xfrm>
            <a:off x="709613" y="4924425"/>
            <a:ext cx="5683250" cy="4029075"/>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141E6080-D7CF-4D77-ACF7-61C679746E2C}"/>
              </a:ext>
            </a:extLst>
          </p:cNvPr>
          <p:cNvSpPr>
            <a:spLocks noGrp="1"/>
          </p:cNvSpPr>
          <p:nvPr>
            <p:ph type="ftr" sz="quarter" idx="4"/>
          </p:nvPr>
        </p:nvSpPr>
        <p:spPr>
          <a:xfrm>
            <a:off x="0" y="9720263"/>
            <a:ext cx="3078163" cy="51276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a:ext uri="{FF2B5EF4-FFF2-40B4-BE49-F238E27FC236}">
                <a16:creationId xmlns:a16="http://schemas.microsoft.com/office/drawing/2014/main" id="{3EF18287-75BB-40F0-A596-77F1F190E7D0}"/>
              </a:ext>
            </a:extLst>
          </p:cNvPr>
          <p:cNvSpPr>
            <a:spLocks noGrp="1"/>
          </p:cNvSpPr>
          <p:nvPr>
            <p:ph type="sldNum" sz="quarter" idx="5"/>
          </p:nvPr>
        </p:nvSpPr>
        <p:spPr>
          <a:xfrm>
            <a:off x="4022725" y="9720263"/>
            <a:ext cx="3078163" cy="512762"/>
          </a:xfrm>
          <a:prstGeom prst="rect">
            <a:avLst/>
          </a:prstGeom>
        </p:spPr>
        <p:txBody>
          <a:bodyPr vert="horz" lIns="91440" tIns="45720" rIns="91440" bIns="45720" rtlCol="0" anchor="b"/>
          <a:lstStyle>
            <a:lvl1pPr algn="r">
              <a:defRPr sz="1200"/>
            </a:lvl1pPr>
          </a:lstStyle>
          <a:p>
            <a:pPr>
              <a:defRPr/>
            </a:pPr>
            <a:fld id="{B17F495B-A3EB-41F3-93DC-C5DC3A6F5393}" type="slidenum">
              <a:rPr lang="de-DE"/>
              <a:pPr>
                <a:defRPr/>
              </a:pPr>
              <a:t>‹N°›</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21C43FC2-EF68-4078-AD6B-E8D96782C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171" name="Notizenplatzhalter 2">
            <a:extLst>
              <a:ext uri="{FF2B5EF4-FFF2-40B4-BE49-F238E27FC236}">
                <a16:creationId xmlns:a16="http://schemas.microsoft.com/office/drawing/2014/main" id="{3292EBF4-BBBB-44D5-BD45-E359317C92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7172" name="Foliennummernplatzhalter 3">
            <a:extLst>
              <a:ext uri="{FF2B5EF4-FFF2-40B4-BE49-F238E27FC236}">
                <a16:creationId xmlns:a16="http://schemas.microsoft.com/office/drawing/2014/main" id="{540B4612-C23C-4C58-91EE-B17B1BB085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B09E70-8306-47CB-8510-8E085BCFB277}" type="slidenum">
              <a:rPr lang="de-DE" altLang="de-DE" smtClean="0"/>
              <a:pPr/>
              <a:t>2</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193978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2034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85550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319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226603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8290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257581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26244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05149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208018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77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6483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34726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56781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76604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05037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6654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286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quarter" idx="1"/>
          </p:nvPr>
        </p:nvSpPr>
        <p:spPr>
          <a:xfrm>
            <a:off x="62865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2865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45786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234424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7917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366558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2329636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27963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15010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554236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865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714492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948221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39009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57598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28650" y="365125"/>
            <a:ext cx="7886700" cy="58118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069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6363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9322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3487535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70841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1684106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26989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56300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3400226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215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116342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565233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3311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7365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90995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25625"/>
            <a:ext cx="3867150" cy="2098675"/>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8200" y="4076700"/>
            <a:ext cx="3867150" cy="21002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2774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233178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1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35464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76456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9">
            <a:extLst>
              <a:ext uri="{FF2B5EF4-FFF2-40B4-BE49-F238E27FC236}">
                <a16:creationId xmlns:a16="http://schemas.microsoft.com/office/drawing/2014/main" id="{35ADD0DF-5408-4518-95B9-F427991EC2E7}"/>
              </a:ext>
            </a:extLst>
          </p:cNvPr>
          <p:cNvSpPr>
            <a:spLocks/>
          </p:cNvSpPr>
          <p:nvPr userDrawn="1"/>
        </p:nvSpPr>
        <p:spPr bwMode="auto">
          <a:xfrm>
            <a:off x="5300663" y="3082925"/>
            <a:ext cx="11112" cy="1588"/>
          </a:xfrm>
          <a:custGeom>
            <a:avLst/>
            <a:gdLst>
              <a:gd name="T0" fmla="*/ 2147483646 w 8"/>
              <a:gd name="T1" fmla="*/ 0 h 1588"/>
              <a:gd name="T2" fmla="*/ 0 w 8"/>
              <a:gd name="T3" fmla="*/ 0 h 1588"/>
              <a:gd name="T4" fmla="*/ 2147483646 w 8"/>
              <a:gd name="T5" fmla="*/ 0 h 1588"/>
              <a:gd name="T6" fmla="*/ 2147483646 w 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8">
                <a:moveTo>
                  <a:pt x="8" y="0"/>
                </a:moveTo>
                <a:lnTo>
                  <a:pt x="0" y="0"/>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1027" name="Picture 418" descr="Masteer F3A">
            <a:extLst>
              <a:ext uri="{FF2B5EF4-FFF2-40B4-BE49-F238E27FC236}">
                <a16:creationId xmlns:a16="http://schemas.microsoft.com/office/drawing/2014/main" id="{36656565-C842-4746-905D-C1C6D866EDF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9">
            <a:extLst>
              <a:ext uri="{FF2B5EF4-FFF2-40B4-BE49-F238E27FC236}">
                <a16:creationId xmlns:a16="http://schemas.microsoft.com/office/drawing/2014/main" id="{38F85D73-82C6-4EE8-9444-0C66E27607F6}"/>
              </a:ext>
            </a:extLst>
          </p:cNvPr>
          <p:cNvSpPr>
            <a:spLocks/>
          </p:cNvSpPr>
          <p:nvPr userDrawn="1"/>
        </p:nvSpPr>
        <p:spPr bwMode="auto">
          <a:xfrm>
            <a:off x="5259388" y="3055938"/>
            <a:ext cx="9525" cy="1587"/>
          </a:xfrm>
          <a:custGeom>
            <a:avLst/>
            <a:gdLst>
              <a:gd name="T0" fmla="*/ 2147483646 w 8"/>
              <a:gd name="T1" fmla="*/ 0 h 1587"/>
              <a:gd name="T2" fmla="*/ 0 w 8"/>
              <a:gd name="T3" fmla="*/ 0 h 1587"/>
              <a:gd name="T4" fmla="*/ 2147483646 w 8"/>
              <a:gd name="T5" fmla="*/ 0 h 1587"/>
              <a:gd name="T6" fmla="*/ 2147483646 w 8"/>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7">
                <a:moveTo>
                  <a:pt x="8" y="0"/>
                </a:moveTo>
                <a:lnTo>
                  <a:pt x="0" y="0"/>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2051" name="Picture 450" descr="Masteer F3A_r">
            <a:extLst>
              <a:ext uri="{FF2B5EF4-FFF2-40B4-BE49-F238E27FC236}">
                <a16:creationId xmlns:a16="http://schemas.microsoft.com/office/drawing/2014/main" id="{0A2451BA-E301-4664-B2B1-B1BF9D93FEB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9">
            <a:extLst>
              <a:ext uri="{FF2B5EF4-FFF2-40B4-BE49-F238E27FC236}">
                <a16:creationId xmlns:a16="http://schemas.microsoft.com/office/drawing/2014/main" id="{3406AA55-9B61-43A6-A25B-DDFCE0159BAD}"/>
              </a:ext>
            </a:extLst>
          </p:cNvPr>
          <p:cNvSpPr>
            <a:spLocks/>
          </p:cNvSpPr>
          <p:nvPr userDrawn="1"/>
        </p:nvSpPr>
        <p:spPr bwMode="auto">
          <a:xfrm>
            <a:off x="5246688" y="3095625"/>
            <a:ext cx="9525" cy="1588"/>
          </a:xfrm>
          <a:custGeom>
            <a:avLst/>
            <a:gdLst>
              <a:gd name="T0" fmla="*/ 2147483646 w 8"/>
              <a:gd name="T1" fmla="*/ 0 h 1588"/>
              <a:gd name="T2" fmla="*/ 0 w 8"/>
              <a:gd name="T3" fmla="*/ 0 h 1588"/>
              <a:gd name="T4" fmla="*/ 2147483646 w 8"/>
              <a:gd name="T5" fmla="*/ 0 h 1588"/>
              <a:gd name="T6" fmla="*/ 2147483646 w 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88">
                <a:moveTo>
                  <a:pt x="8" y="0"/>
                </a:moveTo>
                <a:lnTo>
                  <a:pt x="0" y="0"/>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3075" name="Picture 420" descr="Masteer F3A_l">
            <a:extLst>
              <a:ext uri="{FF2B5EF4-FFF2-40B4-BE49-F238E27FC236}">
                <a16:creationId xmlns:a16="http://schemas.microsoft.com/office/drawing/2014/main" id="{1B986CF8-3783-4431-8616-2FCD4A93429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5.x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25.xml"/><Relationship Id="rId4" Type="http://schemas.openxmlformats.org/officeDocument/2006/relationships/image" Target="../media/image1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wmf"/><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1" descr="rt_linie">
            <a:extLst>
              <a:ext uri="{FF2B5EF4-FFF2-40B4-BE49-F238E27FC236}">
                <a16:creationId xmlns:a16="http://schemas.microsoft.com/office/drawing/2014/main" id="{5433C2E6-CD1D-4BF9-AE02-363839AF4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1611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02" descr="rt_linie">
            <a:extLst>
              <a:ext uri="{FF2B5EF4-FFF2-40B4-BE49-F238E27FC236}">
                <a16:creationId xmlns:a16="http://schemas.microsoft.com/office/drawing/2014/main" id="{E30EBC7F-95CD-4344-B9B6-824975877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9530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32" descr="rt_linie">
            <a:extLst>
              <a:ext uri="{FF2B5EF4-FFF2-40B4-BE49-F238E27FC236}">
                <a16:creationId xmlns:a16="http://schemas.microsoft.com/office/drawing/2014/main" id="{89ED4C38-B264-48D0-9778-89A47A273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16113"/>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33" descr="rt_linie">
            <a:extLst>
              <a:ext uri="{FF2B5EF4-FFF2-40B4-BE49-F238E27FC236}">
                <a16:creationId xmlns:a16="http://schemas.microsoft.com/office/drawing/2014/main" id="{4C75BF6C-4FDD-4E17-ACEB-40BB1D95B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953000"/>
            <a:ext cx="91440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336">
            <a:extLst>
              <a:ext uri="{FF2B5EF4-FFF2-40B4-BE49-F238E27FC236}">
                <a16:creationId xmlns:a16="http://schemas.microsoft.com/office/drawing/2014/main" id="{86185AC9-12CD-4284-9985-D3DC222558A6}"/>
              </a:ext>
            </a:extLst>
          </p:cNvPr>
          <p:cNvSpPr txBox="1">
            <a:spLocks noChangeArrowheads="1"/>
          </p:cNvSpPr>
          <p:nvPr/>
        </p:nvSpPr>
        <p:spPr bwMode="auto">
          <a:xfrm>
            <a:off x="510700" y="5103137"/>
            <a:ext cx="8369300" cy="1168630"/>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pPr>
            <a:r>
              <a:rPr lang="en-GB" altLang="de-DE" sz="2000" b="1" dirty="0">
                <a:solidFill>
                  <a:srgbClr val="CC3300"/>
                </a:solidFill>
              </a:rPr>
              <a:t>ILLUSTRATIONS SCHEMATIQUES DES MANOEUVRES</a:t>
            </a:r>
          </a:p>
          <a:p>
            <a:pPr algn="ctr">
              <a:lnSpc>
                <a:spcPct val="70000"/>
              </a:lnSpc>
            </a:pPr>
            <a:endParaRPr lang="en-GB" altLang="de-DE" sz="3000" b="1" dirty="0">
              <a:solidFill>
                <a:srgbClr val="CC3300"/>
              </a:solidFill>
            </a:endParaRPr>
          </a:p>
          <a:p>
            <a:pPr algn="ctr">
              <a:lnSpc>
                <a:spcPct val="70000"/>
              </a:lnSpc>
            </a:pPr>
            <a:r>
              <a:rPr lang="en-GB" altLang="de-DE" sz="5000" b="1" dirty="0">
                <a:solidFill>
                  <a:srgbClr val="CC3300"/>
                </a:solidFill>
              </a:rPr>
              <a:t>PROGRAMME P-27</a:t>
            </a:r>
            <a:endParaRPr lang="en-GB" altLang="de-DE" sz="2000" b="1" dirty="0">
              <a:solidFill>
                <a:srgbClr val="CC3300"/>
              </a:solidFill>
            </a:endParaRPr>
          </a:p>
        </p:txBody>
      </p:sp>
      <p:sp>
        <p:nvSpPr>
          <p:cNvPr id="2" name="Text Box 336">
            <a:extLst>
              <a:ext uri="{FF2B5EF4-FFF2-40B4-BE49-F238E27FC236}">
                <a16:creationId xmlns:a16="http://schemas.microsoft.com/office/drawing/2014/main" id="{E2C4547B-0390-B324-CEEC-1741715B1D6B}"/>
              </a:ext>
            </a:extLst>
          </p:cNvPr>
          <p:cNvSpPr txBox="1">
            <a:spLocks noChangeArrowheads="1"/>
          </p:cNvSpPr>
          <p:nvPr/>
        </p:nvSpPr>
        <p:spPr bwMode="auto">
          <a:xfrm>
            <a:off x="352425" y="608378"/>
            <a:ext cx="8369300" cy="740051"/>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pPr>
            <a:r>
              <a:rPr lang="en-GB" altLang="de-DE" sz="6000" b="1" dirty="0">
                <a:solidFill>
                  <a:srgbClr val="CC3300"/>
                </a:solidFill>
              </a:rPr>
              <a:t>Piloter et Juger le F3A</a:t>
            </a:r>
          </a:p>
        </p:txBody>
      </p:sp>
      <p:pic>
        <p:nvPicPr>
          <p:cNvPr id="4" name="Image 3">
            <a:extLst>
              <a:ext uri="{FF2B5EF4-FFF2-40B4-BE49-F238E27FC236}">
                <a16:creationId xmlns:a16="http://schemas.microsoft.com/office/drawing/2014/main" id="{2A9BD5D2-688D-0173-1DB0-A645DAD4C8C5}"/>
              </a:ext>
            </a:extLst>
          </p:cNvPr>
          <p:cNvPicPr>
            <a:picLocks noChangeAspect="1"/>
          </p:cNvPicPr>
          <p:nvPr/>
        </p:nvPicPr>
        <p:blipFill>
          <a:blip r:embed="rId3"/>
          <a:stretch>
            <a:fillRect/>
          </a:stretch>
        </p:blipFill>
        <p:spPr>
          <a:xfrm>
            <a:off x="2169822" y="2117259"/>
            <a:ext cx="4734505" cy="26234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65">
            <a:extLst>
              <a:ext uri="{FF2B5EF4-FFF2-40B4-BE49-F238E27FC236}">
                <a16:creationId xmlns:a16="http://schemas.microsoft.com/office/drawing/2014/main" id="{D96D3246-1CCE-4EC1-970D-2675E17D3BBF}"/>
              </a:ext>
            </a:extLst>
          </p:cNvPr>
          <p:cNvSpPr txBox="1">
            <a:spLocks noChangeArrowheads="1"/>
          </p:cNvSpPr>
          <p:nvPr/>
        </p:nvSpPr>
        <p:spPr bwMode="auto">
          <a:xfrm>
            <a:off x="8051800" y="6543675"/>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P-27.03.02</a:t>
            </a:r>
          </a:p>
        </p:txBody>
      </p:sp>
      <p:sp>
        <p:nvSpPr>
          <p:cNvPr id="114" name="Rectangle 279">
            <a:extLst>
              <a:ext uri="{FF2B5EF4-FFF2-40B4-BE49-F238E27FC236}">
                <a16:creationId xmlns:a16="http://schemas.microsoft.com/office/drawing/2014/main" id="{890F6BCC-506A-4AAD-B1D3-CBD2D2D6AA12}"/>
              </a:ext>
            </a:extLst>
          </p:cNvPr>
          <p:cNvSpPr>
            <a:spLocks noChangeArrowheads="1"/>
          </p:cNvSpPr>
          <p:nvPr/>
        </p:nvSpPr>
        <p:spPr bwMode="auto">
          <a:xfrm>
            <a:off x="1637507" y="180363"/>
            <a:ext cx="6869112"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en-US" sz="2000" b="1" dirty="0"/>
              <a:t>P-27.03 Triangle avec demi-tonneau, quart de tonneau, 		 quart de tonneau, demi-tonneau.</a:t>
            </a:r>
            <a:endParaRPr lang="de-DE" sz="2000" dirty="0"/>
          </a:p>
        </p:txBody>
      </p:sp>
      <p:grpSp>
        <p:nvGrpSpPr>
          <p:cNvPr id="247" name="Group 546">
            <a:extLst>
              <a:ext uri="{FF2B5EF4-FFF2-40B4-BE49-F238E27FC236}">
                <a16:creationId xmlns:a16="http://schemas.microsoft.com/office/drawing/2014/main" id="{56AC79CC-AF15-4123-BDA6-ABD45E1C9A42}"/>
              </a:ext>
            </a:extLst>
          </p:cNvPr>
          <p:cNvGrpSpPr>
            <a:grpSpLocks/>
          </p:cNvGrpSpPr>
          <p:nvPr/>
        </p:nvGrpSpPr>
        <p:grpSpPr bwMode="auto">
          <a:xfrm rot="19433768" flipH="1">
            <a:off x="4487302" y="1170378"/>
            <a:ext cx="755650" cy="296862"/>
            <a:chOff x="4875" y="7237"/>
            <a:chExt cx="4230" cy="1883"/>
          </a:xfrm>
        </p:grpSpPr>
        <p:sp>
          <p:nvSpPr>
            <p:cNvPr id="358" name="Arc 547">
              <a:extLst>
                <a:ext uri="{FF2B5EF4-FFF2-40B4-BE49-F238E27FC236}">
                  <a16:creationId xmlns:a16="http://schemas.microsoft.com/office/drawing/2014/main" id="{9769F040-6D96-45CC-9DD0-1F19A7E3532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9" name="AutoShape 548">
              <a:extLst>
                <a:ext uri="{FF2B5EF4-FFF2-40B4-BE49-F238E27FC236}">
                  <a16:creationId xmlns:a16="http://schemas.microsoft.com/office/drawing/2014/main" id="{CC390DDD-99E3-4942-8BA8-DA9DFA1E468B}"/>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253" name="Text Box 399">
            <a:extLst>
              <a:ext uri="{FF2B5EF4-FFF2-40B4-BE49-F238E27FC236}">
                <a16:creationId xmlns:a16="http://schemas.microsoft.com/office/drawing/2014/main" id="{7EE83CAD-40C5-4467-BB77-6BF69415117E}"/>
              </a:ext>
            </a:extLst>
          </p:cNvPr>
          <p:cNvSpPr txBox="1">
            <a:spLocks noChangeArrowheads="1"/>
          </p:cNvSpPr>
          <p:nvPr/>
        </p:nvSpPr>
        <p:spPr bwMode="auto">
          <a:xfrm>
            <a:off x="4730436" y="1705123"/>
            <a:ext cx="47725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a:t>
            </a:r>
          </a:p>
        </p:txBody>
      </p:sp>
      <p:sp>
        <p:nvSpPr>
          <p:cNvPr id="392" name="Arc 395">
            <a:extLst>
              <a:ext uri="{FF2B5EF4-FFF2-40B4-BE49-F238E27FC236}">
                <a16:creationId xmlns:a16="http://schemas.microsoft.com/office/drawing/2014/main" id="{0B513C35-FFB4-40DB-A10C-0EECCEEB4BCA}"/>
              </a:ext>
            </a:extLst>
          </p:cNvPr>
          <p:cNvSpPr>
            <a:spLocks/>
          </p:cNvSpPr>
          <p:nvPr/>
        </p:nvSpPr>
        <p:spPr bwMode="auto">
          <a:xfrm rot="14404564" flipV="1">
            <a:off x="2638303" y="1295952"/>
            <a:ext cx="483920" cy="578094"/>
          </a:xfrm>
          <a:custGeom>
            <a:avLst/>
            <a:gdLst>
              <a:gd name="T0" fmla="*/ 2147483646 w 27353"/>
              <a:gd name="T1" fmla="*/ 0 h 32346"/>
              <a:gd name="T2" fmla="*/ 0 w 27353"/>
              <a:gd name="T3" fmla="*/ 2147483646 h 32346"/>
              <a:gd name="T4" fmla="*/ 2147483646 w 27353"/>
              <a:gd name="T5" fmla="*/ 2147483646 h 32346"/>
              <a:gd name="T6" fmla="*/ 0 60000 65536"/>
              <a:gd name="T7" fmla="*/ 0 60000 65536"/>
              <a:gd name="T8" fmla="*/ 0 60000 65536"/>
            </a:gdLst>
            <a:ahLst/>
            <a:cxnLst>
              <a:cxn ang="T6">
                <a:pos x="T0" y="T1"/>
              </a:cxn>
              <a:cxn ang="T7">
                <a:pos x="T2" y="T3"/>
              </a:cxn>
              <a:cxn ang="T8">
                <a:pos x="T4" y="T5"/>
              </a:cxn>
            </a:cxnLst>
            <a:rect l="0" t="0" r="r" b="b"/>
            <a:pathLst>
              <a:path w="27353" h="32346" fill="none" extrusionOk="0">
                <a:moveTo>
                  <a:pt x="24490" y="-1"/>
                </a:moveTo>
                <a:cubicBezTo>
                  <a:pt x="26366" y="3270"/>
                  <a:pt x="27353" y="6975"/>
                  <a:pt x="27353" y="10746"/>
                </a:cubicBezTo>
                <a:cubicBezTo>
                  <a:pt x="27353" y="22675"/>
                  <a:pt x="17682" y="32346"/>
                  <a:pt x="5753" y="32346"/>
                </a:cubicBezTo>
                <a:cubicBezTo>
                  <a:pt x="3808" y="32345"/>
                  <a:pt x="1873" y="32083"/>
                  <a:pt x="0" y="31565"/>
                </a:cubicBezTo>
              </a:path>
              <a:path w="27353" h="32346" stroke="0" extrusionOk="0">
                <a:moveTo>
                  <a:pt x="24490" y="-1"/>
                </a:moveTo>
                <a:cubicBezTo>
                  <a:pt x="26366" y="3270"/>
                  <a:pt x="27353" y="6975"/>
                  <a:pt x="27353" y="10746"/>
                </a:cubicBezTo>
                <a:cubicBezTo>
                  <a:pt x="27353" y="22675"/>
                  <a:pt x="17682" y="32346"/>
                  <a:pt x="5753" y="32346"/>
                </a:cubicBezTo>
                <a:cubicBezTo>
                  <a:pt x="3808" y="32345"/>
                  <a:pt x="1873" y="32083"/>
                  <a:pt x="0" y="31565"/>
                </a:cubicBezTo>
                <a:lnTo>
                  <a:pt x="5753" y="10746"/>
                </a:lnTo>
                <a:lnTo>
                  <a:pt x="24490"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93" name="Line 390">
            <a:extLst>
              <a:ext uri="{FF2B5EF4-FFF2-40B4-BE49-F238E27FC236}">
                <a16:creationId xmlns:a16="http://schemas.microsoft.com/office/drawing/2014/main" id="{3827C092-48D6-4D35-867A-193F3E44E866}"/>
              </a:ext>
            </a:extLst>
          </p:cNvPr>
          <p:cNvSpPr>
            <a:spLocks noChangeShapeType="1"/>
          </p:cNvSpPr>
          <p:nvPr/>
        </p:nvSpPr>
        <p:spPr bwMode="auto">
          <a:xfrm flipV="1">
            <a:off x="4932345" y="1936351"/>
            <a:ext cx="1735430" cy="19875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4" name="Line 391">
            <a:extLst>
              <a:ext uri="{FF2B5EF4-FFF2-40B4-BE49-F238E27FC236}">
                <a16:creationId xmlns:a16="http://schemas.microsoft.com/office/drawing/2014/main" id="{5120BF50-E032-405F-870C-917E8FD16A69}"/>
              </a:ext>
            </a:extLst>
          </p:cNvPr>
          <p:cNvSpPr>
            <a:spLocks noChangeShapeType="1"/>
          </p:cNvSpPr>
          <p:nvPr/>
        </p:nvSpPr>
        <p:spPr bwMode="auto">
          <a:xfrm flipH="1" flipV="1">
            <a:off x="2746741" y="1924058"/>
            <a:ext cx="1753205" cy="20789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5" name="Line 396">
            <a:extLst>
              <a:ext uri="{FF2B5EF4-FFF2-40B4-BE49-F238E27FC236}">
                <a16:creationId xmlns:a16="http://schemas.microsoft.com/office/drawing/2014/main" id="{C5928491-B541-47F5-AE91-05FB163940B2}"/>
              </a:ext>
            </a:extLst>
          </p:cNvPr>
          <p:cNvSpPr>
            <a:spLocks noChangeShapeType="1"/>
          </p:cNvSpPr>
          <p:nvPr/>
        </p:nvSpPr>
        <p:spPr bwMode="auto">
          <a:xfrm flipH="1" flipV="1">
            <a:off x="3009056" y="1264389"/>
            <a:ext cx="3436128" cy="315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6" name="Line 397">
            <a:extLst>
              <a:ext uri="{FF2B5EF4-FFF2-40B4-BE49-F238E27FC236}">
                <a16:creationId xmlns:a16="http://schemas.microsoft.com/office/drawing/2014/main" id="{F02EBACA-C9AF-493C-AD17-B61BEA6DE010}"/>
              </a:ext>
            </a:extLst>
          </p:cNvPr>
          <p:cNvSpPr>
            <a:spLocks noChangeShapeType="1"/>
          </p:cNvSpPr>
          <p:nvPr/>
        </p:nvSpPr>
        <p:spPr bwMode="auto">
          <a:xfrm flipH="1">
            <a:off x="4823386" y="4102983"/>
            <a:ext cx="2425317" cy="99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7" name="Bogen 396">
            <a:extLst>
              <a:ext uri="{FF2B5EF4-FFF2-40B4-BE49-F238E27FC236}">
                <a16:creationId xmlns:a16="http://schemas.microsoft.com/office/drawing/2014/main" id="{AC400306-5B40-4A0B-9AC3-F667C132C414}"/>
              </a:ext>
            </a:extLst>
          </p:cNvPr>
          <p:cNvSpPr/>
          <p:nvPr/>
        </p:nvSpPr>
        <p:spPr bwMode="auto">
          <a:xfrm rot="13473206" flipH="1" flipV="1">
            <a:off x="5937405" y="1281760"/>
            <a:ext cx="793354" cy="867810"/>
          </a:xfrm>
          <a:prstGeom prst="arc">
            <a:avLst>
              <a:gd name="adj1" fmla="val 14136194"/>
              <a:gd name="adj2" fmla="val 21139377"/>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sp>
        <p:nvSpPr>
          <p:cNvPr id="398" name="Bogen 397">
            <a:extLst>
              <a:ext uri="{FF2B5EF4-FFF2-40B4-BE49-F238E27FC236}">
                <a16:creationId xmlns:a16="http://schemas.microsoft.com/office/drawing/2014/main" id="{0ABDA6D9-A6C7-4492-B7A3-0308CB7CFA5A}"/>
              </a:ext>
            </a:extLst>
          </p:cNvPr>
          <p:cNvSpPr/>
          <p:nvPr/>
        </p:nvSpPr>
        <p:spPr bwMode="auto">
          <a:xfrm rot="908242" flipH="1" flipV="1">
            <a:off x="4385318" y="3413276"/>
            <a:ext cx="761796" cy="702081"/>
          </a:xfrm>
          <a:prstGeom prst="arc">
            <a:avLst>
              <a:gd name="adj1" fmla="val 14729018"/>
              <a:gd name="adj2" fmla="val 1849197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99" name="Bogen 398">
            <a:extLst>
              <a:ext uri="{FF2B5EF4-FFF2-40B4-BE49-F238E27FC236}">
                <a16:creationId xmlns:a16="http://schemas.microsoft.com/office/drawing/2014/main" id="{F1F37309-B585-4D11-A753-08C2230E84C1}"/>
              </a:ext>
            </a:extLst>
          </p:cNvPr>
          <p:cNvSpPr/>
          <p:nvPr/>
        </p:nvSpPr>
        <p:spPr bwMode="auto">
          <a:xfrm rot="908242" flipH="1" flipV="1">
            <a:off x="4256557" y="3343514"/>
            <a:ext cx="761796" cy="702081"/>
          </a:xfrm>
          <a:prstGeom prst="arc">
            <a:avLst>
              <a:gd name="adj1" fmla="val 12146149"/>
              <a:gd name="adj2" fmla="val 15227376"/>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400" name="Line 397">
            <a:extLst>
              <a:ext uri="{FF2B5EF4-FFF2-40B4-BE49-F238E27FC236}">
                <a16:creationId xmlns:a16="http://schemas.microsoft.com/office/drawing/2014/main" id="{3CB27A52-A70D-482A-A420-3FEDF71FF164}"/>
              </a:ext>
            </a:extLst>
          </p:cNvPr>
          <p:cNvSpPr>
            <a:spLocks noChangeShapeType="1"/>
          </p:cNvSpPr>
          <p:nvPr/>
        </p:nvSpPr>
        <p:spPr bwMode="auto">
          <a:xfrm flipH="1">
            <a:off x="2194207" y="4049392"/>
            <a:ext cx="2466231" cy="132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38" name="AutoShape 398">
            <a:extLst>
              <a:ext uri="{FF2B5EF4-FFF2-40B4-BE49-F238E27FC236}">
                <a16:creationId xmlns:a16="http://schemas.microsoft.com/office/drawing/2014/main" id="{BB636209-2494-45C1-B93D-501D1B8B506E}"/>
              </a:ext>
            </a:extLst>
          </p:cNvPr>
          <p:cNvSpPr>
            <a:spLocks noChangeArrowheads="1"/>
          </p:cNvSpPr>
          <p:nvPr/>
        </p:nvSpPr>
        <p:spPr bwMode="auto">
          <a:xfrm rot="10800000" flipV="1">
            <a:off x="1577910" y="3971760"/>
            <a:ext cx="412432" cy="192158"/>
          </a:xfrm>
          <a:prstGeom prst="rightArrow">
            <a:avLst>
              <a:gd name="adj1" fmla="val 50000"/>
              <a:gd name="adj2" fmla="val 53947"/>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41" name="Group 428">
            <a:extLst>
              <a:ext uri="{FF2B5EF4-FFF2-40B4-BE49-F238E27FC236}">
                <a16:creationId xmlns:a16="http://schemas.microsoft.com/office/drawing/2014/main" id="{08B3D1E1-7259-4EFB-8904-2293F689FAAA}"/>
              </a:ext>
            </a:extLst>
          </p:cNvPr>
          <p:cNvGrpSpPr>
            <a:grpSpLocks/>
          </p:cNvGrpSpPr>
          <p:nvPr/>
        </p:nvGrpSpPr>
        <p:grpSpPr bwMode="auto">
          <a:xfrm rot="5553553" flipH="1">
            <a:off x="6984170" y="3794034"/>
            <a:ext cx="380945" cy="593500"/>
            <a:chOff x="2820" y="264"/>
            <a:chExt cx="420" cy="1452"/>
          </a:xfrm>
        </p:grpSpPr>
        <p:sp>
          <p:nvSpPr>
            <p:cNvPr id="368" name="Line 429">
              <a:extLst>
                <a:ext uri="{FF2B5EF4-FFF2-40B4-BE49-F238E27FC236}">
                  <a16:creationId xmlns:a16="http://schemas.microsoft.com/office/drawing/2014/main" id="{943A82D1-5D72-49C9-84F6-43B5389E985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69" name="Group 430">
              <a:extLst>
                <a:ext uri="{FF2B5EF4-FFF2-40B4-BE49-F238E27FC236}">
                  <a16:creationId xmlns:a16="http://schemas.microsoft.com/office/drawing/2014/main" id="{B0C9D96E-5B08-4ADD-9228-4A9756BB638D}"/>
                </a:ext>
              </a:extLst>
            </p:cNvPr>
            <p:cNvGrpSpPr>
              <a:grpSpLocks/>
            </p:cNvGrpSpPr>
            <p:nvPr/>
          </p:nvGrpSpPr>
          <p:grpSpPr bwMode="auto">
            <a:xfrm>
              <a:off x="2940" y="264"/>
              <a:ext cx="300" cy="1452"/>
              <a:chOff x="2940" y="264"/>
              <a:chExt cx="300" cy="1452"/>
            </a:xfrm>
          </p:grpSpPr>
          <p:grpSp>
            <p:nvGrpSpPr>
              <p:cNvPr id="370" name="Group 431">
                <a:extLst>
                  <a:ext uri="{FF2B5EF4-FFF2-40B4-BE49-F238E27FC236}">
                    <a16:creationId xmlns:a16="http://schemas.microsoft.com/office/drawing/2014/main" id="{3D61C014-A444-4695-AB7F-47030521834B}"/>
                  </a:ext>
                </a:extLst>
              </p:cNvPr>
              <p:cNvGrpSpPr>
                <a:grpSpLocks/>
              </p:cNvGrpSpPr>
              <p:nvPr/>
            </p:nvGrpSpPr>
            <p:grpSpPr bwMode="auto">
              <a:xfrm>
                <a:off x="2940" y="264"/>
                <a:ext cx="252" cy="1368"/>
                <a:chOff x="3024" y="732"/>
                <a:chExt cx="252" cy="1368"/>
              </a:xfrm>
            </p:grpSpPr>
            <p:grpSp>
              <p:nvGrpSpPr>
                <p:cNvPr id="373" name="Group 432">
                  <a:extLst>
                    <a:ext uri="{FF2B5EF4-FFF2-40B4-BE49-F238E27FC236}">
                      <a16:creationId xmlns:a16="http://schemas.microsoft.com/office/drawing/2014/main" id="{B23E6990-118D-45E3-9255-E8C6EC813DB7}"/>
                    </a:ext>
                  </a:extLst>
                </p:cNvPr>
                <p:cNvGrpSpPr>
                  <a:grpSpLocks/>
                </p:cNvGrpSpPr>
                <p:nvPr/>
              </p:nvGrpSpPr>
              <p:grpSpPr bwMode="auto">
                <a:xfrm>
                  <a:off x="3024" y="732"/>
                  <a:ext cx="252" cy="1368"/>
                  <a:chOff x="3168" y="1008"/>
                  <a:chExt cx="484" cy="2448"/>
                </a:xfrm>
              </p:grpSpPr>
              <p:grpSp>
                <p:nvGrpSpPr>
                  <p:cNvPr id="375" name="Group 433">
                    <a:extLst>
                      <a:ext uri="{FF2B5EF4-FFF2-40B4-BE49-F238E27FC236}">
                        <a16:creationId xmlns:a16="http://schemas.microsoft.com/office/drawing/2014/main" id="{34E2B3CE-8164-44AB-8ED4-B8E523C030FE}"/>
                      </a:ext>
                    </a:extLst>
                  </p:cNvPr>
                  <p:cNvGrpSpPr>
                    <a:grpSpLocks/>
                  </p:cNvGrpSpPr>
                  <p:nvPr/>
                </p:nvGrpSpPr>
                <p:grpSpPr bwMode="auto">
                  <a:xfrm>
                    <a:off x="3168" y="1008"/>
                    <a:ext cx="484" cy="2448"/>
                    <a:chOff x="2256" y="864"/>
                    <a:chExt cx="532" cy="2448"/>
                  </a:xfrm>
                </p:grpSpPr>
                <p:sp>
                  <p:nvSpPr>
                    <p:cNvPr id="378" name="Freeform 434">
                      <a:extLst>
                        <a:ext uri="{FF2B5EF4-FFF2-40B4-BE49-F238E27FC236}">
                          <a16:creationId xmlns:a16="http://schemas.microsoft.com/office/drawing/2014/main" id="{00D9EDC1-4105-4664-AE61-D0CBB2DC510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79" name="Freeform 435">
                      <a:extLst>
                        <a:ext uri="{FF2B5EF4-FFF2-40B4-BE49-F238E27FC236}">
                          <a16:creationId xmlns:a16="http://schemas.microsoft.com/office/drawing/2014/main" id="{DA7BB69A-8272-4B6B-AFF5-6C1A520A18A7}"/>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76" name="Freeform 436">
                    <a:extLst>
                      <a:ext uri="{FF2B5EF4-FFF2-40B4-BE49-F238E27FC236}">
                        <a16:creationId xmlns:a16="http://schemas.microsoft.com/office/drawing/2014/main" id="{171F6391-0856-4994-A162-FD06D48E47A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77" name="Freeform 437">
                    <a:extLst>
                      <a:ext uri="{FF2B5EF4-FFF2-40B4-BE49-F238E27FC236}">
                        <a16:creationId xmlns:a16="http://schemas.microsoft.com/office/drawing/2014/main" id="{63873B42-B840-4A88-9BE0-36695C5A057D}"/>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74" name="Line 438">
                  <a:extLst>
                    <a:ext uri="{FF2B5EF4-FFF2-40B4-BE49-F238E27FC236}">
                      <a16:creationId xmlns:a16="http://schemas.microsoft.com/office/drawing/2014/main" id="{98D03CCA-ED47-4C45-8C0E-1020A59912A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71" name="AutoShape 439">
                <a:extLst>
                  <a:ext uri="{FF2B5EF4-FFF2-40B4-BE49-F238E27FC236}">
                    <a16:creationId xmlns:a16="http://schemas.microsoft.com/office/drawing/2014/main" id="{8EF23D1C-4DF1-4B38-B312-DC9BC2BFB27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72" name="Line 440">
                <a:extLst>
                  <a:ext uri="{FF2B5EF4-FFF2-40B4-BE49-F238E27FC236}">
                    <a16:creationId xmlns:a16="http://schemas.microsoft.com/office/drawing/2014/main" id="{E3C8219C-885A-43CD-ACD5-B3E6339868E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42" name="AutoShape 487">
            <a:extLst>
              <a:ext uri="{FF2B5EF4-FFF2-40B4-BE49-F238E27FC236}">
                <a16:creationId xmlns:a16="http://schemas.microsoft.com/office/drawing/2014/main" id="{272899F8-D655-4E7A-BFAC-27E4F3B115B9}"/>
              </a:ext>
            </a:extLst>
          </p:cNvPr>
          <p:cNvSpPr>
            <a:spLocks noChangeArrowheads="1"/>
          </p:cNvSpPr>
          <p:nvPr/>
        </p:nvSpPr>
        <p:spPr bwMode="auto">
          <a:xfrm rot="10800000" flipV="1">
            <a:off x="6005403" y="4026916"/>
            <a:ext cx="414108" cy="200586"/>
          </a:xfrm>
          <a:prstGeom prst="rightArrow">
            <a:avLst>
              <a:gd name="adj1" fmla="val 50000"/>
              <a:gd name="adj2" fmla="val 51891"/>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44" name="Group 546">
            <a:extLst>
              <a:ext uri="{FF2B5EF4-FFF2-40B4-BE49-F238E27FC236}">
                <a16:creationId xmlns:a16="http://schemas.microsoft.com/office/drawing/2014/main" id="{CD70FCE7-9267-42D8-AC30-A7EB19D80116}"/>
              </a:ext>
            </a:extLst>
          </p:cNvPr>
          <p:cNvGrpSpPr>
            <a:grpSpLocks/>
          </p:cNvGrpSpPr>
          <p:nvPr/>
        </p:nvGrpSpPr>
        <p:grpSpPr bwMode="auto">
          <a:xfrm rot="11410583" flipV="1">
            <a:off x="3231504" y="2835354"/>
            <a:ext cx="798039" cy="315206"/>
            <a:chOff x="4875" y="7237"/>
            <a:chExt cx="4230" cy="1883"/>
          </a:xfrm>
        </p:grpSpPr>
        <p:sp>
          <p:nvSpPr>
            <p:cNvPr id="364" name="Arc 547">
              <a:extLst>
                <a:ext uri="{FF2B5EF4-FFF2-40B4-BE49-F238E27FC236}">
                  <a16:creationId xmlns:a16="http://schemas.microsoft.com/office/drawing/2014/main" id="{AE61AFA8-01EA-4F08-B53C-A88B5EC29D3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65" name="AutoShape 548">
              <a:extLst>
                <a:ext uri="{FF2B5EF4-FFF2-40B4-BE49-F238E27FC236}">
                  <a16:creationId xmlns:a16="http://schemas.microsoft.com/office/drawing/2014/main" id="{732D6887-374D-4F50-83B2-3B7DC52F026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246" name="Group 549">
            <a:extLst>
              <a:ext uri="{FF2B5EF4-FFF2-40B4-BE49-F238E27FC236}">
                <a16:creationId xmlns:a16="http://schemas.microsoft.com/office/drawing/2014/main" id="{58360913-6F3C-4D19-A5DB-C92FA1C34E00}"/>
              </a:ext>
            </a:extLst>
          </p:cNvPr>
          <p:cNvGrpSpPr>
            <a:grpSpLocks/>
          </p:cNvGrpSpPr>
          <p:nvPr/>
        </p:nvGrpSpPr>
        <p:grpSpPr bwMode="auto">
          <a:xfrm rot="15434071" flipH="1">
            <a:off x="5587349" y="2527866"/>
            <a:ext cx="802345" cy="313516"/>
            <a:chOff x="4875" y="7237"/>
            <a:chExt cx="4230" cy="1883"/>
          </a:xfrm>
        </p:grpSpPr>
        <p:sp>
          <p:nvSpPr>
            <p:cNvPr id="360" name="Arc 550">
              <a:extLst>
                <a:ext uri="{FF2B5EF4-FFF2-40B4-BE49-F238E27FC236}">
                  <a16:creationId xmlns:a16="http://schemas.microsoft.com/office/drawing/2014/main" id="{32C7F31D-82EE-4DA5-B939-66D95B8B9A3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61" name="AutoShape 551">
              <a:extLst>
                <a:ext uri="{FF2B5EF4-FFF2-40B4-BE49-F238E27FC236}">
                  <a16:creationId xmlns:a16="http://schemas.microsoft.com/office/drawing/2014/main" id="{FAD79072-80DF-4773-8C4D-4EF7A1BCA08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250" name="Text Box 399">
            <a:extLst>
              <a:ext uri="{FF2B5EF4-FFF2-40B4-BE49-F238E27FC236}">
                <a16:creationId xmlns:a16="http://schemas.microsoft.com/office/drawing/2014/main" id="{BD25EB45-57DD-415E-896F-54B2EDC27951}"/>
              </a:ext>
            </a:extLst>
          </p:cNvPr>
          <p:cNvSpPr txBox="1">
            <a:spLocks noChangeArrowheads="1"/>
          </p:cNvSpPr>
          <p:nvPr/>
        </p:nvSpPr>
        <p:spPr bwMode="auto">
          <a:xfrm rot="10800000" flipH="1" flipV="1">
            <a:off x="4492764" y="1694835"/>
            <a:ext cx="439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a:t>
            </a:r>
          </a:p>
        </p:txBody>
      </p:sp>
      <p:grpSp>
        <p:nvGrpSpPr>
          <p:cNvPr id="254" name="Group 428">
            <a:extLst>
              <a:ext uri="{FF2B5EF4-FFF2-40B4-BE49-F238E27FC236}">
                <a16:creationId xmlns:a16="http://schemas.microsoft.com/office/drawing/2014/main" id="{56050D6B-7F41-46FC-9666-C9A48F697289}"/>
              </a:ext>
            </a:extLst>
          </p:cNvPr>
          <p:cNvGrpSpPr>
            <a:grpSpLocks/>
          </p:cNvGrpSpPr>
          <p:nvPr/>
        </p:nvGrpSpPr>
        <p:grpSpPr bwMode="auto">
          <a:xfrm rot="16046447" flipH="1" flipV="1">
            <a:off x="2234486" y="3771448"/>
            <a:ext cx="380945" cy="593500"/>
            <a:chOff x="2820" y="264"/>
            <a:chExt cx="420" cy="1452"/>
          </a:xfrm>
        </p:grpSpPr>
        <p:sp>
          <p:nvSpPr>
            <p:cNvPr id="294" name="Line 429">
              <a:extLst>
                <a:ext uri="{FF2B5EF4-FFF2-40B4-BE49-F238E27FC236}">
                  <a16:creationId xmlns:a16="http://schemas.microsoft.com/office/drawing/2014/main" id="{0DA1986D-BB08-4E44-A745-659F552DBCD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95" name="Group 430">
              <a:extLst>
                <a:ext uri="{FF2B5EF4-FFF2-40B4-BE49-F238E27FC236}">
                  <a16:creationId xmlns:a16="http://schemas.microsoft.com/office/drawing/2014/main" id="{0932811C-6CA9-490C-B326-26AD3A6301B1}"/>
                </a:ext>
              </a:extLst>
            </p:cNvPr>
            <p:cNvGrpSpPr>
              <a:grpSpLocks/>
            </p:cNvGrpSpPr>
            <p:nvPr/>
          </p:nvGrpSpPr>
          <p:grpSpPr bwMode="auto">
            <a:xfrm>
              <a:off x="2940" y="264"/>
              <a:ext cx="300" cy="1452"/>
              <a:chOff x="2940" y="264"/>
              <a:chExt cx="300" cy="1452"/>
            </a:xfrm>
          </p:grpSpPr>
          <p:grpSp>
            <p:nvGrpSpPr>
              <p:cNvPr id="296" name="Group 431">
                <a:extLst>
                  <a:ext uri="{FF2B5EF4-FFF2-40B4-BE49-F238E27FC236}">
                    <a16:creationId xmlns:a16="http://schemas.microsoft.com/office/drawing/2014/main" id="{5C576B16-B2EC-45B4-94E6-B4589FCB74DA}"/>
                  </a:ext>
                </a:extLst>
              </p:cNvPr>
              <p:cNvGrpSpPr>
                <a:grpSpLocks/>
              </p:cNvGrpSpPr>
              <p:nvPr/>
            </p:nvGrpSpPr>
            <p:grpSpPr bwMode="auto">
              <a:xfrm>
                <a:off x="2940" y="264"/>
                <a:ext cx="252" cy="1368"/>
                <a:chOff x="3024" y="732"/>
                <a:chExt cx="252" cy="1368"/>
              </a:xfrm>
            </p:grpSpPr>
            <p:grpSp>
              <p:nvGrpSpPr>
                <p:cNvPr id="299" name="Group 432">
                  <a:extLst>
                    <a:ext uri="{FF2B5EF4-FFF2-40B4-BE49-F238E27FC236}">
                      <a16:creationId xmlns:a16="http://schemas.microsoft.com/office/drawing/2014/main" id="{15A5D815-BCDD-4DA2-8B93-8424E2B26F3A}"/>
                    </a:ext>
                  </a:extLst>
                </p:cNvPr>
                <p:cNvGrpSpPr>
                  <a:grpSpLocks/>
                </p:cNvGrpSpPr>
                <p:nvPr/>
              </p:nvGrpSpPr>
              <p:grpSpPr bwMode="auto">
                <a:xfrm>
                  <a:off x="3024" y="732"/>
                  <a:ext cx="252" cy="1368"/>
                  <a:chOff x="3168" y="1008"/>
                  <a:chExt cx="484" cy="2448"/>
                </a:xfrm>
              </p:grpSpPr>
              <p:grpSp>
                <p:nvGrpSpPr>
                  <p:cNvPr id="304" name="Group 433">
                    <a:extLst>
                      <a:ext uri="{FF2B5EF4-FFF2-40B4-BE49-F238E27FC236}">
                        <a16:creationId xmlns:a16="http://schemas.microsoft.com/office/drawing/2014/main" id="{DB443F1F-7D5C-4507-94AC-C0116A0AC5F9}"/>
                      </a:ext>
                    </a:extLst>
                  </p:cNvPr>
                  <p:cNvGrpSpPr>
                    <a:grpSpLocks/>
                  </p:cNvGrpSpPr>
                  <p:nvPr/>
                </p:nvGrpSpPr>
                <p:grpSpPr bwMode="auto">
                  <a:xfrm>
                    <a:off x="3168" y="1008"/>
                    <a:ext cx="484" cy="2448"/>
                    <a:chOff x="2256" y="864"/>
                    <a:chExt cx="532" cy="2448"/>
                  </a:xfrm>
                </p:grpSpPr>
                <p:sp>
                  <p:nvSpPr>
                    <p:cNvPr id="312" name="Freeform 434">
                      <a:extLst>
                        <a:ext uri="{FF2B5EF4-FFF2-40B4-BE49-F238E27FC236}">
                          <a16:creationId xmlns:a16="http://schemas.microsoft.com/office/drawing/2014/main" id="{92231110-E1EA-4C02-99CF-15FA3074223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13" name="Freeform 435">
                      <a:extLst>
                        <a:ext uri="{FF2B5EF4-FFF2-40B4-BE49-F238E27FC236}">
                          <a16:creationId xmlns:a16="http://schemas.microsoft.com/office/drawing/2014/main" id="{0AC2B1E4-0799-488F-92CB-672D6A37579E}"/>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05" name="Freeform 436">
                    <a:extLst>
                      <a:ext uri="{FF2B5EF4-FFF2-40B4-BE49-F238E27FC236}">
                        <a16:creationId xmlns:a16="http://schemas.microsoft.com/office/drawing/2014/main" id="{4977C390-BA60-4AA4-962B-CABE721966D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10" name="Freeform 437">
                    <a:extLst>
                      <a:ext uri="{FF2B5EF4-FFF2-40B4-BE49-F238E27FC236}">
                        <a16:creationId xmlns:a16="http://schemas.microsoft.com/office/drawing/2014/main" id="{F41146D1-2186-4288-B446-2C17BC932180}"/>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02" name="Line 438">
                  <a:extLst>
                    <a:ext uri="{FF2B5EF4-FFF2-40B4-BE49-F238E27FC236}">
                      <a16:creationId xmlns:a16="http://schemas.microsoft.com/office/drawing/2014/main" id="{CDCA6275-1DB2-4B00-9552-0E6979E859A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97" name="AutoShape 439">
                <a:extLst>
                  <a:ext uri="{FF2B5EF4-FFF2-40B4-BE49-F238E27FC236}">
                    <a16:creationId xmlns:a16="http://schemas.microsoft.com/office/drawing/2014/main" id="{61CFDB75-233E-4D25-9DC5-D96232CA61F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98" name="Line 440">
                <a:extLst>
                  <a:ext uri="{FF2B5EF4-FFF2-40B4-BE49-F238E27FC236}">
                    <a16:creationId xmlns:a16="http://schemas.microsoft.com/office/drawing/2014/main" id="{5EAFE3A0-14D3-4536-8361-1BA7CB9F569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401" name="Group 546">
            <a:extLst>
              <a:ext uri="{FF2B5EF4-FFF2-40B4-BE49-F238E27FC236}">
                <a16:creationId xmlns:a16="http://schemas.microsoft.com/office/drawing/2014/main" id="{E80EA94A-554E-4140-8D85-DB6C5C4BA304}"/>
              </a:ext>
            </a:extLst>
          </p:cNvPr>
          <p:cNvGrpSpPr>
            <a:grpSpLocks/>
          </p:cNvGrpSpPr>
          <p:nvPr/>
        </p:nvGrpSpPr>
        <p:grpSpPr bwMode="auto">
          <a:xfrm rot="19433768" flipH="1">
            <a:off x="4708901" y="1160445"/>
            <a:ext cx="755650" cy="296862"/>
            <a:chOff x="4875" y="7237"/>
            <a:chExt cx="4230" cy="1883"/>
          </a:xfrm>
        </p:grpSpPr>
        <p:sp>
          <p:nvSpPr>
            <p:cNvPr id="402" name="Arc 547">
              <a:extLst>
                <a:ext uri="{FF2B5EF4-FFF2-40B4-BE49-F238E27FC236}">
                  <a16:creationId xmlns:a16="http://schemas.microsoft.com/office/drawing/2014/main" id="{D443547F-113C-4333-A6ED-8568BA6588B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03" name="AutoShape 548">
              <a:extLst>
                <a:ext uri="{FF2B5EF4-FFF2-40B4-BE49-F238E27FC236}">
                  <a16:creationId xmlns:a16="http://schemas.microsoft.com/office/drawing/2014/main" id="{D8077355-E7FD-4E64-A42B-5BCDC040B806}"/>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36" name="Text Box 88">
            <a:extLst>
              <a:ext uri="{FF2B5EF4-FFF2-40B4-BE49-F238E27FC236}">
                <a16:creationId xmlns:a16="http://schemas.microsoft.com/office/drawing/2014/main" id="{8E236862-5DBB-4143-BD92-550423AD0161}"/>
              </a:ext>
            </a:extLst>
          </p:cNvPr>
          <p:cNvSpPr txBox="1">
            <a:spLocks noChangeArrowheads="1"/>
          </p:cNvSpPr>
          <p:nvPr/>
        </p:nvSpPr>
        <p:spPr bwMode="auto">
          <a:xfrm>
            <a:off x="113210" y="3470722"/>
            <a:ext cx="2929399"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37" name="Text Box 90">
            <a:extLst>
              <a:ext uri="{FF2B5EF4-FFF2-40B4-BE49-F238E27FC236}">
                <a16:creationId xmlns:a16="http://schemas.microsoft.com/office/drawing/2014/main" id="{DA5EED24-F3A0-4644-B48F-F9BFB099B8C9}"/>
              </a:ext>
            </a:extLst>
          </p:cNvPr>
          <p:cNvSpPr txBox="1">
            <a:spLocks noChangeArrowheads="1"/>
          </p:cNvSpPr>
          <p:nvPr/>
        </p:nvSpPr>
        <p:spPr bwMode="auto">
          <a:xfrm>
            <a:off x="6230049" y="2384806"/>
            <a:ext cx="33140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demi-tonneaux sont </a:t>
            </a:r>
            <a:br>
              <a:rPr lang="fr-FR" sz="1600" b="1" noProof="0" dirty="0">
                <a:solidFill>
                  <a:srgbClr val="0000FF"/>
                </a:solidFill>
              </a:rPr>
            </a:br>
            <a:r>
              <a:rPr lang="fr-FR" sz="1600" b="1" noProof="0" dirty="0">
                <a:solidFill>
                  <a:srgbClr val="0000FF"/>
                </a:solidFill>
              </a:rPr>
              <a:t>au milieu des lignes droites</a:t>
            </a:r>
            <a:r>
              <a:rPr lang="de-DE" altLang="de-DE" sz="1600" b="1" dirty="0">
                <a:solidFill>
                  <a:srgbClr val="0000FF"/>
                </a:solidFill>
              </a:rPr>
              <a:t>.</a:t>
            </a:r>
          </a:p>
        </p:txBody>
      </p:sp>
      <p:sp>
        <p:nvSpPr>
          <p:cNvPr id="138" name="Text Box 92">
            <a:extLst>
              <a:ext uri="{FF2B5EF4-FFF2-40B4-BE49-F238E27FC236}">
                <a16:creationId xmlns:a16="http://schemas.microsoft.com/office/drawing/2014/main" id="{F3624A7F-8C1A-4574-9AC1-372F32ACEBD8}"/>
              </a:ext>
            </a:extLst>
          </p:cNvPr>
          <p:cNvSpPr txBox="1">
            <a:spLocks noChangeArrowheads="1"/>
          </p:cNvSpPr>
          <p:nvPr/>
        </p:nvSpPr>
        <p:spPr bwMode="auto">
          <a:xfrm>
            <a:off x="322729" y="873102"/>
            <a:ext cx="88212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de-DE" sz="1600" b="1" dirty="0">
                <a:solidFill>
                  <a:srgbClr val="0000FF"/>
                </a:solidFill>
              </a:rPr>
              <a:t>Les lignes entre les portions de tonneau doivent être courtes et de longueur identifiable.</a:t>
            </a:r>
            <a:endParaRPr lang="en-GB" altLang="de-DE" sz="1600" b="1" dirty="0">
              <a:solidFill>
                <a:srgbClr val="0000FF"/>
              </a:solidFill>
            </a:endParaRPr>
          </a:p>
        </p:txBody>
      </p:sp>
      <p:sp>
        <p:nvSpPr>
          <p:cNvPr id="139" name="Oval 86">
            <a:extLst>
              <a:ext uri="{FF2B5EF4-FFF2-40B4-BE49-F238E27FC236}">
                <a16:creationId xmlns:a16="http://schemas.microsoft.com/office/drawing/2014/main" id="{3B46C8CE-59EE-4CB2-84CE-E29157DB65D0}"/>
              </a:ext>
            </a:extLst>
          </p:cNvPr>
          <p:cNvSpPr>
            <a:spLocks noChangeArrowheads="1"/>
          </p:cNvSpPr>
          <p:nvPr/>
        </p:nvSpPr>
        <p:spPr bwMode="auto">
          <a:xfrm>
            <a:off x="4395432" y="3407376"/>
            <a:ext cx="714375" cy="681037"/>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0" name="Oval 101">
            <a:extLst>
              <a:ext uri="{FF2B5EF4-FFF2-40B4-BE49-F238E27FC236}">
                <a16:creationId xmlns:a16="http://schemas.microsoft.com/office/drawing/2014/main" id="{ECDE0AAE-6D85-4E34-AA67-4EEB7348A976}"/>
              </a:ext>
            </a:extLst>
          </p:cNvPr>
          <p:cNvSpPr>
            <a:spLocks noChangeArrowheads="1"/>
          </p:cNvSpPr>
          <p:nvPr/>
        </p:nvSpPr>
        <p:spPr bwMode="auto">
          <a:xfrm>
            <a:off x="4734364" y="399184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41" name="Group 103">
            <a:extLst>
              <a:ext uri="{FF2B5EF4-FFF2-40B4-BE49-F238E27FC236}">
                <a16:creationId xmlns:a16="http://schemas.microsoft.com/office/drawing/2014/main" id="{2A2CE818-29C3-4134-B916-E56DE3161101}"/>
              </a:ext>
            </a:extLst>
          </p:cNvPr>
          <p:cNvGrpSpPr>
            <a:grpSpLocks/>
          </p:cNvGrpSpPr>
          <p:nvPr/>
        </p:nvGrpSpPr>
        <p:grpSpPr bwMode="auto">
          <a:xfrm>
            <a:off x="3389370" y="3175256"/>
            <a:ext cx="838201" cy="733426"/>
            <a:chOff x="1153" y="2042"/>
            <a:chExt cx="528" cy="462"/>
          </a:xfrm>
        </p:grpSpPr>
        <p:grpSp>
          <p:nvGrpSpPr>
            <p:cNvPr id="142" name="Group 98">
              <a:extLst>
                <a:ext uri="{FF2B5EF4-FFF2-40B4-BE49-F238E27FC236}">
                  <a16:creationId xmlns:a16="http://schemas.microsoft.com/office/drawing/2014/main" id="{B71ED9E9-83B4-4056-877C-B194A58A267B}"/>
                </a:ext>
              </a:extLst>
            </p:cNvPr>
            <p:cNvGrpSpPr>
              <a:grpSpLocks/>
            </p:cNvGrpSpPr>
            <p:nvPr/>
          </p:nvGrpSpPr>
          <p:grpSpPr bwMode="auto">
            <a:xfrm>
              <a:off x="1153" y="2042"/>
              <a:ext cx="528" cy="446"/>
              <a:chOff x="1177" y="2042"/>
              <a:chExt cx="528" cy="446"/>
            </a:xfrm>
          </p:grpSpPr>
          <p:sp>
            <p:nvSpPr>
              <p:cNvPr id="144" name="Line 90">
                <a:extLst>
                  <a:ext uri="{FF2B5EF4-FFF2-40B4-BE49-F238E27FC236}">
                    <a16:creationId xmlns:a16="http://schemas.microsoft.com/office/drawing/2014/main" id="{36F639B6-24F0-4C35-8AA8-65E0D6286BB3}"/>
                  </a:ext>
                </a:extLst>
              </p:cNvPr>
              <p:cNvSpPr>
                <a:spLocks noChangeShapeType="1"/>
              </p:cNvSpPr>
              <p:nvPr/>
            </p:nvSpPr>
            <p:spPr bwMode="auto">
              <a:xfrm>
                <a:off x="1177" y="2488"/>
                <a:ext cx="528"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5" name="Line 91">
                <a:extLst>
                  <a:ext uri="{FF2B5EF4-FFF2-40B4-BE49-F238E27FC236}">
                    <a16:creationId xmlns:a16="http://schemas.microsoft.com/office/drawing/2014/main" id="{1495E7B0-4C81-44E7-B43F-E00C3714F5F9}"/>
                  </a:ext>
                </a:extLst>
              </p:cNvPr>
              <p:cNvSpPr>
                <a:spLocks noChangeShapeType="1"/>
              </p:cNvSpPr>
              <p:nvPr/>
            </p:nvSpPr>
            <p:spPr bwMode="auto">
              <a:xfrm>
                <a:off x="1294" y="2042"/>
                <a:ext cx="397" cy="444"/>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43" name="Text Box 92">
              <a:extLst>
                <a:ext uri="{FF2B5EF4-FFF2-40B4-BE49-F238E27FC236}">
                  <a16:creationId xmlns:a16="http://schemas.microsoft.com/office/drawing/2014/main" id="{D4C27683-C4BD-4F29-B9F2-44AFA5B8E772}"/>
                </a:ext>
              </a:extLst>
            </p:cNvPr>
            <p:cNvSpPr txBox="1">
              <a:spLocks noChangeArrowheads="1"/>
            </p:cNvSpPr>
            <p:nvPr/>
          </p:nvSpPr>
          <p:spPr bwMode="auto">
            <a:xfrm>
              <a:off x="1165" y="2254"/>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sp>
        <p:nvSpPr>
          <p:cNvPr id="146" name="Oval 86">
            <a:extLst>
              <a:ext uri="{FF2B5EF4-FFF2-40B4-BE49-F238E27FC236}">
                <a16:creationId xmlns:a16="http://schemas.microsoft.com/office/drawing/2014/main" id="{7BD43F1F-5C71-45C5-9EC5-29335005D3E9}"/>
              </a:ext>
            </a:extLst>
          </p:cNvPr>
          <p:cNvSpPr>
            <a:spLocks noChangeArrowheads="1"/>
          </p:cNvSpPr>
          <p:nvPr/>
        </p:nvSpPr>
        <p:spPr bwMode="auto">
          <a:xfrm>
            <a:off x="2672815" y="1314500"/>
            <a:ext cx="714375" cy="681037"/>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7" name="Oval 86">
            <a:extLst>
              <a:ext uri="{FF2B5EF4-FFF2-40B4-BE49-F238E27FC236}">
                <a16:creationId xmlns:a16="http://schemas.microsoft.com/office/drawing/2014/main" id="{FE819D29-8BAB-42FD-866F-25047B72C4D2}"/>
              </a:ext>
            </a:extLst>
          </p:cNvPr>
          <p:cNvSpPr>
            <a:spLocks noChangeArrowheads="1"/>
          </p:cNvSpPr>
          <p:nvPr/>
        </p:nvSpPr>
        <p:spPr bwMode="auto">
          <a:xfrm>
            <a:off x="6022798" y="1327402"/>
            <a:ext cx="714375" cy="681037"/>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8" name="Oval 86">
            <a:extLst>
              <a:ext uri="{FF2B5EF4-FFF2-40B4-BE49-F238E27FC236}">
                <a16:creationId xmlns:a16="http://schemas.microsoft.com/office/drawing/2014/main" id="{0C11BD50-84FA-4F5F-8A22-309A15E849D0}"/>
              </a:ext>
            </a:extLst>
          </p:cNvPr>
          <p:cNvSpPr>
            <a:spLocks noChangeArrowheads="1"/>
          </p:cNvSpPr>
          <p:nvPr/>
        </p:nvSpPr>
        <p:spPr bwMode="auto">
          <a:xfrm>
            <a:off x="4343331" y="3333847"/>
            <a:ext cx="714375" cy="681037"/>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9" name="Oval 101">
            <a:extLst>
              <a:ext uri="{FF2B5EF4-FFF2-40B4-BE49-F238E27FC236}">
                <a16:creationId xmlns:a16="http://schemas.microsoft.com/office/drawing/2014/main" id="{2CF2087A-B88C-46DF-ADAB-354D82BE77D1}"/>
              </a:ext>
            </a:extLst>
          </p:cNvPr>
          <p:cNvSpPr>
            <a:spLocks noChangeArrowheads="1"/>
          </p:cNvSpPr>
          <p:nvPr/>
        </p:nvSpPr>
        <p:spPr bwMode="auto">
          <a:xfrm>
            <a:off x="6245859" y="120981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0" name="Oval 101">
            <a:extLst>
              <a:ext uri="{FF2B5EF4-FFF2-40B4-BE49-F238E27FC236}">
                <a16:creationId xmlns:a16="http://schemas.microsoft.com/office/drawing/2014/main" id="{D1B6BC16-8C66-4F47-BC56-D84E16B167B8}"/>
              </a:ext>
            </a:extLst>
          </p:cNvPr>
          <p:cNvSpPr>
            <a:spLocks noChangeArrowheads="1"/>
          </p:cNvSpPr>
          <p:nvPr/>
        </p:nvSpPr>
        <p:spPr bwMode="auto">
          <a:xfrm>
            <a:off x="2926506" y="119985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1" name="Oval 101">
            <a:extLst>
              <a:ext uri="{FF2B5EF4-FFF2-40B4-BE49-F238E27FC236}">
                <a16:creationId xmlns:a16="http://schemas.microsoft.com/office/drawing/2014/main" id="{C9B5551F-F980-4DFE-8033-D0B355A88C5A}"/>
              </a:ext>
            </a:extLst>
          </p:cNvPr>
          <p:cNvSpPr>
            <a:spLocks noChangeArrowheads="1"/>
          </p:cNvSpPr>
          <p:nvPr/>
        </p:nvSpPr>
        <p:spPr bwMode="auto">
          <a:xfrm>
            <a:off x="2618417" y="174474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2" name="Oval 101">
            <a:extLst>
              <a:ext uri="{FF2B5EF4-FFF2-40B4-BE49-F238E27FC236}">
                <a16:creationId xmlns:a16="http://schemas.microsoft.com/office/drawing/2014/main" id="{685B9BBD-52C1-4C62-8A33-8D9F69AF3864}"/>
              </a:ext>
            </a:extLst>
          </p:cNvPr>
          <p:cNvSpPr>
            <a:spLocks noChangeArrowheads="1"/>
          </p:cNvSpPr>
          <p:nvPr/>
        </p:nvSpPr>
        <p:spPr bwMode="auto">
          <a:xfrm>
            <a:off x="3408420" y="274420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3" name="Oval 101">
            <a:extLst>
              <a:ext uri="{FF2B5EF4-FFF2-40B4-BE49-F238E27FC236}">
                <a16:creationId xmlns:a16="http://schemas.microsoft.com/office/drawing/2014/main" id="{809C78A2-61EE-40D4-A10F-5CA0F98F6848}"/>
              </a:ext>
            </a:extLst>
          </p:cNvPr>
          <p:cNvSpPr>
            <a:spLocks noChangeArrowheads="1"/>
          </p:cNvSpPr>
          <p:nvPr/>
        </p:nvSpPr>
        <p:spPr bwMode="auto">
          <a:xfrm>
            <a:off x="4312882" y="380138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4" name="Oval 101">
            <a:extLst>
              <a:ext uri="{FF2B5EF4-FFF2-40B4-BE49-F238E27FC236}">
                <a16:creationId xmlns:a16="http://schemas.microsoft.com/office/drawing/2014/main" id="{934CA8BD-2E09-47AF-BD09-6CD572B4BB1B}"/>
              </a:ext>
            </a:extLst>
          </p:cNvPr>
          <p:cNvSpPr>
            <a:spLocks noChangeArrowheads="1"/>
          </p:cNvSpPr>
          <p:nvPr/>
        </p:nvSpPr>
        <p:spPr bwMode="auto">
          <a:xfrm>
            <a:off x="4456275" y="396274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5" name="Oval 101">
            <a:extLst>
              <a:ext uri="{FF2B5EF4-FFF2-40B4-BE49-F238E27FC236}">
                <a16:creationId xmlns:a16="http://schemas.microsoft.com/office/drawing/2014/main" id="{1E527565-0D4C-40BC-91CD-06D5A9F0B8AD}"/>
              </a:ext>
            </a:extLst>
          </p:cNvPr>
          <p:cNvSpPr>
            <a:spLocks noChangeArrowheads="1"/>
          </p:cNvSpPr>
          <p:nvPr/>
        </p:nvSpPr>
        <p:spPr bwMode="auto">
          <a:xfrm>
            <a:off x="4931706" y="374387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6" name="Oval 101">
            <a:extLst>
              <a:ext uri="{FF2B5EF4-FFF2-40B4-BE49-F238E27FC236}">
                <a16:creationId xmlns:a16="http://schemas.microsoft.com/office/drawing/2014/main" id="{A3F6DA93-31AE-48CF-979D-8861419BCA2A}"/>
              </a:ext>
            </a:extLst>
          </p:cNvPr>
          <p:cNvSpPr>
            <a:spLocks noChangeArrowheads="1"/>
          </p:cNvSpPr>
          <p:nvPr/>
        </p:nvSpPr>
        <p:spPr bwMode="auto">
          <a:xfrm>
            <a:off x="5779570" y="277533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7" name="Oval 101">
            <a:extLst>
              <a:ext uri="{FF2B5EF4-FFF2-40B4-BE49-F238E27FC236}">
                <a16:creationId xmlns:a16="http://schemas.microsoft.com/office/drawing/2014/main" id="{6914DDC7-1C67-47D1-9BC0-CB36B837890F}"/>
              </a:ext>
            </a:extLst>
          </p:cNvPr>
          <p:cNvSpPr>
            <a:spLocks noChangeArrowheads="1"/>
          </p:cNvSpPr>
          <p:nvPr/>
        </p:nvSpPr>
        <p:spPr bwMode="auto">
          <a:xfrm>
            <a:off x="6617907" y="175410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 name="Text Box 399">
            <a:extLst>
              <a:ext uri="{FF2B5EF4-FFF2-40B4-BE49-F238E27FC236}">
                <a16:creationId xmlns:a16="http://schemas.microsoft.com/office/drawing/2014/main" id="{DF6FDEA2-962B-9869-B228-43CCDD0FAEA4}"/>
              </a:ext>
            </a:extLst>
          </p:cNvPr>
          <p:cNvSpPr txBox="1">
            <a:spLocks noChangeArrowheads="1"/>
          </p:cNvSpPr>
          <p:nvPr/>
        </p:nvSpPr>
        <p:spPr bwMode="auto">
          <a:xfrm rot="10800000" flipH="1" flipV="1">
            <a:off x="2966788" y="3012110"/>
            <a:ext cx="3919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sp>
        <p:nvSpPr>
          <p:cNvPr id="3" name="Text Box 399">
            <a:extLst>
              <a:ext uri="{FF2B5EF4-FFF2-40B4-BE49-F238E27FC236}">
                <a16:creationId xmlns:a16="http://schemas.microsoft.com/office/drawing/2014/main" id="{993993BF-29E3-9724-2CB4-FA32C6D2293D}"/>
              </a:ext>
            </a:extLst>
          </p:cNvPr>
          <p:cNvSpPr txBox="1">
            <a:spLocks noChangeArrowheads="1"/>
          </p:cNvSpPr>
          <p:nvPr/>
        </p:nvSpPr>
        <p:spPr bwMode="auto">
          <a:xfrm rot="10800000" flipH="1" flipV="1">
            <a:off x="6155184" y="2922572"/>
            <a:ext cx="3919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spTree>
    <p:extLst>
      <p:ext uri="{BB962C8B-B14F-4D97-AF65-F5344CB8AC3E}">
        <p14:creationId xmlns:p14="http://schemas.microsoft.com/office/powerpoint/2010/main" val="373890273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linds(horizontal)">
                                      <p:cBhvr>
                                        <p:cTn id="7" dur="1000"/>
                                        <p:tgtEl>
                                          <p:spTgt spid="13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blinds(horizontal)">
                                      <p:cBhvr>
                                        <p:cTn id="11" dur="1000"/>
                                        <p:tgtEl>
                                          <p:spTgt spid="138"/>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blinds(horizontal)">
                                      <p:cBhvr>
                                        <p:cTn id="15" dur="1000"/>
                                        <p:tgtEl>
                                          <p:spTgt spid="141"/>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blinds(horizontal)">
                                      <p:cBhvr>
                                        <p:cTn id="19" dur="1000"/>
                                        <p:tgtEl>
                                          <p:spTgt spid="136"/>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blinds(horizontal)">
                                      <p:cBhvr>
                                        <p:cTn id="23" dur="1000"/>
                                        <p:tgtEl>
                                          <p:spTgt spid="139"/>
                                        </p:tgtEl>
                                      </p:cBhvr>
                                    </p:animEffect>
                                  </p:childTnLst>
                                </p:cTn>
                              </p:par>
                            </p:childTnLst>
                          </p:cTn>
                        </p:par>
                        <p:par>
                          <p:cTn id="24" fill="hold">
                            <p:stCondLst>
                              <p:cond delay="5000"/>
                            </p:stCondLst>
                            <p:childTnLst>
                              <p:par>
                                <p:cTn id="25" presetID="9" presetClass="exit" presetSubtype="0" fill="hold" grpId="0" nodeType="afterEffect">
                                  <p:stCondLst>
                                    <p:cond delay="0"/>
                                  </p:stCondLst>
                                  <p:childTnLst>
                                    <p:animEffect transition="out" filter="dissolve">
                                      <p:cBhvr>
                                        <p:cTn id="26" dur="500"/>
                                        <p:tgtEl>
                                          <p:spTgt spid="139"/>
                                        </p:tgtEl>
                                      </p:cBhvr>
                                    </p:animEffect>
                                    <p:set>
                                      <p:cBhvr>
                                        <p:cTn id="27" dur="1" fill="hold">
                                          <p:stCondLst>
                                            <p:cond delay="499"/>
                                          </p:stCondLst>
                                        </p:cTn>
                                        <p:tgtEl>
                                          <p:spTgt spid="139"/>
                                        </p:tgtEl>
                                        <p:attrNameLst>
                                          <p:attrName>style.visibility</p:attrName>
                                        </p:attrNameLst>
                                      </p:cBhvr>
                                      <p:to>
                                        <p:strVal val="hidden"/>
                                      </p:to>
                                    </p:set>
                                  </p:childTnLst>
                                </p:cTn>
                              </p:par>
                            </p:childTnLst>
                          </p:cTn>
                        </p:par>
                        <p:par>
                          <p:cTn id="28" fill="hold">
                            <p:stCondLst>
                              <p:cond delay="5500"/>
                            </p:stCondLst>
                            <p:childTnLst>
                              <p:par>
                                <p:cTn id="29" presetID="3" presetClass="entr" presetSubtype="10" fill="hold"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blinds(horizontal)">
                                      <p:cBhvr>
                                        <p:cTn id="31" dur="1000"/>
                                        <p:tgtEl>
                                          <p:spTgt spid="146"/>
                                        </p:tgtEl>
                                      </p:cBhvr>
                                    </p:animEffect>
                                  </p:childTnLst>
                                </p:cTn>
                              </p:par>
                            </p:childTnLst>
                          </p:cTn>
                        </p:par>
                        <p:par>
                          <p:cTn id="32" fill="hold">
                            <p:stCondLst>
                              <p:cond delay="6500"/>
                            </p:stCondLst>
                            <p:childTnLst>
                              <p:par>
                                <p:cTn id="33" presetID="3" presetClass="entr" presetSubtype="10" fill="hold" nodeType="after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blinds(horizontal)">
                                      <p:cBhvr>
                                        <p:cTn id="35" dur="1000"/>
                                        <p:tgtEl>
                                          <p:spTgt spid="147"/>
                                        </p:tgtEl>
                                      </p:cBhvr>
                                    </p:animEffect>
                                  </p:childTnLst>
                                </p:cTn>
                              </p:par>
                            </p:childTnLst>
                          </p:cTn>
                        </p:par>
                        <p:par>
                          <p:cTn id="36" fill="hold">
                            <p:stCondLst>
                              <p:cond delay="7500"/>
                            </p:stCondLst>
                            <p:childTnLst>
                              <p:par>
                                <p:cTn id="37" presetID="3" presetClass="entr" presetSubtype="10" fill="hold" nodeType="after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blinds(horizontal)">
                                      <p:cBhvr>
                                        <p:cTn id="39" dur="1000"/>
                                        <p:tgtEl>
                                          <p:spTgt spid="148"/>
                                        </p:tgtEl>
                                      </p:cBhvr>
                                    </p:animEffect>
                                  </p:childTnLst>
                                </p:cTn>
                              </p:par>
                            </p:childTnLst>
                          </p:cTn>
                        </p:par>
                        <p:par>
                          <p:cTn id="40" fill="hold">
                            <p:stCondLst>
                              <p:cond delay="8500"/>
                            </p:stCondLst>
                            <p:childTnLst>
                              <p:par>
                                <p:cTn id="41" presetID="3" presetClass="entr" presetSubtype="1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childTnLst>
                          </p:cTn>
                        </p:par>
                        <p:par>
                          <p:cTn id="44" fill="hold">
                            <p:stCondLst>
                              <p:cond delay="9000"/>
                            </p:stCondLst>
                            <p:childTnLst>
                              <p:par>
                                <p:cTn id="45" presetID="3" presetClass="entr" presetSubtype="1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p:bldP spid="138" grpId="0"/>
      <p:bldP spid="139" grpId="0" animBg="1"/>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DB2D488E-0B20-4B17-B745-8EA62F0B7C16}"/>
              </a:ext>
            </a:extLst>
          </p:cNvPr>
          <p:cNvSpPr txBox="1">
            <a:spLocks noChangeArrowheads="1"/>
          </p:cNvSpPr>
          <p:nvPr/>
        </p:nvSpPr>
        <p:spPr bwMode="auto">
          <a:xfrm>
            <a:off x="669925" y="6527800"/>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P-27.04.01</a:t>
            </a:r>
          </a:p>
        </p:txBody>
      </p:sp>
      <p:sp>
        <p:nvSpPr>
          <p:cNvPr id="16387" name="Text Box 165">
            <a:extLst>
              <a:ext uri="{FF2B5EF4-FFF2-40B4-BE49-F238E27FC236}">
                <a16:creationId xmlns:a16="http://schemas.microsoft.com/office/drawing/2014/main" id="{811F8BA6-48BC-4C00-A0A8-B2A40B945101}"/>
              </a:ext>
            </a:extLst>
          </p:cNvPr>
          <p:cNvSpPr txBox="1">
            <a:spLocks noChangeArrowheads="1"/>
          </p:cNvSpPr>
          <p:nvPr/>
        </p:nvSpPr>
        <p:spPr bwMode="auto">
          <a:xfrm>
            <a:off x="1530350" y="5127625"/>
            <a:ext cx="4856408" cy="127419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fr-FR" sz="1600" b="1" noProof="0" dirty="0"/>
              <a:t>A partir d’un vol dos, le modèle exécute un 1/8 de boucle poussée pour prendre une trajectoire ascendante à 45°, exécute un tonneau, exécute 3/8 d’une boucle tirée pour prendre une trajectoire vertical descendante, exécute 1/4 de boucle tirée, sortie en vol normal.</a:t>
            </a:r>
          </a:p>
        </p:txBody>
      </p:sp>
      <p:sp>
        <p:nvSpPr>
          <p:cNvPr id="16391" name="Rectangle 98">
            <a:extLst>
              <a:ext uri="{FF2B5EF4-FFF2-40B4-BE49-F238E27FC236}">
                <a16:creationId xmlns:a16="http://schemas.microsoft.com/office/drawing/2014/main" id="{A4B98959-7ED4-482C-995F-2D1FFD306075}"/>
              </a:ext>
            </a:extLst>
          </p:cNvPr>
          <p:cNvSpPr>
            <a:spLocks noChangeArrowheads="1"/>
          </p:cNvSpPr>
          <p:nvPr/>
        </p:nvSpPr>
        <p:spPr bwMode="auto">
          <a:xfrm>
            <a:off x="1609725" y="184120"/>
            <a:ext cx="68992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en-US" sz="2000" b="1" dirty="0"/>
              <a:t>P-27.04 </a:t>
            </a:r>
            <a:r>
              <a:rPr lang="fr-FR" sz="2000" b="1" dirty="0"/>
              <a:t>Aileron de requin inversé avec tonneau.</a:t>
            </a:r>
            <a:endParaRPr lang="de-DE" sz="2000" dirty="0"/>
          </a:p>
        </p:txBody>
      </p:sp>
      <p:sp>
        <p:nvSpPr>
          <p:cNvPr id="150" name="Arc 417">
            <a:extLst>
              <a:ext uri="{FF2B5EF4-FFF2-40B4-BE49-F238E27FC236}">
                <a16:creationId xmlns:a16="http://schemas.microsoft.com/office/drawing/2014/main" id="{6B770C8A-6D88-4E45-A170-17DEA9BCE37F}"/>
              </a:ext>
            </a:extLst>
          </p:cNvPr>
          <p:cNvSpPr>
            <a:spLocks/>
          </p:cNvSpPr>
          <p:nvPr/>
        </p:nvSpPr>
        <p:spPr bwMode="auto">
          <a:xfrm flipH="1" flipV="1">
            <a:off x="4622801" y="3821112"/>
            <a:ext cx="328613" cy="412750"/>
          </a:xfrm>
          <a:custGeom>
            <a:avLst/>
            <a:gdLst>
              <a:gd name="T0" fmla="*/ 2147483646 w 16725"/>
              <a:gd name="T1" fmla="*/ 0 h 21358"/>
              <a:gd name="T2" fmla="*/ 2147483646 w 16725"/>
              <a:gd name="T3" fmla="*/ 2147483646 h 21358"/>
              <a:gd name="T4" fmla="*/ 0 w 16725"/>
              <a:gd name="T5" fmla="*/ 2147483646 h 21358"/>
              <a:gd name="T6" fmla="*/ 0 60000 65536"/>
              <a:gd name="T7" fmla="*/ 0 60000 65536"/>
              <a:gd name="T8" fmla="*/ 0 60000 65536"/>
            </a:gdLst>
            <a:ahLst/>
            <a:cxnLst>
              <a:cxn ang="T6">
                <a:pos x="T0" y="T1"/>
              </a:cxn>
              <a:cxn ang="T7">
                <a:pos x="T2" y="T3"/>
              </a:cxn>
              <a:cxn ang="T8">
                <a:pos x="T4" y="T5"/>
              </a:cxn>
            </a:cxnLst>
            <a:rect l="0" t="0" r="r" b="b"/>
            <a:pathLst>
              <a:path w="16725" h="21358" fill="none" extrusionOk="0">
                <a:moveTo>
                  <a:pt x="3222" y="-1"/>
                </a:moveTo>
                <a:cubicBezTo>
                  <a:pt x="8521" y="799"/>
                  <a:pt x="13333" y="3539"/>
                  <a:pt x="16724" y="7689"/>
                </a:cubicBezTo>
              </a:path>
              <a:path w="16725" h="21358" stroke="0" extrusionOk="0">
                <a:moveTo>
                  <a:pt x="3222" y="-1"/>
                </a:moveTo>
                <a:cubicBezTo>
                  <a:pt x="8521" y="799"/>
                  <a:pt x="13333" y="3539"/>
                  <a:pt x="16724" y="7689"/>
                </a:cubicBezTo>
                <a:lnTo>
                  <a:pt x="0" y="21358"/>
                </a:lnTo>
                <a:lnTo>
                  <a:pt x="3222"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1" name="Line 418">
            <a:extLst>
              <a:ext uri="{FF2B5EF4-FFF2-40B4-BE49-F238E27FC236}">
                <a16:creationId xmlns:a16="http://schemas.microsoft.com/office/drawing/2014/main" id="{A68A65B0-F319-4BAD-919D-D22F08FAE939}"/>
              </a:ext>
            </a:extLst>
          </p:cNvPr>
          <p:cNvSpPr>
            <a:spLocks noChangeShapeType="1"/>
          </p:cNvSpPr>
          <p:nvPr/>
        </p:nvSpPr>
        <p:spPr bwMode="auto">
          <a:xfrm flipH="1" flipV="1">
            <a:off x="2317751" y="1855788"/>
            <a:ext cx="2322513" cy="22494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2" name="Arc 419">
            <a:extLst>
              <a:ext uri="{FF2B5EF4-FFF2-40B4-BE49-F238E27FC236}">
                <a16:creationId xmlns:a16="http://schemas.microsoft.com/office/drawing/2014/main" id="{EFEEEC91-4AEF-47D3-AAA3-A6627D4E9B0E}"/>
              </a:ext>
            </a:extLst>
          </p:cNvPr>
          <p:cNvSpPr>
            <a:spLocks/>
          </p:cNvSpPr>
          <p:nvPr/>
        </p:nvSpPr>
        <p:spPr bwMode="auto">
          <a:xfrm>
            <a:off x="1595438" y="1738313"/>
            <a:ext cx="754063" cy="417512"/>
          </a:xfrm>
          <a:custGeom>
            <a:avLst/>
            <a:gdLst>
              <a:gd name="T0" fmla="*/ 0 w 38300"/>
              <a:gd name="T1" fmla="*/ 2147483646 h 21600"/>
              <a:gd name="T2" fmla="*/ 2147483646 w 38300"/>
              <a:gd name="T3" fmla="*/ 2147483646 h 21600"/>
              <a:gd name="T4" fmla="*/ 2147483646 w 38300"/>
              <a:gd name="T5" fmla="*/ 2147483646 h 21600"/>
              <a:gd name="T6" fmla="*/ 0 60000 65536"/>
              <a:gd name="T7" fmla="*/ 0 60000 65536"/>
              <a:gd name="T8" fmla="*/ 0 60000 65536"/>
            </a:gdLst>
            <a:ahLst/>
            <a:cxnLst>
              <a:cxn ang="T6">
                <a:pos x="T0" y="T1"/>
              </a:cxn>
              <a:cxn ang="T7">
                <a:pos x="T2" y="T3"/>
              </a:cxn>
              <a:cxn ang="T8">
                <a:pos x="T4" y="T5"/>
              </a:cxn>
            </a:cxnLst>
            <a:rect l="0" t="0" r="r" b="b"/>
            <a:pathLst>
              <a:path w="38300" h="21600" fill="none" extrusionOk="0">
                <a:moveTo>
                  <a:pt x="0" y="20556"/>
                </a:moveTo>
                <a:cubicBezTo>
                  <a:pt x="557" y="9045"/>
                  <a:pt x="10051" y="0"/>
                  <a:pt x="21575" y="0"/>
                </a:cubicBezTo>
                <a:cubicBezTo>
                  <a:pt x="28057" y="0"/>
                  <a:pt x="34197" y="2911"/>
                  <a:pt x="38299" y="7931"/>
                </a:cubicBezTo>
              </a:path>
              <a:path w="38300" h="21600" stroke="0" extrusionOk="0">
                <a:moveTo>
                  <a:pt x="0" y="20556"/>
                </a:moveTo>
                <a:cubicBezTo>
                  <a:pt x="557" y="9045"/>
                  <a:pt x="10051" y="0"/>
                  <a:pt x="21575" y="0"/>
                </a:cubicBezTo>
                <a:cubicBezTo>
                  <a:pt x="28057" y="0"/>
                  <a:pt x="34197" y="2911"/>
                  <a:pt x="38299" y="7931"/>
                </a:cubicBezTo>
                <a:lnTo>
                  <a:pt x="21575" y="21600"/>
                </a:lnTo>
                <a:lnTo>
                  <a:pt x="0" y="2055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9" name="Arc 420">
            <a:extLst>
              <a:ext uri="{FF2B5EF4-FFF2-40B4-BE49-F238E27FC236}">
                <a16:creationId xmlns:a16="http://schemas.microsoft.com/office/drawing/2014/main" id="{F1D4682C-94B1-4385-B8B8-D4E1BF69B2EA}"/>
              </a:ext>
            </a:extLst>
          </p:cNvPr>
          <p:cNvSpPr>
            <a:spLocks/>
          </p:cNvSpPr>
          <p:nvPr/>
        </p:nvSpPr>
        <p:spPr bwMode="auto">
          <a:xfrm rot="15824085">
            <a:off x="1585913" y="3833077"/>
            <a:ext cx="488950" cy="415925"/>
          </a:xfrm>
          <a:custGeom>
            <a:avLst/>
            <a:gdLst>
              <a:gd name="T0" fmla="*/ 0 w 23050"/>
              <a:gd name="T1" fmla="*/ 2147483646 h 21600"/>
              <a:gd name="T2" fmla="*/ 2147483646 w 23050"/>
              <a:gd name="T3" fmla="*/ 2147483646 h 21600"/>
              <a:gd name="T4" fmla="*/ 2147483646 w 23050"/>
              <a:gd name="T5" fmla="*/ 2147483646 h 21600"/>
              <a:gd name="T6" fmla="*/ 0 60000 65536"/>
              <a:gd name="T7" fmla="*/ 0 60000 65536"/>
              <a:gd name="T8" fmla="*/ 0 60000 65536"/>
            </a:gdLst>
            <a:ahLst/>
            <a:cxnLst>
              <a:cxn ang="T6">
                <a:pos x="T0" y="T1"/>
              </a:cxn>
              <a:cxn ang="T7">
                <a:pos x="T2" y="T3"/>
              </a:cxn>
              <a:cxn ang="T8">
                <a:pos x="T4" y="T5"/>
              </a:cxn>
            </a:cxnLst>
            <a:rect l="0" t="0" r="r" b="b"/>
            <a:pathLst>
              <a:path w="23050" h="21600" fill="none" extrusionOk="0">
                <a:moveTo>
                  <a:pt x="-1" y="17718"/>
                </a:moveTo>
                <a:cubicBezTo>
                  <a:pt x="1874" y="7456"/>
                  <a:pt x="10815" y="0"/>
                  <a:pt x="21248" y="0"/>
                </a:cubicBezTo>
                <a:cubicBezTo>
                  <a:pt x="21849" y="0"/>
                  <a:pt x="22450" y="25"/>
                  <a:pt x="23049" y="75"/>
                </a:cubicBezTo>
              </a:path>
              <a:path w="23050" h="21600" stroke="0" extrusionOk="0">
                <a:moveTo>
                  <a:pt x="-1" y="17718"/>
                </a:moveTo>
                <a:cubicBezTo>
                  <a:pt x="1874" y="7456"/>
                  <a:pt x="10815" y="0"/>
                  <a:pt x="21248" y="0"/>
                </a:cubicBezTo>
                <a:cubicBezTo>
                  <a:pt x="21849" y="0"/>
                  <a:pt x="22450" y="25"/>
                  <a:pt x="23049" y="75"/>
                </a:cubicBezTo>
                <a:lnTo>
                  <a:pt x="21248" y="21600"/>
                </a:lnTo>
                <a:lnTo>
                  <a:pt x="-1" y="1771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6" name="Line 421">
            <a:extLst>
              <a:ext uri="{FF2B5EF4-FFF2-40B4-BE49-F238E27FC236}">
                <a16:creationId xmlns:a16="http://schemas.microsoft.com/office/drawing/2014/main" id="{C1A9869A-8645-445C-AC30-AC0A3C7CF5AE}"/>
              </a:ext>
            </a:extLst>
          </p:cNvPr>
          <p:cNvSpPr>
            <a:spLocks noChangeShapeType="1"/>
          </p:cNvSpPr>
          <p:nvPr/>
        </p:nvSpPr>
        <p:spPr bwMode="auto">
          <a:xfrm flipH="1">
            <a:off x="4891088" y="4232909"/>
            <a:ext cx="923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7" name="Line 422">
            <a:extLst>
              <a:ext uri="{FF2B5EF4-FFF2-40B4-BE49-F238E27FC236}">
                <a16:creationId xmlns:a16="http://schemas.microsoft.com/office/drawing/2014/main" id="{52AF24E4-0315-4DC7-8235-82C9BF656DD0}"/>
              </a:ext>
            </a:extLst>
          </p:cNvPr>
          <p:cNvSpPr>
            <a:spLocks noChangeShapeType="1"/>
          </p:cNvSpPr>
          <p:nvPr/>
        </p:nvSpPr>
        <p:spPr bwMode="auto">
          <a:xfrm flipH="1" flipV="1">
            <a:off x="1984058" y="4267099"/>
            <a:ext cx="2181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8" name="Line 423">
            <a:extLst>
              <a:ext uri="{FF2B5EF4-FFF2-40B4-BE49-F238E27FC236}">
                <a16:creationId xmlns:a16="http://schemas.microsoft.com/office/drawing/2014/main" id="{E65F3E0C-4302-4F9C-B514-3C8CD66B6224}"/>
              </a:ext>
            </a:extLst>
          </p:cNvPr>
          <p:cNvSpPr>
            <a:spLocks noChangeShapeType="1"/>
          </p:cNvSpPr>
          <p:nvPr/>
        </p:nvSpPr>
        <p:spPr bwMode="auto">
          <a:xfrm>
            <a:off x="1594727" y="2140728"/>
            <a:ext cx="712" cy="16803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9" name="AutoShape 437">
            <a:extLst>
              <a:ext uri="{FF2B5EF4-FFF2-40B4-BE49-F238E27FC236}">
                <a16:creationId xmlns:a16="http://schemas.microsoft.com/office/drawing/2014/main" id="{6FB71129-F840-4F2A-92B6-BB6EEEAC45EC}"/>
              </a:ext>
            </a:extLst>
          </p:cNvPr>
          <p:cNvSpPr>
            <a:spLocks noChangeArrowheads="1"/>
          </p:cNvSpPr>
          <p:nvPr/>
        </p:nvSpPr>
        <p:spPr bwMode="auto">
          <a:xfrm>
            <a:off x="3834955" y="4205182"/>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10" name="AutoShape 451">
            <a:extLst>
              <a:ext uri="{FF2B5EF4-FFF2-40B4-BE49-F238E27FC236}">
                <a16:creationId xmlns:a16="http://schemas.microsoft.com/office/drawing/2014/main" id="{712C8274-8E39-4E81-9BD5-EA339DA0C609}"/>
              </a:ext>
            </a:extLst>
          </p:cNvPr>
          <p:cNvSpPr>
            <a:spLocks noChangeArrowheads="1"/>
          </p:cNvSpPr>
          <p:nvPr/>
        </p:nvSpPr>
        <p:spPr bwMode="auto">
          <a:xfrm flipH="1">
            <a:off x="5411649" y="4136723"/>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42" name="Group 403">
            <a:extLst>
              <a:ext uri="{FF2B5EF4-FFF2-40B4-BE49-F238E27FC236}">
                <a16:creationId xmlns:a16="http://schemas.microsoft.com/office/drawing/2014/main" id="{DEF55167-3473-4F43-ACA6-7EC6145DFA71}"/>
              </a:ext>
            </a:extLst>
          </p:cNvPr>
          <p:cNvGrpSpPr>
            <a:grpSpLocks/>
          </p:cNvGrpSpPr>
          <p:nvPr/>
        </p:nvGrpSpPr>
        <p:grpSpPr bwMode="auto">
          <a:xfrm rot="16200000" flipH="1" flipV="1">
            <a:off x="6069489" y="3989545"/>
            <a:ext cx="311150" cy="490537"/>
            <a:chOff x="2820" y="264"/>
            <a:chExt cx="420" cy="1452"/>
          </a:xfrm>
        </p:grpSpPr>
        <p:sp>
          <p:nvSpPr>
            <p:cNvPr id="243" name="Line 404">
              <a:extLst>
                <a:ext uri="{FF2B5EF4-FFF2-40B4-BE49-F238E27FC236}">
                  <a16:creationId xmlns:a16="http://schemas.microsoft.com/office/drawing/2014/main" id="{AA65B707-85F8-4543-8FBE-5E3DB2093F6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4" name="Group 405">
              <a:extLst>
                <a:ext uri="{FF2B5EF4-FFF2-40B4-BE49-F238E27FC236}">
                  <a16:creationId xmlns:a16="http://schemas.microsoft.com/office/drawing/2014/main" id="{96C8934C-2F11-488D-BE37-48F18CACDFA0}"/>
                </a:ext>
              </a:extLst>
            </p:cNvPr>
            <p:cNvGrpSpPr>
              <a:grpSpLocks/>
            </p:cNvGrpSpPr>
            <p:nvPr/>
          </p:nvGrpSpPr>
          <p:grpSpPr bwMode="auto">
            <a:xfrm>
              <a:off x="2940" y="264"/>
              <a:ext cx="300" cy="1452"/>
              <a:chOff x="2940" y="264"/>
              <a:chExt cx="300" cy="1452"/>
            </a:xfrm>
          </p:grpSpPr>
          <p:grpSp>
            <p:nvGrpSpPr>
              <p:cNvPr id="245" name="Group 406">
                <a:extLst>
                  <a:ext uri="{FF2B5EF4-FFF2-40B4-BE49-F238E27FC236}">
                    <a16:creationId xmlns:a16="http://schemas.microsoft.com/office/drawing/2014/main" id="{A57C83FC-F584-4472-9918-2CC21B7ED41C}"/>
                  </a:ext>
                </a:extLst>
              </p:cNvPr>
              <p:cNvGrpSpPr>
                <a:grpSpLocks/>
              </p:cNvGrpSpPr>
              <p:nvPr/>
            </p:nvGrpSpPr>
            <p:grpSpPr bwMode="auto">
              <a:xfrm>
                <a:off x="2940" y="264"/>
                <a:ext cx="252" cy="1368"/>
                <a:chOff x="3024" y="732"/>
                <a:chExt cx="252" cy="1368"/>
              </a:xfrm>
            </p:grpSpPr>
            <p:grpSp>
              <p:nvGrpSpPr>
                <p:cNvPr id="248" name="Group 407">
                  <a:extLst>
                    <a:ext uri="{FF2B5EF4-FFF2-40B4-BE49-F238E27FC236}">
                      <a16:creationId xmlns:a16="http://schemas.microsoft.com/office/drawing/2014/main" id="{F0FE92D4-B24A-4C28-9942-4F7FE5C9945A}"/>
                    </a:ext>
                  </a:extLst>
                </p:cNvPr>
                <p:cNvGrpSpPr>
                  <a:grpSpLocks/>
                </p:cNvGrpSpPr>
                <p:nvPr/>
              </p:nvGrpSpPr>
              <p:grpSpPr bwMode="auto">
                <a:xfrm>
                  <a:off x="3024" y="732"/>
                  <a:ext cx="252" cy="1368"/>
                  <a:chOff x="3168" y="1008"/>
                  <a:chExt cx="484" cy="2448"/>
                </a:xfrm>
              </p:grpSpPr>
              <p:grpSp>
                <p:nvGrpSpPr>
                  <p:cNvPr id="250" name="Group 408">
                    <a:extLst>
                      <a:ext uri="{FF2B5EF4-FFF2-40B4-BE49-F238E27FC236}">
                        <a16:creationId xmlns:a16="http://schemas.microsoft.com/office/drawing/2014/main" id="{0F017321-23AF-4AB5-93DB-1B2FEC3A7573}"/>
                      </a:ext>
                    </a:extLst>
                  </p:cNvPr>
                  <p:cNvGrpSpPr>
                    <a:grpSpLocks/>
                  </p:cNvGrpSpPr>
                  <p:nvPr/>
                </p:nvGrpSpPr>
                <p:grpSpPr bwMode="auto">
                  <a:xfrm>
                    <a:off x="3168" y="1008"/>
                    <a:ext cx="484" cy="2448"/>
                    <a:chOff x="2256" y="864"/>
                    <a:chExt cx="532" cy="2448"/>
                  </a:xfrm>
                </p:grpSpPr>
                <p:sp>
                  <p:nvSpPr>
                    <p:cNvPr id="253" name="Freeform 409">
                      <a:extLst>
                        <a:ext uri="{FF2B5EF4-FFF2-40B4-BE49-F238E27FC236}">
                          <a16:creationId xmlns:a16="http://schemas.microsoft.com/office/drawing/2014/main" id="{A09F3138-EC54-4ED4-A821-9273EDC8D92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1316563413 w 1153"/>
                        <a:gd name="T37" fmla="*/ 2147483646 h 204"/>
                        <a:gd name="T38" fmla="*/ 977788971 w 1153"/>
                        <a:gd name="T39" fmla="*/ 2147483646 h 204"/>
                        <a:gd name="T40" fmla="*/ 110823374 w 1153"/>
                        <a:gd name="T41" fmla="*/ 2147483646 h 204"/>
                        <a:gd name="T42" fmla="*/ 58291092 w 1153"/>
                        <a:gd name="T43" fmla="*/ 2147483646 h 204"/>
                        <a:gd name="T44" fmla="*/ 27454914 w 1153"/>
                        <a:gd name="T45" fmla="*/ 2147483646 h 204"/>
                        <a:gd name="T46" fmla="*/ 0 w 1153"/>
                        <a:gd name="T47" fmla="*/ 2147483646 h 204"/>
                        <a:gd name="T48" fmla="*/ 104729546 w 1153"/>
                        <a:gd name="T49" fmla="*/ 2147483646 h 204"/>
                        <a:gd name="T50" fmla="*/ 132107322 w 1153"/>
                        <a:gd name="T51" fmla="*/ 1061739313 h 204"/>
                        <a:gd name="T52" fmla="*/ 565031642 w 1153"/>
                        <a:gd name="T53" fmla="*/ 1061739313 h 204"/>
                        <a:gd name="T54" fmla="*/ 740945113 w 1153"/>
                        <a:gd name="T55" fmla="*/ 2147483646 h 204"/>
                        <a:gd name="T56" fmla="*/ 910808931 w 1153"/>
                        <a:gd name="T57" fmla="*/ 2147483646 h 204"/>
                        <a:gd name="T58" fmla="*/ 1597885220 w 1153"/>
                        <a:gd name="T59" fmla="*/ 2147483646 h 204"/>
                        <a:gd name="T60" fmla="*/ 1708512776 w 1153"/>
                        <a:gd name="T61" fmla="*/ 2147483646 h 204"/>
                        <a:gd name="T62" fmla="*/ 1884463408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54" name="Freeform 410">
                      <a:extLst>
                        <a:ext uri="{FF2B5EF4-FFF2-40B4-BE49-F238E27FC236}">
                          <a16:creationId xmlns:a16="http://schemas.microsoft.com/office/drawing/2014/main" id="{BDF0749D-F136-4A2E-898A-E9FE15D4FE68}"/>
                        </a:ext>
                      </a:extLst>
                    </p:cNvPr>
                    <p:cNvSpPr>
                      <a:spLocks/>
                    </p:cNvSpPr>
                    <p:nvPr/>
                  </p:nvSpPr>
                  <p:spPr bwMode="auto">
                    <a:xfrm rot="5389413">
                      <a:off x="2332" y="2426"/>
                      <a:ext cx="539" cy="173"/>
                    </a:xfrm>
                    <a:custGeom>
                      <a:avLst/>
                      <a:gdLst>
                        <a:gd name="T0" fmla="*/ 0 w 247"/>
                        <a:gd name="T1" fmla="*/ 2147483646 h 69"/>
                        <a:gd name="T2" fmla="*/ 197734149 w 247"/>
                        <a:gd name="T3" fmla="*/ 2147483646 h 69"/>
                        <a:gd name="T4" fmla="*/ 706262142 w 247"/>
                        <a:gd name="T5" fmla="*/ 2147483646 h 69"/>
                        <a:gd name="T6" fmla="*/ 1936195045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1455939505 h 69"/>
                        <a:gd name="T20" fmla="*/ 1936195045 w 247"/>
                        <a:gd name="T21" fmla="*/ 507823836 h 69"/>
                        <a:gd name="T22" fmla="*/ 1714601666 w 247"/>
                        <a:gd name="T23" fmla="*/ 0 h 69"/>
                        <a:gd name="T24" fmla="*/ 1450466023 w 247"/>
                        <a:gd name="T25" fmla="*/ 507823836 h 69"/>
                        <a:gd name="T26" fmla="*/ 1162076347 w 247"/>
                        <a:gd name="T27" fmla="*/ 1273239473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1" name="Freeform 411">
                    <a:extLst>
                      <a:ext uri="{FF2B5EF4-FFF2-40B4-BE49-F238E27FC236}">
                        <a16:creationId xmlns:a16="http://schemas.microsoft.com/office/drawing/2014/main" id="{1D0FBF8A-99B6-49BD-86BC-230707586F5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2" name="Freeform 412">
                    <a:extLst>
                      <a:ext uri="{FF2B5EF4-FFF2-40B4-BE49-F238E27FC236}">
                        <a16:creationId xmlns:a16="http://schemas.microsoft.com/office/drawing/2014/main" id="{17CF80BF-DE7D-4911-847A-14ACF62A0555}"/>
                      </a:ext>
                    </a:extLst>
                  </p:cNvPr>
                  <p:cNvSpPr>
                    <a:spLocks/>
                  </p:cNvSpPr>
                  <p:nvPr/>
                </p:nvSpPr>
                <p:spPr bwMode="auto">
                  <a:xfrm rot="16173530" flipH="1">
                    <a:off x="3167" y="1271"/>
                    <a:ext cx="289" cy="47"/>
                  </a:xfrm>
                  <a:custGeom>
                    <a:avLst/>
                    <a:gdLst>
                      <a:gd name="T0" fmla="*/ 0 w 293"/>
                      <a:gd name="T1" fmla="*/ 27861 h 33"/>
                      <a:gd name="T2" fmla="*/ 0 w 293"/>
                      <a:gd name="T3" fmla="*/ 27102 h 33"/>
                      <a:gd name="T4" fmla="*/ 84 w 293"/>
                      <a:gd name="T5" fmla="*/ 7689 h 33"/>
                      <a:gd name="T6" fmla="*/ 101 w 293"/>
                      <a:gd name="T7" fmla="*/ 3791 h 33"/>
                      <a:gd name="T8" fmla="*/ 117 w 293"/>
                      <a:gd name="T9" fmla="*/ 3791 h 33"/>
                      <a:gd name="T10" fmla="*/ 137 w 293"/>
                      <a:gd name="T11" fmla="*/ 0 h 33"/>
                      <a:gd name="T12" fmla="*/ 149 w 293"/>
                      <a:gd name="T13" fmla="*/ 0 h 33"/>
                      <a:gd name="T14" fmla="*/ 165 w 293"/>
                      <a:gd name="T15" fmla="*/ 3791 h 33"/>
                      <a:gd name="T16" fmla="*/ 178 w 293"/>
                      <a:gd name="T17" fmla="*/ 5399 h 33"/>
                      <a:gd name="T18" fmla="*/ 193 w 293"/>
                      <a:gd name="T19" fmla="*/ 7689 h 33"/>
                      <a:gd name="T20" fmla="*/ 202 w 293"/>
                      <a:gd name="T21" fmla="*/ 11427 h 33"/>
                      <a:gd name="T22" fmla="*/ 210 w 293"/>
                      <a:gd name="T23" fmla="*/ 15597 h 33"/>
                      <a:gd name="T24" fmla="*/ 216 w 293"/>
                      <a:gd name="T25" fmla="*/ 19562 h 33"/>
                      <a:gd name="T26" fmla="*/ 219 w 293"/>
                      <a:gd name="T27" fmla="*/ 23180 h 33"/>
                      <a:gd name="T28" fmla="*/ 220 w 293"/>
                      <a:gd name="T29" fmla="*/ 27861 h 33"/>
                      <a:gd name="T30" fmla="*/ 219 w 293"/>
                      <a:gd name="T31" fmla="*/ 31638 h 33"/>
                      <a:gd name="T32" fmla="*/ 216 w 293"/>
                      <a:gd name="T33" fmla="*/ 36650 h 33"/>
                      <a:gd name="T34" fmla="*/ 210 w 293"/>
                      <a:gd name="T35" fmla="*/ 39681 h 33"/>
                      <a:gd name="T36" fmla="*/ 202 w 293"/>
                      <a:gd name="T37" fmla="*/ 45060 h 33"/>
                      <a:gd name="T38" fmla="*/ 193 w 293"/>
                      <a:gd name="T39" fmla="*/ 47977 h 33"/>
                      <a:gd name="T40" fmla="*/ 178 w 293"/>
                      <a:gd name="T41" fmla="*/ 50739 h 33"/>
                      <a:gd name="T42" fmla="*/ 165 w 293"/>
                      <a:gd name="T43" fmla="*/ 54671 h 33"/>
                      <a:gd name="T44" fmla="*/ 149 w 293"/>
                      <a:gd name="T45" fmla="*/ 54976 h 33"/>
                      <a:gd name="T46" fmla="*/ 138 w 293"/>
                      <a:gd name="T47" fmla="*/ 54976 h 33"/>
                      <a:gd name="T48" fmla="*/ 117 w 293"/>
                      <a:gd name="T49" fmla="*/ 54976 h 33"/>
                      <a:gd name="T50" fmla="*/ 101 w 293"/>
                      <a:gd name="T51" fmla="*/ 54671 h 33"/>
                      <a:gd name="T52" fmla="*/ 84 w 293"/>
                      <a:gd name="T53" fmla="*/ 47977 h 33"/>
                      <a:gd name="T54" fmla="*/ 0 w 293"/>
                      <a:gd name="T55" fmla="*/ 27861 h 33"/>
                      <a:gd name="T56" fmla="*/ 0 w 293"/>
                      <a:gd name="T57" fmla="*/ 2786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49" name="Line 413">
                  <a:extLst>
                    <a:ext uri="{FF2B5EF4-FFF2-40B4-BE49-F238E27FC236}">
                      <a16:creationId xmlns:a16="http://schemas.microsoft.com/office/drawing/2014/main" id="{0FDD9D3A-6F82-4B91-A8A8-424F28BCE36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6" name="AutoShape 414">
                <a:extLst>
                  <a:ext uri="{FF2B5EF4-FFF2-40B4-BE49-F238E27FC236}">
                    <a16:creationId xmlns:a16="http://schemas.microsoft.com/office/drawing/2014/main" id="{D33C4A35-55F9-44C2-935E-A87D6001548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47" name="Line 415">
                <a:extLst>
                  <a:ext uri="{FF2B5EF4-FFF2-40B4-BE49-F238E27FC236}">
                    <a16:creationId xmlns:a16="http://schemas.microsoft.com/office/drawing/2014/main" id="{AB0665BC-E17F-4870-827F-DC6171E45A7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58" name="Group 528">
            <a:extLst>
              <a:ext uri="{FF2B5EF4-FFF2-40B4-BE49-F238E27FC236}">
                <a16:creationId xmlns:a16="http://schemas.microsoft.com/office/drawing/2014/main" id="{C1973E21-45E9-4B43-8B9A-F84DF0ED1465}"/>
              </a:ext>
            </a:extLst>
          </p:cNvPr>
          <p:cNvGrpSpPr>
            <a:grpSpLocks/>
          </p:cNvGrpSpPr>
          <p:nvPr/>
        </p:nvGrpSpPr>
        <p:grpSpPr bwMode="auto">
          <a:xfrm rot="16200000">
            <a:off x="3269385" y="4048370"/>
            <a:ext cx="311150" cy="490538"/>
            <a:chOff x="2820" y="264"/>
            <a:chExt cx="420" cy="1452"/>
          </a:xfrm>
        </p:grpSpPr>
        <p:sp>
          <p:nvSpPr>
            <p:cNvPr id="259" name="Line 529">
              <a:extLst>
                <a:ext uri="{FF2B5EF4-FFF2-40B4-BE49-F238E27FC236}">
                  <a16:creationId xmlns:a16="http://schemas.microsoft.com/office/drawing/2014/main" id="{88B85961-C440-4FB0-990A-DE9A491B0E1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0" name="Group 530">
              <a:extLst>
                <a:ext uri="{FF2B5EF4-FFF2-40B4-BE49-F238E27FC236}">
                  <a16:creationId xmlns:a16="http://schemas.microsoft.com/office/drawing/2014/main" id="{893C649D-6F9D-4CF2-B2A0-106A695F0232}"/>
                </a:ext>
              </a:extLst>
            </p:cNvPr>
            <p:cNvGrpSpPr>
              <a:grpSpLocks/>
            </p:cNvGrpSpPr>
            <p:nvPr/>
          </p:nvGrpSpPr>
          <p:grpSpPr bwMode="auto">
            <a:xfrm>
              <a:off x="2940" y="264"/>
              <a:ext cx="300" cy="1452"/>
              <a:chOff x="2940" y="264"/>
              <a:chExt cx="300" cy="1452"/>
            </a:xfrm>
          </p:grpSpPr>
          <p:grpSp>
            <p:nvGrpSpPr>
              <p:cNvPr id="261" name="Group 531">
                <a:extLst>
                  <a:ext uri="{FF2B5EF4-FFF2-40B4-BE49-F238E27FC236}">
                    <a16:creationId xmlns:a16="http://schemas.microsoft.com/office/drawing/2014/main" id="{C199EC8F-FF85-45FE-8530-D0E0B9E030F4}"/>
                  </a:ext>
                </a:extLst>
              </p:cNvPr>
              <p:cNvGrpSpPr>
                <a:grpSpLocks/>
              </p:cNvGrpSpPr>
              <p:nvPr/>
            </p:nvGrpSpPr>
            <p:grpSpPr bwMode="auto">
              <a:xfrm>
                <a:off x="2940" y="264"/>
                <a:ext cx="252" cy="1368"/>
                <a:chOff x="3024" y="732"/>
                <a:chExt cx="252" cy="1368"/>
              </a:xfrm>
            </p:grpSpPr>
            <p:grpSp>
              <p:nvGrpSpPr>
                <p:cNvPr id="264" name="Group 532">
                  <a:extLst>
                    <a:ext uri="{FF2B5EF4-FFF2-40B4-BE49-F238E27FC236}">
                      <a16:creationId xmlns:a16="http://schemas.microsoft.com/office/drawing/2014/main" id="{B84BB675-2DD4-4F9B-BE66-0023328331A4}"/>
                    </a:ext>
                  </a:extLst>
                </p:cNvPr>
                <p:cNvGrpSpPr>
                  <a:grpSpLocks/>
                </p:cNvGrpSpPr>
                <p:nvPr/>
              </p:nvGrpSpPr>
              <p:grpSpPr bwMode="auto">
                <a:xfrm>
                  <a:off x="3024" y="732"/>
                  <a:ext cx="252" cy="1368"/>
                  <a:chOff x="3168" y="1008"/>
                  <a:chExt cx="484" cy="2448"/>
                </a:xfrm>
              </p:grpSpPr>
              <p:grpSp>
                <p:nvGrpSpPr>
                  <p:cNvPr id="266" name="Group 533">
                    <a:extLst>
                      <a:ext uri="{FF2B5EF4-FFF2-40B4-BE49-F238E27FC236}">
                        <a16:creationId xmlns:a16="http://schemas.microsoft.com/office/drawing/2014/main" id="{AC3AD39B-AA87-4E24-87BC-05CE0AB45D9D}"/>
                      </a:ext>
                    </a:extLst>
                  </p:cNvPr>
                  <p:cNvGrpSpPr>
                    <a:grpSpLocks/>
                  </p:cNvGrpSpPr>
                  <p:nvPr/>
                </p:nvGrpSpPr>
                <p:grpSpPr bwMode="auto">
                  <a:xfrm>
                    <a:off x="3168" y="1008"/>
                    <a:ext cx="484" cy="2448"/>
                    <a:chOff x="2256" y="864"/>
                    <a:chExt cx="532" cy="2448"/>
                  </a:xfrm>
                </p:grpSpPr>
                <p:sp>
                  <p:nvSpPr>
                    <p:cNvPr id="269" name="Freeform 534">
                      <a:extLst>
                        <a:ext uri="{FF2B5EF4-FFF2-40B4-BE49-F238E27FC236}">
                          <a16:creationId xmlns:a16="http://schemas.microsoft.com/office/drawing/2014/main" id="{9B855FE1-8F84-443D-85A5-94A26930430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1316563413 w 1153"/>
                        <a:gd name="T37" fmla="*/ 2147483646 h 204"/>
                        <a:gd name="T38" fmla="*/ 977788971 w 1153"/>
                        <a:gd name="T39" fmla="*/ 2147483646 h 204"/>
                        <a:gd name="T40" fmla="*/ 110823374 w 1153"/>
                        <a:gd name="T41" fmla="*/ 2147483646 h 204"/>
                        <a:gd name="T42" fmla="*/ 58291092 w 1153"/>
                        <a:gd name="T43" fmla="*/ 2147483646 h 204"/>
                        <a:gd name="T44" fmla="*/ 27454914 w 1153"/>
                        <a:gd name="T45" fmla="*/ 2147483646 h 204"/>
                        <a:gd name="T46" fmla="*/ 0 w 1153"/>
                        <a:gd name="T47" fmla="*/ 2147483646 h 204"/>
                        <a:gd name="T48" fmla="*/ 104729546 w 1153"/>
                        <a:gd name="T49" fmla="*/ 2147483646 h 204"/>
                        <a:gd name="T50" fmla="*/ 132107322 w 1153"/>
                        <a:gd name="T51" fmla="*/ 1061739313 h 204"/>
                        <a:gd name="T52" fmla="*/ 565031642 w 1153"/>
                        <a:gd name="T53" fmla="*/ 1061739313 h 204"/>
                        <a:gd name="T54" fmla="*/ 740945113 w 1153"/>
                        <a:gd name="T55" fmla="*/ 2147483646 h 204"/>
                        <a:gd name="T56" fmla="*/ 910808931 w 1153"/>
                        <a:gd name="T57" fmla="*/ 2147483646 h 204"/>
                        <a:gd name="T58" fmla="*/ 1597885220 w 1153"/>
                        <a:gd name="T59" fmla="*/ 2147483646 h 204"/>
                        <a:gd name="T60" fmla="*/ 1708512776 w 1153"/>
                        <a:gd name="T61" fmla="*/ 2147483646 h 204"/>
                        <a:gd name="T62" fmla="*/ 1884463408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0" name="Freeform 535">
                      <a:extLst>
                        <a:ext uri="{FF2B5EF4-FFF2-40B4-BE49-F238E27FC236}">
                          <a16:creationId xmlns:a16="http://schemas.microsoft.com/office/drawing/2014/main" id="{E82A88DE-30A6-4E6A-B867-D0DCFF123948}"/>
                        </a:ext>
                      </a:extLst>
                    </p:cNvPr>
                    <p:cNvSpPr>
                      <a:spLocks/>
                    </p:cNvSpPr>
                    <p:nvPr/>
                  </p:nvSpPr>
                  <p:spPr bwMode="auto">
                    <a:xfrm rot="5389413">
                      <a:off x="2332" y="2426"/>
                      <a:ext cx="539" cy="173"/>
                    </a:xfrm>
                    <a:custGeom>
                      <a:avLst/>
                      <a:gdLst>
                        <a:gd name="T0" fmla="*/ 0 w 247"/>
                        <a:gd name="T1" fmla="*/ 2147483646 h 69"/>
                        <a:gd name="T2" fmla="*/ 197734149 w 247"/>
                        <a:gd name="T3" fmla="*/ 2147483646 h 69"/>
                        <a:gd name="T4" fmla="*/ 706262142 w 247"/>
                        <a:gd name="T5" fmla="*/ 2147483646 h 69"/>
                        <a:gd name="T6" fmla="*/ 1936195045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1455939505 h 69"/>
                        <a:gd name="T20" fmla="*/ 1936195045 w 247"/>
                        <a:gd name="T21" fmla="*/ 507823836 h 69"/>
                        <a:gd name="T22" fmla="*/ 1714601666 w 247"/>
                        <a:gd name="T23" fmla="*/ 0 h 69"/>
                        <a:gd name="T24" fmla="*/ 1450466023 w 247"/>
                        <a:gd name="T25" fmla="*/ 507823836 h 69"/>
                        <a:gd name="T26" fmla="*/ 1162076347 w 247"/>
                        <a:gd name="T27" fmla="*/ 1273239473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7" name="Freeform 536">
                    <a:extLst>
                      <a:ext uri="{FF2B5EF4-FFF2-40B4-BE49-F238E27FC236}">
                        <a16:creationId xmlns:a16="http://schemas.microsoft.com/office/drawing/2014/main" id="{399F794C-CC29-41D1-9C36-C337B181822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8" name="Freeform 537">
                    <a:extLst>
                      <a:ext uri="{FF2B5EF4-FFF2-40B4-BE49-F238E27FC236}">
                        <a16:creationId xmlns:a16="http://schemas.microsoft.com/office/drawing/2014/main" id="{4FC56C31-9329-49B7-AE24-569F5DF24CB9}"/>
                      </a:ext>
                    </a:extLst>
                  </p:cNvPr>
                  <p:cNvSpPr>
                    <a:spLocks/>
                  </p:cNvSpPr>
                  <p:nvPr/>
                </p:nvSpPr>
                <p:spPr bwMode="auto">
                  <a:xfrm rot="16173530" flipH="1">
                    <a:off x="3167" y="1271"/>
                    <a:ext cx="289" cy="47"/>
                  </a:xfrm>
                  <a:custGeom>
                    <a:avLst/>
                    <a:gdLst>
                      <a:gd name="T0" fmla="*/ 0 w 293"/>
                      <a:gd name="T1" fmla="*/ 27861 h 33"/>
                      <a:gd name="T2" fmla="*/ 0 w 293"/>
                      <a:gd name="T3" fmla="*/ 27102 h 33"/>
                      <a:gd name="T4" fmla="*/ 84 w 293"/>
                      <a:gd name="T5" fmla="*/ 7689 h 33"/>
                      <a:gd name="T6" fmla="*/ 101 w 293"/>
                      <a:gd name="T7" fmla="*/ 3791 h 33"/>
                      <a:gd name="T8" fmla="*/ 117 w 293"/>
                      <a:gd name="T9" fmla="*/ 3791 h 33"/>
                      <a:gd name="T10" fmla="*/ 137 w 293"/>
                      <a:gd name="T11" fmla="*/ 0 h 33"/>
                      <a:gd name="T12" fmla="*/ 149 w 293"/>
                      <a:gd name="T13" fmla="*/ 0 h 33"/>
                      <a:gd name="T14" fmla="*/ 165 w 293"/>
                      <a:gd name="T15" fmla="*/ 3791 h 33"/>
                      <a:gd name="T16" fmla="*/ 178 w 293"/>
                      <a:gd name="T17" fmla="*/ 5399 h 33"/>
                      <a:gd name="T18" fmla="*/ 193 w 293"/>
                      <a:gd name="T19" fmla="*/ 7689 h 33"/>
                      <a:gd name="T20" fmla="*/ 202 w 293"/>
                      <a:gd name="T21" fmla="*/ 11427 h 33"/>
                      <a:gd name="T22" fmla="*/ 210 w 293"/>
                      <a:gd name="T23" fmla="*/ 15597 h 33"/>
                      <a:gd name="T24" fmla="*/ 216 w 293"/>
                      <a:gd name="T25" fmla="*/ 19562 h 33"/>
                      <a:gd name="T26" fmla="*/ 219 w 293"/>
                      <a:gd name="T27" fmla="*/ 23180 h 33"/>
                      <a:gd name="T28" fmla="*/ 220 w 293"/>
                      <a:gd name="T29" fmla="*/ 27861 h 33"/>
                      <a:gd name="T30" fmla="*/ 219 w 293"/>
                      <a:gd name="T31" fmla="*/ 31638 h 33"/>
                      <a:gd name="T32" fmla="*/ 216 w 293"/>
                      <a:gd name="T33" fmla="*/ 36650 h 33"/>
                      <a:gd name="T34" fmla="*/ 210 w 293"/>
                      <a:gd name="T35" fmla="*/ 39681 h 33"/>
                      <a:gd name="T36" fmla="*/ 202 w 293"/>
                      <a:gd name="T37" fmla="*/ 45060 h 33"/>
                      <a:gd name="T38" fmla="*/ 193 w 293"/>
                      <a:gd name="T39" fmla="*/ 47977 h 33"/>
                      <a:gd name="T40" fmla="*/ 178 w 293"/>
                      <a:gd name="T41" fmla="*/ 50739 h 33"/>
                      <a:gd name="T42" fmla="*/ 165 w 293"/>
                      <a:gd name="T43" fmla="*/ 54671 h 33"/>
                      <a:gd name="T44" fmla="*/ 149 w 293"/>
                      <a:gd name="T45" fmla="*/ 54976 h 33"/>
                      <a:gd name="T46" fmla="*/ 138 w 293"/>
                      <a:gd name="T47" fmla="*/ 54976 h 33"/>
                      <a:gd name="T48" fmla="*/ 117 w 293"/>
                      <a:gd name="T49" fmla="*/ 54976 h 33"/>
                      <a:gd name="T50" fmla="*/ 101 w 293"/>
                      <a:gd name="T51" fmla="*/ 54671 h 33"/>
                      <a:gd name="T52" fmla="*/ 84 w 293"/>
                      <a:gd name="T53" fmla="*/ 47977 h 33"/>
                      <a:gd name="T54" fmla="*/ 0 w 293"/>
                      <a:gd name="T55" fmla="*/ 27861 h 33"/>
                      <a:gd name="T56" fmla="*/ 0 w 293"/>
                      <a:gd name="T57" fmla="*/ 2786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5" name="Line 538">
                  <a:extLst>
                    <a:ext uri="{FF2B5EF4-FFF2-40B4-BE49-F238E27FC236}">
                      <a16:creationId xmlns:a16="http://schemas.microsoft.com/office/drawing/2014/main" id="{9289D56A-F53B-424E-B57C-E57494A3E2F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2" name="AutoShape 539">
                <a:extLst>
                  <a:ext uri="{FF2B5EF4-FFF2-40B4-BE49-F238E27FC236}">
                    <a16:creationId xmlns:a16="http://schemas.microsoft.com/office/drawing/2014/main" id="{714792E3-80F6-4880-958C-9A9D33D2590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63" name="Line 540">
                <a:extLst>
                  <a:ext uri="{FF2B5EF4-FFF2-40B4-BE49-F238E27FC236}">
                    <a16:creationId xmlns:a16="http://schemas.microsoft.com/office/drawing/2014/main" id="{D0236198-73CB-4C11-9BFF-33A27302EFED}"/>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71" name="Group 541">
            <a:extLst>
              <a:ext uri="{FF2B5EF4-FFF2-40B4-BE49-F238E27FC236}">
                <a16:creationId xmlns:a16="http://schemas.microsoft.com/office/drawing/2014/main" id="{6E5DA564-2531-46BD-AC72-6D27CD365EE8}"/>
              </a:ext>
            </a:extLst>
          </p:cNvPr>
          <p:cNvGrpSpPr>
            <a:grpSpLocks/>
          </p:cNvGrpSpPr>
          <p:nvPr/>
        </p:nvGrpSpPr>
        <p:grpSpPr bwMode="auto">
          <a:xfrm rot="18829803" flipH="1" flipV="1">
            <a:off x="3706982" y="3077241"/>
            <a:ext cx="311150" cy="490537"/>
            <a:chOff x="2820" y="264"/>
            <a:chExt cx="420" cy="1452"/>
          </a:xfrm>
        </p:grpSpPr>
        <p:sp>
          <p:nvSpPr>
            <p:cNvPr id="272" name="Line 542">
              <a:extLst>
                <a:ext uri="{FF2B5EF4-FFF2-40B4-BE49-F238E27FC236}">
                  <a16:creationId xmlns:a16="http://schemas.microsoft.com/office/drawing/2014/main" id="{B3D730F9-D8D3-42E6-8C34-9A7A8DE866D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73" name="Group 543">
              <a:extLst>
                <a:ext uri="{FF2B5EF4-FFF2-40B4-BE49-F238E27FC236}">
                  <a16:creationId xmlns:a16="http://schemas.microsoft.com/office/drawing/2014/main" id="{0F8E8B33-B0E2-4731-9099-0E230A8DF549}"/>
                </a:ext>
              </a:extLst>
            </p:cNvPr>
            <p:cNvGrpSpPr>
              <a:grpSpLocks/>
            </p:cNvGrpSpPr>
            <p:nvPr/>
          </p:nvGrpSpPr>
          <p:grpSpPr bwMode="auto">
            <a:xfrm>
              <a:off x="2940" y="264"/>
              <a:ext cx="300" cy="1452"/>
              <a:chOff x="2940" y="264"/>
              <a:chExt cx="300" cy="1452"/>
            </a:xfrm>
          </p:grpSpPr>
          <p:grpSp>
            <p:nvGrpSpPr>
              <p:cNvPr id="274" name="Group 544">
                <a:extLst>
                  <a:ext uri="{FF2B5EF4-FFF2-40B4-BE49-F238E27FC236}">
                    <a16:creationId xmlns:a16="http://schemas.microsoft.com/office/drawing/2014/main" id="{711F379A-AE46-4292-9772-BA6326C0A9B0}"/>
                  </a:ext>
                </a:extLst>
              </p:cNvPr>
              <p:cNvGrpSpPr>
                <a:grpSpLocks/>
              </p:cNvGrpSpPr>
              <p:nvPr/>
            </p:nvGrpSpPr>
            <p:grpSpPr bwMode="auto">
              <a:xfrm>
                <a:off x="2940" y="264"/>
                <a:ext cx="252" cy="1368"/>
                <a:chOff x="3024" y="732"/>
                <a:chExt cx="252" cy="1368"/>
              </a:xfrm>
            </p:grpSpPr>
            <p:grpSp>
              <p:nvGrpSpPr>
                <p:cNvPr id="277" name="Group 545">
                  <a:extLst>
                    <a:ext uri="{FF2B5EF4-FFF2-40B4-BE49-F238E27FC236}">
                      <a16:creationId xmlns:a16="http://schemas.microsoft.com/office/drawing/2014/main" id="{994535EE-96CC-4481-979D-208EC7EC9D54}"/>
                    </a:ext>
                  </a:extLst>
                </p:cNvPr>
                <p:cNvGrpSpPr>
                  <a:grpSpLocks/>
                </p:cNvGrpSpPr>
                <p:nvPr/>
              </p:nvGrpSpPr>
              <p:grpSpPr bwMode="auto">
                <a:xfrm>
                  <a:off x="3024" y="732"/>
                  <a:ext cx="252" cy="1368"/>
                  <a:chOff x="3168" y="1008"/>
                  <a:chExt cx="484" cy="2448"/>
                </a:xfrm>
              </p:grpSpPr>
              <p:grpSp>
                <p:nvGrpSpPr>
                  <p:cNvPr id="279" name="Group 546">
                    <a:extLst>
                      <a:ext uri="{FF2B5EF4-FFF2-40B4-BE49-F238E27FC236}">
                        <a16:creationId xmlns:a16="http://schemas.microsoft.com/office/drawing/2014/main" id="{F0B39B1E-54B9-4FF1-80B1-8D78F70B6409}"/>
                      </a:ext>
                    </a:extLst>
                  </p:cNvPr>
                  <p:cNvGrpSpPr>
                    <a:grpSpLocks/>
                  </p:cNvGrpSpPr>
                  <p:nvPr/>
                </p:nvGrpSpPr>
                <p:grpSpPr bwMode="auto">
                  <a:xfrm>
                    <a:off x="3168" y="1008"/>
                    <a:ext cx="484" cy="2448"/>
                    <a:chOff x="2256" y="864"/>
                    <a:chExt cx="532" cy="2448"/>
                  </a:xfrm>
                </p:grpSpPr>
                <p:sp>
                  <p:nvSpPr>
                    <p:cNvPr id="282" name="Freeform 547">
                      <a:extLst>
                        <a:ext uri="{FF2B5EF4-FFF2-40B4-BE49-F238E27FC236}">
                          <a16:creationId xmlns:a16="http://schemas.microsoft.com/office/drawing/2014/main" id="{3B8082F7-A675-479F-90F8-2A8090BC1AF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1316563413 w 1153"/>
                        <a:gd name="T37" fmla="*/ 2147483646 h 204"/>
                        <a:gd name="T38" fmla="*/ 977788971 w 1153"/>
                        <a:gd name="T39" fmla="*/ 2147483646 h 204"/>
                        <a:gd name="T40" fmla="*/ 110823374 w 1153"/>
                        <a:gd name="T41" fmla="*/ 2147483646 h 204"/>
                        <a:gd name="T42" fmla="*/ 58291092 w 1153"/>
                        <a:gd name="T43" fmla="*/ 2147483646 h 204"/>
                        <a:gd name="T44" fmla="*/ 27454914 w 1153"/>
                        <a:gd name="T45" fmla="*/ 2147483646 h 204"/>
                        <a:gd name="T46" fmla="*/ 0 w 1153"/>
                        <a:gd name="T47" fmla="*/ 2147483646 h 204"/>
                        <a:gd name="T48" fmla="*/ 104729546 w 1153"/>
                        <a:gd name="T49" fmla="*/ 2147483646 h 204"/>
                        <a:gd name="T50" fmla="*/ 132107322 w 1153"/>
                        <a:gd name="T51" fmla="*/ 1061739313 h 204"/>
                        <a:gd name="T52" fmla="*/ 565031642 w 1153"/>
                        <a:gd name="T53" fmla="*/ 1061739313 h 204"/>
                        <a:gd name="T54" fmla="*/ 740945113 w 1153"/>
                        <a:gd name="T55" fmla="*/ 2147483646 h 204"/>
                        <a:gd name="T56" fmla="*/ 910808931 w 1153"/>
                        <a:gd name="T57" fmla="*/ 2147483646 h 204"/>
                        <a:gd name="T58" fmla="*/ 1597885220 w 1153"/>
                        <a:gd name="T59" fmla="*/ 2147483646 h 204"/>
                        <a:gd name="T60" fmla="*/ 1708512776 w 1153"/>
                        <a:gd name="T61" fmla="*/ 2147483646 h 204"/>
                        <a:gd name="T62" fmla="*/ 1884463408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83" name="Freeform 548">
                      <a:extLst>
                        <a:ext uri="{FF2B5EF4-FFF2-40B4-BE49-F238E27FC236}">
                          <a16:creationId xmlns:a16="http://schemas.microsoft.com/office/drawing/2014/main" id="{7CF6B043-8792-4D21-A4DE-2065A149B93F}"/>
                        </a:ext>
                      </a:extLst>
                    </p:cNvPr>
                    <p:cNvSpPr>
                      <a:spLocks/>
                    </p:cNvSpPr>
                    <p:nvPr/>
                  </p:nvSpPr>
                  <p:spPr bwMode="auto">
                    <a:xfrm rot="5389413">
                      <a:off x="2332" y="2426"/>
                      <a:ext cx="539" cy="173"/>
                    </a:xfrm>
                    <a:custGeom>
                      <a:avLst/>
                      <a:gdLst>
                        <a:gd name="T0" fmla="*/ 0 w 247"/>
                        <a:gd name="T1" fmla="*/ 2147483646 h 69"/>
                        <a:gd name="T2" fmla="*/ 197734149 w 247"/>
                        <a:gd name="T3" fmla="*/ 2147483646 h 69"/>
                        <a:gd name="T4" fmla="*/ 706262142 w 247"/>
                        <a:gd name="T5" fmla="*/ 2147483646 h 69"/>
                        <a:gd name="T6" fmla="*/ 1936195045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1455939505 h 69"/>
                        <a:gd name="T20" fmla="*/ 1936195045 w 247"/>
                        <a:gd name="T21" fmla="*/ 507823836 h 69"/>
                        <a:gd name="T22" fmla="*/ 1714601666 w 247"/>
                        <a:gd name="T23" fmla="*/ 0 h 69"/>
                        <a:gd name="T24" fmla="*/ 1450466023 w 247"/>
                        <a:gd name="T25" fmla="*/ 507823836 h 69"/>
                        <a:gd name="T26" fmla="*/ 1162076347 w 247"/>
                        <a:gd name="T27" fmla="*/ 1273239473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80" name="Freeform 549">
                    <a:extLst>
                      <a:ext uri="{FF2B5EF4-FFF2-40B4-BE49-F238E27FC236}">
                        <a16:creationId xmlns:a16="http://schemas.microsoft.com/office/drawing/2014/main" id="{056BABC4-280B-4DAA-A60F-925BC47159E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81" name="Freeform 550">
                    <a:extLst>
                      <a:ext uri="{FF2B5EF4-FFF2-40B4-BE49-F238E27FC236}">
                        <a16:creationId xmlns:a16="http://schemas.microsoft.com/office/drawing/2014/main" id="{7C9A50B4-97A9-40A4-A894-FC07A72DBD56}"/>
                      </a:ext>
                    </a:extLst>
                  </p:cNvPr>
                  <p:cNvSpPr>
                    <a:spLocks/>
                  </p:cNvSpPr>
                  <p:nvPr/>
                </p:nvSpPr>
                <p:spPr bwMode="auto">
                  <a:xfrm rot="16173530" flipH="1">
                    <a:off x="3167" y="1271"/>
                    <a:ext cx="289" cy="47"/>
                  </a:xfrm>
                  <a:custGeom>
                    <a:avLst/>
                    <a:gdLst>
                      <a:gd name="T0" fmla="*/ 0 w 293"/>
                      <a:gd name="T1" fmla="*/ 27861 h 33"/>
                      <a:gd name="T2" fmla="*/ 0 w 293"/>
                      <a:gd name="T3" fmla="*/ 27102 h 33"/>
                      <a:gd name="T4" fmla="*/ 84 w 293"/>
                      <a:gd name="T5" fmla="*/ 7689 h 33"/>
                      <a:gd name="T6" fmla="*/ 101 w 293"/>
                      <a:gd name="T7" fmla="*/ 3791 h 33"/>
                      <a:gd name="T8" fmla="*/ 117 w 293"/>
                      <a:gd name="T9" fmla="*/ 3791 h 33"/>
                      <a:gd name="T10" fmla="*/ 137 w 293"/>
                      <a:gd name="T11" fmla="*/ 0 h 33"/>
                      <a:gd name="T12" fmla="*/ 149 w 293"/>
                      <a:gd name="T13" fmla="*/ 0 h 33"/>
                      <a:gd name="T14" fmla="*/ 165 w 293"/>
                      <a:gd name="T15" fmla="*/ 3791 h 33"/>
                      <a:gd name="T16" fmla="*/ 178 w 293"/>
                      <a:gd name="T17" fmla="*/ 5399 h 33"/>
                      <a:gd name="T18" fmla="*/ 193 w 293"/>
                      <a:gd name="T19" fmla="*/ 7689 h 33"/>
                      <a:gd name="T20" fmla="*/ 202 w 293"/>
                      <a:gd name="T21" fmla="*/ 11427 h 33"/>
                      <a:gd name="T22" fmla="*/ 210 w 293"/>
                      <a:gd name="T23" fmla="*/ 15597 h 33"/>
                      <a:gd name="T24" fmla="*/ 216 w 293"/>
                      <a:gd name="T25" fmla="*/ 19562 h 33"/>
                      <a:gd name="T26" fmla="*/ 219 w 293"/>
                      <a:gd name="T27" fmla="*/ 23180 h 33"/>
                      <a:gd name="T28" fmla="*/ 220 w 293"/>
                      <a:gd name="T29" fmla="*/ 27861 h 33"/>
                      <a:gd name="T30" fmla="*/ 219 w 293"/>
                      <a:gd name="T31" fmla="*/ 31638 h 33"/>
                      <a:gd name="T32" fmla="*/ 216 w 293"/>
                      <a:gd name="T33" fmla="*/ 36650 h 33"/>
                      <a:gd name="T34" fmla="*/ 210 w 293"/>
                      <a:gd name="T35" fmla="*/ 39681 h 33"/>
                      <a:gd name="T36" fmla="*/ 202 w 293"/>
                      <a:gd name="T37" fmla="*/ 45060 h 33"/>
                      <a:gd name="T38" fmla="*/ 193 w 293"/>
                      <a:gd name="T39" fmla="*/ 47977 h 33"/>
                      <a:gd name="T40" fmla="*/ 178 w 293"/>
                      <a:gd name="T41" fmla="*/ 50739 h 33"/>
                      <a:gd name="T42" fmla="*/ 165 w 293"/>
                      <a:gd name="T43" fmla="*/ 54671 h 33"/>
                      <a:gd name="T44" fmla="*/ 149 w 293"/>
                      <a:gd name="T45" fmla="*/ 54976 h 33"/>
                      <a:gd name="T46" fmla="*/ 138 w 293"/>
                      <a:gd name="T47" fmla="*/ 54976 h 33"/>
                      <a:gd name="T48" fmla="*/ 117 w 293"/>
                      <a:gd name="T49" fmla="*/ 54976 h 33"/>
                      <a:gd name="T50" fmla="*/ 101 w 293"/>
                      <a:gd name="T51" fmla="*/ 54671 h 33"/>
                      <a:gd name="T52" fmla="*/ 84 w 293"/>
                      <a:gd name="T53" fmla="*/ 47977 h 33"/>
                      <a:gd name="T54" fmla="*/ 0 w 293"/>
                      <a:gd name="T55" fmla="*/ 27861 h 33"/>
                      <a:gd name="T56" fmla="*/ 0 w 293"/>
                      <a:gd name="T57" fmla="*/ 2786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78" name="Line 551">
                  <a:extLst>
                    <a:ext uri="{FF2B5EF4-FFF2-40B4-BE49-F238E27FC236}">
                      <a16:creationId xmlns:a16="http://schemas.microsoft.com/office/drawing/2014/main" id="{A0020490-8907-4CFF-A9EA-DB1AC7F28BB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75" name="AutoShape 552">
                <a:extLst>
                  <a:ext uri="{FF2B5EF4-FFF2-40B4-BE49-F238E27FC236}">
                    <a16:creationId xmlns:a16="http://schemas.microsoft.com/office/drawing/2014/main" id="{495C2F10-406D-4702-A95E-E04566E8C1C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76" name="Line 553">
                <a:extLst>
                  <a:ext uri="{FF2B5EF4-FFF2-40B4-BE49-F238E27FC236}">
                    <a16:creationId xmlns:a16="http://schemas.microsoft.com/office/drawing/2014/main" id="{6B7F602F-EFF8-4427-BBA4-567F756EC8B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97" name="Group 567">
            <a:extLst>
              <a:ext uri="{FF2B5EF4-FFF2-40B4-BE49-F238E27FC236}">
                <a16:creationId xmlns:a16="http://schemas.microsoft.com/office/drawing/2014/main" id="{5BE1517A-3A0B-40E3-8565-EAB91DA1F578}"/>
              </a:ext>
            </a:extLst>
          </p:cNvPr>
          <p:cNvGrpSpPr>
            <a:grpSpLocks/>
          </p:cNvGrpSpPr>
          <p:nvPr/>
        </p:nvGrpSpPr>
        <p:grpSpPr bwMode="auto">
          <a:xfrm rot="10800000" flipH="1" flipV="1">
            <a:off x="1454150" y="2748056"/>
            <a:ext cx="311150" cy="490537"/>
            <a:chOff x="2820" y="264"/>
            <a:chExt cx="420" cy="1452"/>
          </a:xfrm>
        </p:grpSpPr>
        <p:sp>
          <p:nvSpPr>
            <p:cNvPr id="298" name="Line 568">
              <a:extLst>
                <a:ext uri="{FF2B5EF4-FFF2-40B4-BE49-F238E27FC236}">
                  <a16:creationId xmlns:a16="http://schemas.microsoft.com/office/drawing/2014/main" id="{C6F12BE7-A2F8-4E3D-8326-7CA7DD76F87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99" name="Group 569">
              <a:extLst>
                <a:ext uri="{FF2B5EF4-FFF2-40B4-BE49-F238E27FC236}">
                  <a16:creationId xmlns:a16="http://schemas.microsoft.com/office/drawing/2014/main" id="{F39D6DCA-C7E9-4C85-ACC7-BCE3F196CB63}"/>
                </a:ext>
              </a:extLst>
            </p:cNvPr>
            <p:cNvGrpSpPr>
              <a:grpSpLocks/>
            </p:cNvGrpSpPr>
            <p:nvPr/>
          </p:nvGrpSpPr>
          <p:grpSpPr bwMode="auto">
            <a:xfrm>
              <a:off x="2940" y="264"/>
              <a:ext cx="300" cy="1452"/>
              <a:chOff x="2940" y="264"/>
              <a:chExt cx="300" cy="1452"/>
            </a:xfrm>
          </p:grpSpPr>
          <p:grpSp>
            <p:nvGrpSpPr>
              <p:cNvPr id="300" name="Group 570">
                <a:extLst>
                  <a:ext uri="{FF2B5EF4-FFF2-40B4-BE49-F238E27FC236}">
                    <a16:creationId xmlns:a16="http://schemas.microsoft.com/office/drawing/2014/main" id="{D2D575E4-32D5-48D9-B14E-3D12DF49A2F3}"/>
                  </a:ext>
                </a:extLst>
              </p:cNvPr>
              <p:cNvGrpSpPr>
                <a:grpSpLocks/>
              </p:cNvGrpSpPr>
              <p:nvPr/>
            </p:nvGrpSpPr>
            <p:grpSpPr bwMode="auto">
              <a:xfrm>
                <a:off x="2940" y="264"/>
                <a:ext cx="252" cy="1368"/>
                <a:chOff x="3024" y="732"/>
                <a:chExt cx="252" cy="1368"/>
              </a:xfrm>
            </p:grpSpPr>
            <p:grpSp>
              <p:nvGrpSpPr>
                <p:cNvPr id="303" name="Group 571">
                  <a:extLst>
                    <a:ext uri="{FF2B5EF4-FFF2-40B4-BE49-F238E27FC236}">
                      <a16:creationId xmlns:a16="http://schemas.microsoft.com/office/drawing/2014/main" id="{BB722B05-2E3A-4FBA-9374-0FAFD90D685A}"/>
                    </a:ext>
                  </a:extLst>
                </p:cNvPr>
                <p:cNvGrpSpPr>
                  <a:grpSpLocks/>
                </p:cNvGrpSpPr>
                <p:nvPr/>
              </p:nvGrpSpPr>
              <p:grpSpPr bwMode="auto">
                <a:xfrm>
                  <a:off x="3024" y="732"/>
                  <a:ext cx="252" cy="1368"/>
                  <a:chOff x="3168" y="1008"/>
                  <a:chExt cx="484" cy="2448"/>
                </a:xfrm>
              </p:grpSpPr>
              <p:grpSp>
                <p:nvGrpSpPr>
                  <p:cNvPr id="305" name="Group 572">
                    <a:extLst>
                      <a:ext uri="{FF2B5EF4-FFF2-40B4-BE49-F238E27FC236}">
                        <a16:creationId xmlns:a16="http://schemas.microsoft.com/office/drawing/2014/main" id="{BC9ADF95-CE19-422B-A4A2-264C82BCE4F5}"/>
                      </a:ext>
                    </a:extLst>
                  </p:cNvPr>
                  <p:cNvGrpSpPr>
                    <a:grpSpLocks/>
                  </p:cNvGrpSpPr>
                  <p:nvPr/>
                </p:nvGrpSpPr>
                <p:grpSpPr bwMode="auto">
                  <a:xfrm>
                    <a:off x="3168" y="1008"/>
                    <a:ext cx="484" cy="2448"/>
                    <a:chOff x="2256" y="864"/>
                    <a:chExt cx="532" cy="2448"/>
                  </a:xfrm>
                </p:grpSpPr>
                <p:sp>
                  <p:nvSpPr>
                    <p:cNvPr id="308" name="Freeform 573">
                      <a:extLst>
                        <a:ext uri="{FF2B5EF4-FFF2-40B4-BE49-F238E27FC236}">
                          <a16:creationId xmlns:a16="http://schemas.microsoft.com/office/drawing/2014/main" id="{5BEB291A-8A29-4C96-9E48-50F4C908FB7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1316563413 w 1153"/>
                        <a:gd name="T37" fmla="*/ 2147483646 h 204"/>
                        <a:gd name="T38" fmla="*/ 977788971 w 1153"/>
                        <a:gd name="T39" fmla="*/ 2147483646 h 204"/>
                        <a:gd name="T40" fmla="*/ 110823374 w 1153"/>
                        <a:gd name="T41" fmla="*/ 2147483646 h 204"/>
                        <a:gd name="T42" fmla="*/ 58291092 w 1153"/>
                        <a:gd name="T43" fmla="*/ 2147483646 h 204"/>
                        <a:gd name="T44" fmla="*/ 27454914 w 1153"/>
                        <a:gd name="T45" fmla="*/ 2147483646 h 204"/>
                        <a:gd name="T46" fmla="*/ 0 w 1153"/>
                        <a:gd name="T47" fmla="*/ 2147483646 h 204"/>
                        <a:gd name="T48" fmla="*/ 104729546 w 1153"/>
                        <a:gd name="T49" fmla="*/ 2147483646 h 204"/>
                        <a:gd name="T50" fmla="*/ 132107322 w 1153"/>
                        <a:gd name="T51" fmla="*/ 1061739313 h 204"/>
                        <a:gd name="T52" fmla="*/ 565031642 w 1153"/>
                        <a:gd name="T53" fmla="*/ 1061739313 h 204"/>
                        <a:gd name="T54" fmla="*/ 740945113 w 1153"/>
                        <a:gd name="T55" fmla="*/ 2147483646 h 204"/>
                        <a:gd name="T56" fmla="*/ 910808931 w 1153"/>
                        <a:gd name="T57" fmla="*/ 2147483646 h 204"/>
                        <a:gd name="T58" fmla="*/ 1597885220 w 1153"/>
                        <a:gd name="T59" fmla="*/ 2147483646 h 204"/>
                        <a:gd name="T60" fmla="*/ 1708512776 w 1153"/>
                        <a:gd name="T61" fmla="*/ 2147483646 h 204"/>
                        <a:gd name="T62" fmla="*/ 1884463408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09" name="Freeform 574">
                      <a:extLst>
                        <a:ext uri="{FF2B5EF4-FFF2-40B4-BE49-F238E27FC236}">
                          <a16:creationId xmlns:a16="http://schemas.microsoft.com/office/drawing/2014/main" id="{745CD35B-39A8-4EFA-A938-8954D6DB25AB}"/>
                        </a:ext>
                      </a:extLst>
                    </p:cNvPr>
                    <p:cNvSpPr>
                      <a:spLocks/>
                    </p:cNvSpPr>
                    <p:nvPr/>
                  </p:nvSpPr>
                  <p:spPr bwMode="auto">
                    <a:xfrm rot="5389413">
                      <a:off x="2332" y="2426"/>
                      <a:ext cx="539" cy="173"/>
                    </a:xfrm>
                    <a:custGeom>
                      <a:avLst/>
                      <a:gdLst>
                        <a:gd name="T0" fmla="*/ 0 w 247"/>
                        <a:gd name="T1" fmla="*/ 2147483646 h 69"/>
                        <a:gd name="T2" fmla="*/ 197734149 w 247"/>
                        <a:gd name="T3" fmla="*/ 2147483646 h 69"/>
                        <a:gd name="T4" fmla="*/ 706262142 w 247"/>
                        <a:gd name="T5" fmla="*/ 2147483646 h 69"/>
                        <a:gd name="T6" fmla="*/ 1936195045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1455939505 h 69"/>
                        <a:gd name="T20" fmla="*/ 1936195045 w 247"/>
                        <a:gd name="T21" fmla="*/ 507823836 h 69"/>
                        <a:gd name="T22" fmla="*/ 1714601666 w 247"/>
                        <a:gd name="T23" fmla="*/ 0 h 69"/>
                        <a:gd name="T24" fmla="*/ 1450466023 w 247"/>
                        <a:gd name="T25" fmla="*/ 507823836 h 69"/>
                        <a:gd name="T26" fmla="*/ 1162076347 w 247"/>
                        <a:gd name="T27" fmla="*/ 1273239473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06" name="Freeform 575">
                    <a:extLst>
                      <a:ext uri="{FF2B5EF4-FFF2-40B4-BE49-F238E27FC236}">
                        <a16:creationId xmlns:a16="http://schemas.microsoft.com/office/drawing/2014/main" id="{66A92799-46A3-4526-8260-49FBFB20CC1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07" name="Freeform 576">
                    <a:extLst>
                      <a:ext uri="{FF2B5EF4-FFF2-40B4-BE49-F238E27FC236}">
                        <a16:creationId xmlns:a16="http://schemas.microsoft.com/office/drawing/2014/main" id="{67A54C37-D0DE-407F-9491-8BD455B30BF6}"/>
                      </a:ext>
                    </a:extLst>
                  </p:cNvPr>
                  <p:cNvSpPr>
                    <a:spLocks/>
                  </p:cNvSpPr>
                  <p:nvPr/>
                </p:nvSpPr>
                <p:spPr bwMode="auto">
                  <a:xfrm rot="16173530" flipH="1">
                    <a:off x="3167" y="1271"/>
                    <a:ext cx="289" cy="47"/>
                  </a:xfrm>
                  <a:custGeom>
                    <a:avLst/>
                    <a:gdLst>
                      <a:gd name="T0" fmla="*/ 0 w 293"/>
                      <a:gd name="T1" fmla="*/ 27861 h 33"/>
                      <a:gd name="T2" fmla="*/ 0 w 293"/>
                      <a:gd name="T3" fmla="*/ 27102 h 33"/>
                      <a:gd name="T4" fmla="*/ 84 w 293"/>
                      <a:gd name="T5" fmla="*/ 7689 h 33"/>
                      <a:gd name="T6" fmla="*/ 101 w 293"/>
                      <a:gd name="T7" fmla="*/ 3791 h 33"/>
                      <a:gd name="T8" fmla="*/ 117 w 293"/>
                      <a:gd name="T9" fmla="*/ 3791 h 33"/>
                      <a:gd name="T10" fmla="*/ 137 w 293"/>
                      <a:gd name="T11" fmla="*/ 0 h 33"/>
                      <a:gd name="T12" fmla="*/ 149 w 293"/>
                      <a:gd name="T13" fmla="*/ 0 h 33"/>
                      <a:gd name="T14" fmla="*/ 165 w 293"/>
                      <a:gd name="T15" fmla="*/ 3791 h 33"/>
                      <a:gd name="T16" fmla="*/ 178 w 293"/>
                      <a:gd name="T17" fmla="*/ 5399 h 33"/>
                      <a:gd name="T18" fmla="*/ 193 w 293"/>
                      <a:gd name="T19" fmla="*/ 7689 h 33"/>
                      <a:gd name="T20" fmla="*/ 202 w 293"/>
                      <a:gd name="T21" fmla="*/ 11427 h 33"/>
                      <a:gd name="T22" fmla="*/ 210 w 293"/>
                      <a:gd name="T23" fmla="*/ 15597 h 33"/>
                      <a:gd name="T24" fmla="*/ 216 w 293"/>
                      <a:gd name="T25" fmla="*/ 19562 h 33"/>
                      <a:gd name="T26" fmla="*/ 219 w 293"/>
                      <a:gd name="T27" fmla="*/ 23180 h 33"/>
                      <a:gd name="T28" fmla="*/ 220 w 293"/>
                      <a:gd name="T29" fmla="*/ 27861 h 33"/>
                      <a:gd name="T30" fmla="*/ 219 w 293"/>
                      <a:gd name="T31" fmla="*/ 31638 h 33"/>
                      <a:gd name="T32" fmla="*/ 216 w 293"/>
                      <a:gd name="T33" fmla="*/ 36650 h 33"/>
                      <a:gd name="T34" fmla="*/ 210 w 293"/>
                      <a:gd name="T35" fmla="*/ 39681 h 33"/>
                      <a:gd name="T36" fmla="*/ 202 w 293"/>
                      <a:gd name="T37" fmla="*/ 45060 h 33"/>
                      <a:gd name="T38" fmla="*/ 193 w 293"/>
                      <a:gd name="T39" fmla="*/ 47977 h 33"/>
                      <a:gd name="T40" fmla="*/ 178 w 293"/>
                      <a:gd name="T41" fmla="*/ 50739 h 33"/>
                      <a:gd name="T42" fmla="*/ 165 w 293"/>
                      <a:gd name="T43" fmla="*/ 54671 h 33"/>
                      <a:gd name="T44" fmla="*/ 149 w 293"/>
                      <a:gd name="T45" fmla="*/ 54976 h 33"/>
                      <a:gd name="T46" fmla="*/ 138 w 293"/>
                      <a:gd name="T47" fmla="*/ 54976 h 33"/>
                      <a:gd name="T48" fmla="*/ 117 w 293"/>
                      <a:gd name="T49" fmla="*/ 54976 h 33"/>
                      <a:gd name="T50" fmla="*/ 101 w 293"/>
                      <a:gd name="T51" fmla="*/ 54671 h 33"/>
                      <a:gd name="T52" fmla="*/ 84 w 293"/>
                      <a:gd name="T53" fmla="*/ 47977 h 33"/>
                      <a:gd name="T54" fmla="*/ 0 w 293"/>
                      <a:gd name="T55" fmla="*/ 27861 h 33"/>
                      <a:gd name="T56" fmla="*/ 0 w 293"/>
                      <a:gd name="T57" fmla="*/ 2786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04" name="Line 577">
                  <a:extLst>
                    <a:ext uri="{FF2B5EF4-FFF2-40B4-BE49-F238E27FC236}">
                      <a16:creationId xmlns:a16="http://schemas.microsoft.com/office/drawing/2014/main" id="{5B287D4C-975B-43E8-BEC6-DA7DFEB8B71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01" name="AutoShape 578">
                <a:extLst>
                  <a:ext uri="{FF2B5EF4-FFF2-40B4-BE49-F238E27FC236}">
                    <a16:creationId xmlns:a16="http://schemas.microsoft.com/office/drawing/2014/main" id="{A5D38585-08FE-4C9B-A0FF-EFF47EB7677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02" name="Line 579">
                <a:extLst>
                  <a:ext uri="{FF2B5EF4-FFF2-40B4-BE49-F238E27FC236}">
                    <a16:creationId xmlns:a16="http://schemas.microsoft.com/office/drawing/2014/main" id="{A87D3169-BB31-41F3-BF0C-E3E076A20CC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323" name="Group 498">
            <a:extLst>
              <a:ext uri="{FF2B5EF4-FFF2-40B4-BE49-F238E27FC236}">
                <a16:creationId xmlns:a16="http://schemas.microsoft.com/office/drawing/2014/main" id="{8716DFFF-970E-46E3-8E8C-A75CDFB07700}"/>
              </a:ext>
            </a:extLst>
          </p:cNvPr>
          <p:cNvGrpSpPr>
            <a:grpSpLocks/>
          </p:cNvGrpSpPr>
          <p:nvPr/>
        </p:nvGrpSpPr>
        <p:grpSpPr bwMode="auto">
          <a:xfrm rot="1336563" flipH="1">
            <a:off x="3327755" y="2898353"/>
            <a:ext cx="797029" cy="427579"/>
            <a:chOff x="4875" y="7237"/>
            <a:chExt cx="4230" cy="1883"/>
          </a:xfrm>
        </p:grpSpPr>
        <p:sp>
          <p:nvSpPr>
            <p:cNvPr id="324" name="Arc 499">
              <a:extLst>
                <a:ext uri="{FF2B5EF4-FFF2-40B4-BE49-F238E27FC236}">
                  <a16:creationId xmlns:a16="http://schemas.microsoft.com/office/drawing/2014/main" id="{983F097D-648E-4E1E-87A7-9BE9BBE224C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5" name="AutoShape 500">
              <a:extLst>
                <a:ext uri="{FF2B5EF4-FFF2-40B4-BE49-F238E27FC236}">
                  <a16:creationId xmlns:a16="http://schemas.microsoft.com/office/drawing/2014/main" id="{AC913F8A-95D6-4A64-952C-560B4CF024E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327" name="Group 541">
            <a:extLst>
              <a:ext uri="{FF2B5EF4-FFF2-40B4-BE49-F238E27FC236}">
                <a16:creationId xmlns:a16="http://schemas.microsoft.com/office/drawing/2014/main" id="{929BC85D-773E-4936-BF1F-A8EDA0708E13}"/>
              </a:ext>
            </a:extLst>
          </p:cNvPr>
          <p:cNvGrpSpPr>
            <a:grpSpLocks/>
          </p:cNvGrpSpPr>
          <p:nvPr/>
        </p:nvGrpSpPr>
        <p:grpSpPr bwMode="auto">
          <a:xfrm rot="18829803" flipH="1" flipV="1">
            <a:off x="2660012" y="2093444"/>
            <a:ext cx="311150" cy="490537"/>
            <a:chOff x="2820" y="264"/>
            <a:chExt cx="420" cy="1452"/>
          </a:xfrm>
        </p:grpSpPr>
        <p:sp>
          <p:nvSpPr>
            <p:cNvPr id="328" name="Line 542">
              <a:extLst>
                <a:ext uri="{FF2B5EF4-FFF2-40B4-BE49-F238E27FC236}">
                  <a16:creationId xmlns:a16="http://schemas.microsoft.com/office/drawing/2014/main" id="{06825D6D-9C64-4977-94AB-FACEBCA4EAD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29" name="Group 543">
              <a:extLst>
                <a:ext uri="{FF2B5EF4-FFF2-40B4-BE49-F238E27FC236}">
                  <a16:creationId xmlns:a16="http://schemas.microsoft.com/office/drawing/2014/main" id="{354B8CB3-2EDF-4324-AB22-33D3CE6BAABE}"/>
                </a:ext>
              </a:extLst>
            </p:cNvPr>
            <p:cNvGrpSpPr>
              <a:grpSpLocks/>
            </p:cNvGrpSpPr>
            <p:nvPr/>
          </p:nvGrpSpPr>
          <p:grpSpPr bwMode="auto">
            <a:xfrm>
              <a:off x="2940" y="264"/>
              <a:ext cx="300" cy="1452"/>
              <a:chOff x="2940" y="264"/>
              <a:chExt cx="300" cy="1452"/>
            </a:xfrm>
          </p:grpSpPr>
          <p:grpSp>
            <p:nvGrpSpPr>
              <p:cNvPr id="330" name="Group 544">
                <a:extLst>
                  <a:ext uri="{FF2B5EF4-FFF2-40B4-BE49-F238E27FC236}">
                    <a16:creationId xmlns:a16="http://schemas.microsoft.com/office/drawing/2014/main" id="{D624CFC1-5BC0-4F29-A49A-F1DEE3E5A8E5}"/>
                  </a:ext>
                </a:extLst>
              </p:cNvPr>
              <p:cNvGrpSpPr>
                <a:grpSpLocks/>
              </p:cNvGrpSpPr>
              <p:nvPr/>
            </p:nvGrpSpPr>
            <p:grpSpPr bwMode="auto">
              <a:xfrm>
                <a:off x="2940" y="264"/>
                <a:ext cx="252" cy="1368"/>
                <a:chOff x="3024" y="732"/>
                <a:chExt cx="252" cy="1368"/>
              </a:xfrm>
            </p:grpSpPr>
            <p:grpSp>
              <p:nvGrpSpPr>
                <p:cNvPr id="333" name="Group 545">
                  <a:extLst>
                    <a:ext uri="{FF2B5EF4-FFF2-40B4-BE49-F238E27FC236}">
                      <a16:creationId xmlns:a16="http://schemas.microsoft.com/office/drawing/2014/main" id="{C60ECD66-DD9D-4FEC-AEEE-AFE13A637EB4}"/>
                    </a:ext>
                  </a:extLst>
                </p:cNvPr>
                <p:cNvGrpSpPr>
                  <a:grpSpLocks/>
                </p:cNvGrpSpPr>
                <p:nvPr/>
              </p:nvGrpSpPr>
              <p:grpSpPr bwMode="auto">
                <a:xfrm>
                  <a:off x="3024" y="732"/>
                  <a:ext cx="252" cy="1368"/>
                  <a:chOff x="3168" y="1008"/>
                  <a:chExt cx="484" cy="2448"/>
                </a:xfrm>
              </p:grpSpPr>
              <p:grpSp>
                <p:nvGrpSpPr>
                  <p:cNvPr id="335" name="Group 546">
                    <a:extLst>
                      <a:ext uri="{FF2B5EF4-FFF2-40B4-BE49-F238E27FC236}">
                        <a16:creationId xmlns:a16="http://schemas.microsoft.com/office/drawing/2014/main" id="{C661B472-C3A2-49CE-9E76-2BEB6DBEB0A0}"/>
                      </a:ext>
                    </a:extLst>
                  </p:cNvPr>
                  <p:cNvGrpSpPr>
                    <a:grpSpLocks/>
                  </p:cNvGrpSpPr>
                  <p:nvPr/>
                </p:nvGrpSpPr>
                <p:grpSpPr bwMode="auto">
                  <a:xfrm>
                    <a:off x="3168" y="1008"/>
                    <a:ext cx="484" cy="2448"/>
                    <a:chOff x="2256" y="864"/>
                    <a:chExt cx="532" cy="2448"/>
                  </a:xfrm>
                </p:grpSpPr>
                <p:sp>
                  <p:nvSpPr>
                    <p:cNvPr id="338" name="Freeform 547">
                      <a:extLst>
                        <a:ext uri="{FF2B5EF4-FFF2-40B4-BE49-F238E27FC236}">
                          <a16:creationId xmlns:a16="http://schemas.microsoft.com/office/drawing/2014/main" id="{693EFBBD-E864-43D9-9AE3-031D6939898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1316563413 w 1153"/>
                        <a:gd name="T37" fmla="*/ 2147483646 h 204"/>
                        <a:gd name="T38" fmla="*/ 977788971 w 1153"/>
                        <a:gd name="T39" fmla="*/ 2147483646 h 204"/>
                        <a:gd name="T40" fmla="*/ 110823374 w 1153"/>
                        <a:gd name="T41" fmla="*/ 2147483646 h 204"/>
                        <a:gd name="T42" fmla="*/ 58291092 w 1153"/>
                        <a:gd name="T43" fmla="*/ 2147483646 h 204"/>
                        <a:gd name="T44" fmla="*/ 27454914 w 1153"/>
                        <a:gd name="T45" fmla="*/ 2147483646 h 204"/>
                        <a:gd name="T46" fmla="*/ 0 w 1153"/>
                        <a:gd name="T47" fmla="*/ 2147483646 h 204"/>
                        <a:gd name="T48" fmla="*/ 104729546 w 1153"/>
                        <a:gd name="T49" fmla="*/ 2147483646 h 204"/>
                        <a:gd name="T50" fmla="*/ 132107322 w 1153"/>
                        <a:gd name="T51" fmla="*/ 1061739313 h 204"/>
                        <a:gd name="T52" fmla="*/ 565031642 w 1153"/>
                        <a:gd name="T53" fmla="*/ 1061739313 h 204"/>
                        <a:gd name="T54" fmla="*/ 740945113 w 1153"/>
                        <a:gd name="T55" fmla="*/ 2147483646 h 204"/>
                        <a:gd name="T56" fmla="*/ 910808931 w 1153"/>
                        <a:gd name="T57" fmla="*/ 2147483646 h 204"/>
                        <a:gd name="T58" fmla="*/ 1597885220 w 1153"/>
                        <a:gd name="T59" fmla="*/ 2147483646 h 204"/>
                        <a:gd name="T60" fmla="*/ 1708512776 w 1153"/>
                        <a:gd name="T61" fmla="*/ 2147483646 h 204"/>
                        <a:gd name="T62" fmla="*/ 1884463408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39" name="Freeform 548">
                      <a:extLst>
                        <a:ext uri="{FF2B5EF4-FFF2-40B4-BE49-F238E27FC236}">
                          <a16:creationId xmlns:a16="http://schemas.microsoft.com/office/drawing/2014/main" id="{F47BD51F-75EB-4946-910B-617204440E03}"/>
                        </a:ext>
                      </a:extLst>
                    </p:cNvPr>
                    <p:cNvSpPr>
                      <a:spLocks/>
                    </p:cNvSpPr>
                    <p:nvPr/>
                  </p:nvSpPr>
                  <p:spPr bwMode="auto">
                    <a:xfrm rot="5389413">
                      <a:off x="2332" y="2426"/>
                      <a:ext cx="539" cy="173"/>
                    </a:xfrm>
                    <a:custGeom>
                      <a:avLst/>
                      <a:gdLst>
                        <a:gd name="T0" fmla="*/ 0 w 247"/>
                        <a:gd name="T1" fmla="*/ 2147483646 h 69"/>
                        <a:gd name="T2" fmla="*/ 197734149 w 247"/>
                        <a:gd name="T3" fmla="*/ 2147483646 h 69"/>
                        <a:gd name="T4" fmla="*/ 706262142 w 247"/>
                        <a:gd name="T5" fmla="*/ 2147483646 h 69"/>
                        <a:gd name="T6" fmla="*/ 1936195045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1455939505 h 69"/>
                        <a:gd name="T20" fmla="*/ 1936195045 w 247"/>
                        <a:gd name="T21" fmla="*/ 507823836 h 69"/>
                        <a:gd name="T22" fmla="*/ 1714601666 w 247"/>
                        <a:gd name="T23" fmla="*/ 0 h 69"/>
                        <a:gd name="T24" fmla="*/ 1450466023 w 247"/>
                        <a:gd name="T25" fmla="*/ 507823836 h 69"/>
                        <a:gd name="T26" fmla="*/ 1162076347 w 247"/>
                        <a:gd name="T27" fmla="*/ 1273239473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36" name="Freeform 549">
                    <a:extLst>
                      <a:ext uri="{FF2B5EF4-FFF2-40B4-BE49-F238E27FC236}">
                        <a16:creationId xmlns:a16="http://schemas.microsoft.com/office/drawing/2014/main" id="{ED0D7B1B-5D49-4C89-9CF4-EA11526F51FB}"/>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37" name="Freeform 550">
                    <a:extLst>
                      <a:ext uri="{FF2B5EF4-FFF2-40B4-BE49-F238E27FC236}">
                        <a16:creationId xmlns:a16="http://schemas.microsoft.com/office/drawing/2014/main" id="{15B47C11-8894-4701-8A22-E5E8D314A122}"/>
                      </a:ext>
                    </a:extLst>
                  </p:cNvPr>
                  <p:cNvSpPr>
                    <a:spLocks/>
                  </p:cNvSpPr>
                  <p:nvPr/>
                </p:nvSpPr>
                <p:spPr bwMode="auto">
                  <a:xfrm rot="16173530" flipH="1">
                    <a:off x="3167" y="1271"/>
                    <a:ext cx="289" cy="47"/>
                  </a:xfrm>
                  <a:custGeom>
                    <a:avLst/>
                    <a:gdLst>
                      <a:gd name="T0" fmla="*/ 0 w 293"/>
                      <a:gd name="T1" fmla="*/ 27861 h 33"/>
                      <a:gd name="T2" fmla="*/ 0 w 293"/>
                      <a:gd name="T3" fmla="*/ 27102 h 33"/>
                      <a:gd name="T4" fmla="*/ 84 w 293"/>
                      <a:gd name="T5" fmla="*/ 7689 h 33"/>
                      <a:gd name="T6" fmla="*/ 101 w 293"/>
                      <a:gd name="T7" fmla="*/ 3791 h 33"/>
                      <a:gd name="T8" fmla="*/ 117 w 293"/>
                      <a:gd name="T9" fmla="*/ 3791 h 33"/>
                      <a:gd name="T10" fmla="*/ 137 w 293"/>
                      <a:gd name="T11" fmla="*/ 0 h 33"/>
                      <a:gd name="T12" fmla="*/ 149 w 293"/>
                      <a:gd name="T13" fmla="*/ 0 h 33"/>
                      <a:gd name="T14" fmla="*/ 165 w 293"/>
                      <a:gd name="T15" fmla="*/ 3791 h 33"/>
                      <a:gd name="T16" fmla="*/ 178 w 293"/>
                      <a:gd name="T17" fmla="*/ 5399 h 33"/>
                      <a:gd name="T18" fmla="*/ 193 w 293"/>
                      <a:gd name="T19" fmla="*/ 7689 h 33"/>
                      <a:gd name="T20" fmla="*/ 202 w 293"/>
                      <a:gd name="T21" fmla="*/ 11427 h 33"/>
                      <a:gd name="T22" fmla="*/ 210 w 293"/>
                      <a:gd name="T23" fmla="*/ 15597 h 33"/>
                      <a:gd name="T24" fmla="*/ 216 w 293"/>
                      <a:gd name="T25" fmla="*/ 19562 h 33"/>
                      <a:gd name="T26" fmla="*/ 219 w 293"/>
                      <a:gd name="T27" fmla="*/ 23180 h 33"/>
                      <a:gd name="T28" fmla="*/ 220 w 293"/>
                      <a:gd name="T29" fmla="*/ 27861 h 33"/>
                      <a:gd name="T30" fmla="*/ 219 w 293"/>
                      <a:gd name="T31" fmla="*/ 31638 h 33"/>
                      <a:gd name="T32" fmla="*/ 216 w 293"/>
                      <a:gd name="T33" fmla="*/ 36650 h 33"/>
                      <a:gd name="T34" fmla="*/ 210 w 293"/>
                      <a:gd name="T35" fmla="*/ 39681 h 33"/>
                      <a:gd name="T36" fmla="*/ 202 w 293"/>
                      <a:gd name="T37" fmla="*/ 45060 h 33"/>
                      <a:gd name="T38" fmla="*/ 193 w 293"/>
                      <a:gd name="T39" fmla="*/ 47977 h 33"/>
                      <a:gd name="T40" fmla="*/ 178 w 293"/>
                      <a:gd name="T41" fmla="*/ 50739 h 33"/>
                      <a:gd name="T42" fmla="*/ 165 w 293"/>
                      <a:gd name="T43" fmla="*/ 54671 h 33"/>
                      <a:gd name="T44" fmla="*/ 149 w 293"/>
                      <a:gd name="T45" fmla="*/ 54976 h 33"/>
                      <a:gd name="T46" fmla="*/ 138 w 293"/>
                      <a:gd name="T47" fmla="*/ 54976 h 33"/>
                      <a:gd name="T48" fmla="*/ 117 w 293"/>
                      <a:gd name="T49" fmla="*/ 54976 h 33"/>
                      <a:gd name="T50" fmla="*/ 101 w 293"/>
                      <a:gd name="T51" fmla="*/ 54671 h 33"/>
                      <a:gd name="T52" fmla="*/ 84 w 293"/>
                      <a:gd name="T53" fmla="*/ 47977 h 33"/>
                      <a:gd name="T54" fmla="*/ 0 w 293"/>
                      <a:gd name="T55" fmla="*/ 27861 h 33"/>
                      <a:gd name="T56" fmla="*/ 0 w 293"/>
                      <a:gd name="T57" fmla="*/ 2786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34" name="Line 551">
                  <a:extLst>
                    <a:ext uri="{FF2B5EF4-FFF2-40B4-BE49-F238E27FC236}">
                      <a16:creationId xmlns:a16="http://schemas.microsoft.com/office/drawing/2014/main" id="{AE032DF8-1F0B-44DB-829D-45ECA8F57D9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31" name="AutoShape 552">
                <a:extLst>
                  <a:ext uri="{FF2B5EF4-FFF2-40B4-BE49-F238E27FC236}">
                    <a16:creationId xmlns:a16="http://schemas.microsoft.com/office/drawing/2014/main" id="{8AD9BBAA-32B9-43B7-A400-07C65353C70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32" name="Line 553">
                <a:extLst>
                  <a:ext uri="{FF2B5EF4-FFF2-40B4-BE49-F238E27FC236}">
                    <a16:creationId xmlns:a16="http://schemas.microsoft.com/office/drawing/2014/main" id="{A6BC577C-063C-4B67-81E6-4BB782EA115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 name="Text Box 366">
            <a:extLst>
              <a:ext uri="{FF2B5EF4-FFF2-40B4-BE49-F238E27FC236}">
                <a16:creationId xmlns:a16="http://schemas.microsoft.com/office/drawing/2014/main" id="{58104E8B-0B00-FAE5-CD64-B131D1B96321}"/>
              </a:ext>
            </a:extLst>
          </p:cNvPr>
          <p:cNvSpPr txBox="1">
            <a:spLocks noChangeArrowheads="1"/>
          </p:cNvSpPr>
          <p:nvPr/>
        </p:nvSpPr>
        <p:spPr bwMode="auto">
          <a:xfrm>
            <a:off x="3643313" y="2597294"/>
            <a:ext cx="979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t>tonneau</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DB2D488E-0B20-4B17-B745-8EA62F0B7C16}"/>
              </a:ext>
            </a:extLst>
          </p:cNvPr>
          <p:cNvSpPr txBox="1">
            <a:spLocks noChangeArrowheads="1"/>
          </p:cNvSpPr>
          <p:nvPr/>
        </p:nvSpPr>
        <p:spPr bwMode="auto">
          <a:xfrm>
            <a:off x="669925" y="6527800"/>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P-27.04.02</a:t>
            </a:r>
          </a:p>
        </p:txBody>
      </p:sp>
      <p:sp>
        <p:nvSpPr>
          <p:cNvPr id="16391" name="Rectangle 98">
            <a:extLst>
              <a:ext uri="{FF2B5EF4-FFF2-40B4-BE49-F238E27FC236}">
                <a16:creationId xmlns:a16="http://schemas.microsoft.com/office/drawing/2014/main" id="{A4B98959-7ED4-482C-995F-2D1FFD306075}"/>
              </a:ext>
            </a:extLst>
          </p:cNvPr>
          <p:cNvSpPr>
            <a:spLocks noChangeArrowheads="1"/>
          </p:cNvSpPr>
          <p:nvPr/>
        </p:nvSpPr>
        <p:spPr bwMode="auto">
          <a:xfrm>
            <a:off x="1609725" y="184120"/>
            <a:ext cx="68992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en-US" sz="2000" b="1" dirty="0"/>
              <a:t>P-27.04 </a:t>
            </a:r>
            <a:r>
              <a:rPr lang="fr-FR" sz="2000" b="1" dirty="0"/>
              <a:t>Aileron de requin inversé avec tonneau.</a:t>
            </a:r>
            <a:endParaRPr lang="de-DE" sz="2000" dirty="0"/>
          </a:p>
        </p:txBody>
      </p:sp>
      <p:sp>
        <p:nvSpPr>
          <p:cNvPr id="150" name="Arc 417">
            <a:extLst>
              <a:ext uri="{FF2B5EF4-FFF2-40B4-BE49-F238E27FC236}">
                <a16:creationId xmlns:a16="http://schemas.microsoft.com/office/drawing/2014/main" id="{6B770C8A-6D88-4E45-A170-17DEA9BCE37F}"/>
              </a:ext>
            </a:extLst>
          </p:cNvPr>
          <p:cNvSpPr>
            <a:spLocks/>
          </p:cNvSpPr>
          <p:nvPr/>
        </p:nvSpPr>
        <p:spPr bwMode="auto">
          <a:xfrm flipH="1" flipV="1">
            <a:off x="4622801" y="3821112"/>
            <a:ext cx="328613" cy="412750"/>
          </a:xfrm>
          <a:custGeom>
            <a:avLst/>
            <a:gdLst>
              <a:gd name="T0" fmla="*/ 2147483646 w 16725"/>
              <a:gd name="T1" fmla="*/ 0 h 21358"/>
              <a:gd name="T2" fmla="*/ 2147483646 w 16725"/>
              <a:gd name="T3" fmla="*/ 2147483646 h 21358"/>
              <a:gd name="T4" fmla="*/ 0 w 16725"/>
              <a:gd name="T5" fmla="*/ 2147483646 h 21358"/>
              <a:gd name="T6" fmla="*/ 0 60000 65536"/>
              <a:gd name="T7" fmla="*/ 0 60000 65536"/>
              <a:gd name="T8" fmla="*/ 0 60000 65536"/>
            </a:gdLst>
            <a:ahLst/>
            <a:cxnLst>
              <a:cxn ang="T6">
                <a:pos x="T0" y="T1"/>
              </a:cxn>
              <a:cxn ang="T7">
                <a:pos x="T2" y="T3"/>
              </a:cxn>
              <a:cxn ang="T8">
                <a:pos x="T4" y="T5"/>
              </a:cxn>
            </a:cxnLst>
            <a:rect l="0" t="0" r="r" b="b"/>
            <a:pathLst>
              <a:path w="16725" h="21358" fill="none" extrusionOk="0">
                <a:moveTo>
                  <a:pt x="3222" y="-1"/>
                </a:moveTo>
                <a:cubicBezTo>
                  <a:pt x="8521" y="799"/>
                  <a:pt x="13333" y="3539"/>
                  <a:pt x="16724" y="7689"/>
                </a:cubicBezTo>
              </a:path>
              <a:path w="16725" h="21358" stroke="0" extrusionOk="0">
                <a:moveTo>
                  <a:pt x="3222" y="-1"/>
                </a:moveTo>
                <a:cubicBezTo>
                  <a:pt x="8521" y="799"/>
                  <a:pt x="13333" y="3539"/>
                  <a:pt x="16724" y="7689"/>
                </a:cubicBezTo>
                <a:lnTo>
                  <a:pt x="0" y="21358"/>
                </a:lnTo>
                <a:lnTo>
                  <a:pt x="3222"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1" name="Line 418">
            <a:extLst>
              <a:ext uri="{FF2B5EF4-FFF2-40B4-BE49-F238E27FC236}">
                <a16:creationId xmlns:a16="http://schemas.microsoft.com/office/drawing/2014/main" id="{A68A65B0-F319-4BAD-919D-D22F08FAE939}"/>
              </a:ext>
            </a:extLst>
          </p:cNvPr>
          <p:cNvSpPr>
            <a:spLocks noChangeShapeType="1"/>
          </p:cNvSpPr>
          <p:nvPr/>
        </p:nvSpPr>
        <p:spPr bwMode="auto">
          <a:xfrm flipH="1" flipV="1">
            <a:off x="2317751" y="1855788"/>
            <a:ext cx="2322513" cy="22494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2" name="Arc 419">
            <a:extLst>
              <a:ext uri="{FF2B5EF4-FFF2-40B4-BE49-F238E27FC236}">
                <a16:creationId xmlns:a16="http://schemas.microsoft.com/office/drawing/2014/main" id="{EFEEEC91-4AEF-47D3-AAA3-A6627D4E9B0E}"/>
              </a:ext>
            </a:extLst>
          </p:cNvPr>
          <p:cNvSpPr>
            <a:spLocks/>
          </p:cNvSpPr>
          <p:nvPr/>
        </p:nvSpPr>
        <p:spPr bwMode="auto">
          <a:xfrm>
            <a:off x="1595438" y="1738313"/>
            <a:ext cx="754063" cy="417512"/>
          </a:xfrm>
          <a:custGeom>
            <a:avLst/>
            <a:gdLst>
              <a:gd name="T0" fmla="*/ 0 w 38300"/>
              <a:gd name="T1" fmla="*/ 2147483646 h 21600"/>
              <a:gd name="T2" fmla="*/ 2147483646 w 38300"/>
              <a:gd name="T3" fmla="*/ 2147483646 h 21600"/>
              <a:gd name="T4" fmla="*/ 2147483646 w 38300"/>
              <a:gd name="T5" fmla="*/ 2147483646 h 21600"/>
              <a:gd name="T6" fmla="*/ 0 60000 65536"/>
              <a:gd name="T7" fmla="*/ 0 60000 65536"/>
              <a:gd name="T8" fmla="*/ 0 60000 65536"/>
            </a:gdLst>
            <a:ahLst/>
            <a:cxnLst>
              <a:cxn ang="T6">
                <a:pos x="T0" y="T1"/>
              </a:cxn>
              <a:cxn ang="T7">
                <a:pos x="T2" y="T3"/>
              </a:cxn>
              <a:cxn ang="T8">
                <a:pos x="T4" y="T5"/>
              </a:cxn>
            </a:cxnLst>
            <a:rect l="0" t="0" r="r" b="b"/>
            <a:pathLst>
              <a:path w="38300" h="21600" fill="none" extrusionOk="0">
                <a:moveTo>
                  <a:pt x="0" y="20556"/>
                </a:moveTo>
                <a:cubicBezTo>
                  <a:pt x="557" y="9045"/>
                  <a:pt x="10051" y="0"/>
                  <a:pt x="21575" y="0"/>
                </a:cubicBezTo>
                <a:cubicBezTo>
                  <a:pt x="28057" y="0"/>
                  <a:pt x="34197" y="2911"/>
                  <a:pt x="38299" y="7931"/>
                </a:cubicBezTo>
              </a:path>
              <a:path w="38300" h="21600" stroke="0" extrusionOk="0">
                <a:moveTo>
                  <a:pt x="0" y="20556"/>
                </a:moveTo>
                <a:cubicBezTo>
                  <a:pt x="557" y="9045"/>
                  <a:pt x="10051" y="0"/>
                  <a:pt x="21575" y="0"/>
                </a:cubicBezTo>
                <a:cubicBezTo>
                  <a:pt x="28057" y="0"/>
                  <a:pt x="34197" y="2911"/>
                  <a:pt x="38299" y="7931"/>
                </a:cubicBezTo>
                <a:lnTo>
                  <a:pt x="21575" y="21600"/>
                </a:lnTo>
                <a:lnTo>
                  <a:pt x="0" y="2055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9" name="Arc 420">
            <a:extLst>
              <a:ext uri="{FF2B5EF4-FFF2-40B4-BE49-F238E27FC236}">
                <a16:creationId xmlns:a16="http://schemas.microsoft.com/office/drawing/2014/main" id="{F1D4682C-94B1-4385-B8B8-D4E1BF69B2EA}"/>
              </a:ext>
            </a:extLst>
          </p:cNvPr>
          <p:cNvSpPr>
            <a:spLocks/>
          </p:cNvSpPr>
          <p:nvPr/>
        </p:nvSpPr>
        <p:spPr bwMode="auto">
          <a:xfrm rot="15824085">
            <a:off x="1585913" y="3862387"/>
            <a:ext cx="488950" cy="415925"/>
          </a:xfrm>
          <a:custGeom>
            <a:avLst/>
            <a:gdLst>
              <a:gd name="T0" fmla="*/ 0 w 23050"/>
              <a:gd name="T1" fmla="*/ 2147483646 h 21600"/>
              <a:gd name="T2" fmla="*/ 2147483646 w 23050"/>
              <a:gd name="T3" fmla="*/ 2147483646 h 21600"/>
              <a:gd name="T4" fmla="*/ 2147483646 w 23050"/>
              <a:gd name="T5" fmla="*/ 2147483646 h 21600"/>
              <a:gd name="T6" fmla="*/ 0 60000 65536"/>
              <a:gd name="T7" fmla="*/ 0 60000 65536"/>
              <a:gd name="T8" fmla="*/ 0 60000 65536"/>
            </a:gdLst>
            <a:ahLst/>
            <a:cxnLst>
              <a:cxn ang="T6">
                <a:pos x="T0" y="T1"/>
              </a:cxn>
              <a:cxn ang="T7">
                <a:pos x="T2" y="T3"/>
              </a:cxn>
              <a:cxn ang="T8">
                <a:pos x="T4" y="T5"/>
              </a:cxn>
            </a:cxnLst>
            <a:rect l="0" t="0" r="r" b="b"/>
            <a:pathLst>
              <a:path w="23050" h="21600" fill="none" extrusionOk="0">
                <a:moveTo>
                  <a:pt x="-1" y="17718"/>
                </a:moveTo>
                <a:cubicBezTo>
                  <a:pt x="1874" y="7456"/>
                  <a:pt x="10815" y="0"/>
                  <a:pt x="21248" y="0"/>
                </a:cubicBezTo>
                <a:cubicBezTo>
                  <a:pt x="21849" y="0"/>
                  <a:pt x="22450" y="25"/>
                  <a:pt x="23049" y="75"/>
                </a:cubicBezTo>
              </a:path>
              <a:path w="23050" h="21600" stroke="0" extrusionOk="0">
                <a:moveTo>
                  <a:pt x="-1" y="17718"/>
                </a:moveTo>
                <a:cubicBezTo>
                  <a:pt x="1874" y="7456"/>
                  <a:pt x="10815" y="0"/>
                  <a:pt x="21248" y="0"/>
                </a:cubicBezTo>
                <a:cubicBezTo>
                  <a:pt x="21849" y="0"/>
                  <a:pt x="22450" y="25"/>
                  <a:pt x="23049" y="75"/>
                </a:cubicBezTo>
                <a:lnTo>
                  <a:pt x="21248" y="21600"/>
                </a:lnTo>
                <a:lnTo>
                  <a:pt x="-1" y="1771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6" name="Line 421">
            <a:extLst>
              <a:ext uri="{FF2B5EF4-FFF2-40B4-BE49-F238E27FC236}">
                <a16:creationId xmlns:a16="http://schemas.microsoft.com/office/drawing/2014/main" id="{C1A9869A-8645-445C-AC30-AC0A3C7CF5AE}"/>
              </a:ext>
            </a:extLst>
          </p:cNvPr>
          <p:cNvSpPr>
            <a:spLocks noChangeShapeType="1"/>
          </p:cNvSpPr>
          <p:nvPr/>
        </p:nvSpPr>
        <p:spPr bwMode="auto">
          <a:xfrm flipH="1">
            <a:off x="4891088" y="4232909"/>
            <a:ext cx="923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7" name="Line 422">
            <a:extLst>
              <a:ext uri="{FF2B5EF4-FFF2-40B4-BE49-F238E27FC236}">
                <a16:creationId xmlns:a16="http://schemas.microsoft.com/office/drawing/2014/main" id="{52AF24E4-0315-4DC7-8235-82C9BF656DD0}"/>
              </a:ext>
            </a:extLst>
          </p:cNvPr>
          <p:cNvSpPr>
            <a:spLocks noChangeShapeType="1"/>
          </p:cNvSpPr>
          <p:nvPr/>
        </p:nvSpPr>
        <p:spPr bwMode="auto">
          <a:xfrm flipH="1" flipV="1">
            <a:off x="1984058" y="4296409"/>
            <a:ext cx="2181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8" name="Line 423">
            <a:extLst>
              <a:ext uri="{FF2B5EF4-FFF2-40B4-BE49-F238E27FC236}">
                <a16:creationId xmlns:a16="http://schemas.microsoft.com/office/drawing/2014/main" id="{E65F3E0C-4302-4F9C-B514-3C8CD66B6224}"/>
              </a:ext>
            </a:extLst>
          </p:cNvPr>
          <p:cNvSpPr>
            <a:spLocks noChangeShapeType="1"/>
          </p:cNvSpPr>
          <p:nvPr/>
        </p:nvSpPr>
        <p:spPr bwMode="auto">
          <a:xfrm flipH="1">
            <a:off x="1595438" y="2139949"/>
            <a:ext cx="3175" cy="17406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9" name="AutoShape 437">
            <a:extLst>
              <a:ext uri="{FF2B5EF4-FFF2-40B4-BE49-F238E27FC236}">
                <a16:creationId xmlns:a16="http://schemas.microsoft.com/office/drawing/2014/main" id="{6FB71129-F840-4F2A-92B6-BB6EEEAC45EC}"/>
              </a:ext>
            </a:extLst>
          </p:cNvPr>
          <p:cNvSpPr>
            <a:spLocks noChangeArrowheads="1"/>
          </p:cNvSpPr>
          <p:nvPr/>
        </p:nvSpPr>
        <p:spPr bwMode="auto">
          <a:xfrm>
            <a:off x="3834955" y="4205182"/>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10" name="AutoShape 451">
            <a:extLst>
              <a:ext uri="{FF2B5EF4-FFF2-40B4-BE49-F238E27FC236}">
                <a16:creationId xmlns:a16="http://schemas.microsoft.com/office/drawing/2014/main" id="{712C8274-8E39-4E81-9BD5-EA339DA0C609}"/>
              </a:ext>
            </a:extLst>
          </p:cNvPr>
          <p:cNvSpPr>
            <a:spLocks noChangeArrowheads="1"/>
          </p:cNvSpPr>
          <p:nvPr/>
        </p:nvSpPr>
        <p:spPr bwMode="auto">
          <a:xfrm flipH="1">
            <a:off x="5411649" y="4136723"/>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42" name="Group 403">
            <a:extLst>
              <a:ext uri="{FF2B5EF4-FFF2-40B4-BE49-F238E27FC236}">
                <a16:creationId xmlns:a16="http://schemas.microsoft.com/office/drawing/2014/main" id="{DEF55167-3473-4F43-ACA6-7EC6145DFA71}"/>
              </a:ext>
            </a:extLst>
          </p:cNvPr>
          <p:cNvGrpSpPr>
            <a:grpSpLocks/>
          </p:cNvGrpSpPr>
          <p:nvPr/>
        </p:nvGrpSpPr>
        <p:grpSpPr bwMode="auto">
          <a:xfrm rot="16200000" flipH="1" flipV="1">
            <a:off x="6069489" y="3989545"/>
            <a:ext cx="311150" cy="490537"/>
            <a:chOff x="2820" y="264"/>
            <a:chExt cx="420" cy="1452"/>
          </a:xfrm>
        </p:grpSpPr>
        <p:sp>
          <p:nvSpPr>
            <p:cNvPr id="243" name="Line 404">
              <a:extLst>
                <a:ext uri="{FF2B5EF4-FFF2-40B4-BE49-F238E27FC236}">
                  <a16:creationId xmlns:a16="http://schemas.microsoft.com/office/drawing/2014/main" id="{AA65B707-85F8-4543-8FBE-5E3DB2093F6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4" name="Group 405">
              <a:extLst>
                <a:ext uri="{FF2B5EF4-FFF2-40B4-BE49-F238E27FC236}">
                  <a16:creationId xmlns:a16="http://schemas.microsoft.com/office/drawing/2014/main" id="{96C8934C-2F11-488D-BE37-48F18CACDFA0}"/>
                </a:ext>
              </a:extLst>
            </p:cNvPr>
            <p:cNvGrpSpPr>
              <a:grpSpLocks/>
            </p:cNvGrpSpPr>
            <p:nvPr/>
          </p:nvGrpSpPr>
          <p:grpSpPr bwMode="auto">
            <a:xfrm>
              <a:off x="2940" y="264"/>
              <a:ext cx="300" cy="1452"/>
              <a:chOff x="2940" y="264"/>
              <a:chExt cx="300" cy="1452"/>
            </a:xfrm>
          </p:grpSpPr>
          <p:grpSp>
            <p:nvGrpSpPr>
              <p:cNvPr id="245" name="Group 406">
                <a:extLst>
                  <a:ext uri="{FF2B5EF4-FFF2-40B4-BE49-F238E27FC236}">
                    <a16:creationId xmlns:a16="http://schemas.microsoft.com/office/drawing/2014/main" id="{A57C83FC-F584-4472-9918-2CC21B7ED41C}"/>
                  </a:ext>
                </a:extLst>
              </p:cNvPr>
              <p:cNvGrpSpPr>
                <a:grpSpLocks/>
              </p:cNvGrpSpPr>
              <p:nvPr/>
            </p:nvGrpSpPr>
            <p:grpSpPr bwMode="auto">
              <a:xfrm>
                <a:off x="2940" y="264"/>
                <a:ext cx="252" cy="1368"/>
                <a:chOff x="3024" y="732"/>
                <a:chExt cx="252" cy="1368"/>
              </a:xfrm>
            </p:grpSpPr>
            <p:grpSp>
              <p:nvGrpSpPr>
                <p:cNvPr id="248" name="Group 407">
                  <a:extLst>
                    <a:ext uri="{FF2B5EF4-FFF2-40B4-BE49-F238E27FC236}">
                      <a16:creationId xmlns:a16="http://schemas.microsoft.com/office/drawing/2014/main" id="{F0FE92D4-B24A-4C28-9942-4F7FE5C9945A}"/>
                    </a:ext>
                  </a:extLst>
                </p:cNvPr>
                <p:cNvGrpSpPr>
                  <a:grpSpLocks/>
                </p:cNvGrpSpPr>
                <p:nvPr/>
              </p:nvGrpSpPr>
              <p:grpSpPr bwMode="auto">
                <a:xfrm>
                  <a:off x="3024" y="732"/>
                  <a:ext cx="252" cy="1368"/>
                  <a:chOff x="3168" y="1008"/>
                  <a:chExt cx="484" cy="2448"/>
                </a:xfrm>
              </p:grpSpPr>
              <p:grpSp>
                <p:nvGrpSpPr>
                  <p:cNvPr id="250" name="Group 408">
                    <a:extLst>
                      <a:ext uri="{FF2B5EF4-FFF2-40B4-BE49-F238E27FC236}">
                        <a16:creationId xmlns:a16="http://schemas.microsoft.com/office/drawing/2014/main" id="{0F017321-23AF-4AB5-93DB-1B2FEC3A7573}"/>
                      </a:ext>
                    </a:extLst>
                  </p:cNvPr>
                  <p:cNvGrpSpPr>
                    <a:grpSpLocks/>
                  </p:cNvGrpSpPr>
                  <p:nvPr/>
                </p:nvGrpSpPr>
                <p:grpSpPr bwMode="auto">
                  <a:xfrm>
                    <a:off x="3168" y="1008"/>
                    <a:ext cx="484" cy="2448"/>
                    <a:chOff x="2256" y="864"/>
                    <a:chExt cx="532" cy="2448"/>
                  </a:xfrm>
                </p:grpSpPr>
                <p:sp>
                  <p:nvSpPr>
                    <p:cNvPr id="253" name="Freeform 409">
                      <a:extLst>
                        <a:ext uri="{FF2B5EF4-FFF2-40B4-BE49-F238E27FC236}">
                          <a16:creationId xmlns:a16="http://schemas.microsoft.com/office/drawing/2014/main" id="{A09F3138-EC54-4ED4-A821-9273EDC8D92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1316563413 w 1153"/>
                        <a:gd name="T37" fmla="*/ 2147483646 h 204"/>
                        <a:gd name="T38" fmla="*/ 977788971 w 1153"/>
                        <a:gd name="T39" fmla="*/ 2147483646 h 204"/>
                        <a:gd name="T40" fmla="*/ 110823374 w 1153"/>
                        <a:gd name="T41" fmla="*/ 2147483646 h 204"/>
                        <a:gd name="T42" fmla="*/ 58291092 w 1153"/>
                        <a:gd name="T43" fmla="*/ 2147483646 h 204"/>
                        <a:gd name="T44" fmla="*/ 27454914 w 1153"/>
                        <a:gd name="T45" fmla="*/ 2147483646 h 204"/>
                        <a:gd name="T46" fmla="*/ 0 w 1153"/>
                        <a:gd name="T47" fmla="*/ 2147483646 h 204"/>
                        <a:gd name="T48" fmla="*/ 104729546 w 1153"/>
                        <a:gd name="T49" fmla="*/ 2147483646 h 204"/>
                        <a:gd name="T50" fmla="*/ 132107322 w 1153"/>
                        <a:gd name="T51" fmla="*/ 1061739313 h 204"/>
                        <a:gd name="T52" fmla="*/ 565031642 w 1153"/>
                        <a:gd name="T53" fmla="*/ 1061739313 h 204"/>
                        <a:gd name="T54" fmla="*/ 740945113 w 1153"/>
                        <a:gd name="T55" fmla="*/ 2147483646 h 204"/>
                        <a:gd name="T56" fmla="*/ 910808931 w 1153"/>
                        <a:gd name="T57" fmla="*/ 2147483646 h 204"/>
                        <a:gd name="T58" fmla="*/ 1597885220 w 1153"/>
                        <a:gd name="T59" fmla="*/ 2147483646 h 204"/>
                        <a:gd name="T60" fmla="*/ 1708512776 w 1153"/>
                        <a:gd name="T61" fmla="*/ 2147483646 h 204"/>
                        <a:gd name="T62" fmla="*/ 1884463408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54" name="Freeform 410">
                      <a:extLst>
                        <a:ext uri="{FF2B5EF4-FFF2-40B4-BE49-F238E27FC236}">
                          <a16:creationId xmlns:a16="http://schemas.microsoft.com/office/drawing/2014/main" id="{BDF0749D-F136-4A2E-898A-E9FE15D4FE68}"/>
                        </a:ext>
                      </a:extLst>
                    </p:cNvPr>
                    <p:cNvSpPr>
                      <a:spLocks/>
                    </p:cNvSpPr>
                    <p:nvPr/>
                  </p:nvSpPr>
                  <p:spPr bwMode="auto">
                    <a:xfrm rot="5389413">
                      <a:off x="2332" y="2426"/>
                      <a:ext cx="539" cy="173"/>
                    </a:xfrm>
                    <a:custGeom>
                      <a:avLst/>
                      <a:gdLst>
                        <a:gd name="T0" fmla="*/ 0 w 247"/>
                        <a:gd name="T1" fmla="*/ 2147483646 h 69"/>
                        <a:gd name="T2" fmla="*/ 197734149 w 247"/>
                        <a:gd name="T3" fmla="*/ 2147483646 h 69"/>
                        <a:gd name="T4" fmla="*/ 706262142 w 247"/>
                        <a:gd name="T5" fmla="*/ 2147483646 h 69"/>
                        <a:gd name="T6" fmla="*/ 1936195045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1455939505 h 69"/>
                        <a:gd name="T20" fmla="*/ 1936195045 w 247"/>
                        <a:gd name="T21" fmla="*/ 507823836 h 69"/>
                        <a:gd name="T22" fmla="*/ 1714601666 w 247"/>
                        <a:gd name="T23" fmla="*/ 0 h 69"/>
                        <a:gd name="T24" fmla="*/ 1450466023 w 247"/>
                        <a:gd name="T25" fmla="*/ 507823836 h 69"/>
                        <a:gd name="T26" fmla="*/ 1162076347 w 247"/>
                        <a:gd name="T27" fmla="*/ 1273239473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1" name="Freeform 411">
                    <a:extLst>
                      <a:ext uri="{FF2B5EF4-FFF2-40B4-BE49-F238E27FC236}">
                        <a16:creationId xmlns:a16="http://schemas.microsoft.com/office/drawing/2014/main" id="{1D0FBF8A-99B6-49BD-86BC-230707586F5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2" name="Freeform 412">
                    <a:extLst>
                      <a:ext uri="{FF2B5EF4-FFF2-40B4-BE49-F238E27FC236}">
                        <a16:creationId xmlns:a16="http://schemas.microsoft.com/office/drawing/2014/main" id="{17CF80BF-DE7D-4911-847A-14ACF62A0555}"/>
                      </a:ext>
                    </a:extLst>
                  </p:cNvPr>
                  <p:cNvSpPr>
                    <a:spLocks/>
                  </p:cNvSpPr>
                  <p:nvPr/>
                </p:nvSpPr>
                <p:spPr bwMode="auto">
                  <a:xfrm rot="16173530" flipH="1">
                    <a:off x="3167" y="1271"/>
                    <a:ext cx="289" cy="47"/>
                  </a:xfrm>
                  <a:custGeom>
                    <a:avLst/>
                    <a:gdLst>
                      <a:gd name="T0" fmla="*/ 0 w 293"/>
                      <a:gd name="T1" fmla="*/ 27861 h 33"/>
                      <a:gd name="T2" fmla="*/ 0 w 293"/>
                      <a:gd name="T3" fmla="*/ 27102 h 33"/>
                      <a:gd name="T4" fmla="*/ 84 w 293"/>
                      <a:gd name="T5" fmla="*/ 7689 h 33"/>
                      <a:gd name="T6" fmla="*/ 101 w 293"/>
                      <a:gd name="T7" fmla="*/ 3791 h 33"/>
                      <a:gd name="T8" fmla="*/ 117 w 293"/>
                      <a:gd name="T9" fmla="*/ 3791 h 33"/>
                      <a:gd name="T10" fmla="*/ 137 w 293"/>
                      <a:gd name="T11" fmla="*/ 0 h 33"/>
                      <a:gd name="T12" fmla="*/ 149 w 293"/>
                      <a:gd name="T13" fmla="*/ 0 h 33"/>
                      <a:gd name="T14" fmla="*/ 165 w 293"/>
                      <a:gd name="T15" fmla="*/ 3791 h 33"/>
                      <a:gd name="T16" fmla="*/ 178 w 293"/>
                      <a:gd name="T17" fmla="*/ 5399 h 33"/>
                      <a:gd name="T18" fmla="*/ 193 w 293"/>
                      <a:gd name="T19" fmla="*/ 7689 h 33"/>
                      <a:gd name="T20" fmla="*/ 202 w 293"/>
                      <a:gd name="T21" fmla="*/ 11427 h 33"/>
                      <a:gd name="T22" fmla="*/ 210 w 293"/>
                      <a:gd name="T23" fmla="*/ 15597 h 33"/>
                      <a:gd name="T24" fmla="*/ 216 w 293"/>
                      <a:gd name="T25" fmla="*/ 19562 h 33"/>
                      <a:gd name="T26" fmla="*/ 219 w 293"/>
                      <a:gd name="T27" fmla="*/ 23180 h 33"/>
                      <a:gd name="T28" fmla="*/ 220 w 293"/>
                      <a:gd name="T29" fmla="*/ 27861 h 33"/>
                      <a:gd name="T30" fmla="*/ 219 w 293"/>
                      <a:gd name="T31" fmla="*/ 31638 h 33"/>
                      <a:gd name="T32" fmla="*/ 216 w 293"/>
                      <a:gd name="T33" fmla="*/ 36650 h 33"/>
                      <a:gd name="T34" fmla="*/ 210 w 293"/>
                      <a:gd name="T35" fmla="*/ 39681 h 33"/>
                      <a:gd name="T36" fmla="*/ 202 w 293"/>
                      <a:gd name="T37" fmla="*/ 45060 h 33"/>
                      <a:gd name="T38" fmla="*/ 193 w 293"/>
                      <a:gd name="T39" fmla="*/ 47977 h 33"/>
                      <a:gd name="T40" fmla="*/ 178 w 293"/>
                      <a:gd name="T41" fmla="*/ 50739 h 33"/>
                      <a:gd name="T42" fmla="*/ 165 w 293"/>
                      <a:gd name="T43" fmla="*/ 54671 h 33"/>
                      <a:gd name="T44" fmla="*/ 149 w 293"/>
                      <a:gd name="T45" fmla="*/ 54976 h 33"/>
                      <a:gd name="T46" fmla="*/ 138 w 293"/>
                      <a:gd name="T47" fmla="*/ 54976 h 33"/>
                      <a:gd name="T48" fmla="*/ 117 w 293"/>
                      <a:gd name="T49" fmla="*/ 54976 h 33"/>
                      <a:gd name="T50" fmla="*/ 101 w 293"/>
                      <a:gd name="T51" fmla="*/ 54671 h 33"/>
                      <a:gd name="T52" fmla="*/ 84 w 293"/>
                      <a:gd name="T53" fmla="*/ 47977 h 33"/>
                      <a:gd name="T54" fmla="*/ 0 w 293"/>
                      <a:gd name="T55" fmla="*/ 27861 h 33"/>
                      <a:gd name="T56" fmla="*/ 0 w 293"/>
                      <a:gd name="T57" fmla="*/ 2786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49" name="Line 413">
                  <a:extLst>
                    <a:ext uri="{FF2B5EF4-FFF2-40B4-BE49-F238E27FC236}">
                      <a16:creationId xmlns:a16="http://schemas.microsoft.com/office/drawing/2014/main" id="{0FDD9D3A-6F82-4B91-A8A8-424F28BCE36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6" name="AutoShape 414">
                <a:extLst>
                  <a:ext uri="{FF2B5EF4-FFF2-40B4-BE49-F238E27FC236}">
                    <a16:creationId xmlns:a16="http://schemas.microsoft.com/office/drawing/2014/main" id="{D33C4A35-55F9-44C2-935E-A87D6001548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47" name="Line 415">
                <a:extLst>
                  <a:ext uri="{FF2B5EF4-FFF2-40B4-BE49-F238E27FC236}">
                    <a16:creationId xmlns:a16="http://schemas.microsoft.com/office/drawing/2014/main" id="{AB0665BC-E17F-4870-827F-DC6171E45A7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58" name="Group 528">
            <a:extLst>
              <a:ext uri="{FF2B5EF4-FFF2-40B4-BE49-F238E27FC236}">
                <a16:creationId xmlns:a16="http://schemas.microsoft.com/office/drawing/2014/main" id="{C1973E21-45E9-4B43-8B9A-F84DF0ED1465}"/>
              </a:ext>
            </a:extLst>
          </p:cNvPr>
          <p:cNvGrpSpPr>
            <a:grpSpLocks/>
          </p:cNvGrpSpPr>
          <p:nvPr/>
        </p:nvGrpSpPr>
        <p:grpSpPr bwMode="auto">
          <a:xfrm rot="16200000">
            <a:off x="3269385" y="4048370"/>
            <a:ext cx="311150" cy="490538"/>
            <a:chOff x="2820" y="264"/>
            <a:chExt cx="420" cy="1452"/>
          </a:xfrm>
        </p:grpSpPr>
        <p:sp>
          <p:nvSpPr>
            <p:cNvPr id="259" name="Line 529">
              <a:extLst>
                <a:ext uri="{FF2B5EF4-FFF2-40B4-BE49-F238E27FC236}">
                  <a16:creationId xmlns:a16="http://schemas.microsoft.com/office/drawing/2014/main" id="{88B85961-C440-4FB0-990A-DE9A491B0E1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0" name="Group 530">
              <a:extLst>
                <a:ext uri="{FF2B5EF4-FFF2-40B4-BE49-F238E27FC236}">
                  <a16:creationId xmlns:a16="http://schemas.microsoft.com/office/drawing/2014/main" id="{893C649D-6F9D-4CF2-B2A0-106A695F0232}"/>
                </a:ext>
              </a:extLst>
            </p:cNvPr>
            <p:cNvGrpSpPr>
              <a:grpSpLocks/>
            </p:cNvGrpSpPr>
            <p:nvPr/>
          </p:nvGrpSpPr>
          <p:grpSpPr bwMode="auto">
            <a:xfrm>
              <a:off x="2940" y="264"/>
              <a:ext cx="300" cy="1452"/>
              <a:chOff x="2940" y="264"/>
              <a:chExt cx="300" cy="1452"/>
            </a:xfrm>
          </p:grpSpPr>
          <p:grpSp>
            <p:nvGrpSpPr>
              <p:cNvPr id="261" name="Group 531">
                <a:extLst>
                  <a:ext uri="{FF2B5EF4-FFF2-40B4-BE49-F238E27FC236}">
                    <a16:creationId xmlns:a16="http://schemas.microsoft.com/office/drawing/2014/main" id="{C199EC8F-FF85-45FE-8530-D0E0B9E030F4}"/>
                  </a:ext>
                </a:extLst>
              </p:cNvPr>
              <p:cNvGrpSpPr>
                <a:grpSpLocks/>
              </p:cNvGrpSpPr>
              <p:nvPr/>
            </p:nvGrpSpPr>
            <p:grpSpPr bwMode="auto">
              <a:xfrm>
                <a:off x="2940" y="264"/>
                <a:ext cx="252" cy="1368"/>
                <a:chOff x="3024" y="732"/>
                <a:chExt cx="252" cy="1368"/>
              </a:xfrm>
            </p:grpSpPr>
            <p:grpSp>
              <p:nvGrpSpPr>
                <p:cNvPr id="264" name="Group 532">
                  <a:extLst>
                    <a:ext uri="{FF2B5EF4-FFF2-40B4-BE49-F238E27FC236}">
                      <a16:creationId xmlns:a16="http://schemas.microsoft.com/office/drawing/2014/main" id="{B84BB675-2DD4-4F9B-BE66-0023328331A4}"/>
                    </a:ext>
                  </a:extLst>
                </p:cNvPr>
                <p:cNvGrpSpPr>
                  <a:grpSpLocks/>
                </p:cNvGrpSpPr>
                <p:nvPr/>
              </p:nvGrpSpPr>
              <p:grpSpPr bwMode="auto">
                <a:xfrm>
                  <a:off x="3024" y="732"/>
                  <a:ext cx="252" cy="1368"/>
                  <a:chOff x="3168" y="1008"/>
                  <a:chExt cx="484" cy="2448"/>
                </a:xfrm>
              </p:grpSpPr>
              <p:grpSp>
                <p:nvGrpSpPr>
                  <p:cNvPr id="266" name="Group 533">
                    <a:extLst>
                      <a:ext uri="{FF2B5EF4-FFF2-40B4-BE49-F238E27FC236}">
                        <a16:creationId xmlns:a16="http://schemas.microsoft.com/office/drawing/2014/main" id="{AC3AD39B-AA87-4E24-87BC-05CE0AB45D9D}"/>
                      </a:ext>
                    </a:extLst>
                  </p:cNvPr>
                  <p:cNvGrpSpPr>
                    <a:grpSpLocks/>
                  </p:cNvGrpSpPr>
                  <p:nvPr/>
                </p:nvGrpSpPr>
                <p:grpSpPr bwMode="auto">
                  <a:xfrm>
                    <a:off x="3168" y="1008"/>
                    <a:ext cx="484" cy="2448"/>
                    <a:chOff x="2256" y="864"/>
                    <a:chExt cx="532" cy="2448"/>
                  </a:xfrm>
                </p:grpSpPr>
                <p:sp>
                  <p:nvSpPr>
                    <p:cNvPr id="269" name="Freeform 534">
                      <a:extLst>
                        <a:ext uri="{FF2B5EF4-FFF2-40B4-BE49-F238E27FC236}">
                          <a16:creationId xmlns:a16="http://schemas.microsoft.com/office/drawing/2014/main" id="{9B855FE1-8F84-443D-85A5-94A26930430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1316563413 w 1153"/>
                        <a:gd name="T37" fmla="*/ 2147483646 h 204"/>
                        <a:gd name="T38" fmla="*/ 977788971 w 1153"/>
                        <a:gd name="T39" fmla="*/ 2147483646 h 204"/>
                        <a:gd name="T40" fmla="*/ 110823374 w 1153"/>
                        <a:gd name="T41" fmla="*/ 2147483646 h 204"/>
                        <a:gd name="T42" fmla="*/ 58291092 w 1153"/>
                        <a:gd name="T43" fmla="*/ 2147483646 h 204"/>
                        <a:gd name="T44" fmla="*/ 27454914 w 1153"/>
                        <a:gd name="T45" fmla="*/ 2147483646 h 204"/>
                        <a:gd name="T46" fmla="*/ 0 w 1153"/>
                        <a:gd name="T47" fmla="*/ 2147483646 h 204"/>
                        <a:gd name="T48" fmla="*/ 104729546 w 1153"/>
                        <a:gd name="T49" fmla="*/ 2147483646 h 204"/>
                        <a:gd name="T50" fmla="*/ 132107322 w 1153"/>
                        <a:gd name="T51" fmla="*/ 1061739313 h 204"/>
                        <a:gd name="T52" fmla="*/ 565031642 w 1153"/>
                        <a:gd name="T53" fmla="*/ 1061739313 h 204"/>
                        <a:gd name="T54" fmla="*/ 740945113 w 1153"/>
                        <a:gd name="T55" fmla="*/ 2147483646 h 204"/>
                        <a:gd name="T56" fmla="*/ 910808931 w 1153"/>
                        <a:gd name="T57" fmla="*/ 2147483646 h 204"/>
                        <a:gd name="T58" fmla="*/ 1597885220 w 1153"/>
                        <a:gd name="T59" fmla="*/ 2147483646 h 204"/>
                        <a:gd name="T60" fmla="*/ 1708512776 w 1153"/>
                        <a:gd name="T61" fmla="*/ 2147483646 h 204"/>
                        <a:gd name="T62" fmla="*/ 1884463408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0" name="Freeform 535">
                      <a:extLst>
                        <a:ext uri="{FF2B5EF4-FFF2-40B4-BE49-F238E27FC236}">
                          <a16:creationId xmlns:a16="http://schemas.microsoft.com/office/drawing/2014/main" id="{E82A88DE-30A6-4E6A-B867-D0DCFF123948}"/>
                        </a:ext>
                      </a:extLst>
                    </p:cNvPr>
                    <p:cNvSpPr>
                      <a:spLocks/>
                    </p:cNvSpPr>
                    <p:nvPr/>
                  </p:nvSpPr>
                  <p:spPr bwMode="auto">
                    <a:xfrm rot="5389413">
                      <a:off x="2332" y="2426"/>
                      <a:ext cx="539" cy="173"/>
                    </a:xfrm>
                    <a:custGeom>
                      <a:avLst/>
                      <a:gdLst>
                        <a:gd name="T0" fmla="*/ 0 w 247"/>
                        <a:gd name="T1" fmla="*/ 2147483646 h 69"/>
                        <a:gd name="T2" fmla="*/ 197734149 w 247"/>
                        <a:gd name="T3" fmla="*/ 2147483646 h 69"/>
                        <a:gd name="T4" fmla="*/ 706262142 w 247"/>
                        <a:gd name="T5" fmla="*/ 2147483646 h 69"/>
                        <a:gd name="T6" fmla="*/ 1936195045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1455939505 h 69"/>
                        <a:gd name="T20" fmla="*/ 1936195045 w 247"/>
                        <a:gd name="T21" fmla="*/ 507823836 h 69"/>
                        <a:gd name="T22" fmla="*/ 1714601666 w 247"/>
                        <a:gd name="T23" fmla="*/ 0 h 69"/>
                        <a:gd name="T24" fmla="*/ 1450466023 w 247"/>
                        <a:gd name="T25" fmla="*/ 507823836 h 69"/>
                        <a:gd name="T26" fmla="*/ 1162076347 w 247"/>
                        <a:gd name="T27" fmla="*/ 1273239473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7" name="Freeform 536">
                    <a:extLst>
                      <a:ext uri="{FF2B5EF4-FFF2-40B4-BE49-F238E27FC236}">
                        <a16:creationId xmlns:a16="http://schemas.microsoft.com/office/drawing/2014/main" id="{399F794C-CC29-41D1-9C36-C337B181822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8" name="Freeform 537">
                    <a:extLst>
                      <a:ext uri="{FF2B5EF4-FFF2-40B4-BE49-F238E27FC236}">
                        <a16:creationId xmlns:a16="http://schemas.microsoft.com/office/drawing/2014/main" id="{4FC56C31-9329-49B7-AE24-569F5DF24CB9}"/>
                      </a:ext>
                    </a:extLst>
                  </p:cNvPr>
                  <p:cNvSpPr>
                    <a:spLocks/>
                  </p:cNvSpPr>
                  <p:nvPr/>
                </p:nvSpPr>
                <p:spPr bwMode="auto">
                  <a:xfrm rot="16173530" flipH="1">
                    <a:off x="3167" y="1271"/>
                    <a:ext cx="289" cy="47"/>
                  </a:xfrm>
                  <a:custGeom>
                    <a:avLst/>
                    <a:gdLst>
                      <a:gd name="T0" fmla="*/ 0 w 293"/>
                      <a:gd name="T1" fmla="*/ 27861 h 33"/>
                      <a:gd name="T2" fmla="*/ 0 w 293"/>
                      <a:gd name="T3" fmla="*/ 27102 h 33"/>
                      <a:gd name="T4" fmla="*/ 84 w 293"/>
                      <a:gd name="T5" fmla="*/ 7689 h 33"/>
                      <a:gd name="T6" fmla="*/ 101 w 293"/>
                      <a:gd name="T7" fmla="*/ 3791 h 33"/>
                      <a:gd name="T8" fmla="*/ 117 w 293"/>
                      <a:gd name="T9" fmla="*/ 3791 h 33"/>
                      <a:gd name="T10" fmla="*/ 137 w 293"/>
                      <a:gd name="T11" fmla="*/ 0 h 33"/>
                      <a:gd name="T12" fmla="*/ 149 w 293"/>
                      <a:gd name="T13" fmla="*/ 0 h 33"/>
                      <a:gd name="T14" fmla="*/ 165 w 293"/>
                      <a:gd name="T15" fmla="*/ 3791 h 33"/>
                      <a:gd name="T16" fmla="*/ 178 w 293"/>
                      <a:gd name="T17" fmla="*/ 5399 h 33"/>
                      <a:gd name="T18" fmla="*/ 193 w 293"/>
                      <a:gd name="T19" fmla="*/ 7689 h 33"/>
                      <a:gd name="T20" fmla="*/ 202 w 293"/>
                      <a:gd name="T21" fmla="*/ 11427 h 33"/>
                      <a:gd name="T22" fmla="*/ 210 w 293"/>
                      <a:gd name="T23" fmla="*/ 15597 h 33"/>
                      <a:gd name="T24" fmla="*/ 216 w 293"/>
                      <a:gd name="T25" fmla="*/ 19562 h 33"/>
                      <a:gd name="T26" fmla="*/ 219 w 293"/>
                      <a:gd name="T27" fmla="*/ 23180 h 33"/>
                      <a:gd name="T28" fmla="*/ 220 w 293"/>
                      <a:gd name="T29" fmla="*/ 27861 h 33"/>
                      <a:gd name="T30" fmla="*/ 219 w 293"/>
                      <a:gd name="T31" fmla="*/ 31638 h 33"/>
                      <a:gd name="T32" fmla="*/ 216 w 293"/>
                      <a:gd name="T33" fmla="*/ 36650 h 33"/>
                      <a:gd name="T34" fmla="*/ 210 w 293"/>
                      <a:gd name="T35" fmla="*/ 39681 h 33"/>
                      <a:gd name="T36" fmla="*/ 202 w 293"/>
                      <a:gd name="T37" fmla="*/ 45060 h 33"/>
                      <a:gd name="T38" fmla="*/ 193 w 293"/>
                      <a:gd name="T39" fmla="*/ 47977 h 33"/>
                      <a:gd name="T40" fmla="*/ 178 w 293"/>
                      <a:gd name="T41" fmla="*/ 50739 h 33"/>
                      <a:gd name="T42" fmla="*/ 165 w 293"/>
                      <a:gd name="T43" fmla="*/ 54671 h 33"/>
                      <a:gd name="T44" fmla="*/ 149 w 293"/>
                      <a:gd name="T45" fmla="*/ 54976 h 33"/>
                      <a:gd name="T46" fmla="*/ 138 w 293"/>
                      <a:gd name="T47" fmla="*/ 54976 h 33"/>
                      <a:gd name="T48" fmla="*/ 117 w 293"/>
                      <a:gd name="T49" fmla="*/ 54976 h 33"/>
                      <a:gd name="T50" fmla="*/ 101 w 293"/>
                      <a:gd name="T51" fmla="*/ 54671 h 33"/>
                      <a:gd name="T52" fmla="*/ 84 w 293"/>
                      <a:gd name="T53" fmla="*/ 47977 h 33"/>
                      <a:gd name="T54" fmla="*/ 0 w 293"/>
                      <a:gd name="T55" fmla="*/ 27861 h 33"/>
                      <a:gd name="T56" fmla="*/ 0 w 293"/>
                      <a:gd name="T57" fmla="*/ 27861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5" name="Line 538">
                  <a:extLst>
                    <a:ext uri="{FF2B5EF4-FFF2-40B4-BE49-F238E27FC236}">
                      <a16:creationId xmlns:a16="http://schemas.microsoft.com/office/drawing/2014/main" id="{9289D56A-F53B-424E-B57C-E57494A3E2F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2" name="AutoShape 539">
                <a:extLst>
                  <a:ext uri="{FF2B5EF4-FFF2-40B4-BE49-F238E27FC236}">
                    <a16:creationId xmlns:a16="http://schemas.microsoft.com/office/drawing/2014/main" id="{714792E3-80F6-4880-958C-9A9D33D2590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63" name="Line 540">
                <a:extLst>
                  <a:ext uri="{FF2B5EF4-FFF2-40B4-BE49-F238E27FC236}">
                    <a16:creationId xmlns:a16="http://schemas.microsoft.com/office/drawing/2014/main" id="{D0236198-73CB-4C11-9BFF-33A27302EFED}"/>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323" name="Group 498">
            <a:extLst>
              <a:ext uri="{FF2B5EF4-FFF2-40B4-BE49-F238E27FC236}">
                <a16:creationId xmlns:a16="http://schemas.microsoft.com/office/drawing/2014/main" id="{8716DFFF-970E-46E3-8E8C-A75CDFB07700}"/>
              </a:ext>
            </a:extLst>
          </p:cNvPr>
          <p:cNvGrpSpPr>
            <a:grpSpLocks/>
          </p:cNvGrpSpPr>
          <p:nvPr/>
        </p:nvGrpSpPr>
        <p:grpSpPr bwMode="auto">
          <a:xfrm rot="1336563" flipH="1">
            <a:off x="3327755" y="2898353"/>
            <a:ext cx="797029" cy="427579"/>
            <a:chOff x="4875" y="7237"/>
            <a:chExt cx="4230" cy="1883"/>
          </a:xfrm>
        </p:grpSpPr>
        <p:sp>
          <p:nvSpPr>
            <p:cNvPr id="324" name="Arc 499">
              <a:extLst>
                <a:ext uri="{FF2B5EF4-FFF2-40B4-BE49-F238E27FC236}">
                  <a16:creationId xmlns:a16="http://schemas.microsoft.com/office/drawing/2014/main" id="{983F097D-648E-4E1E-87A7-9BE9BBE224C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5" name="AutoShape 500">
              <a:extLst>
                <a:ext uri="{FF2B5EF4-FFF2-40B4-BE49-F238E27FC236}">
                  <a16:creationId xmlns:a16="http://schemas.microsoft.com/office/drawing/2014/main" id="{AC913F8A-95D6-4A64-952C-560B4CF024E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82" name="Text Box 116">
            <a:extLst>
              <a:ext uri="{FF2B5EF4-FFF2-40B4-BE49-F238E27FC236}">
                <a16:creationId xmlns:a16="http://schemas.microsoft.com/office/drawing/2014/main" id="{B7F91DEF-CA51-4577-88FC-C2B126CB59BC}"/>
              </a:ext>
            </a:extLst>
          </p:cNvPr>
          <p:cNvSpPr txBox="1">
            <a:spLocks noChangeArrowheads="1"/>
          </p:cNvSpPr>
          <p:nvPr/>
        </p:nvSpPr>
        <p:spPr bwMode="auto">
          <a:xfrm>
            <a:off x="5682449" y="3113047"/>
            <a:ext cx="2905738" cy="338554"/>
          </a:xfrm>
          <a:prstGeom prst="rect">
            <a:avLst/>
          </a:prstGeom>
          <a:noFill/>
          <a:ln w="38100">
            <a:solidFill>
              <a:srgbClr val="F9FE24"/>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83" name="Text Box 117">
            <a:extLst>
              <a:ext uri="{FF2B5EF4-FFF2-40B4-BE49-F238E27FC236}">
                <a16:creationId xmlns:a16="http://schemas.microsoft.com/office/drawing/2014/main" id="{00C947C3-6E5C-4B4C-9001-2B8B7E6E6009}"/>
              </a:ext>
            </a:extLst>
          </p:cNvPr>
          <p:cNvSpPr txBox="1">
            <a:spLocks noChangeArrowheads="1"/>
          </p:cNvSpPr>
          <p:nvPr/>
        </p:nvSpPr>
        <p:spPr bwMode="auto">
          <a:xfrm>
            <a:off x="3759994" y="2297369"/>
            <a:ext cx="40124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 tonneau au milieu de la ligne droite</a:t>
            </a:r>
            <a:r>
              <a:rPr lang="de-DE" altLang="de-DE" sz="1600" b="1" dirty="0">
                <a:solidFill>
                  <a:srgbClr val="0000FF"/>
                </a:solidFill>
              </a:rPr>
              <a:t>.</a:t>
            </a:r>
          </a:p>
        </p:txBody>
      </p:sp>
      <p:sp>
        <p:nvSpPr>
          <p:cNvPr id="84" name="Oval 120">
            <a:extLst>
              <a:ext uri="{FF2B5EF4-FFF2-40B4-BE49-F238E27FC236}">
                <a16:creationId xmlns:a16="http://schemas.microsoft.com/office/drawing/2014/main" id="{B56DB5F3-F4D9-4A22-BAA2-60EFD1220FEF}"/>
              </a:ext>
            </a:extLst>
          </p:cNvPr>
          <p:cNvSpPr>
            <a:spLocks noChangeArrowheads="1"/>
          </p:cNvSpPr>
          <p:nvPr/>
        </p:nvSpPr>
        <p:spPr bwMode="auto">
          <a:xfrm flipH="1">
            <a:off x="4498975" y="3305175"/>
            <a:ext cx="889000" cy="889000"/>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85" name="Oval 120">
            <a:extLst>
              <a:ext uri="{FF2B5EF4-FFF2-40B4-BE49-F238E27FC236}">
                <a16:creationId xmlns:a16="http://schemas.microsoft.com/office/drawing/2014/main" id="{0573C32D-3918-4F61-BAF8-E537567BB419}"/>
              </a:ext>
            </a:extLst>
          </p:cNvPr>
          <p:cNvSpPr>
            <a:spLocks noChangeArrowheads="1"/>
          </p:cNvSpPr>
          <p:nvPr/>
        </p:nvSpPr>
        <p:spPr bwMode="auto">
          <a:xfrm flipH="1">
            <a:off x="1607054" y="1788544"/>
            <a:ext cx="889000" cy="889000"/>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86" name="Oval 120">
            <a:extLst>
              <a:ext uri="{FF2B5EF4-FFF2-40B4-BE49-F238E27FC236}">
                <a16:creationId xmlns:a16="http://schemas.microsoft.com/office/drawing/2014/main" id="{0C66E1C6-DF81-4D1A-8F9D-009BB939F555}"/>
              </a:ext>
            </a:extLst>
          </p:cNvPr>
          <p:cNvSpPr>
            <a:spLocks noChangeArrowheads="1"/>
          </p:cNvSpPr>
          <p:nvPr/>
        </p:nvSpPr>
        <p:spPr bwMode="auto">
          <a:xfrm flipH="1">
            <a:off x="1633335" y="3382680"/>
            <a:ext cx="889000" cy="889000"/>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87" name="Oval 101">
            <a:extLst>
              <a:ext uri="{FF2B5EF4-FFF2-40B4-BE49-F238E27FC236}">
                <a16:creationId xmlns:a16="http://schemas.microsoft.com/office/drawing/2014/main" id="{B3568EFC-684F-4A75-981C-376FBF01F7D4}"/>
              </a:ext>
            </a:extLst>
          </p:cNvPr>
          <p:cNvSpPr>
            <a:spLocks noChangeArrowheads="1"/>
          </p:cNvSpPr>
          <p:nvPr/>
        </p:nvSpPr>
        <p:spPr bwMode="auto">
          <a:xfrm>
            <a:off x="2012950" y="422433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8" name="Oval 101">
            <a:extLst>
              <a:ext uri="{FF2B5EF4-FFF2-40B4-BE49-F238E27FC236}">
                <a16:creationId xmlns:a16="http://schemas.microsoft.com/office/drawing/2014/main" id="{2D73F5EB-0A61-4A51-AC80-3B7121730C97}"/>
              </a:ext>
            </a:extLst>
          </p:cNvPr>
          <p:cNvSpPr>
            <a:spLocks noChangeArrowheads="1"/>
          </p:cNvSpPr>
          <p:nvPr/>
        </p:nvSpPr>
        <p:spPr bwMode="auto">
          <a:xfrm>
            <a:off x="1524504" y="195940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9" name="Oval 101">
            <a:extLst>
              <a:ext uri="{FF2B5EF4-FFF2-40B4-BE49-F238E27FC236}">
                <a16:creationId xmlns:a16="http://schemas.microsoft.com/office/drawing/2014/main" id="{2A8D5213-9DAD-45DE-8DC6-94467E64A719}"/>
              </a:ext>
            </a:extLst>
          </p:cNvPr>
          <p:cNvSpPr>
            <a:spLocks noChangeArrowheads="1"/>
          </p:cNvSpPr>
          <p:nvPr/>
        </p:nvSpPr>
        <p:spPr bwMode="auto">
          <a:xfrm>
            <a:off x="2275392" y="178854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0" name="Oval 101">
            <a:extLst>
              <a:ext uri="{FF2B5EF4-FFF2-40B4-BE49-F238E27FC236}">
                <a16:creationId xmlns:a16="http://schemas.microsoft.com/office/drawing/2014/main" id="{EECE0B9E-D8AE-465F-9C72-651934315E19}"/>
              </a:ext>
            </a:extLst>
          </p:cNvPr>
          <p:cNvSpPr>
            <a:spLocks noChangeArrowheads="1"/>
          </p:cNvSpPr>
          <p:nvPr/>
        </p:nvSpPr>
        <p:spPr bwMode="auto">
          <a:xfrm>
            <a:off x="3364784" y="286045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1" name="Oval 101">
            <a:extLst>
              <a:ext uri="{FF2B5EF4-FFF2-40B4-BE49-F238E27FC236}">
                <a16:creationId xmlns:a16="http://schemas.microsoft.com/office/drawing/2014/main" id="{F62420D0-52B4-4680-8801-94DEF4EC3FBF}"/>
              </a:ext>
            </a:extLst>
          </p:cNvPr>
          <p:cNvSpPr>
            <a:spLocks noChangeArrowheads="1"/>
          </p:cNvSpPr>
          <p:nvPr/>
        </p:nvSpPr>
        <p:spPr bwMode="auto">
          <a:xfrm>
            <a:off x="4487001" y="393414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 name="Oval 101">
            <a:extLst>
              <a:ext uri="{FF2B5EF4-FFF2-40B4-BE49-F238E27FC236}">
                <a16:creationId xmlns:a16="http://schemas.microsoft.com/office/drawing/2014/main" id="{9BE713FD-4296-4434-BE33-A763B3D797A6}"/>
              </a:ext>
            </a:extLst>
          </p:cNvPr>
          <p:cNvSpPr>
            <a:spLocks noChangeArrowheads="1"/>
          </p:cNvSpPr>
          <p:nvPr/>
        </p:nvSpPr>
        <p:spPr bwMode="auto">
          <a:xfrm>
            <a:off x="4822241" y="415017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3" name="Oval 101">
            <a:extLst>
              <a:ext uri="{FF2B5EF4-FFF2-40B4-BE49-F238E27FC236}">
                <a16:creationId xmlns:a16="http://schemas.microsoft.com/office/drawing/2014/main" id="{6723A494-962F-4DDC-8F8F-D8E5AF600512}"/>
              </a:ext>
            </a:extLst>
          </p:cNvPr>
          <p:cNvSpPr>
            <a:spLocks noChangeArrowheads="1"/>
          </p:cNvSpPr>
          <p:nvPr/>
        </p:nvSpPr>
        <p:spPr bwMode="auto">
          <a:xfrm>
            <a:off x="1524504" y="375634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Tree>
    <p:extLst>
      <p:ext uri="{BB962C8B-B14F-4D97-AF65-F5344CB8AC3E}">
        <p14:creationId xmlns:p14="http://schemas.microsoft.com/office/powerpoint/2010/main" val="188770374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1000"/>
                                        <p:tgtEl>
                                          <p:spTgt spid="8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blinds(horizontal)">
                                      <p:cBhvr>
                                        <p:cTn id="11" dur="1000"/>
                                        <p:tgtEl>
                                          <p:spTgt spid="8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linds(horizontal)">
                                      <p:cBhvr>
                                        <p:cTn id="15" dur="1000"/>
                                        <p:tgtEl>
                                          <p:spTgt spid="84"/>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blinds(horizontal)">
                                      <p:cBhvr>
                                        <p:cTn id="19" dur="1000"/>
                                        <p:tgtEl>
                                          <p:spTgt spid="85"/>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blinds(horizontal)">
                                      <p:cBhvr>
                                        <p:cTn id="23"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13179FAA-E178-470C-84CD-C985B585769E}"/>
              </a:ext>
            </a:extLst>
          </p:cNvPr>
          <p:cNvSpPr txBox="1">
            <a:spLocks noChangeArrowheads="1"/>
          </p:cNvSpPr>
          <p:nvPr/>
        </p:nvSpPr>
        <p:spPr bwMode="auto">
          <a:xfrm>
            <a:off x="8051800" y="6529388"/>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P-27.05.01</a:t>
            </a:r>
          </a:p>
        </p:txBody>
      </p:sp>
      <p:sp>
        <p:nvSpPr>
          <p:cNvPr id="18435" name="Text Box 254">
            <a:extLst>
              <a:ext uri="{FF2B5EF4-FFF2-40B4-BE49-F238E27FC236}">
                <a16:creationId xmlns:a16="http://schemas.microsoft.com/office/drawing/2014/main" id="{AA26FA4D-1373-4790-93FB-D0EA0B1ECE15}"/>
              </a:ext>
            </a:extLst>
          </p:cNvPr>
          <p:cNvSpPr txBox="1">
            <a:spLocks noChangeArrowheads="1"/>
          </p:cNvSpPr>
          <p:nvPr/>
        </p:nvSpPr>
        <p:spPr bwMode="auto">
          <a:xfrm>
            <a:off x="412376" y="5503268"/>
            <a:ext cx="8399131" cy="68326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normal, le modèle exécute deux quarts de tonneau consécutifs, suivis d’un tonneau déclenché en sens opposé, suivi par deux quarts de tonneau  consécutifs en sens opposé à celui du tonneau déclenché, sortie en vol normal.</a:t>
            </a:r>
          </a:p>
        </p:txBody>
      </p:sp>
      <p:sp>
        <p:nvSpPr>
          <p:cNvPr id="18449" name="Text Box 2">
            <a:extLst>
              <a:ext uri="{FF2B5EF4-FFF2-40B4-BE49-F238E27FC236}">
                <a16:creationId xmlns:a16="http://schemas.microsoft.com/office/drawing/2014/main" id="{6AFF265A-007F-44B6-94FB-5BB163CCD7FE}"/>
              </a:ext>
            </a:extLst>
          </p:cNvPr>
          <p:cNvSpPr txBox="1">
            <a:spLocks noChangeArrowheads="1"/>
          </p:cNvSpPr>
          <p:nvPr/>
        </p:nvSpPr>
        <p:spPr bwMode="auto">
          <a:xfrm>
            <a:off x="1323234" y="177800"/>
            <a:ext cx="8232728"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P-27.05 </a:t>
            </a:r>
            <a:r>
              <a:rPr lang="fr-FR" sz="2000" b="1" noProof="0" dirty="0"/>
              <a:t>Combinaison de tonneaux avec deux quarts de tonneau, 	 	   tonneau déclenché, deux quarts de tonneau.</a:t>
            </a:r>
            <a:endParaRPr lang="de-DE" sz="2000" dirty="0"/>
          </a:p>
        </p:txBody>
      </p:sp>
      <p:sp>
        <p:nvSpPr>
          <p:cNvPr id="86" name="Line 243">
            <a:extLst>
              <a:ext uri="{FF2B5EF4-FFF2-40B4-BE49-F238E27FC236}">
                <a16:creationId xmlns:a16="http://schemas.microsoft.com/office/drawing/2014/main" id="{546CACEE-EC4D-4171-90F5-8CEB3057A2ED}"/>
              </a:ext>
            </a:extLst>
          </p:cNvPr>
          <p:cNvSpPr>
            <a:spLocks noChangeShapeType="1"/>
          </p:cNvSpPr>
          <p:nvPr/>
        </p:nvSpPr>
        <p:spPr bwMode="auto">
          <a:xfrm flipH="1">
            <a:off x="2084839" y="3679374"/>
            <a:ext cx="4330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7" name="Group 247">
            <a:extLst>
              <a:ext uri="{FF2B5EF4-FFF2-40B4-BE49-F238E27FC236}">
                <a16:creationId xmlns:a16="http://schemas.microsoft.com/office/drawing/2014/main" id="{F1108B5F-47A3-4597-9A68-24250B956883}"/>
              </a:ext>
            </a:extLst>
          </p:cNvPr>
          <p:cNvGrpSpPr>
            <a:grpSpLocks/>
          </p:cNvGrpSpPr>
          <p:nvPr/>
        </p:nvGrpSpPr>
        <p:grpSpPr bwMode="auto">
          <a:xfrm rot="5191268" flipH="1" flipV="1">
            <a:off x="6219487" y="3436601"/>
            <a:ext cx="311150" cy="490537"/>
            <a:chOff x="2820" y="264"/>
            <a:chExt cx="420" cy="1452"/>
          </a:xfrm>
        </p:grpSpPr>
        <p:sp>
          <p:nvSpPr>
            <p:cNvPr id="88" name="Line 248">
              <a:extLst>
                <a:ext uri="{FF2B5EF4-FFF2-40B4-BE49-F238E27FC236}">
                  <a16:creationId xmlns:a16="http://schemas.microsoft.com/office/drawing/2014/main" id="{D9CDB2A9-E845-4D8F-9B44-AA1738AAAFA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9" name="Group 249">
              <a:extLst>
                <a:ext uri="{FF2B5EF4-FFF2-40B4-BE49-F238E27FC236}">
                  <a16:creationId xmlns:a16="http://schemas.microsoft.com/office/drawing/2014/main" id="{A82E1D9A-6547-440E-9C21-36804596DB5F}"/>
                </a:ext>
              </a:extLst>
            </p:cNvPr>
            <p:cNvGrpSpPr>
              <a:grpSpLocks/>
            </p:cNvGrpSpPr>
            <p:nvPr/>
          </p:nvGrpSpPr>
          <p:grpSpPr bwMode="auto">
            <a:xfrm>
              <a:off x="2940" y="264"/>
              <a:ext cx="300" cy="1452"/>
              <a:chOff x="2940" y="264"/>
              <a:chExt cx="300" cy="1452"/>
            </a:xfrm>
          </p:grpSpPr>
          <p:grpSp>
            <p:nvGrpSpPr>
              <p:cNvPr id="90" name="Group 250">
                <a:extLst>
                  <a:ext uri="{FF2B5EF4-FFF2-40B4-BE49-F238E27FC236}">
                    <a16:creationId xmlns:a16="http://schemas.microsoft.com/office/drawing/2014/main" id="{37C539BD-B92B-4DB1-97B1-8D406BB03DBE}"/>
                  </a:ext>
                </a:extLst>
              </p:cNvPr>
              <p:cNvGrpSpPr>
                <a:grpSpLocks/>
              </p:cNvGrpSpPr>
              <p:nvPr/>
            </p:nvGrpSpPr>
            <p:grpSpPr bwMode="auto">
              <a:xfrm>
                <a:off x="2940" y="264"/>
                <a:ext cx="252" cy="1368"/>
                <a:chOff x="3024" y="732"/>
                <a:chExt cx="252" cy="1368"/>
              </a:xfrm>
            </p:grpSpPr>
            <p:grpSp>
              <p:nvGrpSpPr>
                <p:cNvPr id="93" name="Group 251">
                  <a:extLst>
                    <a:ext uri="{FF2B5EF4-FFF2-40B4-BE49-F238E27FC236}">
                      <a16:creationId xmlns:a16="http://schemas.microsoft.com/office/drawing/2014/main" id="{0B0E71F8-BA8D-4E65-8AED-8CDD201F441E}"/>
                    </a:ext>
                  </a:extLst>
                </p:cNvPr>
                <p:cNvGrpSpPr>
                  <a:grpSpLocks/>
                </p:cNvGrpSpPr>
                <p:nvPr/>
              </p:nvGrpSpPr>
              <p:grpSpPr bwMode="auto">
                <a:xfrm>
                  <a:off x="3024" y="732"/>
                  <a:ext cx="252" cy="1368"/>
                  <a:chOff x="3168" y="1008"/>
                  <a:chExt cx="484" cy="2448"/>
                </a:xfrm>
              </p:grpSpPr>
              <p:grpSp>
                <p:nvGrpSpPr>
                  <p:cNvPr id="95" name="Group 252">
                    <a:extLst>
                      <a:ext uri="{FF2B5EF4-FFF2-40B4-BE49-F238E27FC236}">
                        <a16:creationId xmlns:a16="http://schemas.microsoft.com/office/drawing/2014/main" id="{2F6D00CC-1E2B-4AA9-AD61-339701841C3A}"/>
                      </a:ext>
                    </a:extLst>
                  </p:cNvPr>
                  <p:cNvGrpSpPr>
                    <a:grpSpLocks/>
                  </p:cNvGrpSpPr>
                  <p:nvPr/>
                </p:nvGrpSpPr>
                <p:grpSpPr bwMode="auto">
                  <a:xfrm>
                    <a:off x="3168" y="1008"/>
                    <a:ext cx="484" cy="2448"/>
                    <a:chOff x="2256" y="864"/>
                    <a:chExt cx="532" cy="2448"/>
                  </a:xfrm>
                </p:grpSpPr>
                <p:sp>
                  <p:nvSpPr>
                    <p:cNvPr id="98" name="Freeform 253">
                      <a:extLst>
                        <a:ext uri="{FF2B5EF4-FFF2-40B4-BE49-F238E27FC236}">
                          <a16:creationId xmlns:a16="http://schemas.microsoft.com/office/drawing/2014/main" id="{49DE83E8-D3CD-4397-A169-21E5432F36B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9" name="Freeform 254">
                      <a:extLst>
                        <a:ext uri="{FF2B5EF4-FFF2-40B4-BE49-F238E27FC236}">
                          <a16:creationId xmlns:a16="http://schemas.microsoft.com/office/drawing/2014/main" id="{ACB0BD0F-CDFE-4821-8851-094603F549A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6" name="Freeform 255">
                    <a:extLst>
                      <a:ext uri="{FF2B5EF4-FFF2-40B4-BE49-F238E27FC236}">
                        <a16:creationId xmlns:a16="http://schemas.microsoft.com/office/drawing/2014/main" id="{35C1536A-3A95-4ECA-8B0F-495FC7236CC0}"/>
                      </a:ext>
                    </a:extLst>
                  </p:cNvPr>
                  <p:cNvSpPr>
                    <a:spLocks/>
                  </p:cNvSpPr>
                  <p:nvPr/>
                </p:nvSpPr>
                <p:spPr bwMode="auto">
                  <a:xfrm rot="16246599" flipV="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7" name="Freeform 256">
                    <a:extLst>
                      <a:ext uri="{FF2B5EF4-FFF2-40B4-BE49-F238E27FC236}">
                        <a16:creationId xmlns:a16="http://schemas.microsoft.com/office/drawing/2014/main" id="{982A0AB2-BFED-46E7-9C46-14EBD1387491}"/>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4" name="Line 257">
                  <a:extLst>
                    <a:ext uri="{FF2B5EF4-FFF2-40B4-BE49-F238E27FC236}">
                      <a16:creationId xmlns:a16="http://schemas.microsoft.com/office/drawing/2014/main" id="{03954FA1-2DB2-4E5C-BB42-C09C5A1B9F5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1" name="AutoShape 258">
                <a:extLst>
                  <a:ext uri="{FF2B5EF4-FFF2-40B4-BE49-F238E27FC236}">
                    <a16:creationId xmlns:a16="http://schemas.microsoft.com/office/drawing/2014/main" id="{971956E5-600D-42DD-B8D7-AF4F582F778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 name="Line 259">
                <a:extLst>
                  <a:ext uri="{FF2B5EF4-FFF2-40B4-BE49-F238E27FC236}">
                    <a16:creationId xmlns:a16="http://schemas.microsoft.com/office/drawing/2014/main" id="{C06CC26C-4E1F-4618-8BA5-ECF0DF24D63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00" name="Group 260">
            <a:extLst>
              <a:ext uri="{FF2B5EF4-FFF2-40B4-BE49-F238E27FC236}">
                <a16:creationId xmlns:a16="http://schemas.microsoft.com/office/drawing/2014/main" id="{CA073F16-3243-4890-ABD3-2448020DD9AE}"/>
              </a:ext>
            </a:extLst>
          </p:cNvPr>
          <p:cNvGrpSpPr>
            <a:grpSpLocks/>
          </p:cNvGrpSpPr>
          <p:nvPr/>
        </p:nvGrpSpPr>
        <p:grpSpPr bwMode="auto">
          <a:xfrm rot="3272281">
            <a:off x="4566953" y="3501911"/>
            <a:ext cx="755650" cy="242888"/>
            <a:chOff x="4875" y="7237"/>
            <a:chExt cx="4230" cy="1883"/>
          </a:xfrm>
        </p:grpSpPr>
        <p:sp>
          <p:nvSpPr>
            <p:cNvPr id="102" name="Arc 261">
              <a:extLst>
                <a:ext uri="{FF2B5EF4-FFF2-40B4-BE49-F238E27FC236}">
                  <a16:creationId xmlns:a16="http://schemas.microsoft.com/office/drawing/2014/main" id="{5FDB126D-C784-48AA-A637-2F8757BED0B9}"/>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3" name="AutoShape 262">
              <a:extLst>
                <a:ext uri="{FF2B5EF4-FFF2-40B4-BE49-F238E27FC236}">
                  <a16:creationId xmlns:a16="http://schemas.microsoft.com/office/drawing/2014/main" id="{4A7391A7-6552-422A-9021-82A63ACC610D}"/>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04" name="AutoShape 263">
            <a:extLst>
              <a:ext uri="{FF2B5EF4-FFF2-40B4-BE49-F238E27FC236}">
                <a16:creationId xmlns:a16="http://schemas.microsoft.com/office/drawing/2014/main" id="{28A92123-3AD5-4B20-A237-A8C766782D95}"/>
              </a:ext>
            </a:extLst>
          </p:cNvPr>
          <p:cNvSpPr>
            <a:spLocks noChangeArrowheads="1"/>
          </p:cNvSpPr>
          <p:nvPr/>
        </p:nvSpPr>
        <p:spPr bwMode="auto">
          <a:xfrm>
            <a:off x="2826717" y="3582962"/>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05" name="Group 264">
            <a:extLst>
              <a:ext uri="{FF2B5EF4-FFF2-40B4-BE49-F238E27FC236}">
                <a16:creationId xmlns:a16="http://schemas.microsoft.com/office/drawing/2014/main" id="{B8CAE589-AF46-4D7D-91BD-B8ADDC2B388C}"/>
              </a:ext>
            </a:extLst>
          </p:cNvPr>
          <p:cNvGrpSpPr>
            <a:grpSpLocks/>
          </p:cNvGrpSpPr>
          <p:nvPr/>
        </p:nvGrpSpPr>
        <p:grpSpPr bwMode="auto">
          <a:xfrm rot="5235271" flipH="1" flipV="1">
            <a:off x="2199719" y="3415504"/>
            <a:ext cx="311150" cy="490537"/>
            <a:chOff x="2820" y="264"/>
            <a:chExt cx="420" cy="1452"/>
          </a:xfrm>
        </p:grpSpPr>
        <p:sp>
          <p:nvSpPr>
            <p:cNvPr id="106" name="Line 265">
              <a:extLst>
                <a:ext uri="{FF2B5EF4-FFF2-40B4-BE49-F238E27FC236}">
                  <a16:creationId xmlns:a16="http://schemas.microsoft.com/office/drawing/2014/main" id="{E6BEF608-2E52-4E55-8D36-15BA633BD3A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7" name="Group 266">
              <a:extLst>
                <a:ext uri="{FF2B5EF4-FFF2-40B4-BE49-F238E27FC236}">
                  <a16:creationId xmlns:a16="http://schemas.microsoft.com/office/drawing/2014/main" id="{C62E130B-752C-40E6-AA64-E9C10C4A51E4}"/>
                </a:ext>
              </a:extLst>
            </p:cNvPr>
            <p:cNvGrpSpPr>
              <a:grpSpLocks/>
            </p:cNvGrpSpPr>
            <p:nvPr/>
          </p:nvGrpSpPr>
          <p:grpSpPr bwMode="auto">
            <a:xfrm>
              <a:off x="2940" y="264"/>
              <a:ext cx="300" cy="1452"/>
              <a:chOff x="2940" y="264"/>
              <a:chExt cx="300" cy="1452"/>
            </a:xfrm>
          </p:grpSpPr>
          <p:grpSp>
            <p:nvGrpSpPr>
              <p:cNvPr id="108" name="Group 267">
                <a:extLst>
                  <a:ext uri="{FF2B5EF4-FFF2-40B4-BE49-F238E27FC236}">
                    <a16:creationId xmlns:a16="http://schemas.microsoft.com/office/drawing/2014/main" id="{EE111D77-6C4C-4AF7-B35F-2DECFD2F859C}"/>
                  </a:ext>
                </a:extLst>
              </p:cNvPr>
              <p:cNvGrpSpPr>
                <a:grpSpLocks/>
              </p:cNvGrpSpPr>
              <p:nvPr/>
            </p:nvGrpSpPr>
            <p:grpSpPr bwMode="auto">
              <a:xfrm>
                <a:off x="2940" y="264"/>
                <a:ext cx="252" cy="1368"/>
                <a:chOff x="3024" y="732"/>
                <a:chExt cx="252" cy="1368"/>
              </a:xfrm>
            </p:grpSpPr>
            <p:grpSp>
              <p:nvGrpSpPr>
                <p:cNvPr id="111" name="Group 268">
                  <a:extLst>
                    <a:ext uri="{FF2B5EF4-FFF2-40B4-BE49-F238E27FC236}">
                      <a16:creationId xmlns:a16="http://schemas.microsoft.com/office/drawing/2014/main" id="{410F88BE-1640-44B8-A9D7-9DD41B146329}"/>
                    </a:ext>
                  </a:extLst>
                </p:cNvPr>
                <p:cNvGrpSpPr>
                  <a:grpSpLocks/>
                </p:cNvGrpSpPr>
                <p:nvPr/>
              </p:nvGrpSpPr>
              <p:grpSpPr bwMode="auto">
                <a:xfrm>
                  <a:off x="3024" y="732"/>
                  <a:ext cx="252" cy="1368"/>
                  <a:chOff x="3168" y="1008"/>
                  <a:chExt cx="484" cy="2448"/>
                </a:xfrm>
              </p:grpSpPr>
              <p:grpSp>
                <p:nvGrpSpPr>
                  <p:cNvPr id="113" name="Group 269">
                    <a:extLst>
                      <a:ext uri="{FF2B5EF4-FFF2-40B4-BE49-F238E27FC236}">
                        <a16:creationId xmlns:a16="http://schemas.microsoft.com/office/drawing/2014/main" id="{97A3593C-D291-4FC0-A2DE-13EE298A02A7}"/>
                      </a:ext>
                    </a:extLst>
                  </p:cNvPr>
                  <p:cNvGrpSpPr>
                    <a:grpSpLocks/>
                  </p:cNvGrpSpPr>
                  <p:nvPr/>
                </p:nvGrpSpPr>
                <p:grpSpPr bwMode="auto">
                  <a:xfrm>
                    <a:off x="3168" y="1008"/>
                    <a:ext cx="484" cy="2448"/>
                    <a:chOff x="2256" y="864"/>
                    <a:chExt cx="532" cy="2448"/>
                  </a:xfrm>
                </p:grpSpPr>
                <p:sp>
                  <p:nvSpPr>
                    <p:cNvPr id="116" name="Freeform 270">
                      <a:extLst>
                        <a:ext uri="{FF2B5EF4-FFF2-40B4-BE49-F238E27FC236}">
                          <a16:creationId xmlns:a16="http://schemas.microsoft.com/office/drawing/2014/main" id="{380E2889-5418-47EA-B4BC-8F9C17DEA1A1}"/>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7" name="Freeform 271">
                      <a:extLst>
                        <a:ext uri="{FF2B5EF4-FFF2-40B4-BE49-F238E27FC236}">
                          <a16:creationId xmlns:a16="http://schemas.microsoft.com/office/drawing/2014/main" id="{C0B911C9-9A22-492C-9412-86A38A76A37D}"/>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4" name="Freeform 272">
                    <a:extLst>
                      <a:ext uri="{FF2B5EF4-FFF2-40B4-BE49-F238E27FC236}">
                        <a16:creationId xmlns:a16="http://schemas.microsoft.com/office/drawing/2014/main" id="{348713AB-B40E-458B-B69E-7A50AEA0CCB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5" name="Freeform 273">
                    <a:extLst>
                      <a:ext uri="{FF2B5EF4-FFF2-40B4-BE49-F238E27FC236}">
                        <a16:creationId xmlns:a16="http://schemas.microsoft.com/office/drawing/2014/main" id="{E9E590AB-161B-4754-AD30-70EAF02FC5BC}"/>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2" name="Line 274">
                  <a:extLst>
                    <a:ext uri="{FF2B5EF4-FFF2-40B4-BE49-F238E27FC236}">
                      <a16:creationId xmlns:a16="http://schemas.microsoft.com/office/drawing/2014/main" id="{E5A91282-A88A-471D-9FB4-B282C77FA53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9" name="AutoShape 275">
                <a:extLst>
                  <a:ext uri="{FF2B5EF4-FFF2-40B4-BE49-F238E27FC236}">
                    <a16:creationId xmlns:a16="http://schemas.microsoft.com/office/drawing/2014/main" id="{2404A346-E079-492D-AC03-D5853E0B858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0" name="Line 276">
                <a:extLst>
                  <a:ext uri="{FF2B5EF4-FFF2-40B4-BE49-F238E27FC236}">
                    <a16:creationId xmlns:a16="http://schemas.microsoft.com/office/drawing/2014/main" id="{E02B6450-947C-4643-80E6-1CE0BE7FC96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25" name="Group 307">
            <a:extLst>
              <a:ext uri="{FF2B5EF4-FFF2-40B4-BE49-F238E27FC236}">
                <a16:creationId xmlns:a16="http://schemas.microsoft.com/office/drawing/2014/main" id="{0F14340A-6200-461D-B3B8-BAD88AF910C4}"/>
              </a:ext>
            </a:extLst>
          </p:cNvPr>
          <p:cNvGrpSpPr>
            <a:grpSpLocks/>
          </p:cNvGrpSpPr>
          <p:nvPr/>
        </p:nvGrpSpPr>
        <p:grpSpPr bwMode="auto">
          <a:xfrm rot="3272281">
            <a:off x="3577202" y="3503035"/>
            <a:ext cx="755650" cy="242887"/>
            <a:chOff x="4875" y="7237"/>
            <a:chExt cx="4230" cy="1883"/>
          </a:xfrm>
        </p:grpSpPr>
        <p:sp>
          <p:nvSpPr>
            <p:cNvPr id="126" name="Arc 308">
              <a:extLst>
                <a:ext uri="{FF2B5EF4-FFF2-40B4-BE49-F238E27FC236}">
                  <a16:creationId xmlns:a16="http://schemas.microsoft.com/office/drawing/2014/main" id="{10B23AE3-11CC-4F78-9C71-C803469EFD7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7" name="AutoShape 309">
              <a:extLst>
                <a:ext uri="{FF2B5EF4-FFF2-40B4-BE49-F238E27FC236}">
                  <a16:creationId xmlns:a16="http://schemas.microsoft.com/office/drawing/2014/main" id="{5F83C653-5699-45B2-9C29-C53AD1C87EC3}"/>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29" name="Text Box 239">
            <a:extLst>
              <a:ext uri="{FF2B5EF4-FFF2-40B4-BE49-F238E27FC236}">
                <a16:creationId xmlns:a16="http://schemas.microsoft.com/office/drawing/2014/main" id="{74DCB84E-4B06-4512-846C-A090306D03E3}"/>
              </a:ext>
            </a:extLst>
          </p:cNvPr>
          <p:cNvSpPr txBox="1">
            <a:spLocks noChangeArrowheads="1"/>
          </p:cNvSpPr>
          <p:nvPr/>
        </p:nvSpPr>
        <p:spPr bwMode="auto">
          <a:xfrm flipH="1">
            <a:off x="-1706830" y="3936553"/>
            <a:ext cx="113555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¼</a:t>
            </a:r>
            <a:br>
              <a:rPr lang="de-DE" altLang="de-DE" sz="1600" b="1" dirty="0"/>
            </a:br>
            <a:endParaRPr lang="de-DE" altLang="de-DE" sz="1600" b="1" dirty="0"/>
          </a:p>
        </p:txBody>
      </p:sp>
      <p:grpSp>
        <p:nvGrpSpPr>
          <p:cNvPr id="157" name="Group 307">
            <a:extLst>
              <a:ext uri="{FF2B5EF4-FFF2-40B4-BE49-F238E27FC236}">
                <a16:creationId xmlns:a16="http://schemas.microsoft.com/office/drawing/2014/main" id="{E8E838DA-0A8B-4454-B870-19416FBF5DBD}"/>
              </a:ext>
            </a:extLst>
          </p:cNvPr>
          <p:cNvGrpSpPr>
            <a:grpSpLocks/>
          </p:cNvGrpSpPr>
          <p:nvPr/>
        </p:nvGrpSpPr>
        <p:grpSpPr bwMode="auto">
          <a:xfrm rot="3272281">
            <a:off x="3233433" y="3503036"/>
            <a:ext cx="755650" cy="242887"/>
            <a:chOff x="4875" y="7237"/>
            <a:chExt cx="4230" cy="1883"/>
          </a:xfrm>
        </p:grpSpPr>
        <p:sp>
          <p:nvSpPr>
            <p:cNvPr id="158" name="Arc 308">
              <a:extLst>
                <a:ext uri="{FF2B5EF4-FFF2-40B4-BE49-F238E27FC236}">
                  <a16:creationId xmlns:a16="http://schemas.microsoft.com/office/drawing/2014/main" id="{506C1166-8A9B-4A1C-ACB7-6A5A14C4945D}"/>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AutoShape 309">
              <a:extLst>
                <a:ext uri="{FF2B5EF4-FFF2-40B4-BE49-F238E27FC236}">
                  <a16:creationId xmlns:a16="http://schemas.microsoft.com/office/drawing/2014/main" id="{6B543E9D-C5FF-447D-8D7B-DD65B4958632}"/>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60" name="Group 260">
            <a:extLst>
              <a:ext uri="{FF2B5EF4-FFF2-40B4-BE49-F238E27FC236}">
                <a16:creationId xmlns:a16="http://schemas.microsoft.com/office/drawing/2014/main" id="{532C546B-F594-4742-9E2D-7DDB9EBB7CCD}"/>
              </a:ext>
            </a:extLst>
          </p:cNvPr>
          <p:cNvGrpSpPr>
            <a:grpSpLocks/>
          </p:cNvGrpSpPr>
          <p:nvPr/>
        </p:nvGrpSpPr>
        <p:grpSpPr bwMode="auto">
          <a:xfrm rot="3272281">
            <a:off x="4881042" y="3512472"/>
            <a:ext cx="755650" cy="242888"/>
            <a:chOff x="4875" y="7237"/>
            <a:chExt cx="4230" cy="1883"/>
          </a:xfrm>
        </p:grpSpPr>
        <p:sp>
          <p:nvSpPr>
            <p:cNvPr id="161" name="Arc 261">
              <a:extLst>
                <a:ext uri="{FF2B5EF4-FFF2-40B4-BE49-F238E27FC236}">
                  <a16:creationId xmlns:a16="http://schemas.microsoft.com/office/drawing/2014/main" id="{B49449A4-A6FA-46F7-A261-C393D8ABB1D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2" name="AutoShape 262">
              <a:extLst>
                <a:ext uri="{FF2B5EF4-FFF2-40B4-BE49-F238E27FC236}">
                  <a16:creationId xmlns:a16="http://schemas.microsoft.com/office/drawing/2014/main" id="{8DB906CA-A566-4762-8DA1-61CAACCC823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63" name="Text Box 239">
            <a:extLst>
              <a:ext uri="{FF2B5EF4-FFF2-40B4-BE49-F238E27FC236}">
                <a16:creationId xmlns:a16="http://schemas.microsoft.com/office/drawing/2014/main" id="{8FDDDEF3-B32D-494D-9FE7-5CE41DC3E5D5}"/>
              </a:ext>
            </a:extLst>
          </p:cNvPr>
          <p:cNvSpPr txBox="1">
            <a:spLocks noChangeArrowheads="1"/>
          </p:cNvSpPr>
          <p:nvPr/>
        </p:nvSpPr>
        <p:spPr bwMode="auto">
          <a:xfrm flipV="1">
            <a:off x="2233196" y="4544817"/>
            <a:ext cx="39295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br>
              <a:rPr lang="de-DE" altLang="de-DE" sz="1600" b="1" dirty="0"/>
            </a:br>
            <a:endParaRPr lang="de-DE" altLang="de-DE" sz="1600" b="1" dirty="0"/>
          </a:p>
        </p:txBody>
      </p:sp>
      <p:sp>
        <p:nvSpPr>
          <p:cNvPr id="165" name="Text Box 239">
            <a:extLst>
              <a:ext uri="{FF2B5EF4-FFF2-40B4-BE49-F238E27FC236}">
                <a16:creationId xmlns:a16="http://schemas.microsoft.com/office/drawing/2014/main" id="{AA30ECCD-DE1D-4F8F-84C6-A2C6AABC1EB7}"/>
              </a:ext>
            </a:extLst>
          </p:cNvPr>
          <p:cNvSpPr txBox="1">
            <a:spLocks noChangeArrowheads="1"/>
          </p:cNvSpPr>
          <p:nvPr/>
        </p:nvSpPr>
        <p:spPr bwMode="auto">
          <a:xfrm>
            <a:off x="4406189" y="3981427"/>
            <a:ext cx="14119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br>
              <a:rPr lang="de-DE" altLang="de-DE" sz="1600" b="1" dirty="0"/>
            </a:br>
            <a:endParaRPr lang="de-DE" altLang="de-DE" sz="1600" b="1" dirty="0"/>
          </a:p>
        </p:txBody>
      </p:sp>
      <p:sp>
        <p:nvSpPr>
          <p:cNvPr id="167" name="Text Box 239">
            <a:extLst>
              <a:ext uri="{FF2B5EF4-FFF2-40B4-BE49-F238E27FC236}">
                <a16:creationId xmlns:a16="http://schemas.microsoft.com/office/drawing/2014/main" id="{4D2D9E89-C64F-4337-969E-5C1D6769E988}"/>
              </a:ext>
            </a:extLst>
          </p:cNvPr>
          <p:cNvSpPr txBox="1">
            <a:spLocks noChangeArrowheads="1"/>
          </p:cNvSpPr>
          <p:nvPr/>
        </p:nvSpPr>
        <p:spPr bwMode="auto">
          <a:xfrm>
            <a:off x="4256322" y="3965369"/>
            <a:ext cx="23298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br>
              <a:rPr lang="de-DE" altLang="de-DE" sz="1600" b="1" dirty="0"/>
            </a:br>
            <a:endParaRPr lang="de-DE" altLang="de-DE" sz="1600" b="1" dirty="0"/>
          </a:p>
        </p:txBody>
      </p:sp>
      <p:sp>
        <p:nvSpPr>
          <p:cNvPr id="84" name="AutoShape 255">
            <a:extLst>
              <a:ext uri="{FF2B5EF4-FFF2-40B4-BE49-F238E27FC236}">
                <a16:creationId xmlns:a16="http://schemas.microsoft.com/office/drawing/2014/main" id="{6671387C-B4E4-4E42-820A-CDB9135CD855}"/>
              </a:ext>
            </a:extLst>
          </p:cNvPr>
          <p:cNvSpPr>
            <a:spLocks noChangeArrowheads="1"/>
          </p:cNvSpPr>
          <p:nvPr/>
        </p:nvSpPr>
        <p:spPr bwMode="auto">
          <a:xfrm>
            <a:off x="6714043" y="3605555"/>
            <a:ext cx="490538" cy="188912"/>
          </a:xfrm>
          <a:prstGeom prst="rightArrow">
            <a:avLst>
              <a:gd name="adj1" fmla="val 50000"/>
              <a:gd name="adj2" fmla="val 64916"/>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58" name="Group 43">
            <a:extLst>
              <a:ext uri="{FF2B5EF4-FFF2-40B4-BE49-F238E27FC236}">
                <a16:creationId xmlns:a16="http://schemas.microsoft.com/office/drawing/2014/main" id="{A7990FC2-8B78-45E9-8330-8ABA232FDA16}"/>
              </a:ext>
            </a:extLst>
          </p:cNvPr>
          <p:cNvGrpSpPr>
            <a:grpSpLocks/>
          </p:cNvGrpSpPr>
          <p:nvPr/>
        </p:nvGrpSpPr>
        <p:grpSpPr bwMode="auto">
          <a:xfrm rot="10800000" flipV="1">
            <a:off x="4467898" y="3517241"/>
            <a:ext cx="365125" cy="246063"/>
            <a:chOff x="4369" y="894"/>
            <a:chExt cx="230" cy="155"/>
          </a:xfrm>
        </p:grpSpPr>
        <p:sp>
          <p:nvSpPr>
            <p:cNvPr id="59" name="AutoShape 44">
              <a:extLst>
                <a:ext uri="{FF2B5EF4-FFF2-40B4-BE49-F238E27FC236}">
                  <a16:creationId xmlns:a16="http://schemas.microsoft.com/office/drawing/2014/main" id="{E87E712A-9FC9-4048-8325-342F9BAFC93E}"/>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0" name="Line 45">
              <a:extLst>
                <a:ext uri="{FF2B5EF4-FFF2-40B4-BE49-F238E27FC236}">
                  <a16:creationId xmlns:a16="http://schemas.microsoft.com/office/drawing/2014/main" id="{0DBD58F9-F966-4CD2-BE18-26580B33A26C}"/>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grpSp>
        <p:nvGrpSpPr>
          <p:cNvPr id="61" name="Group 46">
            <a:extLst>
              <a:ext uri="{FF2B5EF4-FFF2-40B4-BE49-F238E27FC236}">
                <a16:creationId xmlns:a16="http://schemas.microsoft.com/office/drawing/2014/main" id="{860A3331-B634-4489-858F-532AFAF71B8A}"/>
              </a:ext>
            </a:extLst>
          </p:cNvPr>
          <p:cNvGrpSpPr>
            <a:grpSpLocks/>
          </p:cNvGrpSpPr>
          <p:nvPr/>
        </p:nvGrpSpPr>
        <p:grpSpPr bwMode="auto">
          <a:xfrm rot="10800000" flipV="1">
            <a:off x="4435516" y="3156744"/>
            <a:ext cx="365125" cy="246063"/>
            <a:chOff x="4369" y="894"/>
            <a:chExt cx="230" cy="155"/>
          </a:xfrm>
        </p:grpSpPr>
        <p:sp>
          <p:nvSpPr>
            <p:cNvPr id="62" name="AutoShape 47">
              <a:extLst>
                <a:ext uri="{FF2B5EF4-FFF2-40B4-BE49-F238E27FC236}">
                  <a16:creationId xmlns:a16="http://schemas.microsoft.com/office/drawing/2014/main" id="{40E6673C-8CBF-476B-9509-82C9499A6047}"/>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3" name="Line 48">
              <a:extLst>
                <a:ext uri="{FF2B5EF4-FFF2-40B4-BE49-F238E27FC236}">
                  <a16:creationId xmlns:a16="http://schemas.microsoft.com/office/drawing/2014/main" id="{730FC822-7367-409E-A545-2ACF8F14EE6A}"/>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
        <p:nvSpPr>
          <p:cNvPr id="64" name="Textfeld 63">
            <a:extLst>
              <a:ext uri="{FF2B5EF4-FFF2-40B4-BE49-F238E27FC236}">
                <a16:creationId xmlns:a16="http://schemas.microsoft.com/office/drawing/2014/main" id="{1AB9D171-F3B3-4128-BFC1-A2FCBDC92673}"/>
              </a:ext>
            </a:extLst>
          </p:cNvPr>
          <p:cNvSpPr txBox="1"/>
          <p:nvPr/>
        </p:nvSpPr>
        <p:spPr>
          <a:xfrm>
            <a:off x="4221380" y="2988570"/>
            <a:ext cx="1281550" cy="523220"/>
          </a:xfrm>
          <a:prstGeom prst="rect">
            <a:avLst/>
          </a:prstGeom>
          <a:noFill/>
        </p:spPr>
        <p:txBody>
          <a:bodyPr wrap="square" rtlCol="0">
            <a:spAutoFit/>
          </a:bodyPr>
          <a:lstStyle/>
          <a:p>
            <a:r>
              <a:rPr lang="de-DE" sz="2800" dirty="0"/>
              <a:t>(    )</a:t>
            </a:r>
          </a:p>
        </p:txBody>
      </p:sp>
      <p:sp>
        <p:nvSpPr>
          <p:cNvPr id="65" name="Text Box 239">
            <a:extLst>
              <a:ext uri="{FF2B5EF4-FFF2-40B4-BE49-F238E27FC236}">
                <a16:creationId xmlns:a16="http://schemas.microsoft.com/office/drawing/2014/main" id="{BB29C72F-82DA-46FA-8C6E-05646A2ADE71}"/>
              </a:ext>
            </a:extLst>
          </p:cNvPr>
          <p:cNvSpPr txBox="1">
            <a:spLocks noChangeArrowheads="1"/>
          </p:cNvSpPr>
          <p:nvPr/>
        </p:nvSpPr>
        <p:spPr bwMode="auto">
          <a:xfrm>
            <a:off x="3570973" y="2629745"/>
            <a:ext cx="21754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t>Tonneau déclenché</a:t>
            </a:r>
          </a:p>
        </p:txBody>
      </p:sp>
      <p:grpSp>
        <p:nvGrpSpPr>
          <p:cNvPr id="66" name="Group 264">
            <a:extLst>
              <a:ext uri="{FF2B5EF4-FFF2-40B4-BE49-F238E27FC236}">
                <a16:creationId xmlns:a16="http://schemas.microsoft.com/office/drawing/2014/main" id="{BE61A8FD-97A3-46E3-AFFA-585843A75F80}"/>
              </a:ext>
            </a:extLst>
          </p:cNvPr>
          <p:cNvGrpSpPr>
            <a:grpSpLocks/>
          </p:cNvGrpSpPr>
          <p:nvPr/>
        </p:nvGrpSpPr>
        <p:grpSpPr bwMode="auto">
          <a:xfrm rot="16364729" flipH="1">
            <a:off x="4210968" y="3539720"/>
            <a:ext cx="241895" cy="284355"/>
            <a:chOff x="2820" y="264"/>
            <a:chExt cx="420" cy="1452"/>
          </a:xfrm>
        </p:grpSpPr>
        <p:sp>
          <p:nvSpPr>
            <p:cNvPr id="67" name="Line 265">
              <a:extLst>
                <a:ext uri="{FF2B5EF4-FFF2-40B4-BE49-F238E27FC236}">
                  <a16:creationId xmlns:a16="http://schemas.microsoft.com/office/drawing/2014/main" id="{D51107BE-71D6-4300-A0CC-88BF8E95E6A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8" name="Group 266">
              <a:extLst>
                <a:ext uri="{FF2B5EF4-FFF2-40B4-BE49-F238E27FC236}">
                  <a16:creationId xmlns:a16="http://schemas.microsoft.com/office/drawing/2014/main" id="{F876AF3C-AF3F-45C3-B8B8-8EE2E041BE71}"/>
                </a:ext>
              </a:extLst>
            </p:cNvPr>
            <p:cNvGrpSpPr>
              <a:grpSpLocks/>
            </p:cNvGrpSpPr>
            <p:nvPr/>
          </p:nvGrpSpPr>
          <p:grpSpPr bwMode="auto">
            <a:xfrm>
              <a:off x="2940" y="264"/>
              <a:ext cx="300" cy="1452"/>
              <a:chOff x="2940" y="264"/>
              <a:chExt cx="300" cy="1452"/>
            </a:xfrm>
          </p:grpSpPr>
          <p:grpSp>
            <p:nvGrpSpPr>
              <p:cNvPr id="69" name="Group 267">
                <a:extLst>
                  <a:ext uri="{FF2B5EF4-FFF2-40B4-BE49-F238E27FC236}">
                    <a16:creationId xmlns:a16="http://schemas.microsoft.com/office/drawing/2014/main" id="{3A6F28B1-5EC5-4408-B991-C64EA6FB2A15}"/>
                  </a:ext>
                </a:extLst>
              </p:cNvPr>
              <p:cNvGrpSpPr>
                <a:grpSpLocks/>
              </p:cNvGrpSpPr>
              <p:nvPr/>
            </p:nvGrpSpPr>
            <p:grpSpPr bwMode="auto">
              <a:xfrm>
                <a:off x="2940" y="264"/>
                <a:ext cx="252" cy="1368"/>
                <a:chOff x="3024" y="732"/>
                <a:chExt cx="252" cy="1368"/>
              </a:xfrm>
            </p:grpSpPr>
            <p:grpSp>
              <p:nvGrpSpPr>
                <p:cNvPr id="72" name="Group 268">
                  <a:extLst>
                    <a:ext uri="{FF2B5EF4-FFF2-40B4-BE49-F238E27FC236}">
                      <a16:creationId xmlns:a16="http://schemas.microsoft.com/office/drawing/2014/main" id="{F6DF70F6-92C9-4020-924D-904BFDBA3FB3}"/>
                    </a:ext>
                  </a:extLst>
                </p:cNvPr>
                <p:cNvGrpSpPr>
                  <a:grpSpLocks/>
                </p:cNvGrpSpPr>
                <p:nvPr/>
              </p:nvGrpSpPr>
              <p:grpSpPr bwMode="auto">
                <a:xfrm>
                  <a:off x="3024" y="732"/>
                  <a:ext cx="252" cy="1368"/>
                  <a:chOff x="3168" y="1008"/>
                  <a:chExt cx="484" cy="2448"/>
                </a:xfrm>
              </p:grpSpPr>
              <p:grpSp>
                <p:nvGrpSpPr>
                  <p:cNvPr id="74" name="Group 269">
                    <a:extLst>
                      <a:ext uri="{FF2B5EF4-FFF2-40B4-BE49-F238E27FC236}">
                        <a16:creationId xmlns:a16="http://schemas.microsoft.com/office/drawing/2014/main" id="{A7F8EB25-AF47-48D6-9922-CFFDC3636897}"/>
                      </a:ext>
                    </a:extLst>
                  </p:cNvPr>
                  <p:cNvGrpSpPr>
                    <a:grpSpLocks/>
                  </p:cNvGrpSpPr>
                  <p:nvPr/>
                </p:nvGrpSpPr>
                <p:grpSpPr bwMode="auto">
                  <a:xfrm>
                    <a:off x="3168" y="1008"/>
                    <a:ext cx="484" cy="2448"/>
                    <a:chOff x="2256" y="864"/>
                    <a:chExt cx="532" cy="2448"/>
                  </a:xfrm>
                </p:grpSpPr>
                <p:sp>
                  <p:nvSpPr>
                    <p:cNvPr id="77" name="Freeform 270">
                      <a:extLst>
                        <a:ext uri="{FF2B5EF4-FFF2-40B4-BE49-F238E27FC236}">
                          <a16:creationId xmlns:a16="http://schemas.microsoft.com/office/drawing/2014/main" id="{73F049CB-DFE5-4DB6-92C4-7269A1B7660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8" name="Freeform 271">
                      <a:extLst>
                        <a:ext uri="{FF2B5EF4-FFF2-40B4-BE49-F238E27FC236}">
                          <a16:creationId xmlns:a16="http://schemas.microsoft.com/office/drawing/2014/main" id="{E00C1491-6B26-4927-BF5A-E558D81CE84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5" name="Freeform 272">
                    <a:extLst>
                      <a:ext uri="{FF2B5EF4-FFF2-40B4-BE49-F238E27FC236}">
                        <a16:creationId xmlns:a16="http://schemas.microsoft.com/office/drawing/2014/main" id="{2FD9C1E7-681B-4287-BA15-685F5916173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6" name="Freeform 273">
                    <a:extLst>
                      <a:ext uri="{FF2B5EF4-FFF2-40B4-BE49-F238E27FC236}">
                        <a16:creationId xmlns:a16="http://schemas.microsoft.com/office/drawing/2014/main" id="{2FA23A0E-99B3-4217-82D0-F60454C156CC}"/>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3" name="Line 274">
                  <a:extLst>
                    <a:ext uri="{FF2B5EF4-FFF2-40B4-BE49-F238E27FC236}">
                      <a16:creationId xmlns:a16="http://schemas.microsoft.com/office/drawing/2014/main" id="{AD9CA51F-493F-4244-BD90-FD71A685183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0" name="AutoShape 275">
                <a:extLst>
                  <a:ext uri="{FF2B5EF4-FFF2-40B4-BE49-F238E27FC236}">
                    <a16:creationId xmlns:a16="http://schemas.microsoft.com/office/drawing/2014/main" id="{4C71C7BF-27DB-483A-9C7B-7C6CC2C5ED1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1" name="Line 276">
                <a:extLst>
                  <a:ext uri="{FF2B5EF4-FFF2-40B4-BE49-F238E27FC236}">
                    <a16:creationId xmlns:a16="http://schemas.microsoft.com/office/drawing/2014/main" id="{6A92DFFC-8664-405B-B80B-AFB38F91E0A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79" name="Group 264">
            <a:extLst>
              <a:ext uri="{FF2B5EF4-FFF2-40B4-BE49-F238E27FC236}">
                <a16:creationId xmlns:a16="http://schemas.microsoft.com/office/drawing/2014/main" id="{360F1D01-DFD1-4499-A2D3-01DAC67ABD4F}"/>
              </a:ext>
            </a:extLst>
          </p:cNvPr>
          <p:cNvGrpSpPr>
            <a:grpSpLocks/>
          </p:cNvGrpSpPr>
          <p:nvPr/>
        </p:nvGrpSpPr>
        <p:grpSpPr bwMode="auto">
          <a:xfrm rot="16364729" flipH="1">
            <a:off x="4875431" y="3547387"/>
            <a:ext cx="241895" cy="284355"/>
            <a:chOff x="2820" y="264"/>
            <a:chExt cx="420" cy="1452"/>
          </a:xfrm>
        </p:grpSpPr>
        <p:sp>
          <p:nvSpPr>
            <p:cNvPr id="80" name="Line 265">
              <a:extLst>
                <a:ext uri="{FF2B5EF4-FFF2-40B4-BE49-F238E27FC236}">
                  <a16:creationId xmlns:a16="http://schemas.microsoft.com/office/drawing/2014/main" id="{43668520-5A38-438C-A215-D04A02BB72F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1" name="Group 266">
              <a:extLst>
                <a:ext uri="{FF2B5EF4-FFF2-40B4-BE49-F238E27FC236}">
                  <a16:creationId xmlns:a16="http://schemas.microsoft.com/office/drawing/2014/main" id="{87CAA0B0-02E7-42AD-8D95-3C5842BBC333}"/>
                </a:ext>
              </a:extLst>
            </p:cNvPr>
            <p:cNvGrpSpPr>
              <a:grpSpLocks/>
            </p:cNvGrpSpPr>
            <p:nvPr/>
          </p:nvGrpSpPr>
          <p:grpSpPr bwMode="auto">
            <a:xfrm>
              <a:off x="2940" y="264"/>
              <a:ext cx="300" cy="1452"/>
              <a:chOff x="2940" y="264"/>
              <a:chExt cx="300" cy="1452"/>
            </a:xfrm>
          </p:grpSpPr>
          <p:grpSp>
            <p:nvGrpSpPr>
              <p:cNvPr id="82" name="Group 267">
                <a:extLst>
                  <a:ext uri="{FF2B5EF4-FFF2-40B4-BE49-F238E27FC236}">
                    <a16:creationId xmlns:a16="http://schemas.microsoft.com/office/drawing/2014/main" id="{760DB252-8923-42A7-A16E-A7A7F4D1E01D}"/>
                  </a:ext>
                </a:extLst>
              </p:cNvPr>
              <p:cNvGrpSpPr>
                <a:grpSpLocks/>
              </p:cNvGrpSpPr>
              <p:nvPr/>
            </p:nvGrpSpPr>
            <p:grpSpPr bwMode="auto">
              <a:xfrm>
                <a:off x="2940" y="264"/>
                <a:ext cx="252" cy="1368"/>
                <a:chOff x="3024" y="732"/>
                <a:chExt cx="252" cy="1368"/>
              </a:xfrm>
            </p:grpSpPr>
            <p:grpSp>
              <p:nvGrpSpPr>
                <p:cNvPr id="101" name="Group 268">
                  <a:extLst>
                    <a:ext uri="{FF2B5EF4-FFF2-40B4-BE49-F238E27FC236}">
                      <a16:creationId xmlns:a16="http://schemas.microsoft.com/office/drawing/2014/main" id="{8C19A476-0150-40B8-9461-EB6E69E029B8}"/>
                    </a:ext>
                  </a:extLst>
                </p:cNvPr>
                <p:cNvGrpSpPr>
                  <a:grpSpLocks/>
                </p:cNvGrpSpPr>
                <p:nvPr/>
              </p:nvGrpSpPr>
              <p:grpSpPr bwMode="auto">
                <a:xfrm>
                  <a:off x="3024" y="732"/>
                  <a:ext cx="252" cy="1368"/>
                  <a:chOff x="3168" y="1008"/>
                  <a:chExt cx="484" cy="2448"/>
                </a:xfrm>
              </p:grpSpPr>
              <p:grpSp>
                <p:nvGrpSpPr>
                  <p:cNvPr id="128" name="Group 269">
                    <a:extLst>
                      <a:ext uri="{FF2B5EF4-FFF2-40B4-BE49-F238E27FC236}">
                        <a16:creationId xmlns:a16="http://schemas.microsoft.com/office/drawing/2014/main" id="{C77AA03E-D0BE-412C-A90A-3C77211FBDE8}"/>
                      </a:ext>
                    </a:extLst>
                  </p:cNvPr>
                  <p:cNvGrpSpPr>
                    <a:grpSpLocks/>
                  </p:cNvGrpSpPr>
                  <p:nvPr/>
                </p:nvGrpSpPr>
                <p:grpSpPr bwMode="auto">
                  <a:xfrm>
                    <a:off x="3168" y="1008"/>
                    <a:ext cx="484" cy="2448"/>
                    <a:chOff x="2256" y="864"/>
                    <a:chExt cx="532" cy="2448"/>
                  </a:xfrm>
                </p:grpSpPr>
                <p:sp>
                  <p:nvSpPr>
                    <p:cNvPr id="132" name="Freeform 270">
                      <a:extLst>
                        <a:ext uri="{FF2B5EF4-FFF2-40B4-BE49-F238E27FC236}">
                          <a16:creationId xmlns:a16="http://schemas.microsoft.com/office/drawing/2014/main" id="{2A3EF50A-3834-451D-BA54-7C0B190EB5B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3" name="Freeform 271">
                      <a:extLst>
                        <a:ext uri="{FF2B5EF4-FFF2-40B4-BE49-F238E27FC236}">
                          <a16:creationId xmlns:a16="http://schemas.microsoft.com/office/drawing/2014/main" id="{3E7C8FC4-0692-46A3-BC89-349A607EDE16}"/>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0" name="Freeform 272">
                    <a:extLst>
                      <a:ext uri="{FF2B5EF4-FFF2-40B4-BE49-F238E27FC236}">
                        <a16:creationId xmlns:a16="http://schemas.microsoft.com/office/drawing/2014/main" id="{86602AF3-A641-4720-9B9E-00DD37AE0DE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1" name="Freeform 273">
                    <a:extLst>
                      <a:ext uri="{FF2B5EF4-FFF2-40B4-BE49-F238E27FC236}">
                        <a16:creationId xmlns:a16="http://schemas.microsoft.com/office/drawing/2014/main" id="{6733003A-EB20-49B6-B352-FE0A8F756C86}"/>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1" name="Line 274">
                  <a:extLst>
                    <a:ext uri="{FF2B5EF4-FFF2-40B4-BE49-F238E27FC236}">
                      <a16:creationId xmlns:a16="http://schemas.microsoft.com/office/drawing/2014/main" id="{1D26066E-3A9D-4DDC-837D-9450D30F0B4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3" name="AutoShape 275">
                <a:extLst>
                  <a:ext uri="{FF2B5EF4-FFF2-40B4-BE49-F238E27FC236}">
                    <a16:creationId xmlns:a16="http://schemas.microsoft.com/office/drawing/2014/main" id="{C26D895B-7B27-4C68-B309-A8D68C65D38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5" name="Line 276">
                <a:extLst>
                  <a:ext uri="{FF2B5EF4-FFF2-40B4-BE49-F238E27FC236}">
                    <a16:creationId xmlns:a16="http://schemas.microsoft.com/office/drawing/2014/main" id="{9C24406E-83C6-49BD-96D0-47054826A58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linds(horizontal)">
                                      <p:cBhvr>
                                        <p:cTn id="7" dur="500"/>
                                        <p:tgtEl>
                                          <p:spTgt spid="12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Effect transition="in" filter="blinds(horizontal)">
                                      <p:cBhvr>
                                        <p:cTn id="11" dur="500"/>
                                        <p:tgtEl>
                                          <p:spTgt spid="16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linds(horizontal)">
                                      <p:cBhvr>
                                        <p:cTn id="15" dur="500"/>
                                        <p:tgtEl>
                                          <p:spTgt spid="6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blinds(horizontal)">
                                      <p:cBhvr>
                                        <p:cTn id="19" dur="500"/>
                                        <p:tgtEl>
                                          <p:spTgt spid="165"/>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67"/>
                                        </p:tgtEl>
                                        <p:attrNameLst>
                                          <p:attrName>style.visibility</p:attrName>
                                        </p:attrNameLst>
                                      </p:cBhvr>
                                      <p:to>
                                        <p:strVal val="visible"/>
                                      </p:to>
                                    </p:set>
                                    <p:animEffect transition="in" filter="blinds(horizontal)">
                                      <p:cBhvr>
                                        <p:cTn id="23"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63" grpId="0"/>
      <p:bldP spid="165" grpId="0"/>
      <p:bldP spid="167"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13179FAA-E178-470C-84CD-C985B585769E}"/>
              </a:ext>
            </a:extLst>
          </p:cNvPr>
          <p:cNvSpPr txBox="1">
            <a:spLocks noChangeArrowheads="1"/>
          </p:cNvSpPr>
          <p:nvPr/>
        </p:nvSpPr>
        <p:spPr bwMode="auto">
          <a:xfrm>
            <a:off x="8051800" y="6529388"/>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P-27.05.02</a:t>
            </a:r>
          </a:p>
        </p:txBody>
      </p:sp>
      <p:sp>
        <p:nvSpPr>
          <p:cNvPr id="18449" name="Text Box 2">
            <a:extLst>
              <a:ext uri="{FF2B5EF4-FFF2-40B4-BE49-F238E27FC236}">
                <a16:creationId xmlns:a16="http://schemas.microsoft.com/office/drawing/2014/main" id="{6AFF265A-007F-44B6-94FB-5BB163CCD7FE}"/>
              </a:ext>
            </a:extLst>
          </p:cNvPr>
          <p:cNvSpPr txBox="1">
            <a:spLocks noChangeArrowheads="1"/>
          </p:cNvSpPr>
          <p:nvPr/>
        </p:nvSpPr>
        <p:spPr bwMode="auto">
          <a:xfrm>
            <a:off x="1389529" y="177800"/>
            <a:ext cx="7969623"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P-27.05 </a:t>
            </a:r>
            <a:r>
              <a:rPr lang="fr-FR" sz="2000" b="1" dirty="0"/>
              <a:t>Combinaison de tonneaux avec deux quarts de tonneau, 	   tonneau déclenché, deux quarts de tonneau.</a:t>
            </a:r>
            <a:endParaRPr lang="de-DE" sz="2000" dirty="0"/>
          </a:p>
        </p:txBody>
      </p:sp>
      <p:sp>
        <p:nvSpPr>
          <p:cNvPr id="86" name="Line 243">
            <a:extLst>
              <a:ext uri="{FF2B5EF4-FFF2-40B4-BE49-F238E27FC236}">
                <a16:creationId xmlns:a16="http://schemas.microsoft.com/office/drawing/2014/main" id="{546CACEE-EC4D-4171-90F5-8CEB3057A2ED}"/>
              </a:ext>
            </a:extLst>
          </p:cNvPr>
          <p:cNvSpPr>
            <a:spLocks noChangeShapeType="1"/>
          </p:cNvSpPr>
          <p:nvPr/>
        </p:nvSpPr>
        <p:spPr bwMode="auto">
          <a:xfrm flipH="1">
            <a:off x="2182813" y="3679374"/>
            <a:ext cx="4330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7" name="Group 247">
            <a:extLst>
              <a:ext uri="{FF2B5EF4-FFF2-40B4-BE49-F238E27FC236}">
                <a16:creationId xmlns:a16="http://schemas.microsoft.com/office/drawing/2014/main" id="{F1108B5F-47A3-4597-9A68-24250B956883}"/>
              </a:ext>
            </a:extLst>
          </p:cNvPr>
          <p:cNvGrpSpPr>
            <a:grpSpLocks/>
          </p:cNvGrpSpPr>
          <p:nvPr/>
        </p:nvGrpSpPr>
        <p:grpSpPr bwMode="auto">
          <a:xfrm rot="5191268" flipH="1" flipV="1">
            <a:off x="6219487" y="3436601"/>
            <a:ext cx="311150" cy="490537"/>
            <a:chOff x="2820" y="264"/>
            <a:chExt cx="420" cy="1452"/>
          </a:xfrm>
        </p:grpSpPr>
        <p:sp>
          <p:nvSpPr>
            <p:cNvPr id="88" name="Line 248">
              <a:extLst>
                <a:ext uri="{FF2B5EF4-FFF2-40B4-BE49-F238E27FC236}">
                  <a16:creationId xmlns:a16="http://schemas.microsoft.com/office/drawing/2014/main" id="{D9CDB2A9-E845-4D8F-9B44-AA1738AAAFA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9" name="Group 249">
              <a:extLst>
                <a:ext uri="{FF2B5EF4-FFF2-40B4-BE49-F238E27FC236}">
                  <a16:creationId xmlns:a16="http://schemas.microsoft.com/office/drawing/2014/main" id="{A82E1D9A-6547-440E-9C21-36804596DB5F}"/>
                </a:ext>
              </a:extLst>
            </p:cNvPr>
            <p:cNvGrpSpPr>
              <a:grpSpLocks/>
            </p:cNvGrpSpPr>
            <p:nvPr/>
          </p:nvGrpSpPr>
          <p:grpSpPr bwMode="auto">
            <a:xfrm>
              <a:off x="2940" y="264"/>
              <a:ext cx="300" cy="1452"/>
              <a:chOff x="2940" y="264"/>
              <a:chExt cx="300" cy="1452"/>
            </a:xfrm>
          </p:grpSpPr>
          <p:grpSp>
            <p:nvGrpSpPr>
              <p:cNvPr id="90" name="Group 250">
                <a:extLst>
                  <a:ext uri="{FF2B5EF4-FFF2-40B4-BE49-F238E27FC236}">
                    <a16:creationId xmlns:a16="http://schemas.microsoft.com/office/drawing/2014/main" id="{37C539BD-B92B-4DB1-97B1-8D406BB03DBE}"/>
                  </a:ext>
                </a:extLst>
              </p:cNvPr>
              <p:cNvGrpSpPr>
                <a:grpSpLocks/>
              </p:cNvGrpSpPr>
              <p:nvPr/>
            </p:nvGrpSpPr>
            <p:grpSpPr bwMode="auto">
              <a:xfrm>
                <a:off x="2940" y="264"/>
                <a:ext cx="252" cy="1368"/>
                <a:chOff x="3024" y="732"/>
                <a:chExt cx="252" cy="1368"/>
              </a:xfrm>
            </p:grpSpPr>
            <p:grpSp>
              <p:nvGrpSpPr>
                <p:cNvPr id="93" name="Group 251">
                  <a:extLst>
                    <a:ext uri="{FF2B5EF4-FFF2-40B4-BE49-F238E27FC236}">
                      <a16:creationId xmlns:a16="http://schemas.microsoft.com/office/drawing/2014/main" id="{0B0E71F8-BA8D-4E65-8AED-8CDD201F441E}"/>
                    </a:ext>
                  </a:extLst>
                </p:cNvPr>
                <p:cNvGrpSpPr>
                  <a:grpSpLocks/>
                </p:cNvGrpSpPr>
                <p:nvPr/>
              </p:nvGrpSpPr>
              <p:grpSpPr bwMode="auto">
                <a:xfrm>
                  <a:off x="3024" y="732"/>
                  <a:ext cx="252" cy="1368"/>
                  <a:chOff x="3168" y="1008"/>
                  <a:chExt cx="484" cy="2448"/>
                </a:xfrm>
              </p:grpSpPr>
              <p:grpSp>
                <p:nvGrpSpPr>
                  <p:cNvPr id="95" name="Group 252">
                    <a:extLst>
                      <a:ext uri="{FF2B5EF4-FFF2-40B4-BE49-F238E27FC236}">
                        <a16:creationId xmlns:a16="http://schemas.microsoft.com/office/drawing/2014/main" id="{2F6D00CC-1E2B-4AA9-AD61-339701841C3A}"/>
                      </a:ext>
                    </a:extLst>
                  </p:cNvPr>
                  <p:cNvGrpSpPr>
                    <a:grpSpLocks/>
                  </p:cNvGrpSpPr>
                  <p:nvPr/>
                </p:nvGrpSpPr>
                <p:grpSpPr bwMode="auto">
                  <a:xfrm>
                    <a:off x="3168" y="1008"/>
                    <a:ext cx="484" cy="2448"/>
                    <a:chOff x="2256" y="864"/>
                    <a:chExt cx="532" cy="2448"/>
                  </a:xfrm>
                </p:grpSpPr>
                <p:sp>
                  <p:nvSpPr>
                    <p:cNvPr id="98" name="Freeform 253">
                      <a:extLst>
                        <a:ext uri="{FF2B5EF4-FFF2-40B4-BE49-F238E27FC236}">
                          <a16:creationId xmlns:a16="http://schemas.microsoft.com/office/drawing/2014/main" id="{49DE83E8-D3CD-4397-A169-21E5432F36B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9" name="Freeform 254">
                      <a:extLst>
                        <a:ext uri="{FF2B5EF4-FFF2-40B4-BE49-F238E27FC236}">
                          <a16:creationId xmlns:a16="http://schemas.microsoft.com/office/drawing/2014/main" id="{ACB0BD0F-CDFE-4821-8851-094603F549A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6" name="Freeform 255">
                    <a:extLst>
                      <a:ext uri="{FF2B5EF4-FFF2-40B4-BE49-F238E27FC236}">
                        <a16:creationId xmlns:a16="http://schemas.microsoft.com/office/drawing/2014/main" id="{35C1536A-3A95-4ECA-8B0F-495FC7236CC0}"/>
                      </a:ext>
                    </a:extLst>
                  </p:cNvPr>
                  <p:cNvSpPr>
                    <a:spLocks/>
                  </p:cNvSpPr>
                  <p:nvPr/>
                </p:nvSpPr>
                <p:spPr bwMode="auto">
                  <a:xfrm rot="16246599" flipV="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7" name="Freeform 256">
                    <a:extLst>
                      <a:ext uri="{FF2B5EF4-FFF2-40B4-BE49-F238E27FC236}">
                        <a16:creationId xmlns:a16="http://schemas.microsoft.com/office/drawing/2014/main" id="{982A0AB2-BFED-46E7-9C46-14EBD1387491}"/>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4" name="Line 257">
                  <a:extLst>
                    <a:ext uri="{FF2B5EF4-FFF2-40B4-BE49-F238E27FC236}">
                      <a16:creationId xmlns:a16="http://schemas.microsoft.com/office/drawing/2014/main" id="{03954FA1-2DB2-4E5C-BB42-C09C5A1B9F5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1" name="AutoShape 258">
                <a:extLst>
                  <a:ext uri="{FF2B5EF4-FFF2-40B4-BE49-F238E27FC236}">
                    <a16:creationId xmlns:a16="http://schemas.microsoft.com/office/drawing/2014/main" id="{971956E5-600D-42DD-B8D7-AF4F582F778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 name="Line 259">
                <a:extLst>
                  <a:ext uri="{FF2B5EF4-FFF2-40B4-BE49-F238E27FC236}">
                    <a16:creationId xmlns:a16="http://schemas.microsoft.com/office/drawing/2014/main" id="{C06CC26C-4E1F-4618-8BA5-ECF0DF24D63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00" name="Group 260">
            <a:extLst>
              <a:ext uri="{FF2B5EF4-FFF2-40B4-BE49-F238E27FC236}">
                <a16:creationId xmlns:a16="http://schemas.microsoft.com/office/drawing/2014/main" id="{CA073F16-3243-4890-ABD3-2448020DD9AE}"/>
              </a:ext>
            </a:extLst>
          </p:cNvPr>
          <p:cNvGrpSpPr>
            <a:grpSpLocks/>
          </p:cNvGrpSpPr>
          <p:nvPr/>
        </p:nvGrpSpPr>
        <p:grpSpPr bwMode="auto">
          <a:xfrm rot="3272281">
            <a:off x="4501637" y="3523683"/>
            <a:ext cx="755650" cy="242888"/>
            <a:chOff x="4875" y="7237"/>
            <a:chExt cx="4230" cy="1883"/>
          </a:xfrm>
        </p:grpSpPr>
        <p:sp>
          <p:nvSpPr>
            <p:cNvPr id="102" name="Arc 261">
              <a:extLst>
                <a:ext uri="{FF2B5EF4-FFF2-40B4-BE49-F238E27FC236}">
                  <a16:creationId xmlns:a16="http://schemas.microsoft.com/office/drawing/2014/main" id="{5FDB126D-C784-48AA-A637-2F8757BED0B9}"/>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3" name="AutoShape 262">
              <a:extLst>
                <a:ext uri="{FF2B5EF4-FFF2-40B4-BE49-F238E27FC236}">
                  <a16:creationId xmlns:a16="http://schemas.microsoft.com/office/drawing/2014/main" id="{4A7391A7-6552-422A-9021-82A63ACC610D}"/>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04" name="AutoShape 263">
            <a:extLst>
              <a:ext uri="{FF2B5EF4-FFF2-40B4-BE49-F238E27FC236}">
                <a16:creationId xmlns:a16="http://schemas.microsoft.com/office/drawing/2014/main" id="{28A92123-3AD5-4B20-A237-A8C766782D95}"/>
              </a:ext>
            </a:extLst>
          </p:cNvPr>
          <p:cNvSpPr>
            <a:spLocks noChangeArrowheads="1"/>
          </p:cNvSpPr>
          <p:nvPr/>
        </p:nvSpPr>
        <p:spPr bwMode="auto">
          <a:xfrm>
            <a:off x="2826717" y="3582962"/>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05" name="Group 264">
            <a:extLst>
              <a:ext uri="{FF2B5EF4-FFF2-40B4-BE49-F238E27FC236}">
                <a16:creationId xmlns:a16="http://schemas.microsoft.com/office/drawing/2014/main" id="{B8CAE589-AF46-4D7D-91BD-B8ADDC2B388C}"/>
              </a:ext>
            </a:extLst>
          </p:cNvPr>
          <p:cNvGrpSpPr>
            <a:grpSpLocks/>
          </p:cNvGrpSpPr>
          <p:nvPr/>
        </p:nvGrpSpPr>
        <p:grpSpPr bwMode="auto">
          <a:xfrm rot="5235271" flipH="1" flipV="1">
            <a:off x="2199719" y="3415504"/>
            <a:ext cx="311150" cy="490537"/>
            <a:chOff x="2820" y="264"/>
            <a:chExt cx="420" cy="1452"/>
          </a:xfrm>
        </p:grpSpPr>
        <p:sp>
          <p:nvSpPr>
            <p:cNvPr id="106" name="Line 265">
              <a:extLst>
                <a:ext uri="{FF2B5EF4-FFF2-40B4-BE49-F238E27FC236}">
                  <a16:creationId xmlns:a16="http://schemas.microsoft.com/office/drawing/2014/main" id="{E6BEF608-2E52-4E55-8D36-15BA633BD3A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7" name="Group 266">
              <a:extLst>
                <a:ext uri="{FF2B5EF4-FFF2-40B4-BE49-F238E27FC236}">
                  <a16:creationId xmlns:a16="http://schemas.microsoft.com/office/drawing/2014/main" id="{C62E130B-752C-40E6-AA64-E9C10C4A51E4}"/>
                </a:ext>
              </a:extLst>
            </p:cNvPr>
            <p:cNvGrpSpPr>
              <a:grpSpLocks/>
            </p:cNvGrpSpPr>
            <p:nvPr/>
          </p:nvGrpSpPr>
          <p:grpSpPr bwMode="auto">
            <a:xfrm>
              <a:off x="2940" y="264"/>
              <a:ext cx="300" cy="1452"/>
              <a:chOff x="2940" y="264"/>
              <a:chExt cx="300" cy="1452"/>
            </a:xfrm>
          </p:grpSpPr>
          <p:grpSp>
            <p:nvGrpSpPr>
              <p:cNvPr id="108" name="Group 267">
                <a:extLst>
                  <a:ext uri="{FF2B5EF4-FFF2-40B4-BE49-F238E27FC236}">
                    <a16:creationId xmlns:a16="http://schemas.microsoft.com/office/drawing/2014/main" id="{EE111D77-6C4C-4AF7-B35F-2DECFD2F859C}"/>
                  </a:ext>
                </a:extLst>
              </p:cNvPr>
              <p:cNvGrpSpPr>
                <a:grpSpLocks/>
              </p:cNvGrpSpPr>
              <p:nvPr/>
            </p:nvGrpSpPr>
            <p:grpSpPr bwMode="auto">
              <a:xfrm>
                <a:off x="2940" y="264"/>
                <a:ext cx="252" cy="1368"/>
                <a:chOff x="3024" y="732"/>
                <a:chExt cx="252" cy="1368"/>
              </a:xfrm>
            </p:grpSpPr>
            <p:grpSp>
              <p:nvGrpSpPr>
                <p:cNvPr id="111" name="Group 268">
                  <a:extLst>
                    <a:ext uri="{FF2B5EF4-FFF2-40B4-BE49-F238E27FC236}">
                      <a16:creationId xmlns:a16="http://schemas.microsoft.com/office/drawing/2014/main" id="{410F88BE-1640-44B8-A9D7-9DD41B146329}"/>
                    </a:ext>
                  </a:extLst>
                </p:cNvPr>
                <p:cNvGrpSpPr>
                  <a:grpSpLocks/>
                </p:cNvGrpSpPr>
                <p:nvPr/>
              </p:nvGrpSpPr>
              <p:grpSpPr bwMode="auto">
                <a:xfrm>
                  <a:off x="3024" y="732"/>
                  <a:ext cx="252" cy="1368"/>
                  <a:chOff x="3168" y="1008"/>
                  <a:chExt cx="484" cy="2448"/>
                </a:xfrm>
              </p:grpSpPr>
              <p:grpSp>
                <p:nvGrpSpPr>
                  <p:cNvPr id="113" name="Group 269">
                    <a:extLst>
                      <a:ext uri="{FF2B5EF4-FFF2-40B4-BE49-F238E27FC236}">
                        <a16:creationId xmlns:a16="http://schemas.microsoft.com/office/drawing/2014/main" id="{97A3593C-D291-4FC0-A2DE-13EE298A02A7}"/>
                      </a:ext>
                    </a:extLst>
                  </p:cNvPr>
                  <p:cNvGrpSpPr>
                    <a:grpSpLocks/>
                  </p:cNvGrpSpPr>
                  <p:nvPr/>
                </p:nvGrpSpPr>
                <p:grpSpPr bwMode="auto">
                  <a:xfrm>
                    <a:off x="3168" y="1008"/>
                    <a:ext cx="484" cy="2448"/>
                    <a:chOff x="2256" y="864"/>
                    <a:chExt cx="532" cy="2448"/>
                  </a:xfrm>
                </p:grpSpPr>
                <p:sp>
                  <p:nvSpPr>
                    <p:cNvPr id="116" name="Freeform 270">
                      <a:extLst>
                        <a:ext uri="{FF2B5EF4-FFF2-40B4-BE49-F238E27FC236}">
                          <a16:creationId xmlns:a16="http://schemas.microsoft.com/office/drawing/2014/main" id="{380E2889-5418-47EA-B4BC-8F9C17DEA1A1}"/>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7" name="Freeform 271">
                      <a:extLst>
                        <a:ext uri="{FF2B5EF4-FFF2-40B4-BE49-F238E27FC236}">
                          <a16:creationId xmlns:a16="http://schemas.microsoft.com/office/drawing/2014/main" id="{C0B911C9-9A22-492C-9412-86A38A76A37D}"/>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4" name="Freeform 272">
                    <a:extLst>
                      <a:ext uri="{FF2B5EF4-FFF2-40B4-BE49-F238E27FC236}">
                        <a16:creationId xmlns:a16="http://schemas.microsoft.com/office/drawing/2014/main" id="{348713AB-B40E-458B-B69E-7A50AEA0CCB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5" name="Freeform 273">
                    <a:extLst>
                      <a:ext uri="{FF2B5EF4-FFF2-40B4-BE49-F238E27FC236}">
                        <a16:creationId xmlns:a16="http://schemas.microsoft.com/office/drawing/2014/main" id="{E9E590AB-161B-4754-AD30-70EAF02FC5BC}"/>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2" name="Line 274">
                  <a:extLst>
                    <a:ext uri="{FF2B5EF4-FFF2-40B4-BE49-F238E27FC236}">
                      <a16:creationId xmlns:a16="http://schemas.microsoft.com/office/drawing/2014/main" id="{E5A91282-A88A-471D-9FB4-B282C77FA53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9" name="AutoShape 275">
                <a:extLst>
                  <a:ext uri="{FF2B5EF4-FFF2-40B4-BE49-F238E27FC236}">
                    <a16:creationId xmlns:a16="http://schemas.microsoft.com/office/drawing/2014/main" id="{2404A346-E079-492D-AC03-D5853E0B858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0" name="Line 276">
                <a:extLst>
                  <a:ext uri="{FF2B5EF4-FFF2-40B4-BE49-F238E27FC236}">
                    <a16:creationId xmlns:a16="http://schemas.microsoft.com/office/drawing/2014/main" id="{E02B6450-947C-4643-80E6-1CE0BE7FC96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25" name="Group 307">
            <a:extLst>
              <a:ext uri="{FF2B5EF4-FFF2-40B4-BE49-F238E27FC236}">
                <a16:creationId xmlns:a16="http://schemas.microsoft.com/office/drawing/2014/main" id="{0F14340A-6200-461D-B3B8-BAD88AF910C4}"/>
              </a:ext>
            </a:extLst>
          </p:cNvPr>
          <p:cNvGrpSpPr>
            <a:grpSpLocks/>
          </p:cNvGrpSpPr>
          <p:nvPr/>
        </p:nvGrpSpPr>
        <p:grpSpPr bwMode="auto">
          <a:xfrm rot="3272281">
            <a:off x="3696900" y="3503035"/>
            <a:ext cx="755650" cy="242887"/>
            <a:chOff x="4875" y="7237"/>
            <a:chExt cx="4230" cy="1883"/>
          </a:xfrm>
        </p:grpSpPr>
        <p:sp>
          <p:nvSpPr>
            <p:cNvPr id="126" name="Arc 308">
              <a:extLst>
                <a:ext uri="{FF2B5EF4-FFF2-40B4-BE49-F238E27FC236}">
                  <a16:creationId xmlns:a16="http://schemas.microsoft.com/office/drawing/2014/main" id="{10B23AE3-11CC-4F78-9C71-C803469EFD7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7" name="AutoShape 309">
              <a:extLst>
                <a:ext uri="{FF2B5EF4-FFF2-40B4-BE49-F238E27FC236}">
                  <a16:creationId xmlns:a16="http://schemas.microsoft.com/office/drawing/2014/main" id="{5F83C653-5699-45B2-9C29-C53AD1C87EC3}"/>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29" name="Text Box 239">
            <a:extLst>
              <a:ext uri="{FF2B5EF4-FFF2-40B4-BE49-F238E27FC236}">
                <a16:creationId xmlns:a16="http://schemas.microsoft.com/office/drawing/2014/main" id="{74DCB84E-4B06-4512-846C-A090306D03E3}"/>
              </a:ext>
            </a:extLst>
          </p:cNvPr>
          <p:cNvSpPr txBox="1">
            <a:spLocks noChangeArrowheads="1"/>
          </p:cNvSpPr>
          <p:nvPr/>
        </p:nvSpPr>
        <p:spPr bwMode="auto">
          <a:xfrm>
            <a:off x="3274974" y="3965599"/>
            <a:ext cx="1162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p>
        </p:txBody>
      </p:sp>
      <p:grpSp>
        <p:nvGrpSpPr>
          <p:cNvPr id="157" name="Group 307">
            <a:extLst>
              <a:ext uri="{FF2B5EF4-FFF2-40B4-BE49-F238E27FC236}">
                <a16:creationId xmlns:a16="http://schemas.microsoft.com/office/drawing/2014/main" id="{E8E838DA-0A8B-4454-B870-19416FBF5DBD}"/>
              </a:ext>
            </a:extLst>
          </p:cNvPr>
          <p:cNvGrpSpPr>
            <a:grpSpLocks/>
          </p:cNvGrpSpPr>
          <p:nvPr/>
        </p:nvGrpSpPr>
        <p:grpSpPr bwMode="auto">
          <a:xfrm rot="3272281">
            <a:off x="3318701" y="3503194"/>
            <a:ext cx="755650" cy="242887"/>
            <a:chOff x="4875" y="7237"/>
            <a:chExt cx="4230" cy="1883"/>
          </a:xfrm>
        </p:grpSpPr>
        <p:sp>
          <p:nvSpPr>
            <p:cNvPr id="158" name="Arc 308">
              <a:extLst>
                <a:ext uri="{FF2B5EF4-FFF2-40B4-BE49-F238E27FC236}">
                  <a16:creationId xmlns:a16="http://schemas.microsoft.com/office/drawing/2014/main" id="{506C1166-8A9B-4A1C-ACB7-6A5A14C4945D}"/>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AutoShape 309">
              <a:extLst>
                <a:ext uri="{FF2B5EF4-FFF2-40B4-BE49-F238E27FC236}">
                  <a16:creationId xmlns:a16="http://schemas.microsoft.com/office/drawing/2014/main" id="{6B543E9D-C5FF-447D-8D7B-DD65B4958632}"/>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60" name="Group 260">
            <a:extLst>
              <a:ext uri="{FF2B5EF4-FFF2-40B4-BE49-F238E27FC236}">
                <a16:creationId xmlns:a16="http://schemas.microsoft.com/office/drawing/2014/main" id="{532C546B-F594-4742-9E2D-7DDB9EBB7CCD}"/>
              </a:ext>
            </a:extLst>
          </p:cNvPr>
          <p:cNvGrpSpPr>
            <a:grpSpLocks/>
          </p:cNvGrpSpPr>
          <p:nvPr/>
        </p:nvGrpSpPr>
        <p:grpSpPr bwMode="auto">
          <a:xfrm rot="3272281">
            <a:off x="4818270" y="3507955"/>
            <a:ext cx="755650" cy="242888"/>
            <a:chOff x="4875" y="7237"/>
            <a:chExt cx="4230" cy="1883"/>
          </a:xfrm>
        </p:grpSpPr>
        <p:sp>
          <p:nvSpPr>
            <p:cNvPr id="161" name="Arc 261">
              <a:extLst>
                <a:ext uri="{FF2B5EF4-FFF2-40B4-BE49-F238E27FC236}">
                  <a16:creationId xmlns:a16="http://schemas.microsoft.com/office/drawing/2014/main" id="{B49449A4-A6FA-46F7-A261-C393D8ABB1D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2" name="AutoShape 262">
              <a:extLst>
                <a:ext uri="{FF2B5EF4-FFF2-40B4-BE49-F238E27FC236}">
                  <a16:creationId xmlns:a16="http://schemas.microsoft.com/office/drawing/2014/main" id="{8DB906CA-A566-4762-8DA1-61CAACCC823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63" name="Text Box 239">
            <a:extLst>
              <a:ext uri="{FF2B5EF4-FFF2-40B4-BE49-F238E27FC236}">
                <a16:creationId xmlns:a16="http://schemas.microsoft.com/office/drawing/2014/main" id="{8FDDDEF3-B32D-494D-9FE7-5CE41DC3E5D5}"/>
              </a:ext>
            </a:extLst>
          </p:cNvPr>
          <p:cNvSpPr txBox="1">
            <a:spLocks noChangeArrowheads="1"/>
          </p:cNvSpPr>
          <p:nvPr/>
        </p:nvSpPr>
        <p:spPr bwMode="auto">
          <a:xfrm>
            <a:off x="3638591" y="3979398"/>
            <a:ext cx="1162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br>
              <a:rPr lang="de-DE" altLang="de-DE" sz="1600" b="1" dirty="0"/>
            </a:br>
            <a:endParaRPr lang="de-DE" altLang="de-DE" sz="1600" b="1" dirty="0"/>
          </a:p>
        </p:txBody>
      </p:sp>
      <p:sp>
        <p:nvSpPr>
          <p:cNvPr id="165" name="Text Box 239">
            <a:extLst>
              <a:ext uri="{FF2B5EF4-FFF2-40B4-BE49-F238E27FC236}">
                <a16:creationId xmlns:a16="http://schemas.microsoft.com/office/drawing/2014/main" id="{AA30ECCD-DE1D-4F8F-84C6-A2C6AABC1EB7}"/>
              </a:ext>
            </a:extLst>
          </p:cNvPr>
          <p:cNvSpPr txBox="1">
            <a:spLocks noChangeArrowheads="1"/>
          </p:cNvSpPr>
          <p:nvPr/>
        </p:nvSpPr>
        <p:spPr bwMode="auto">
          <a:xfrm>
            <a:off x="4373538" y="3954573"/>
            <a:ext cx="1162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p>
        </p:txBody>
      </p:sp>
      <p:sp>
        <p:nvSpPr>
          <p:cNvPr id="167" name="Text Box 239">
            <a:extLst>
              <a:ext uri="{FF2B5EF4-FFF2-40B4-BE49-F238E27FC236}">
                <a16:creationId xmlns:a16="http://schemas.microsoft.com/office/drawing/2014/main" id="{4D2D9E89-C64F-4337-969E-5C1D6769E988}"/>
              </a:ext>
            </a:extLst>
          </p:cNvPr>
          <p:cNvSpPr txBox="1">
            <a:spLocks noChangeArrowheads="1"/>
          </p:cNvSpPr>
          <p:nvPr/>
        </p:nvSpPr>
        <p:spPr bwMode="auto">
          <a:xfrm>
            <a:off x="4800641" y="3941342"/>
            <a:ext cx="11620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p>
        </p:txBody>
      </p:sp>
      <p:sp>
        <p:nvSpPr>
          <p:cNvPr id="84" name="AutoShape 255">
            <a:extLst>
              <a:ext uri="{FF2B5EF4-FFF2-40B4-BE49-F238E27FC236}">
                <a16:creationId xmlns:a16="http://schemas.microsoft.com/office/drawing/2014/main" id="{6671387C-B4E4-4E42-820A-CDB9135CD855}"/>
              </a:ext>
            </a:extLst>
          </p:cNvPr>
          <p:cNvSpPr>
            <a:spLocks noChangeArrowheads="1"/>
          </p:cNvSpPr>
          <p:nvPr/>
        </p:nvSpPr>
        <p:spPr bwMode="auto">
          <a:xfrm>
            <a:off x="6714043" y="3605555"/>
            <a:ext cx="490538" cy="188912"/>
          </a:xfrm>
          <a:prstGeom prst="rightArrow">
            <a:avLst>
              <a:gd name="adj1" fmla="val 50000"/>
              <a:gd name="adj2" fmla="val 64916"/>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58" name="Group 43">
            <a:extLst>
              <a:ext uri="{FF2B5EF4-FFF2-40B4-BE49-F238E27FC236}">
                <a16:creationId xmlns:a16="http://schemas.microsoft.com/office/drawing/2014/main" id="{A7990FC2-8B78-45E9-8330-8ABA232FDA16}"/>
              </a:ext>
            </a:extLst>
          </p:cNvPr>
          <p:cNvGrpSpPr>
            <a:grpSpLocks/>
          </p:cNvGrpSpPr>
          <p:nvPr/>
        </p:nvGrpSpPr>
        <p:grpSpPr bwMode="auto">
          <a:xfrm rot="10800000" flipV="1">
            <a:off x="4425726" y="3515969"/>
            <a:ext cx="365125" cy="246063"/>
            <a:chOff x="4369" y="894"/>
            <a:chExt cx="230" cy="155"/>
          </a:xfrm>
        </p:grpSpPr>
        <p:sp>
          <p:nvSpPr>
            <p:cNvPr id="59" name="AutoShape 44">
              <a:extLst>
                <a:ext uri="{FF2B5EF4-FFF2-40B4-BE49-F238E27FC236}">
                  <a16:creationId xmlns:a16="http://schemas.microsoft.com/office/drawing/2014/main" id="{E87E712A-9FC9-4048-8325-342F9BAFC93E}"/>
                </a:ext>
              </a:extLst>
            </p:cNvPr>
            <p:cNvSpPr>
              <a:spLocks noChangeArrowheads="1"/>
            </p:cNvSpPr>
            <p:nvPr/>
          </p:nvSpPr>
          <p:spPr bwMode="auto">
            <a:xfrm>
              <a:off x="4384" y="894"/>
              <a:ext cx="215" cy="155"/>
            </a:xfrm>
            <a:prstGeom prst="triangle">
              <a:avLst>
                <a:gd name="adj" fmla="val 50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0" name="Line 45">
              <a:extLst>
                <a:ext uri="{FF2B5EF4-FFF2-40B4-BE49-F238E27FC236}">
                  <a16:creationId xmlns:a16="http://schemas.microsoft.com/office/drawing/2014/main" id="{0DBD58F9-F966-4CD2-BE18-26580B33A26C}"/>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grpSp>
        <p:nvGrpSpPr>
          <p:cNvPr id="61" name="Group 46">
            <a:extLst>
              <a:ext uri="{FF2B5EF4-FFF2-40B4-BE49-F238E27FC236}">
                <a16:creationId xmlns:a16="http://schemas.microsoft.com/office/drawing/2014/main" id="{860A3331-B634-4489-858F-532AFAF71B8A}"/>
              </a:ext>
            </a:extLst>
          </p:cNvPr>
          <p:cNvGrpSpPr>
            <a:grpSpLocks/>
          </p:cNvGrpSpPr>
          <p:nvPr/>
        </p:nvGrpSpPr>
        <p:grpSpPr bwMode="auto">
          <a:xfrm rot="10800000" flipV="1">
            <a:off x="4435516" y="3156744"/>
            <a:ext cx="365125" cy="246063"/>
            <a:chOff x="4369" y="894"/>
            <a:chExt cx="230" cy="155"/>
          </a:xfrm>
        </p:grpSpPr>
        <p:sp>
          <p:nvSpPr>
            <p:cNvPr id="62" name="AutoShape 47">
              <a:extLst>
                <a:ext uri="{FF2B5EF4-FFF2-40B4-BE49-F238E27FC236}">
                  <a16:creationId xmlns:a16="http://schemas.microsoft.com/office/drawing/2014/main" id="{40E6673C-8CBF-476B-9509-82C9499A6047}"/>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3" name="Line 48">
              <a:extLst>
                <a:ext uri="{FF2B5EF4-FFF2-40B4-BE49-F238E27FC236}">
                  <a16:creationId xmlns:a16="http://schemas.microsoft.com/office/drawing/2014/main" id="{730FC822-7367-409E-A545-2ACF8F14EE6A}"/>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
        <p:nvSpPr>
          <p:cNvPr id="64" name="Textfeld 63">
            <a:extLst>
              <a:ext uri="{FF2B5EF4-FFF2-40B4-BE49-F238E27FC236}">
                <a16:creationId xmlns:a16="http://schemas.microsoft.com/office/drawing/2014/main" id="{1AB9D171-F3B3-4128-BFC1-A2FCBDC92673}"/>
              </a:ext>
            </a:extLst>
          </p:cNvPr>
          <p:cNvSpPr txBox="1"/>
          <p:nvPr/>
        </p:nvSpPr>
        <p:spPr>
          <a:xfrm>
            <a:off x="4221380" y="2988570"/>
            <a:ext cx="1281550" cy="523220"/>
          </a:xfrm>
          <a:prstGeom prst="rect">
            <a:avLst/>
          </a:prstGeom>
          <a:noFill/>
        </p:spPr>
        <p:txBody>
          <a:bodyPr wrap="square" rtlCol="0">
            <a:spAutoFit/>
          </a:bodyPr>
          <a:lstStyle/>
          <a:p>
            <a:r>
              <a:rPr lang="de-DE" sz="2800" dirty="0"/>
              <a:t>(    )</a:t>
            </a:r>
          </a:p>
        </p:txBody>
      </p:sp>
      <p:sp>
        <p:nvSpPr>
          <p:cNvPr id="65" name="Text Box 239">
            <a:extLst>
              <a:ext uri="{FF2B5EF4-FFF2-40B4-BE49-F238E27FC236}">
                <a16:creationId xmlns:a16="http://schemas.microsoft.com/office/drawing/2014/main" id="{BB29C72F-82DA-46FA-8C6E-05646A2ADE71}"/>
              </a:ext>
            </a:extLst>
          </p:cNvPr>
          <p:cNvSpPr txBox="1">
            <a:spLocks noChangeArrowheads="1"/>
          </p:cNvSpPr>
          <p:nvPr/>
        </p:nvSpPr>
        <p:spPr bwMode="auto">
          <a:xfrm>
            <a:off x="3435143" y="2726603"/>
            <a:ext cx="22933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t>Tonneau déclenché</a:t>
            </a:r>
          </a:p>
        </p:txBody>
      </p:sp>
      <p:sp>
        <p:nvSpPr>
          <p:cNvPr id="66" name="Text Box 50">
            <a:extLst>
              <a:ext uri="{FF2B5EF4-FFF2-40B4-BE49-F238E27FC236}">
                <a16:creationId xmlns:a16="http://schemas.microsoft.com/office/drawing/2014/main" id="{145F0B91-9475-4002-92B3-375DCEC92B4A}"/>
              </a:ext>
            </a:extLst>
          </p:cNvPr>
          <p:cNvSpPr txBox="1">
            <a:spLocks noChangeArrowheads="1"/>
          </p:cNvSpPr>
          <p:nvPr/>
        </p:nvSpPr>
        <p:spPr bwMode="auto">
          <a:xfrm>
            <a:off x="435558" y="2340482"/>
            <a:ext cx="84034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1600" b="1" noProof="0" dirty="0">
                <a:solidFill>
                  <a:srgbClr val="0000FF"/>
                </a:solidFill>
              </a:rPr>
              <a:t>Pas de ligne droite entre les tonneaux et les portions de tonneau en sens opposés</a:t>
            </a:r>
            <a:r>
              <a:rPr lang="en-GB" altLang="de-DE" sz="1600" b="1" dirty="0">
                <a:solidFill>
                  <a:srgbClr val="0000FF"/>
                </a:solidFill>
              </a:rPr>
              <a:t>,</a:t>
            </a:r>
          </a:p>
        </p:txBody>
      </p:sp>
      <p:sp>
        <p:nvSpPr>
          <p:cNvPr id="67" name="Text Box 50">
            <a:extLst>
              <a:ext uri="{FF2B5EF4-FFF2-40B4-BE49-F238E27FC236}">
                <a16:creationId xmlns:a16="http://schemas.microsoft.com/office/drawing/2014/main" id="{3CE72B96-FA85-4B3C-BE6D-7363C29AE6F9}"/>
              </a:ext>
            </a:extLst>
          </p:cNvPr>
          <p:cNvSpPr txBox="1">
            <a:spLocks noChangeArrowheads="1"/>
          </p:cNvSpPr>
          <p:nvPr/>
        </p:nvSpPr>
        <p:spPr bwMode="auto">
          <a:xfrm>
            <a:off x="-14907" y="1701869"/>
            <a:ext cx="91003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sz="1600" b="1" noProof="0" dirty="0">
                <a:solidFill>
                  <a:srgbClr val="0000FF"/>
                </a:solidFill>
              </a:rPr>
              <a:t>Les lignes droites entre les portions de tonneau doivent être courtes et de même longueur.</a:t>
            </a:r>
          </a:p>
        </p:txBody>
      </p:sp>
      <p:sp>
        <p:nvSpPr>
          <p:cNvPr id="69" name="Pfeil: nach unten 68">
            <a:extLst>
              <a:ext uri="{FF2B5EF4-FFF2-40B4-BE49-F238E27FC236}">
                <a16:creationId xmlns:a16="http://schemas.microsoft.com/office/drawing/2014/main" id="{4915EA09-385C-4ACF-83BA-8E350E30E6E4}"/>
              </a:ext>
            </a:extLst>
          </p:cNvPr>
          <p:cNvSpPr/>
          <p:nvPr/>
        </p:nvSpPr>
        <p:spPr bwMode="auto">
          <a:xfrm rot="2499373">
            <a:off x="4956453" y="3156502"/>
            <a:ext cx="161061" cy="568419"/>
          </a:xfrm>
          <a:prstGeom prst="down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70" name="Pfeil: nach unten 69">
            <a:extLst>
              <a:ext uri="{FF2B5EF4-FFF2-40B4-BE49-F238E27FC236}">
                <a16:creationId xmlns:a16="http://schemas.microsoft.com/office/drawing/2014/main" id="{E8C10E7C-A70B-4D93-9139-7DB8B4EA77F5}"/>
              </a:ext>
            </a:extLst>
          </p:cNvPr>
          <p:cNvSpPr/>
          <p:nvPr/>
        </p:nvSpPr>
        <p:spPr bwMode="auto">
          <a:xfrm rot="18984152">
            <a:off x="4114146" y="3149738"/>
            <a:ext cx="161061" cy="568419"/>
          </a:xfrm>
          <a:prstGeom prst="down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71" name="Oval 101">
            <a:extLst>
              <a:ext uri="{FF2B5EF4-FFF2-40B4-BE49-F238E27FC236}">
                <a16:creationId xmlns:a16="http://schemas.microsoft.com/office/drawing/2014/main" id="{432844A4-26B5-48EC-8D96-6D149E483A8F}"/>
              </a:ext>
            </a:extLst>
          </p:cNvPr>
          <p:cNvSpPr>
            <a:spLocks noChangeArrowheads="1"/>
          </p:cNvSpPr>
          <p:nvPr/>
        </p:nvSpPr>
        <p:spPr bwMode="auto">
          <a:xfrm>
            <a:off x="3792035" y="360055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2" name="Oval 101">
            <a:extLst>
              <a:ext uri="{FF2B5EF4-FFF2-40B4-BE49-F238E27FC236}">
                <a16:creationId xmlns:a16="http://schemas.microsoft.com/office/drawing/2014/main" id="{9B94925E-D0D0-490A-9C54-697C527AE282}"/>
              </a:ext>
            </a:extLst>
          </p:cNvPr>
          <p:cNvSpPr>
            <a:spLocks noChangeArrowheads="1"/>
          </p:cNvSpPr>
          <p:nvPr/>
        </p:nvSpPr>
        <p:spPr bwMode="auto">
          <a:xfrm>
            <a:off x="5314269" y="360668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3" name="Oval 101">
            <a:extLst>
              <a:ext uri="{FF2B5EF4-FFF2-40B4-BE49-F238E27FC236}">
                <a16:creationId xmlns:a16="http://schemas.microsoft.com/office/drawing/2014/main" id="{A41AE53F-443A-480B-8EC1-04BB0A095BC4}"/>
              </a:ext>
            </a:extLst>
          </p:cNvPr>
          <p:cNvSpPr>
            <a:spLocks noChangeArrowheads="1"/>
          </p:cNvSpPr>
          <p:nvPr/>
        </p:nvSpPr>
        <p:spPr bwMode="auto">
          <a:xfrm>
            <a:off x="4188696" y="360055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4" name="Oval 101">
            <a:extLst>
              <a:ext uri="{FF2B5EF4-FFF2-40B4-BE49-F238E27FC236}">
                <a16:creationId xmlns:a16="http://schemas.microsoft.com/office/drawing/2014/main" id="{514FD254-EBC9-4AFA-9E93-4A65EFBE3B4C}"/>
              </a:ext>
            </a:extLst>
          </p:cNvPr>
          <p:cNvSpPr>
            <a:spLocks noChangeArrowheads="1"/>
          </p:cNvSpPr>
          <p:nvPr/>
        </p:nvSpPr>
        <p:spPr bwMode="auto">
          <a:xfrm>
            <a:off x="4998869" y="361283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5" name="Oval 101">
            <a:extLst>
              <a:ext uri="{FF2B5EF4-FFF2-40B4-BE49-F238E27FC236}">
                <a16:creationId xmlns:a16="http://schemas.microsoft.com/office/drawing/2014/main" id="{4CCE7277-586E-4A9A-ABA2-852A454B5A10}"/>
              </a:ext>
            </a:extLst>
          </p:cNvPr>
          <p:cNvSpPr>
            <a:spLocks noChangeArrowheads="1"/>
          </p:cNvSpPr>
          <p:nvPr/>
        </p:nvSpPr>
        <p:spPr bwMode="auto">
          <a:xfrm>
            <a:off x="4514768" y="358986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Tree>
    <p:extLst>
      <p:ext uri="{BB962C8B-B14F-4D97-AF65-F5344CB8AC3E}">
        <p14:creationId xmlns:p14="http://schemas.microsoft.com/office/powerpoint/2010/main" val="2531711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1000"/>
                                        <p:tgtEl>
                                          <p:spTgt spid="6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linds(horizontal)">
                                      <p:cBhvr>
                                        <p:cTn id="11" dur="1000"/>
                                        <p:tgtEl>
                                          <p:spTgt spid="6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blinds(horizontal)">
                                      <p:cBhvr>
                                        <p:cTn id="14" dur="500"/>
                                        <p:tgtEl>
                                          <p:spTgt spid="7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linds(horizontal)">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9"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Text Box 289">
            <a:extLst>
              <a:ext uri="{FF2B5EF4-FFF2-40B4-BE49-F238E27FC236}">
                <a16:creationId xmlns:a16="http://schemas.microsoft.com/office/drawing/2014/main" id="{3EB4170C-F08D-4963-93C8-198A8F2FE524}"/>
              </a:ext>
            </a:extLst>
          </p:cNvPr>
          <p:cNvSpPr txBox="1">
            <a:spLocks noChangeArrowheads="1"/>
          </p:cNvSpPr>
          <p:nvPr/>
        </p:nvSpPr>
        <p:spPr bwMode="auto">
          <a:xfrm>
            <a:off x="8051800" y="6557963"/>
            <a:ext cx="939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P-25.06.01</a:t>
            </a:r>
          </a:p>
        </p:txBody>
      </p:sp>
      <p:sp>
        <p:nvSpPr>
          <p:cNvPr id="20496" name="Text Box 725">
            <a:extLst>
              <a:ext uri="{FF2B5EF4-FFF2-40B4-BE49-F238E27FC236}">
                <a16:creationId xmlns:a16="http://schemas.microsoft.com/office/drawing/2014/main" id="{BCC42EEE-B652-4D27-8BEC-598696292392}"/>
              </a:ext>
            </a:extLst>
          </p:cNvPr>
          <p:cNvSpPr txBox="1">
            <a:spLocks noChangeArrowheads="1"/>
          </p:cNvSpPr>
          <p:nvPr/>
        </p:nvSpPr>
        <p:spPr bwMode="auto">
          <a:xfrm>
            <a:off x="3854825" y="5421652"/>
            <a:ext cx="5059782" cy="8802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dirty="0"/>
              <a:t>A partir d’un vol normal, le modèle exécute un quart de boucle tirée pour prendre une trajectoire verticale ascendante, exécute un tonneau</a:t>
            </a:r>
            <a:r>
              <a:rPr lang="en-GB" sz="1600" b="1" dirty="0"/>
              <a:t>, </a:t>
            </a:r>
            <a:r>
              <a:rPr lang="fr-FR" sz="1600" b="1" dirty="0"/>
              <a:t>exécute un quart de boucle tirée</a:t>
            </a:r>
            <a:r>
              <a:rPr lang="en-GB" sz="1600" b="1" dirty="0"/>
              <a:t>, sortie dos</a:t>
            </a:r>
            <a:r>
              <a:rPr lang="en-US" sz="1600" b="1" dirty="0"/>
              <a:t>.</a:t>
            </a:r>
            <a:endParaRPr lang="de-DE" sz="1600" b="1" dirty="0"/>
          </a:p>
        </p:txBody>
      </p:sp>
      <p:sp>
        <p:nvSpPr>
          <p:cNvPr id="20498" name="Textfeld 6">
            <a:extLst>
              <a:ext uri="{FF2B5EF4-FFF2-40B4-BE49-F238E27FC236}">
                <a16:creationId xmlns:a16="http://schemas.microsoft.com/office/drawing/2014/main" id="{0D3E74E7-423E-406D-9D9C-D7DAB21024D7}"/>
              </a:ext>
            </a:extLst>
          </p:cNvPr>
          <p:cNvSpPr txBox="1">
            <a:spLocks noChangeArrowheads="1"/>
          </p:cNvSpPr>
          <p:nvPr/>
        </p:nvSpPr>
        <p:spPr bwMode="auto">
          <a:xfrm>
            <a:off x="1808163" y="219075"/>
            <a:ext cx="5785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P-27.06 Demi-boucle carrée avec tonneau.</a:t>
            </a:r>
            <a:endParaRPr lang="de-DE" sz="2000" dirty="0"/>
          </a:p>
        </p:txBody>
      </p:sp>
      <p:grpSp>
        <p:nvGrpSpPr>
          <p:cNvPr id="158" name="Group 541">
            <a:extLst>
              <a:ext uri="{FF2B5EF4-FFF2-40B4-BE49-F238E27FC236}">
                <a16:creationId xmlns:a16="http://schemas.microsoft.com/office/drawing/2014/main" id="{391A6E20-EAB7-45DC-AD29-4B284FEF56DD}"/>
              </a:ext>
            </a:extLst>
          </p:cNvPr>
          <p:cNvGrpSpPr>
            <a:grpSpLocks/>
          </p:cNvGrpSpPr>
          <p:nvPr/>
        </p:nvGrpSpPr>
        <p:grpSpPr bwMode="auto">
          <a:xfrm rot="-3009396">
            <a:off x="6964546" y="2802711"/>
            <a:ext cx="1105297" cy="401940"/>
            <a:chOff x="4875" y="7237"/>
            <a:chExt cx="4230" cy="1883"/>
          </a:xfrm>
        </p:grpSpPr>
        <p:sp>
          <p:nvSpPr>
            <p:cNvPr id="159" name="Arc 542">
              <a:extLst>
                <a:ext uri="{FF2B5EF4-FFF2-40B4-BE49-F238E27FC236}">
                  <a16:creationId xmlns:a16="http://schemas.microsoft.com/office/drawing/2014/main" id="{E1957A3D-A18A-44BF-9EAC-EB38809339E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0" name="AutoShape 543">
              <a:extLst>
                <a:ext uri="{FF2B5EF4-FFF2-40B4-BE49-F238E27FC236}">
                  <a16:creationId xmlns:a16="http://schemas.microsoft.com/office/drawing/2014/main" id="{A872328F-A4F4-4EAE-8873-DD97EAA555F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61" name="Line 546">
            <a:extLst>
              <a:ext uri="{FF2B5EF4-FFF2-40B4-BE49-F238E27FC236}">
                <a16:creationId xmlns:a16="http://schemas.microsoft.com/office/drawing/2014/main" id="{A844C9C5-E584-47E9-A850-81A1E2D6B5A8}"/>
              </a:ext>
            </a:extLst>
          </p:cNvPr>
          <p:cNvSpPr>
            <a:spLocks noChangeShapeType="1"/>
          </p:cNvSpPr>
          <p:nvPr/>
        </p:nvSpPr>
        <p:spPr bwMode="auto">
          <a:xfrm flipH="1">
            <a:off x="7683500" y="1749425"/>
            <a:ext cx="14288" cy="1739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2" name="Arc 547">
            <a:extLst>
              <a:ext uri="{FF2B5EF4-FFF2-40B4-BE49-F238E27FC236}">
                <a16:creationId xmlns:a16="http://schemas.microsoft.com/office/drawing/2014/main" id="{6DE728C3-CBD9-4F83-BD36-AB6A45B57747}"/>
              </a:ext>
            </a:extLst>
          </p:cNvPr>
          <p:cNvSpPr>
            <a:spLocks/>
          </p:cNvSpPr>
          <p:nvPr/>
        </p:nvSpPr>
        <p:spPr bwMode="auto">
          <a:xfrm flipV="1">
            <a:off x="7023100" y="3490913"/>
            <a:ext cx="663575" cy="6826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Line 548">
            <a:extLst>
              <a:ext uri="{FF2B5EF4-FFF2-40B4-BE49-F238E27FC236}">
                <a16:creationId xmlns:a16="http://schemas.microsoft.com/office/drawing/2014/main" id="{CBA33722-6D31-4AF5-BDBC-174CAE44C71B}"/>
              </a:ext>
            </a:extLst>
          </p:cNvPr>
          <p:cNvSpPr>
            <a:spLocks noChangeShapeType="1"/>
          </p:cNvSpPr>
          <p:nvPr/>
        </p:nvSpPr>
        <p:spPr bwMode="auto">
          <a:xfrm flipH="1">
            <a:off x="6076950" y="4176713"/>
            <a:ext cx="949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 name="Arc 550">
            <a:extLst>
              <a:ext uri="{FF2B5EF4-FFF2-40B4-BE49-F238E27FC236}">
                <a16:creationId xmlns:a16="http://schemas.microsoft.com/office/drawing/2014/main" id="{A6CCF5EC-77EA-4638-8325-45AD039C66A9}"/>
              </a:ext>
            </a:extLst>
          </p:cNvPr>
          <p:cNvSpPr>
            <a:spLocks/>
          </p:cNvSpPr>
          <p:nvPr/>
        </p:nvSpPr>
        <p:spPr bwMode="auto">
          <a:xfrm rot="16200000" flipV="1">
            <a:off x="7024688" y="1082675"/>
            <a:ext cx="650875" cy="682625"/>
          </a:xfrm>
          <a:custGeom>
            <a:avLst/>
            <a:gdLst>
              <a:gd name="T0" fmla="*/ 0 w 21601"/>
              <a:gd name="T1" fmla="*/ 0 h 21600"/>
              <a:gd name="T2" fmla="*/ 0 w 21601"/>
              <a:gd name="T3" fmla="*/ 0 h 21600"/>
              <a:gd name="T4" fmla="*/ 0 w 21601"/>
              <a:gd name="T5" fmla="*/ 0 h 21600"/>
              <a:gd name="T6" fmla="*/ 0 60000 65536"/>
              <a:gd name="T7" fmla="*/ 0 60000 65536"/>
              <a:gd name="T8" fmla="*/ 0 60000 65536"/>
            </a:gdLst>
            <a:ahLst/>
            <a:cxnLst>
              <a:cxn ang="T6">
                <a:pos x="T0" y="T1"/>
              </a:cxn>
              <a:cxn ang="T7">
                <a:pos x="T2" y="T3"/>
              </a:cxn>
              <a:cxn ang="T8">
                <a:pos x="T4" y="T5"/>
              </a:cxn>
            </a:cxnLst>
            <a:rect l="0" t="0" r="r" b="b"/>
            <a:pathLst>
              <a:path w="21601" h="21600" fill="none" extrusionOk="0">
                <a:moveTo>
                  <a:pt x="0" y="0"/>
                </a:moveTo>
                <a:cubicBezTo>
                  <a:pt x="0" y="0"/>
                  <a:pt x="0" y="0"/>
                  <a:pt x="1" y="0"/>
                </a:cubicBezTo>
                <a:cubicBezTo>
                  <a:pt x="11930" y="0"/>
                  <a:pt x="21601" y="9670"/>
                  <a:pt x="21601" y="21600"/>
                </a:cubicBezTo>
              </a:path>
              <a:path w="21601" h="21600" stroke="0" extrusionOk="0">
                <a:moveTo>
                  <a:pt x="0" y="0"/>
                </a:moveTo>
                <a:cubicBezTo>
                  <a:pt x="0" y="0"/>
                  <a:pt x="0" y="0"/>
                  <a:pt x="1" y="0"/>
                </a:cubicBezTo>
                <a:cubicBezTo>
                  <a:pt x="11930" y="0"/>
                  <a:pt x="21601" y="9670"/>
                  <a:pt x="21601" y="21600"/>
                </a:cubicBezTo>
                <a:lnTo>
                  <a:pt x="1"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6" name="Line 551">
            <a:extLst>
              <a:ext uri="{FF2B5EF4-FFF2-40B4-BE49-F238E27FC236}">
                <a16:creationId xmlns:a16="http://schemas.microsoft.com/office/drawing/2014/main" id="{004887F9-9925-4E39-ABD7-90C7FAAFAC11}"/>
              </a:ext>
            </a:extLst>
          </p:cNvPr>
          <p:cNvSpPr>
            <a:spLocks noChangeShapeType="1"/>
          </p:cNvSpPr>
          <p:nvPr/>
        </p:nvSpPr>
        <p:spPr bwMode="auto">
          <a:xfrm flipH="1">
            <a:off x="6186488" y="1095375"/>
            <a:ext cx="822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167" name="Group 552">
            <a:extLst>
              <a:ext uri="{FF2B5EF4-FFF2-40B4-BE49-F238E27FC236}">
                <a16:creationId xmlns:a16="http://schemas.microsoft.com/office/drawing/2014/main" id="{772907C8-7E25-4ADF-8988-E89434CD11E8}"/>
              </a:ext>
            </a:extLst>
          </p:cNvPr>
          <p:cNvGrpSpPr>
            <a:grpSpLocks/>
          </p:cNvGrpSpPr>
          <p:nvPr/>
        </p:nvGrpSpPr>
        <p:grpSpPr bwMode="auto">
          <a:xfrm rot="16200000">
            <a:off x="5552282" y="3915569"/>
            <a:ext cx="311150" cy="490537"/>
            <a:chOff x="2820" y="264"/>
            <a:chExt cx="420" cy="1452"/>
          </a:xfrm>
        </p:grpSpPr>
        <p:sp>
          <p:nvSpPr>
            <p:cNvPr id="168" name="Line 553">
              <a:extLst>
                <a:ext uri="{FF2B5EF4-FFF2-40B4-BE49-F238E27FC236}">
                  <a16:creationId xmlns:a16="http://schemas.microsoft.com/office/drawing/2014/main" id="{E0B932C3-B83E-46F0-80D0-D1E8644D0D3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9" name="Group 554">
              <a:extLst>
                <a:ext uri="{FF2B5EF4-FFF2-40B4-BE49-F238E27FC236}">
                  <a16:creationId xmlns:a16="http://schemas.microsoft.com/office/drawing/2014/main" id="{0FC4FABD-760B-4729-8141-C9100C5382CB}"/>
                </a:ext>
              </a:extLst>
            </p:cNvPr>
            <p:cNvGrpSpPr>
              <a:grpSpLocks/>
            </p:cNvGrpSpPr>
            <p:nvPr/>
          </p:nvGrpSpPr>
          <p:grpSpPr bwMode="auto">
            <a:xfrm>
              <a:off x="2940" y="264"/>
              <a:ext cx="300" cy="1452"/>
              <a:chOff x="2940" y="264"/>
              <a:chExt cx="300" cy="1452"/>
            </a:xfrm>
          </p:grpSpPr>
          <p:grpSp>
            <p:nvGrpSpPr>
              <p:cNvPr id="170" name="Group 555">
                <a:extLst>
                  <a:ext uri="{FF2B5EF4-FFF2-40B4-BE49-F238E27FC236}">
                    <a16:creationId xmlns:a16="http://schemas.microsoft.com/office/drawing/2014/main" id="{41E10A17-2B51-4E1F-838C-677FA2CAE146}"/>
                  </a:ext>
                </a:extLst>
              </p:cNvPr>
              <p:cNvGrpSpPr>
                <a:grpSpLocks/>
              </p:cNvGrpSpPr>
              <p:nvPr/>
            </p:nvGrpSpPr>
            <p:grpSpPr bwMode="auto">
              <a:xfrm>
                <a:off x="2940" y="264"/>
                <a:ext cx="252" cy="1368"/>
                <a:chOff x="3024" y="732"/>
                <a:chExt cx="252" cy="1368"/>
              </a:xfrm>
            </p:grpSpPr>
            <p:grpSp>
              <p:nvGrpSpPr>
                <p:cNvPr id="173" name="Group 556">
                  <a:extLst>
                    <a:ext uri="{FF2B5EF4-FFF2-40B4-BE49-F238E27FC236}">
                      <a16:creationId xmlns:a16="http://schemas.microsoft.com/office/drawing/2014/main" id="{3E96B372-AC03-4C33-ADF9-C505F976B8A9}"/>
                    </a:ext>
                  </a:extLst>
                </p:cNvPr>
                <p:cNvGrpSpPr>
                  <a:grpSpLocks/>
                </p:cNvGrpSpPr>
                <p:nvPr/>
              </p:nvGrpSpPr>
              <p:grpSpPr bwMode="auto">
                <a:xfrm>
                  <a:off x="3024" y="732"/>
                  <a:ext cx="252" cy="1368"/>
                  <a:chOff x="3168" y="1008"/>
                  <a:chExt cx="484" cy="2448"/>
                </a:xfrm>
              </p:grpSpPr>
              <p:grpSp>
                <p:nvGrpSpPr>
                  <p:cNvPr id="175" name="Group 557">
                    <a:extLst>
                      <a:ext uri="{FF2B5EF4-FFF2-40B4-BE49-F238E27FC236}">
                        <a16:creationId xmlns:a16="http://schemas.microsoft.com/office/drawing/2014/main" id="{4AC4D37B-481D-4D9F-8EB7-CFE8909E7E32}"/>
                      </a:ext>
                    </a:extLst>
                  </p:cNvPr>
                  <p:cNvGrpSpPr>
                    <a:grpSpLocks/>
                  </p:cNvGrpSpPr>
                  <p:nvPr/>
                </p:nvGrpSpPr>
                <p:grpSpPr bwMode="auto">
                  <a:xfrm>
                    <a:off x="3168" y="1008"/>
                    <a:ext cx="484" cy="2448"/>
                    <a:chOff x="2256" y="864"/>
                    <a:chExt cx="532" cy="2448"/>
                  </a:xfrm>
                </p:grpSpPr>
                <p:sp>
                  <p:nvSpPr>
                    <p:cNvPr id="178" name="Freeform 558">
                      <a:extLst>
                        <a:ext uri="{FF2B5EF4-FFF2-40B4-BE49-F238E27FC236}">
                          <a16:creationId xmlns:a16="http://schemas.microsoft.com/office/drawing/2014/main" id="{7B87BE6A-064C-4CBF-AA79-AFE74C32A58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9" name="Freeform 559">
                      <a:extLst>
                        <a:ext uri="{FF2B5EF4-FFF2-40B4-BE49-F238E27FC236}">
                          <a16:creationId xmlns:a16="http://schemas.microsoft.com/office/drawing/2014/main" id="{E6A42B76-0513-43F5-BA0D-34717253C8B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6" name="Freeform 560">
                    <a:extLst>
                      <a:ext uri="{FF2B5EF4-FFF2-40B4-BE49-F238E27FC236}">
                        <a16:creationId xmlns:a16="http://schemas.microsoft.com/office/drawing/2014/main" id="{D83CD1D3-B634-43E6-B8AD-63B5886FF65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7" name="Freeform 561">
                    <a:extLst>
                      <a:ext uri="{FF2B5EF4-FFF2-40B4-BE49-F238E27FC236}">
                        <a16:creationId xmlns:a16="http://schemas.microsoft.com/office/drawing/2014/main" id="{AB86D981-88C1-4280-BEA9-FCB22BB92E6A}"/>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4" name="Line 562">
                  <a:extLst>
                    <a:ext uri="{FF2B5EF4-FFF2-40B4-BE49-F238E27FC236}">
                      <a16:creationId xmlns:a16="http://schemas.microsoft.com/office/drawing/2014/main" id="{43DBEA07-DBEA-417F-8EA2-849076403C4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1" name="AutoShape 563">
                <a:extLst>
                  <a:ext uri="{FF2B5EF4-FFF2-40B4-BE49-F238E27FC236}">
                    <a16:creationId xmlns:a16="http://schemas.microsoft.com/office/drawing/2014/main" id="{5C3B970C-300D-473A-BDB6-B2804CB2D9A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2" name="Line 564">
                <a:extLst>
                  <a:ext uri="{FF2B5EF4-FFF2-40B4-BE49-F238E27FC236}">
                    <a16:creationId xmlns:a16="http://schemas.microsoft.com/office/drawing/2014/main" id="{D7FD2358-B975-4E7C-A593-91315C07242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80" name="Group 565">
            <a:extLst>
              <a:ext uri="{FF2B5EF4-FFF2-40B4-BE49-F238E27FC236}">
                <a16:creationId xmlns:a16="http://schemas.microsoft.com/office/drawing/2014/main" id="{D895BAF8-B612-43C5-939C-3C13537613A6}"/>
              </a:ext>
            </a:extLst>
          </p:cNvPr>
          <p:cNvGrpSpPr>
            <a:grpSpLocks/>
          </p:cNvGrpSpPr>
          <p:nvPr/>
        </p:nvGrpSpPr>
        <p:grpSpPr bwMode="auto">
          <a:xfrm rot="10630397">
            <a:off x="7546975" y="1798638"/>
            <a:ext cx="311150" cy="490537"/>
            <a:chOff x="2820" y="264"/>
            <a:chExt cx="420" cy="1452"/>
          </a:xfrm>
        </p:grpSpPr>
        <p:sp>
          <p:nvSpPr>
            <p:cNvPr id="181" name="Line 566">
              <a:extLst>
                <a:ext uri="{FF2B5EF4-FFF2-40B4-BE49-F238E27FC236}">
                  <a16:creationId xmlns:a16="http://schemas.microsoft.com/office/drawing/2014/main" id="{A94DCC36-2CD0-4EDF-81A4-3CDAC226B6D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2" name="Group 567">
              <a:extLst>
                <a:ext uri="{FF2B5EF4-FFF2-40B4-BE49-F238E27FC236}">
                  <a16:creationId xmlns:a16="http://schemas.microsoft.com/office/drawing/2014/main" id="{DD57709E-5A01-4795-837C-FA6D0BA0F1B4}"/>
                </a:ext>
              </a:extLst>
            </p:cNvPr>
            <p:cNvGrpSpPr>
              <a:grpSpLocks/>
            </p:cNvGrpSpPr>
            <p:nvPr/>
          </p:nvGrpSpPr>
          <p:grpSpPr bwMode="auto">
            <a:xfrm>
              <a:off x="2940" y="264"/>
              <a:ext cx="300" cy="1452"/>
              <a:chOff x="2940" y="264"/>
              <a:chExt cx="300" cy="1452"/>
            </a:xfrm>
          </p:grpSpPr>
          <p:grpSp>
            <p:nvGrpSpPr>
              <p:cNvPr id="183" name="Group 568">
                <a:extLst>
                  <a:ext uri="{FF2B5EF4-FFF2-40B4-BE49-F238E27FC236}">
                    <a16:creationId xmlns:a16="http://schemas.microsoft.com/office/drawing/2014/main" id="{8CBD68E9-258C-4D6B-BAE7-379413A023C1}"/>
                  </a:ext>
                </a:extLst>
              </p:cNvPr>
              <p:cNvGrpSpPr>
                <a:grpSpLocks/>
              </p:cNvGrpSpPr>
              <p:nvPr/>
            </p:nvGrpSpPr>
            <p:grpSpPr bwMode="auto">
              <a:xfrm>
                <a:off x="2940" y="264"/>
                <a:ext cx="252" cy="1368"/>
                <a:chOff x="3024" y="732"/>
                <a:chExt cx="252" cy="1368"/>
              </a:xfrm>
            </p:grpSpPr>
            <p:grpSp>
              <p:nvGrpSpPr>
                <p:cNvPr id="186" name="Group 569">
                  <a:extLst>
                    <a:ext uri="{FF2B5EF4-FFF2-40B4-BE49-F238E27FC236}">
                      <a16:creationId xmlns:a16="http://schemas.microsoft.com/office/drawing/2014/main" id="{ECFBD5A6-FDC8-4D1A-A3CD-E15BFBAFA969}"/>
                    </a:ext>
                  </a:extLst>
                </p:cNvPr>
                <p:cNvGrpSpPr>
                  <a:grpSpLocks/>
                </p:cNvGrpSpPr>
                <p:nvPr/>
              </p:nvGrpSpPr>
              <p:grpSpPr bwMode="auto">
                <a:xfrm>
                  <a:off x="3024" y="732"/>
                  <a:ext cx="252" cy="1368"/>
                  <a:chOff x="3168" y="1008"/>
                  <a:chExt cx="484" cy="2448"/>
                </a:xfrm>
              </p:grpSpPr>
              <p:grpSp>
                <p:nvGrpSpPr>
                  <p:cNvPr id="188" name="Group 570">
                    <a:extLst>
                      <a:ext uri="{FF2B5EF4-FFF2-40B4-BE49-F238E27FC236}">
                        <a16:creationId xmlns:a16="http://schemas.microsoft.com/office/drawing/2014/main" id="{74131B03-FF41-424D-BCC3-1E89F3B1A316}"/>
                      </a:ext>
                    </a:extLst>
                  </p:cNvPr>
                  <p:cNvGrpSpPr>
                    <a:grpSpLocks/>
                  </p:cNvGrpSpPr>
                  <p:nvPr/>
                </p:nvGrpSpPr>
                <p:grpSpPr bwMode="auto">
                  <a:xfrm>
                    <a:off x="3168" y="1008"/>
                    <a:ext cx="484" cy="2448"/>
                    <a:chOff x="2256" y="864"/>
                    <a:chExt cx="532" cy="2448"/>
                  </a:xfrm>
                </p:grpSpPr>
                <p:sp>
                  <p:nvSpPr>
                    <p:cNvPr id="191" name="Freeform 571">
                      <a:extLst>
                        <a:ext uri="{FF2B5EF4-FFF2-40B4-BE49-F238E27FC236}">
                          <a16:creationId xmlns:a16="http://schemas.microsoft.com/office/drawing/2014/main" id="{29FE4D86-015D-41EF-AFEC-370F5D65F0EA}"/>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2" name="Freeform 572">
                      <a:extLst>
                        <a:ext uri="{FF2B5EF4-FFF2-40B4-BE49-F238E27FC236}">
                          <a16:creationId xmlns:a16="http://schemas.microsoft.com/office/drawing/2014/main" id="{8B4EFC25-239A-48FB-B3FF-66FDE6FAE1F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9" name="Freeform 573">
                    <a:extLst>
                      <a:ext uri="{FF2B5EF4-FFF2-40B4-BE49-F238E27FC236}">
                        <a16:creationId xmlns:a16="http://schemas.microsoft.com/office/drawing/2014/main" id="{07E22C09-447A-417A-965E-3DED27C342C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0" name="Freeform 574">
                    <a:extLst>
                      <a:ext uri="{FF2B5EF4-FFF2-40B4-BE49-F238E27FC236}">
                        <a16:creationId xmlns:a16="http://schemas.microsoft.com/office/drawing/2014/main" id="{C6FEB4A0-FD6D-4333-8B4C-CD405E76319F}"/>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7" name="Line 575">
                  <a:extLst>
                    <a:ext uri="{FF2B5EF4-FFF2-40B4-BE49-F238E27FC236}">
                      <a16:creationId xmlns:a16="http://schemas.microsoft.com/office/drawing/2014/main" id="{86106089-9A52-4E37-A273-DE02845A3C4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4" name="AutoShape 576">
                <a:extLst>
                  <a:ext uri="{FF2B5EF4-FFF2-40B4-BE49-F238E27FC236}">
                    <a16:creationId xmlns:a16="http://schemas.microsoft.com/office/drawing/2014/main" id="{2AD590CE-86B7-43F6-BF66-07015E450BF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5" name="Line 577">
                <a:extLst>
                  <a:ext uri="{FF2B5EF4-FFF2-40B4-BE49-F238E27FC236}">
                    <a16:creationId xmlns:a16="http://schemas.microsoft.com/office/drawing/2014/main" id="{7466D22D-E68C-4F8E-B692-B5DB5F810C2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93" name="Group 591">
            <a:extLst>
              <a:ext uri="{FF2B5EF4-FFF2-40B4-BE49-F238E27FC236}">
                <a16:creationId xmlns:a16="http://schemas.microsoft.com/office/drawing/2014/main" id="{C9A64970-6BDC-4F50-8D02-C9313BC3AE7A}"/>
              </a:ext>
            </a:extLst>
          </p:cNvPr>
          <p:cNvGrpSpPr>
            <a:grpSpLocks/>
          </p:cNvGrpSpPr>
          <p:nvPr/>
        </p:nvGrpSpPr>
        <p:grpSpPr bwMode="auto">
          <a:xfrm rot="10800000">
            <a:off x="7542213" y="2949575"/>
            <a:ext cx="311150" cy="490538"/>
            <a:chOff x="2820" y="264"/>
            <a:chExt cx="420" cy="1452"/>
          </a:xfrm>
        </p:grpSpPr>
        <p:sp>
          <p:nvSpPr>
            <p:cNvPr id="194" name="Line 592">
              <a:extLst>
                <a:ext uri="{FF2B5EF4-FFF2-40B4-BE49-F238E27FC236}">
                  <a16:creationId xmlns:a16="http://schemas.microsoft.com/office/drawing/2014/main" id="{9070D41C-C562-4187-9C50-7DD296C8CB6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95" name="Group 593">
              <a:extLst>
                <a:ext uri="{FF2B5EF4-FFF2-40B4-BE49-F238E27FC236}">
                  <a16:creationId xmlns:a16="http://schemas.microsoft.com/office/drawing/2014/main" id="{8727507B-24AA-4135-8934-C1638ED2F012}"/>
                </a:ext>
              </a:extLst>
            </p:cNvPr>
            <p:cNvGrpSpPr>
              <a:grpSpLocks/>
            </p:cNvGrpSpPr>
            <p:nvPr/>
          </p:nvGrpSpPr>
          <p:grpSpPr bwMode="auto">
            <a:xfrm>
              <a:off x="2940" y="264"/>
              <a:ext cx="300" cy="1452"/>
              <a:chOff x="2940" y="264"/>
              <a:chExt cx="300" cy="1452"/>
            </a:xfrm>
          </p:grpSpPr>
          <p:grpSp>
            <p:nvGrpSpPr>
              <p:cNvPr id="196" name="Group 594">
                <a:extLst>
                  <a:ext uri="{FF2B5EF4-FFF2-40B4-BE49-F238E27FC236}">
                    <a16:creationId xmlns:a16="http://schemas.microsoft.com/office/drawing/2014/main" id="{E170EF3B-ADE9-4356-B106-2727175058A3}"/>
                  </a:ext>
                </a:extLst>
              </p:cNvPr>
              <p:cNvGrpSpPr>
                <a:grpSpLocks/>
              </p:cNvGrpSpPr>
              <p:nvPr/>
            </p:nvGrpSpPr>
            <p:grpSpPr bwMode="auto">
              <a:xfrm>
                <a:off x="2940" y="264"/>
                <a:ext cx="252" cy="1368"/>
                <a:chOff x="3024" y="732"/>
                <a:chExt cx="252" cy="1368"/>
              </a:xfrm>
            </p:grpSpPr>
            <p:grpSp>
              <p:nvGrpSpPr>
                <p:cNvPr id="199" name="Group 595">
                  <a:extLst>
                    <a:ext uri="{FF2B5EF4-FFF2-40B4-BE49-F238E27FC236}">
                      <a16:creationId xmlns:a16="http://schemas.microsoft.com/office/drawing/2014/main" id="{AB191413-F804-4032-AB12-590B30ACD5D5}"/>
                    </a:ext>
                  </a:extLst>
                </p:cNvPr>
                <p:cNvGrpSpPr>
                  <a:grpSpLocks/>
                </p:cNvGrpSpPr>
                <p:nvPr/>
              </p:nvGrpSpPr>
              <p:grpSpPr bwMode="auto">
                <a:xfrm>
                  <a:off x="3024" y="732"/>
                  <a:ext cx="252" cy="1368"/>
                  <a:chOff x="3168" y="1008"/>
                  <a:chExt cx="484" cy="2448"/>
                </a:xfrm>
              </p:grpSpPr>
              <p:grpSp>
                <p:nvGrpSpPr>
                  <p:cNvPr id="201" name="Group 596">
                    <a:extLst>
                      <a:ext uri="{FF2B5EF4-FFF2-40B4-BE49-F238E27FC236}">
                        <a16:creationId xmlns:a16="http://schemas.microsoft.com/office/drawing/2014/main" id="{AA46E467-0EEF-4CC1-B023-1590DB7E87E3}"/>
                      </a:ext>
                    </a:extLst>
                  </p:cNvPr>
                  <p:cNvGrpSpPr>
                    <a:grpSpLocks/>
                  </p:cNvGrpSpPr>
                  <p:nvPr/>
                </p:nvGrpSpPr>
                <p:grpSpPr bwMode="auto">
                  <a:xfrm>
                    <a:off x="3168" y="1008"/>
                    <a:ext cx="484" cy="2448"/>
                    <a:chOff x="2256" y="864"/>
                    <a:chExt cx="532" cy="2448"/>
                  </a:xfrm>
                </p:grpSpPr>
                <p:sp>
                  <p:nvSpPr>
                    <p:cNvPr id="204" name="Freeform 597">
                      <a:extLst>
                        <a:ext uri="{FF2B5EF4-FFF2-40B4-BE49-F238E27FC236}">
                          <a16:creationId xmlns:a16="http://schemas.microsoft.com/office/drawing/2014/main" id="{A0955FB1-4D6B-4BD5-8EC0-BA28FDCC8B0A}"/>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05" name="Freeform 598">
                      <a:extLst>
                        <a:ext uri="{FF2B5EF4-FFF2-40B4-BE49-F238E27FC236}">
                          <a16:creationId xmlns:a16="http://schemas.microsoft.com/office/drawing/2014/main" id="{74CD93E2-66ED-4BFC-BF26-B0947705F4E6}"/>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02" name="Freeform 599">
                    <a:extLst>
                      <a:ext uri="{FF2B5EF4-FFF2-40B4-BE49-F238E27FC236}">
                        <a16:creationId xmlns:a16="http://schemas.microsoft.com/office/drawing/2014/main" id="{06C03620-498F-4637-9978-0CA7BE4EFD6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03" name="Freeform 600">
                    <a:extLst>
                      <a:ext uri="{FF2B5EF4-FFF2-40B4-BE49-F238E27FC236}">
                        <a16:creationId xmlns:a16="http://schemas.microsoft.com/office/drawing/2014/main" id="{2B06D508-C229-450E-9E1A-F7CF56084007}"/>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00" name="Line 601">
                  <a:extLst>
                    <a:ext uri="{FF2B5EF4-FFF2-40B4-BE49-F238E27FC236}">
                      <a16:creationId xmlns:a16="http://schemas.microsoft.com/office/drawing/2014/main" id="{10E0DEAA-5660-4D36-9010-966B000F857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7" name="AutoShape 602">
                <a:extLst>
                  <a:ext uri="{FF2B5EF4-FFF2-40B4-BE49-F238E27FC236}">
                    <a16:creationId xmlns:a16="http://schemas.microsoft.com/office/drawing/2014/main" id="{A42D501F-79C1-498F-81A1-4C59B56B63D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8" name="Line 603">
                <a:extLst>
                  <a:ext uri="{FF2B5EF4-FFF2-40B4-BE49-F238E27FC236}">
                    <a16:creationId xmlns:a16="http://schemas.microsoft.com/office/drawing/2014/main" id="{E1747D5F-A9E7-4B58-AE62-8A6DE99E5B5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06" name="AutoShape 604">
            <a:extLst>
              <a:ext uri="{FF2B5EF4-FFF2-40B4-BE49-F238E27FC236}">
                <a16:creationId xmlns:a16="http://schemas.microsoft.com/office/drawing/2014/main" id="{A1059E09-C0F3-476C-A0EA-2E022E645E87}"/>
              </a:ext>
            </a:extLst>
          </p:cNvPr>
          <p:cNvSpPr>
            <a:spLocks noChangeArrowheads="1"/>
          </p:cNvSpPr>
          <p:nvPr/>
        </p:nvSpPr>
        <p:spPr bwMode="auto">
          <a:xfrm rot="10800000">
            <a:off x="5842000" y="1022350"/>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07" name="AutoShape 605">
            <a:extLst>
              <a:ext uri="{FF2B5EF4-FFF2-40B4-BE49-F238E27FC236}">
                <a16:creationId xmlns:a16="http://schemas.microsoft.com/office/drawing/2014/main" id="{E886E607-09DB-496B-AB7A-2FB73D81953E}"/>
              </a:ext>
            </a:extLst>
          </p:cNvPr>
          <p:cNvSpPr>
            <a:spLocks noChangeArrowheads="1"/>
          </p:cNvSpPr>
          <p:nvPr/>
        </p:nvSpPr>
        <p:spPr bwMode="auto">
          <a:xfrm rot="10800000" flipH="1">
            <a:off x="6032500" y="40592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208" name="Group 609">
            <a:extLst>
              <a:ext uri="{FF2B5EF4-FFF2-40B4-BE49-F238E27FC236}">
                <a16:creationId xmlns:a16="http://schemas.microsoft.com/office/drawing/2014/main" id="{109C1CE8-6378-4769-9745-A9A7DB173B7F}"/>
              </a:ext>
            </a:extLst>
          </p:cNvPr>
          <p:cNvGrpSpPr>
            <a:grpSpLocks/>
          </p:cNvGrpSpPr>
          <p:nvPr/>
        </p:nvGrpSpPr>
        <p:grpSpPr bwMode="auto">
          <a:xfrm rot="-5400000" flipH="1" flipV="1">
            <a:off x="6438107" y="845344"/>
            <a:ext cx="311150" cy="490537"/>
            <a:chOff x="2820" y="264"/>
            <a:chExt cx="420" cy="1452"/>
          </a:xfrm>
        </p:grpSpPr>
        <p:sp>
          <p:nvSpPr>
            <p:cNvPr id="209" name="Line 610">
              <a:extLst>
                <a:ext uri="{FF2B5EF4-FFF2-40B4-BE49-F238E27FC236}">
                  <a16:creationId xmlns:a16="http://schemas.microsoft.com/office/drawing/2014/main" id="{56F577AA-1500-4ADD-ACE2-3DF9163AE97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0" name="Group 611">
              <a:extLst>
                <a:ext uri="{FF2B5EF4-FFF2-40B4-BE49-F238E27FC236}">
                  <a16:creationId xmlns:a16="http://schemas.microsoft.com/office/drawing/2014/main" id="{E94827CA-2A74-4166-B958-E3047505DD54}"/>
                </a:ext>
              </a:extLst>
            </p:cNvPr>
            <p:cNvGrpSpPr>
              <a:grpSpLocks/>
            </p:cNvGrpSpPr>
            <p:nvPr/>
          </p:nvGrpSpPr>
          <p:grpSpPr bwMode="auto">
            <a:xfrm>
              <a:off x="2940" y="264"/>
              <a:ext cx="300" cy="1452"/>
              <a:chOff x="2940" y="264"/>
              <a:chExt cx="300" cy="1452"/>
            </a:xfrm>
          </p:grpSpPr>
          <p:grpSp>
            <p:nvGrpSpPr>
              <p:cNvPr id="211" name="Group 612">
                <a:extLst>
                  <a:ext uri="{FF2B5EF4-FFF2-40B4-BE49-F238E27FC236}">
                    <a16:creationId xmlns:a16="http://schemas.microsoft.com/office/drawing/2014/main" id="{48156B84-19F9-42F9-B13D-C56D83F05606}"/>
                  </a:ext>
                </a:extLst>
              </p:cNvPr>
              <p:cNvGrpSpPr>
                <a:grpSpLocks/>
              </p:cNvGrpSpPr>
              <p:nvPr/>
            </p:nvGrpSpPr>
            <p:grpSpPr bwMode="auto">
              <a:xfrm>
                <a:off x="2940" y="264"/>
                <a:ext cx="252" cy="1368"/>
                <a:chOff x="3024" y="732"/>
                <a:chExt cx="252" cy="1368"/>
              </a:xfrm>
            </p:grpSpPr>
            <p:grpSp>
              <p:nvGrpSpPr>
                <p:cNvPr id="214" name="Group 613">
                  <a:extLst>
                    <a:ext uri="{FF2B5EF4-FFF2-40B4-BE49-F238E27FC236}">
                      <a16:creationId xmlns:a16="http://schemas.microsoft.com/office/drawing/2014/main" id="{3866F05F-C4DA-4A8F-9B19-9D337FFB96B6}"/>
                    </a:ext>
                  </a:extLst>
                </p:cNvPr>
                <p:cNvGrpSpPr>
                  <a:grpSpLocks/>
                </p:cNvGrpSpPr>
                <p:nvPr/>
              </p:nvGrpSpPr>
              <p:grpSpPr bwMode="auto">
                <a:xfrm>
                  <a:off x="3024" y="732"/>
                  <a:ext cx="252" cy="1368"/>
                  <a:chOff x="3168" y="1008"/>
                  <a:chExt cx="484" cy="2448"/>
                </a:xfrm>
              </p:grpSpPr>
              <p:grpSp>
                <p:nvGrpSpPr>
                  <p:cNvPr id="216" name="Group 614">
                    <a:extLst>
                      <a:ext uri="{FF2B5EF4-FFF2-40B4-BE49-F238E27FC236}">
                        <a16:creationId xmlns:a16="http://schemas.microsoft.com/office/drawing/2014/main" id="{3C453ACB-930C-4A8B-8361-59A3F4121A55}"/>
                      </a:ext>
                    </a:extLst>
                  </p:cNvPr>
                  <p:cNvGrpSpPr>
                    <a:grpSpLocks/>
                  </p:cNvGrpSpPr>
                  <p:nvPr/>
                </p:nvGrpSpPr>
                <p:grpSpPr bwMode="auto">
                  <a:xfrm>
                    <a:off x="3168" y="1008"/>
                    <a:ext cx="484" cy="2448"/>
                    <a:chOff x="2256" y="864"/>
                    <a:chExt cx="532" cy="2448"/>
                  </a:xfrm>
                </p:grpSpPr>
                <p:sp>
                  <p:nvSpPr>
                    <p:cNvPr id="219" name="Freeform 615">
                      <a:extLst>
                        <a:ext uri="{FF2B5EF4-FFF2-40B4-BE49-F238E27FC236}">
                          <a16:creationId xmlns:a16="http://schemas.microsoft.com/office/drawing/2014/main" id="{1A7C5918-3035-4A22-BCF8-4F325C0919E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0" name="Freeform 616">
                      <a:extLst>
                        <a:ext uri="{FF2B5EF4-FFF2-40B4-BE49-F238E27FC236}">
                          <a16:creationId xmlns:a16="http://schemas.microsoft.com/office/drawing/2014/main" id="{55CFBD10-9D21-486D-AE8B-38956B429D2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7" name="Freeform 617">
                    <a:extLst>
                      <a:ext uri="{FF2B5EF4-FFF2-40B4-BE49-F238E27FC236}">
                        <a16:creationId xmlns:a16="http://schemas.microsoft.com/office/drawing/2014/main" id="{FCF9EF08-ABA6-4946-9725-22FB487685C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8" name="Freeform 618">
                    <a:extLst>
                      <a:ext uri="{FF2B5EF4-FFF2-40B4-BE49-F238E27FC236}">
                        <a16:creationId xmlns:a16="http://schemas.microsoft.com/office/drawing/2014/main" id="{D26289C3-A3E3-4D45-940D-D21F3FFC4FEA}"/>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5" name="Line 619">
                  <a:extLst>
                    <a:ext uri="{FF2B5EF4-FFF2-40B4-BE49-F238E27FC236}">
                      <a16:creationId xmlns:a16="http://schemas.microsoft.com/office/drawing/2014/main" id="{4ACC9861-50FF-4D31-9162-2DF2393BE67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2" name="AutoShape 620">
                <a:extLst>
                  <a:ext uri="{FF2B5EF4-FFF2-40B4-BE49-F238E27FC236}">
                    <a16:creationId xmlns:a16="http://schemas.microsoft.com/office/drawing/2014/main" id="{ADDD068C-8A45-43ED-9A51-A76492E0CF6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13" name="Line 621">
                <a:extLst>
                  <a:ext uri="{FF2B5EF4-FFF2-40B4-BE49-F238E27FC236}">
                    <a16:creationId xmlns:a16="http://schemas.microsoft.com/office/drawing/2014/main" id="{DB0A4552-7EFD-4882-806D-0AC2E78F810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21" name="Text Box 780">
            <a:extLst>
              <a:ext uri="{FF2B5EF4-FFF2-40B4-BE49-F238E27FC236}">
                <a16:creationId xmlns:a16="http://schemas.microsoft.com/office/drawing/2014/main" id="{ACE675BB-F2D7-4F88-AE38-AA4ECD9325AF}"/>
              </a:ext>
            </a:extLst>
          </p:cNvPr>
          <p:cNvSpPr txBox="1">
            <a:spLocks noChangeArrowheads="1"/>
          </p:cNvSpPr>
          <p:nvPr/>
        </p:nvSpPr>
        <p:spPr bwMode="auto">
          <a:xfrm flipH="1">
            <a:off x="6499224" y="2515594"/>
            <a:ext cx="1260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sz="1600" b="1" noProof="0" dirty="0"/>
              <a:t>tonneau</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blinds(horizontal)">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Text Box 289">
            <a:extLst>
              <a:ext uri="{FF2B5EF4-FFF2-40B4-BE49-F238E27FC236}">
                <a16:creationId xmlns:a16="http://schemas.microsoft.com/office/drawing/2014/main" id="{3EB4170C-F08D-4963-93C8-198A8F2FE524}"/>
              </a:ext>
            </a:extLst>
          </p:cNvPr>
          <p:cNvSpPr txBox="1">
            <a:spLocks noChangeArrowheads="1"/>
          </p:cNvSpPr>
          <p:nvPr/>
        </p:nvSpPr>
        <p:spPr bwMode="auto">
          <a:xfrm>
            <a:off x="8051800" y="6557963"/>
            <a:ext cx="939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P-25.06.02</a:t>
            </a:r>
          </a:p>
        </p:txBody>
      </p:sp>
      <p:sp>
        <p:nvSpPr>
          <p:cNvPr id="20498" name="Textfeld 6">
            <a:extLst>
              <a:ext uri="{FF2B5EF4-FFF2-40B4-BE49-F238E27FC236}">
                <a16:creationId xmlns:a16="http://schemas.microsoft.com/office/drawing/2014/main" id="{0D3E74E7-423E-406D-9D9C-D7DAB21024D7}"/>
              </a:ext>
            </a:extLst>
          </p:cNvPr>
          <p:cNvSpPr txBox="1">
            <a:spLocks noChangeArrowheads="1"/>
          </p:cNvSpPr>
          <p:nvPr/>
        </p:nvSpPr>
        <p:spPr bwMode="auto">
          <a:xfrm>
            <a:off x="1808163" y="219075"/>
            <a:ext cx="53994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P-27.06 Demi-boucle carrée avec tonneau.</a:t>
            </a:r>
            <a:endParaRPr lang="de-DE" sz="2000" dirty="0"/>
          </a:p>
        </p:txBody>
      </p:sp>
      <p:grpSp>
        <p:nvGrpSpPr>
          <p:cNvPr id="158" name="Group 541">
            <a:extLst>
              <a:ext uri="{FF2B5EF4-FFF2-40B4-BE49-F238E27FC236}">
                <a16:creationId xmlns:a16="http://schemas.microsoft.com/office/drawing/2014/main" id="{391A6E20-EAB7-45DC-AD29-4B284FEF56DD}"/>
              </a:ext>
            </a:extLst>
          </p:cNvPr>
          <p:cNvGrpSpPr>
            <a:grpSpLocks/>
          </p:cNvGrpSpPr>
          <p:nvPr/>
        </p:nvGrpSpPr>
        <p:grpSpPr bwMode="auto">
          <a:xfrm rot="-3009396">
            <a:off x="6964546" y="2802711"/>
            <a:ext cx="1105297" cy="401940"/>
            <a:chOff x="4875" y="7237"/>
            <a:chExt cx="4230" cy="1883"/>
          </a:xfrm>
        </p:grpSpPr>
        <p:sp>
          <p:nvSpPr>
            <p:cNvPr id="159" name="Arc 542">
              <a:extLst>
                <a:ext uri="{FF2B5EF4-FFF2-40B4-BE49-F238E27FC236}">
                  <a16:creationId xmlns:a16="http://schemas.microsoft.com/office/drawing/2014/main" id="{E1957A3D-A18A-44BF-9EAC-EB38809339E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0" name="AutoShape 543">
              <a:extLst>
                <a:ext uri="{FF2B5EF4-FFF2-40B4-BE49-F238E27FC236}">
                  <a16:creationId xmlns:a16="http://schemas.microsoft.com/office/drawing/2014/main" id="{A872328F-A4F4-4EAE-8873-DD97EAA555F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61" name="Line 546">
            <a:extLst>
              <a:ext uri="{FF2B5EF4-FFF2-40B4-BE49-F238E27FC236}">
                <a16:creationId xmlns:a16="http://schemas.microsoft.com/office/drawing/2014/main" id="{A844C9C5-E584-47E9-A850-81A1E2D6B5A8}"/>
              </a:ext>
            </a:extLst>
          </p:cNvPr>
          <p:cNvSpPr>
            <a:spLocks noChangeShapeType="1"/>
          </p:cNvSpPr>
          <p:nvPr/>
        </p:nvSpPr>
        <p:spPr bwMode="auto">
          <a:xfrm flipH="1">
            <a:off x="7683500" y="1749425"/>
            <a:ext cx="14288" cy="1739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2" name="Arc 547">
            <a:extLst>
              <a:ext uri="{FF2B5EF4-FFF2-40B4-BE49-F238E27FC236}">
                <a16:creationId xmlns:a16="http://schemas.microsoft.com/office/drawing/2014/main" id="{6DE728C3-CBD9-4F83-BD36-AB6A45B57747}"/>
              </a:ext>
            </a:extLst>
          </p:cNvPr>
          <p:cNvSpPr>
            <a:spLocks/>
          </p:cNvSpPr>
          <p:nvPr/>
        </p:nvSpPr>
        <p:spPr bwMode="auto">
          <a:xfrm flipV="1">
            <a:off x="7023100" y="3490913"/>
            <a:ext cx="663575" cy="6826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Line 548">
            <a:extLst>
              <a:ext uri="{FF2B5EF4-FFF2-40B4-BE49-F238E27FC236}">
                <a16:creationId xmlns:a16="http://schemas.microsoft.com/office/drawing/2014/main" id="{CBA33722-6D31-4AF5-BDBC-174CAE44C71B}"/>
              </a:ext>
            </a:extLst>
          </p:cNvPr>
          <p:cNvSpPr>
            <a:spLocks noChangeShapeType="1"/>
          </p:cNvSpPr>
          <p:nvPr/>
        </p:nvSpPr>
        <p:spPr bwMode="auto">
          <a:xfrm flipH="1">
            <a:off x="6076950" y="4176713"/>
            <a:ext cx="949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5" name="Arc 550">
            <a:extLst>
              <a:ext uri="{FF2B5EF4-FFF2-40B4-BE49-F238E27FC236}">
                <a16:creationId xmlns:a16="http://schemas.microsoft.com/office/drawing/2014/main" id="{A6CCF5EC-77EA-4638-8325-45AD039C66A9}"/>
              </a:ext>
            </a:extLst>
          </p:cNvPr>
          <p:cNvSpPr>
            <a:spLocks/>
          </p:cNvSpPr>
          <p:nvPr/>
        </p:nvSpPr>
        <p:spPr bwMode="auto">
          <a:xfrm rot="16200000" flipV="1">
            <a:off x="7024688" y="1082675"/>
            <a:ext cx="650875" cy="682625"/>
          </a:xfrm>
          <a:custGeom>
            <a:avLst/>
            <a:gdLst>
              <a:gd name="T0" fmla="*/ 0 w 21601"/>
              <a:gd name="T1" fmla="*/ 0 h 21600"/>
              <a:gd name="T2" fmla="*/ 0 w 21601"/>
              <a:gd name="T3" fmla="*/ 0 h 21600"/>
              <a:gd name="T4" fmla="*/ 0 w 21601"/>
              <a:gd name="T5" fmla="*/ 0 h 21600"/>
              <a:gd name="T6" fmla="*/ 0 60000 65536"/>
              <a:gd name="T7" fmla="*/ 0 60000 65536"/>
              <a:gd name="T8" fmla="*/ 0 60000 65536"/>
            </a:gdLst>
            <a:ahLst/>
            <a:cxnLst>
              <a:cxn ang="T6">
                <a:pos x="T0" y="T1"/>
              </a:cxn>
              <a:cxn ang="T7">
                <a:pos x="T2" y="T3"/>
              </a:cxn>
              <a:cxn ang="T8">
                <a:pos x="T4" y="T5"/>
              </a:cxn>
            </a:cxnLst>
            <a:rect l="0" t="0" r="r" b="b"/>
            <a:pathLst>
              <a:path w="21601" h="21600" fill="none" extrusionOk="0">
                <a:moveTo>
                  <a:pt x="0" y="0"/>
                </a:moveTo>
                <a:cubicBezTo>
                  <a:pt x="0" y="0"/>
                  <a:pt x="0" y="0"/>
                  <a:pt x="1" y="0"/>
                </a:cubicBezTo>
                <a:cubicBezTo>
                  <a:pt x="11930" y="0"/>
                  <a:pt x="21601" y="9670"/>
                  <a:pt x="21601" y="21600"/>
                </a:cubicBezTo>
              </a:path>
              <a:path w="21601" h="21600" stroke="0" extrusionOk="0">
                <a:moveTo>
                  <a:pt x="0" y="0"/>
                </a:moveTo>
                <a:cubicBezTo>
                  <a:pt x="0" y="0"/>
                  <a:pt x="0" y="0"/>
                  <a:pt x="1" y="0"/>
                </a:cubicBezTo>
                <a:cubicBezTo>
                  <a:pt x="11930" y="0"/>
                  <a:pt x="21601" y="9670"/>
                  <a:pt x="21601" y="21600"/>
                </a:cubicBezTo>
                <a:lnTo>
                  <a:pt x="1"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6" name="Line 551">
            <a:extLst>
              <a:ext uri="{FF2B5EF4-FFF2-40B4-BE49-F238E27FC236}">
                <a16:creationId xmlns:a16="http://schemas.microsoft.com/office/drawing/2014/main" id="{004887F9-9925-4E39-ABD7-90C7FAAFAC11}"/>
              </a:ext>
            </a:extLst>
          </p:cNvPr>
          <p:cNvSpPr>
            <a:spLocks noChangeShapeType="1"/>
          </p:cNvSpPr>
          <p:nvPr/>
        </p:nvSpPr>
        <p:spPr bwMode="auto">
          <a:xfrm flipH="1">
            <a:off x="6186488" y="1095375"/>
            <a:ext cx="8223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167" name="Group 552">
            <a:extLst>
              <a:ext uri="{FF2B5EF4-FFF2-40B4-BE49-F238E27FC236}">
                <a16:creationId xmlns:a16="http://schemas.microsoft.com/office/drawing/2014/main" id="{772907C8-7E25-4ADF-8988-E89434CD11E8}"/>
              </a:ext>
            </a:extLst>
          </p:cNvPr>
          <p:cNvGrpSpPr>
            <a:grpSpLocks/>
          </p:cNvGrpSpPr>
          <p:nvPr/>
        </p:nvGrpSpPr>
        <p:grpSpPr bwMode="auto">
          <a:xfrm rot="16200000">
            <a:off x="5552282" y="3915569"/>
            <a:ext cx="311150" cy="490537"/>
            <a:chOff x="2820" y="264"/>
            <a:chExt cx="420" cy="1452"/>
          </a:xfrm>
        </p:grpSpPr>
        <p:sp>
          <p:nvSpPr>
            <p:cNvPr id="168" name="Line 553">
              <a:extLst>
                <a:ext uri="{FF2B5EF4-FFF2-40B4-BE49-F238E27FC236}">
                  <a16:creationId xmlns:a16="http://schemas.microsoft.com/office/drawing/2014/main" id="{E0B932C3-B83E-46F0-80D0-D1E8644D0D3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9" name="Group 554">
              <a:extLst>
                <a:ext uri="{FF2B5EF4-FFF2-40B4-BE49-F238E27FC236}">
                  <a16:creationId xmlns:a16="http://schemas.microsoft.com/office/drawing/2014/main" id="{0FC4FABD-760B-4729-8141-C9100C5382CB}"/>
                </a:ext>
              </a:extLst>
            </p:cNvPr>
            <p:cNvGrpSpPr>
              <a:grpSpLocks/>
            </p:cNvGrpSpPr>
            <p:nvPr/>
          </p:nvGrpSpPr>
          <p:grpSpPr bwMode="auto">
            <a:xfrm>
              <a:off x="2940" y="264"/>
              <a:ext cx="300" cy="1452"/>
              <a:chOff x="2940" y="264"/>
              <a:chExt cx="300" cy="1452"/>
            </a:xfrm>
          </p:grpSpPr>
          <p:grpSp>
            <p:nvGrpSpPr>
              <p:cNvPr id="170" name="Group 555">
                <a:extLst>
                  <a:ext uri="{FF2B5EF4-FFF2-40B4-BE49-F238E27FC236}">
                    <a16:creationId xmlns:a16="http://schemas.microsoft.com/office/drawing/2014/main" id="{41E10A17-2B51-4E1F-838C-677FA2CAE146}"/>
                  </a:ext>
                </a:extLst>
              </p:cNvPr>
              <p:cNvGrpSpPr>
                <a:grpSpLocks/>
              </p:cNvGrpSpPr>
              <p:nvPr/>
            </p:nvGrpSpPr>
            <p:grpSpPr bwMode="auto">
              <a:xfrm>
                <a:off x="2940" y="264"/>
                <a:ext cx="252" cy="1368"/>
                <a:chOff x="3024" y="732"/>
                <a:chExt cx="252" cy="1368"/>
              </a:xfrm>
            </p:grpSpPr>
            <p:grpSp>
              <p:nvGrpSpPr>
                <p:cNvPr id="173" name="Group 556">
                  <a:extLst>
                    <a:ext uri="{FF2B5EF4-FFF2-40B4-BE49-F238E27FC236}">
                      <a16:creationId xmlns:a16="http://schemas.microsoft.com/office/drawing/2014/main" id="{3E96B372-AC03-4C33-ADF9-C505F976B8A9}"/>
                    </a:ext>
                  </a:extLst>
                </p:cNvPr>
                <p:cNvGrpSpPr>
                  <a:grpSpLocks/>
                </p:cNvGrpSpPr>
                <p:nvPr/>
              </p:nvGrpSpPr>
              <p:grpSpPr bwMode="auto">
                <a:xfrm>
                  <a:off x="3024" y="732"/>
                  <a:ext cx="252" cy="1368"/>
                  <a:chOff x="3168" y="1008"/>
                  <a:chExt cx="484" cy="2448"/>
                </a:xfrm>
              </p:grpSpPr>
              <p:grpSp>
                <p:nvGrpSpPr>
                  <p:cNvPr id="175" name="Group 557">
                    <a:extLst>
                      <a:ext uri="{FF2B5EF4-FFF2-40B4-BE49-F238E27FC236}">
                        <a16:creationId xmlns:a16="http://schemas.microsoft.com/office/drawing/2014/main" id="{4AC4D37B-481D-4D9F-8EB7-CFE8909E7E32}"/>
                      </a:ext>
                    </a:extLst>
                  </p:cNvPr>
                  <p:cNvGrpSpPr>
                    <a:grpSpLocks/>
                  </p:cNvGrpSpPr>
                  <p:nvPr/>
                </p:nvGrpSpPr>
                <p:grpSpPr bwMode="auto">
                  <a:xfrm>
                    <a:off x="3168" y="1008"/>
                    <a:ext cx="484" cy="2448"/>
                    <a:chOff x="2256" y="864"/>
                    <a:chExt cx="532" cy="2448"/>
                  </a:xfrm>
                </p:grpSpPr>
                <p:sp>
                  <p:nvSpPr>
                    <p:cNvPr id="178" name="Freeform 558">
                      <a:extLst>
                        <a:ext uri="{FF2B5EF4-FFF2-40B4-BE49-F238E27FC236}">
                          <a16:creationId xmlns:a16="http://schemas.microsoft.com/office/drawing/2014/main" id="{7B87BE6A-064C-4CBF-AA79-AFE74C32A58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9" name="Freeform 559">
                      <a:extLst>
                        <a:ext uri="{FF2B5EF4-FFF2-40B4-BE49-F238E27FC236}">
                          <a16:creationId xmlns:a16="http://schemas.microsoft.com/office/drawing/2014/main" id="{E6A42B76-0513-43F5-BA0D-34717253C8B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6" name="Freeform 560">
                    <a:extLst>
                      <a:ext uri="{FF2B5EF4-FFF2-40B4-BE49-F238E27FC236}">
                        <a16:creationId xmlns:a16="http://schemas.microsoft.com/office/drawing/2014/main" id="{D83CD1D3-B634-43E6-B8AD-63B5886FF65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7" name="Freeform 561">
                    <a:extLst>
                      <a:ext uri="{FF2B5EF4-FFF2-40B4-BE49-F238E27FC236}">
                        <a16:creationId xmlns:a16="http://schemas.microsoft.com/office/drawing/2014/main" id="{AB86D981-88C1-4280-BEA9-FCB22BB92E6A}"/>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4" name="Line 562">
                  <a:extLst>
                    <a:ext uri="{FF2B5EF4-FFF2-40B4-BE49-F238E27FC236}">
                      <a16:creationId xmlns:a16="http://schemas.microsoft.com/office/drawing/2014/main" id="{43DBEA07-DBEA-417F-8EA2-849076403C4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1" name="AutoShape 563">
                <a:extLst>
                  <a:ext uri="{FF2B5EF4-FFF2-40B4-BE49-F238E27FC236}">
                    <a16:creationId xmlns:a16="http://schemas.microsoft.com/office/drawing/2014/main" id="{5C3B970C-300D-473A-BDB6-B2804CB2D9A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2" name="Line 564">
                <a:extLst>
                  <a:ext uri="{FF2B5EF4-FFF2-40B4-BE49-F238E27FC236}">
                    <a16:creationId xmlns:a16="http://schemas.microsoft.com/office/drawing/2014/main" id="{D7FD2358-B975-4E7C-A593-91315C07242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06" name="AutoShape 604">
            <a:extLst>
              <a:ext uri="{FF2B5EF4-FFF2-40B4-BE49-F238E27FC236}">
                <a16:creationId xmlns:a16="http://schemas.microsoft.com/office/drawing/2014/main" id="{A1059E09-C0F3-476C-A0EA-2E022E645E87}"/>
              </a:ext>
            </a:extLst>
          </p:cNvPr>
          <p:cNvSpPr>
            <a:spLocks noChangeArrowheads="1"/>
          </p:cNvSpPr>
          <p:nvPr/>
        </p:nvSpPr>
        <p:spPr bwMode="auto">
          <a:xfrm rot="10800000">
            <a:off x="5646156" y="979713"/>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07" name="AutoShape 605">
            <a:extLst>
              <a:ext uri="{FF2B5EF4-FFF2-40B4-BE49-F238E27FC236}">
                <a16:creationId xmlns:a16="http://schemas.microsoft.com/office/drawing/2014/main" id="{E886E607-09DB-496B-AB7A-2FB73D81953E}"/>
              </a:ext>
            </a:extLst>
          </p:cNvPr>
          <p:cNvSpPr>
            <a:spLocks noChangeArrowheads="1"/>
          </p:cNvSpPr>
          <p:nvPr/>
        </p:nvSpPr>
        <p:spPr bwMode="auto">
          <a:xfrm rot="10800000" flipH="1">
            <a:off x="6032500" y="40592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208" name="Group 609">
            <a:extLst>
              <a:ext uri="{FF2B5EF4-FFF2-40B4-BE49-F238E27FC236}">
                <a16:creationId xmlns:a16="http://schemas.microsoft.com/office/drawing/2014/main" id="{109C1CE8-6378-4769-9745-A9A7DB173B7F}"/>
              </a:ext>
            </a:extLst>
          </p:cNvPr>
          <p:cNvGrpSpPr>
            <a:grpSpLocks/>
          </p:cNvGrpSpPr>
          <p:nvPr/>
        </p:nvGrpSpPr>
        <p:grpSpPr bwMode="auto">
          <a:xfrm rot="-5400000" flipH="1" flipV="1">
            <a:off x="6298618" y="846932"/>
            <a:ext cx="311150" cy="490537"/>
            <a:chOff x="2820" y="264"/>
            <a:chExt cx="420" cy="1452"/>
          </a:xfrm>
        </p:grpSpPr>
        <p:sp>
          <p:nvSpPr>
            <p:cNvPr id="209" name="Line 610">
              <a:extLst>
                <a:ext uri="{FF2B5EF4-FFF2-40B4-BE49-F238E27FC236}">
                  <a16:creationId xmlns:a16="http://schemas.microsoft.com/office/drawing/2014/main" id="{56F577AA-1500-4ADD-ACE2-3DF9163AE97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0" name="Group 611">
              <a:extLst>
                <a:ext uri="{FF2B5EF4-FFF2-40B4-BE49-F238E27FC236}">
                  <a16:creationId xmlns:a16="http://schemas.microsoft.com/office/drawing/2014/main" id="{E94827CA-2A74-4166-B958-E3047505DD54}"/>
                </a:ext>
              </a:extLst>
            </p:cNvPr>
            <p:cNvGrpSpPr>
              <a:grpSpLocks/>
            </p:cNvGrpSpPr>
            <p:nvPr/>
          </p:nvGrpSpPr>
          <p:grpSpPr bwMode="auto">
            <a:xfrm>
              <a:off x="2940" y="264"/>
              <a:ext cx="300" cy="1452"/>
              <a:chOff x="2940" y="264"/>
              <a:chExt cx="300" cy="1452"/>
            </a:xfrm>
          </p:grpSpPr>
          <p:grpSp>
            <p:nvGrpSpPr>
              <p:cNvPr id="211" name="Group 612">
                <a:extLst>
                  <a:ext uri="{FF2B5EF4-FFF2-40B4-BE49-F238E27FC236}">
                    <a16:creationId xmlns:a16="http://schemas.microsoft.com/office/drawing/2014/main" id="{48156B84-19F9-42F9-B13D-C56D83F05606}"/>
                  </a:ext>
                </a:extLst>
              </p:cNvPr>
              <p:cNvGrpSpPr>
                <a:grpSpLocks/>
              </p:cNvGrpSpPr>
              <p:nvPr/>
            </p:nvGrpSpPr>
            <p:grpSpPr bwMode="auto">
              <a:xfrm>
                <a:off x="2940" y="264"/>
                <a:ext cx="252" cy="1368"/>
                <a:chOff x="3024" y="732"/>
                <a:chExt cx="252" cy="1368"/>
              </a:xfrm>
            </p:grpSpPr>
            <p:grpSp>
              <p:nvGrpSpPr>
                <p:cNvPr id="214" name="Group 613">
                  <a:extLst>
                    <a:ext uri="{FF2B5EF4-FFF2-40B4-BE49-F238E27FC236}">
                      <a16:creationId xmlns:a16="http://schemas.microsoft.com/office/drawing/2014/main" id="{3866F05F-C4DA-4A8F-9B19-9D337FFB96B6}"/>
                    </a:ext>
                  </a:extLst>
                </p:cNvPr>
                <p:cNvGrpSpPr>
                  <a:grpSpLocks/>
                </p:cNvGrpSpPr>
                <p:nvPr/>
              </p:nvGrpSpPr>
              <p:grpSpPr bwMode="auto">
                <a:xfrm>
                  <a:off x="3024" y="732"/>
                  <a:ext cx="252" cy="1368"/>
                  <a:chOff x="3168" y="1008"/>
                  <a:chExt cx="484" cy="2448"/>
                </a:xfrm>
              </p:grpSpPr>
              <p:grpSp>
                <p:nvGrpSpPr>
                  <p:cNvPr id="216" name="Group 614">
                    <a:extLst>
                      <a:ext uri="{FF2B5EF4-FFF2-40B4-BE49-F238E27FC236}">
                        <a16:creationId xmlns:a16="http://schemas.microsoft.com/office/drawing/2014/main" id="{3C453ACB-930C-4A8B-8361-59A3F4121A55}"/>
                      </a:ext>
                    </a:extLst>
                  </p:cNvPr>
                  <p:cNvGrpSpPr>
                    <a:grpSpLocks/>
                  </p:cNvGrpSpPr>
                  <p:nvPr/>
                </p:nvGrpSpPr>
                <p:grpSpPr bwMode="auto">
                  <a:xfrm>
                    <a:off x="3168" y="1008"/>
                    <a:ext cx="484" cy="2448"/>
                    <a:chOff x="2256" y="864"/>
                    <a:chExt cx="532" cy="2448"/>
                  </a:xfrm>
                </p:grpSpPr>
                <p:sp>
                  <p:nvSpPr>
                    <p:cNvPr id="219" name="Freeform 615">
                      <a:extLst>
                        <a:ext uri="{FF2B5EF4-FFF2-40B4-BE49-F238E27FC236}">
                          <a16:creationId xmlns:a16="http://schemas.microsoft.com/office/drawing/2014/main" id="{1A7C5918-3035-4A22-BCF8-4F325C0919E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0" name="Freeform 616">
                      <a:extLst>
                        <a:ext uri="{FF2B5EF4-FFF2-40B4-BE49-F238E27FC236}">
                          <a16:creationId xmlns:a16="http://schemas.microsoft.com/office/drawing/2014/main" id="{55CFBD10-9D21-486D-AE8B-38956B429D2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7" name="Freeform 617">
                    <a:extLst>
                      <a:ext uri="{FF2B5EF4-FFF2-40B4-BE49-F238E27FC236}">
                        <a16:creationId xmlns:a16="http://schemas.microsoft.com/office/drawing/2014/main" id="{FCF9EF08-ABA6-4946-9725-22FB487685C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8" name="Freeform 618">
                    <a:extLst>
                      <a:ext uri="{FF2B5EF4-FFF2-40B4-BE49-F238E27FC236}">
                        <a16:creationId xmlns:a16="http://schemas.microsoft.com/office/drawing/2014/main" id="{D26289C3-A3E3-4D45-940D-D21F3FFC4FEA}"/>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5" name="Line 619">
                  <a:extLst>
                    <a:ext uri="{FF2B5EF4-FFF2-40B4-BE49-F238E27FC236}">
                      <a16:creationId xmlns:a16="http://schemas.microsoft.com/office/drawing/2014/main" id="{4ACC9861-50FF-4D31-9162-2DF2393BE67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2" name="AutoShape 620">
                <a:extLst>
                  <a:ext uri="{FF2B5EF4-FFF2-40B4-BE49-F238E27FC236}">
                    <a16:creationId xmlns:a16="http://schemas.microsoft.com/office/drawing/2014/main" id="{ADDD068C-8A45-43ED-9A51-A76492E0CF6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13" name="Line 621">
                <a:extLst>
                  <a:ext uri="{FF2B5EF4-FFF2-40B4-BE49-F238E27FC236}">
                    <a16:creationId xmlns:a16="http://schemas.microsoft.com/office/drawing/2014/main" id="{DB0A4552-7EFD-4882-806D-0AC2E78F810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68" name="Text Box 89">
            <a:extLst>
              <a:ext uri="{FF2B5EF4-FFF2-40B4-BE49-F238E27FC236}">
                <a16:creationId xmlns:a16="http://schemas.microsoft.com/office/drawing/2014/main" id="{FAFDEB04-41D1-46C8-94DD-3C17F2080219}"/>
              </a:ext>
            </a:extLst>
          </p:cNvPr>
          <p:cNvSpPr txBox="1">
            <a:spLocks noChangeArrowheads="1"/>
          </p:cNvSpPr>
          <p:nvPr/>
        </p:nvSpPr>
        <p:spPr bwMode="auto">
          <a:xfrm>
            <a:off x="1928812" y="1464507"/>
            <a:ext cx="4148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 tonneau au milieu de la ligne droite</a:t>
            </a:r>
            <a:r>
              <a:rPr lang="de-DE" altLang="de-DE" sz="1600" b="1" dirty="0">
                <a:solidFill>
                  <a:srgbClr val="0000FF"/>
                </a:solidFill>
              </a:rPr>
              <a:t>.</a:t>
            </a:r>
          </a:p>
        </p:txBody>
      </p:sp>
      <p:sp>
        <p:nvSpPr>
          <p:cNvPr id="69" name="Text Box 91">
            <a:extLst>
              <a:ext uri="{FF2B5EF4-FFF2-40B4-BE49-F238E27FC236}">
                <a16:creationId xmlns:a16="http://schemas.microsoft.com/office/drawing/2014/main" id="{8E9B43EA-A4B0-4971-A08E-6806B185F84B}"/>
              </a:ext>
            </a:extLst>
          </p:cNvPr>
          <p:cNvSpPr txBox="1">
            <a:spLocks noChangeArrowheads="1"/>
          </p:cNvSpPr>
          <p:nvPr/>
        </p:nvSpPr>
        <p:spPr bwMode="auto">
          <a:xfrm>
            <a:off x="1808163" y="3219450"/>
            <a:ext cx="3301719"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70" name="Oval 93">
            <a:extLst>
              <a:ext uri="{FF2B5EF4-FFF2-40B4-BE49-F238E27FC236}">
                <a16:creationId xmlns:a16="http://schemas.microsoft.com/office/drawing/2014/main" id="{6666FA20-2E12-4810-954A-7C4869539A43}"/>
              </a:ext>
            </a:extLst>
          </p:cNvPr>
          <p:cNvSpPr>
            <a:spLocks noChangeArrowheads="1"/>
          </p:cNvSpPr>
          <p:nvPr/>
        </p:nvSpPr>
        <p:spPr bwMode="auto">
          <a:xfrm flipH="1">
            <a:off x="6434138" y="1120775"/>
            <a:ext cx="1228725" cy="1196975"/>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1" name="Oval 93">
            <a:extLst>
              <a:ext uri="{FF2B5EF4-FFF2-40B4-BE49-F238E27FC236}">
                <a16:creationId xmlns:a16="http://schemas.microsoft.com/office/drawing/2014/main" id="{F24934C8-1EDE-42DD-A975-D29771E30BDC}"/>
              </a:ext>
            </a:extLst>
          </p:cNvPr>
          <p:cNvSpPr>
            <a:spLocks noChangeArrowheads="1"/>
          </p:cNvSpPr>
          <p:nvPr/>
        </p:nvSpPr>
        <p:spPr bwMode="auto">
          <a:xfrm flipH="1">
            <a:off x="6429375" y="2951163"/>
            <a:ext cx="1228725" cy="1196975"/>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2" name="Oval 101">
            <a:extLst>
              <a:ext uri="{FF2B5EF4-FFF2-40B4-BE49-F238E27FC236}">
                <a16:creationId xmlns:a16="http://schemas.microsoft.com/office/drawing/2014/main" id="{7F8EA3B8-CD67-47C7-94BE-1F4A7E1E0BD6}"/>
              </a:ext>
            </a:extLst>
          </p:cNvPr>
          <p:cNvSpPr>
            <a:spLocks noChangeArrowheads="1"/>
          </p:cNvSpPr>
          <p:nvPr/>
        </p:nvSpPr>
        <p:spPr bwMode="auto">
          <a:xfrm>
            <a:off x="6941609" y="99885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3" name="Oval 101">
            <a:extLst>
              <a:ext uri="{FF2B5EF4-FFF2-40B4-BE49-F238E27FC236}">
                <a16:creationId xmlns:a16="http://schemas.microsoft.com/office/drawing/2014/main" id="{EF9E3FD3-5D37-4D0C-A768-F24AF7536558}"/>
              </a:ext>
            </a:extLst>
          </p:cNvPr>
          <p:cNvSpPr>
            <a:spLocks noChangeArrowheads="1"/>
          </p:cNvSpPr>
          <p:nvPr/>
        </p:nvSpPr>
        <p:spPr bwMode="auto">
          <a:xfrm>
            <a:off x="7594587" y="159381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4" name="Oval 101">
            <a:extLst>
              <a:ext uri="{FF2B5EF4-FFF2-40B4-BE49-F238E27FC236}">
                <a16:creationId xmlns:a16="http://schemas.microsoft.com/office/drawing/2014/main" id="{38A674AA-0ECC-4AF0-8461-D72102A7AC80}"/>
              </a:ext>
            </a:extLst>
          </p:cNvPr>
          <p:cNvSpPr>
            <a:spLocks noChangeArrowheads="1"/>
          </p:cNvSpPr>
          <p:nvPr/>
        </p:nvSpPr>
        <p:spPr bwMode="auto">
          <a:xfrm>
            <a:off x="7618772" y="254423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5" name="Oval 101">
            <a:extLst>
              <a:ext uri="{FF2B5EF4-FFF2-40B4-BE49-F238E27FC236}">
                <a16:creationId xmlns:a16="http://schemas.microsoft.com/office/drawing/2014/main" id="{C35E89D3-07C8-45D5-BD81-2F723CF93B3D}"/>
              </a:ext>
            </a:extLst>
          </p:cNvPr>
          <p:cNvSpPr>
            <a:spLocks noChangeArrowheads="1"/>
          </p:cNvSpPr>
          <p:nvPr/>
        </p:nvSpPr>
        <p:spPr bwMode="auto">
          <a:xfrm>
            <a:off x="7575550" y="350122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6" name="Oval 101">
            <a:extLst>
              <a:ext uri="{FF2B5EF4-FFF2-40B4-BE49-F238E27FC236}">
                <a16:creationId xmlns:a16="http://schemas.microsoft.com/office/drawing/2014/main" id="{9F34B2E0-FD89-4B61-80E3-83EDB6B01E4A}"/>
              </a:ext>
            </a:extLst>
          </p:cNvPr>
          <p:cNvSpPr>
            <a:spLocks noChangeArrowheads="1"/>
          </p:cNvSpPr>
          <p:nvPr/>
        </p:nvSpPr>
        <p:spPr bwMode="auto">
          <a:xfrm>
            <a:off x="6961187" y="404011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Tree>
    <p:extLst>
      <p:ext uri="{BB962C8B-B14F-4D97-AF65-F5344CB8AC3E}">
        <p14:creationId xmlns:p14="http://schemas.microsoft.com/office/powerpoint/2010/main" val="3538433685"/>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1000"/>
                                        <p:tgtEl>
                                          <p:spTgt spid="68"/>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blinds(horizontal)">
                                      <p:cBhvr>
                                        <p:cTn id="11" dur="1000"/>
                                        <p:tgtEl>
                                          <p:spTgt spid="69"/>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linds(horizontal)">
                                      <p:cBhvr>
                                        <p:cTn id="15" dur="1000"/>
                                        <p:tgtEl>
                                          <p:spTgt spid="71"/>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29">
            <a:extLst>
              <a:ext uri="{FF2B5EF4-FFF2-40B4-BE49-F238E27FC236}">
                <a16:creationId xmlns:a16="http://schemas.microsoft.com/office/drawing/2014/main" id="{4AF94B9E-92DE-434D-9756-C687537B1E90}"/>
              </a:ext>
            </a:extLst>
          </p:cNvPr>
          <p:cNvSpPr txBox="1">
            <a:spLocks noChangeArrowheads="1"/>
          </p:cNvSpPr>
          <p:nvPr/>
        </p:nvSpPr>
        <p:spPr bwMode="auto">
          <a:xfrm>
            <a:off x="8051800" y="6543675"/>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P-27.07.01</a:t>
            </a:r>
          </a:p>
        </p:txBody>
      </p:sp>
      <p:sp>
        <p:nvSpPr>
          <p:cNvPr id="22531" name="Text Box 544">
            <a:extLst>
              <a:ext uri="{FF2B5EF4-FFF2-40B4-BE49-F238E27FC236}">
                <a16:creationId xmlns:a16="http://schemas.microsoft.com/office/drawing/2014/main" id="{BCA54909-F7FC-4C2E-B900-199BDE1C174B}"/>
              </a:ext>
            </a:extLst>
          </p:cNvPr>
          <p:cNvSpPr txBox="1">
            <a:spLocks noChangeArrowheads="1"/>
          </p:cNvSpPr>
          <p:nvPr/>
        </p:nvSpPr>
        <p:spPr bwMode="auto">
          <a:xfrm>
            <a:off x="219154" y="5340624"/>
            <a:ext cx="8646931" cy="107721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dos, le modèle exécute 1/8 de boucle tirée pour prendre une trajectoire descendante à 45°, exécute 1/2 tonneau, exécute 1/4 de boucle poussée pour prendre une trajectoire descendante à 45°, exécute 1/4 de boucle poussée pour prendre une trajectoire ascendante à 45°, exécute 1/2 tonneau, exécute 1/4 de boucle tirée pour prendre une trajectoire ascendante à 45°, exécute 1/8de boucle tirée, sortie dos.</a:t>
            </a:r>
          </a:p>
        </p:txBody>
      </p:sp>
      <p:sp>
        <p:nvSpPr>
          <p:cNvPr id="22548" name="Text Box 105">
            <a:extLst>
              <a:ext uri="{FF2B5EF4-FFF2-40B4-BE49-F238E27FC236}">
                <a16:creationId xmlns:a16="http://schemas.microsoft.com/office/drawing/2014/main" id="{846EA2EE-D9DA-42CC-B1EC-E24CC3F972B6}"/>
              </a:ext>
            </a:extLst>
          </p:cNvPr>
          <p:cNvSpPr txBox="1">
            <a:spLocks noChangeArrowheads="1"/>
          </p:cNvSpPr>
          <p:nvPr/>
        </p:nvSpPr>
        <p:spPr bwMode="auto">
          <a:xfrm>
            <a:off x="1746250" y="158750"/>
            <a:ext cx="7245350"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P-27.07 </a:t>
            </a:r>
            <a:r>
              <a:rPr lang="fr-FR" sz="2000" b="1" noProof="0" dirty="0"/>
              <a:t>Carré diamant départ haut avec demi-tonneau, </a:t>
            </a:r>
            <a:br>
              <a:rPr lang="fr-FR" sz="2000" b="1" noProof="0" dirty="0"/>
            </a:br>
            <a:r>
              <a:rPr lang="fr-FR" sz="2000" b="1" noProof="0" dirty="0"/>
              <a:t>	   demi-tonneau.</a:t>
            </a:r>
            <a:endParaRPr lang="de-DE" sz="2000" dirty="0"/>
          </a:p>
        </p:txBody>
      </p:sp>
      <p:grpSp>
        <p:nvGrpSpPr>
          <p:cNvPr id="141" name="Gruppieren 140">
            <a:extLst>
              <a:ext uri="{FF2B5EF4-FFF2-40B4-BE49-F238E27FC236}">
                <a16:creationId xmlns:a16="http://schemas.microsoft.com/office/drawing/2014/main" id="{3D8FD98E-B10C-42F1-B0F5-A420C2091064}"/>
              </a:ext>
            </a:extLst>
          </p:cNvPr>
          <p:cNvGrpSpPr/>
          <p:nvPr/>
        </p:nvGrpSpPr>
        <p:grpSpPr>
          <a:xfrm flipV="1">
            <a:off x="2534361" y="1087131"/>
            <a:ext cx="3936350" cy="3037329"/>
            <a:chOff x="2476679" y="1033403"/>
            <a:chExt cx="3936350" cy="3037329"/>
          </a:xfrm>
        </p:grpSpPr>
        <p:sp>
          <p:nvSpPr>
            <p:cNvPr id="376" name="Line 53">
              <a:extLst>
                <a:ext uri="{FF2B5EF4-FFF2-40B4-BE49-F238E27FC236}">
                  <a16:creationId xmlns:a16="http://schemas.microsoft.com/office/drawing/2014/main" id="{74DFDC05-CD13-4512-80A8-72277A88EC14}"/>
                </a:ext>
              </a:extLst>
            </p:cNvPr>
            <p:cNvSpPr>
              <a:spLocks noChangeShapeType="1"/>
            </p:cNvSpPr>
            <p:nvPr/>
          </p:nvSpPr>
          <p:spPr bwMode="auto">
            <a:xfrm>
              <a:off x="4478342" y="3941622"/>
              <a:ext cx="1934687" cy="276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7" name="Line 46">
              <a:extLst>
                <a:ext uri="{FF2B5EF4-FFF2-40B4-BE49-F238E27FC236}">
                  <a16:creationId xmlns:a16="http://schemas.microsoft.com/office/drawing/2014/main" id="{95B17C26-8D37-471B-9AA7-D15A2E8FB5BD}"/>
                </a:ext>
              </a:extLst>
            </p:cNvPr>
            <p:cNvSpPr>
              <a:spLocks noChangeShapeType="1"/>
            </p:cNvSpPr>
            <p:nvPr/>
          </p:nvSpPr>
          <p:spPr bwMode="auto">
            <a:xfrm flipH="1">
              <a:off x="3133093" y="1151353"/>
              <a:ext cx="994276" cy="10178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8" name="Line 47">
              <a:extLst>
                <a:ext uri="{FF2B5EF4-FFF2-40B4-BE49-F238E27FC236}">
                  <a16:creationId xmlns:a16="http://schemas.microsoft.com/office/drawing/2014/main" id="{43A0013C-4C67-44CF-89F1-1652EA93194B}"/>
                </a:ext>
              </a:extLst>
            </p:cNvPr>
            <p:cNvSpPr>
              <a:spLocks noChangeShapeType="1"/>
            </p:cNvSpPr>
            <p:nvPr/>
          </p:nvSpPr>
          <p:spPr bwMode="auto">
            <a:xfrm rot="5400000" flipH="1">
              <a:off x="3120711" y="2783635"/>
              <a:ext cx="1040642" cy="10194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 name="Arc 54">
              <a:extLst>
                <a:ext uri="{FF2B5EF4-FFF2-40B4-BE49-F238E27FC236}">
                  <a16:creationId xmlns:a16="http://schemas.microsoft.com/office/drawing/2014/main" id="{26ED6708-C6C4-4D95-AE69-262522158916}"/>
                </a:ext>
              </a:extLst>
            </p:cNvPr>
            <p:cNvSpPr>
              <a:spLocks/>
            </p:cNvSpPr>
            <p:nvPr/>
          </p:nvSpPr>
          <p:spPr bwMode="auto">
            <a:xfrm rot="15867698" flipH="1" flipV="1">
              <a:off x="4195161" y="3633496"/>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80" name="Line 46">
              <a:extLst>
                <a:ext uri="{FF2B5EF4-FFF2-40B4-BE49-F238E27FC236}">
                  <a16:creationId xmlns:a16="http://schemas.microsoft.com/office/drawing/2014/main" id="{97321ADF-4EC5-41CC-8656-54962AE0C65D}"/>
                </a:ext>
              </a:extLst>
            </p:cNvPr>
            <p:cNvSpPr>
              <a:spLocks noChangeShapeType="1"/>
            </p:cNvSpPr>
            <p:nvPr/>
          </p:nvSpPr>
          <p:spPr bwMode="auto">
            <a:xfrm>
              <a:off x="4752704" y="1166592"/>
              <a:ext cx="1028685" cy="9895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81" name="Line 47">
              <a:extLst>
                <a:ext uri="{FF2B5EF4-FFF2-40B4-BE49-F238E27FC236}">
                  <a16:creationId xmlns:a16="http://schemas.microsoft.com/office/drawing/2014/main" id="{4DE86510-B6CD-44D4-B916-59701A297FF8}"/>
                </a:ext>
              </a:extLst>
            </p:cNvPr>
            <p:cNvSpPr>
              <a:spLocks noChangeShapeType="1"/>
            </p:cNvSpPr>
            <p:nvPr/>
          </p:nvSpPr>
          <p:spPr bwMode="auto">
            <a:xfrm rot="16200000">
              <a:off x="4652674" y="2818257"/>
              <a:ext cx="1201859" cy="10555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82" name="Arc 54">
              <a:extLst>
                <a:ext uri="{FF2B5EF4-FFF2-40B4-BE49-F238E27FC236}">
                  <a16:creationId xmlns:a16="http://schemas.microsoft.com/office/drawing/2014/main" id="{FAD955D6-7D69-40DE-9C55-E08F238FD7C2}"/>
                </a:ext>
              </a:extLst>
            </p:cNvPr>
            <p:cNvSpPr>
              <a:spLocks/>
            </p:cNvSpPr>
            <p:nvPr/>
          </p:nvSpPr>
          <p:spPr bwMode="auto">
            <a:xfrm rot="5732302" flipV="1">
              <a:off x="4418491" y="3751447"/>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83" name="Bogen 382">
              <a:extLst>
                <a:ext uri="{FF2B5EF4-FFF2-40B4-BE49-F238E27FC236}">
                  <a16:creationId xmlns:a16="http://schemas.microsoft.com/office/drawing/2014/main" id="{66634AFA-F06E-422E-BF54-33A27073A692}"/>
                </a:ext>
              </a:extLst>
            </p:cNvPr>
            <p:cNvSpPr/>
            <p:nvPr/>
          </p:nvSpPr>
          <p:spPr bwMode="auto">
            <a:xfrm rot="21243566">
              <a:off x="5080375" y="2016132"/>
              <a:ext cx="809570" cy="866483"/>
            </a:xfrm>
            <a:prstGeom prst="arc">
              <a:avLst>
                <a:gd name="adj1" fmla="val 19186018"/>
                <a:gd name="adj2" fmla="val 301354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84" name="Bogen 383">
              <a:extLst>
                <a:ext uri="{FF2B5EF4-FFF2-40B4-BE49-F238E27FC236}">
                  <a16:creationId xmlns:a16="http://schemas.microsoft.com/office/drawing/2014/main" id="{4815A1DE-1E6A-43AE-8D6C-5DAA304D1B8F}"/>
                </a:ext>
              </a:extLst>
            </p:cNvPr>
            <p:cNvSpPr/>
            <p:nvPr/>
          </p:nvSpPr>
          <p:spPr bwMode="auto">
            <a:xfrm rot="241084" flipH="1">
              <a:off x="3019472" y="2035789"/>
              <a:ext cx="809570" cy="866483"/>
            </a:xfrm>
            <a:prstGeom prst="arc">
              <a:avLst>
                <a:gd name="adj1" fmla="val 19108053"/>
                <a:gd name="adj2" fmla="val 301354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85" name="Bogen 384">
              <a:extLst>
                <a:ext uri="{FF2B5EF4-FFF2-40B4-BE49-F238E27FC236}">
                  <a16:creationId xmlns:a16="http://schemas.microsoft.com/office/drawing/2014/main" id="{49BF4CA9-79D0-462B-912F-F8DFFF7879FB}"/>
                </a:ext>
              </a:extLst>
            </p:cNvPr>
            <p:cNvSpPr/>
            <p:nvPr/>
          </p:nvSpPr>
          <p:spPr bwMode="auto">
            <a:xfrm rot="16200000">
              <a:off x="4016672" y="1019312"/>
              <a:ext cx="840286" cy="868467"/>
            </a:xfrm>
            <a:prstGeom prst="arc">
              <a:avLst>
                <a:gd name="adj1" fmla="val 18688105"/>
                <a:gd name="adj2" fmla="val 301354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86" name="Line 53">
              <a:extLst>
                <a:ext uri="{FF2B5EF4-FFF2-40B4-BE49-F238E27FC236}">
                  <a16:creationId xmlns:a16="http://schemas.microsoft.com/office/drawing/2014/main" id="{C1BC7C8A-B364-4AAD-BF7A-6810C0F8A4C2}"/>
                </a:ext>
              </a:extLst>
            </p:cNvPr>
            <p:cNvSpPr>
              <a:spLocks noChangeShapeType="1"/>
            </p:cNvSpPr>
            <p:nvPr/>
          </p:nvSpPr>
          <p:spPr bwMode="auto">
            <a:xfrm>
              <a:off x="2476679" y="4031839"/>
              <a:ext cx="1934687" cy="276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42" name="AutoShape 81">
            <a:extLst>
              <a:ext uri="{FF2B5EF4-FFF2-40B4-BE49-F238E27FC236}">
                <a16:creationId xmlns:a16="http://schemas.microsoft.com/office/drawing/2014/main" id="{2F3698AF-CEB9-4CDC-8BA4-3B05A1DA3C1B}"/>
              </a:ext>
            </a:extLst>
          </p:cNvPr>
          <p:cNvSpPr>
            <a:spLocks noChangeArrowheads="1"/>
          </p:cNvSpPr>
          <p:nvPr/>
        </p:nvSpPr>
        <p:spPr bwMode="auto">
          <a:xfrm rot="10800000" flipV="1">
            <a:off x="2183397" y="1033403"/>
            <a:ext cx="502607" cy="196650"/>
          </a:xfrm>
          <a:prstGeom prst="rightArrow">
            <a:avLst>
              <a:gd name="adj1" fmla="val 50000"/>
              <a:gd name="adj2" fmla="val 6446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43" name="Group 86">
            <a:extLst>
              <a:ext uri="{FF2B5EF4-FFF2-40B4-BE49-F238E27FC236}">
                <a16:creationId xmlns:a16="http://schemas.microsoft.com/office/drawing/2014/main" id="{D7AFD46C-875F-4D35-9986-66FD5BB244F2}"/>
              </a:ext>
            </a:extLst>
          </p:cNvPr>
          <p:cNvGrpSpPr>
            <a:grpSpLocks/>
          </p:cNvGrpSpPr>
          <p:nvPr/>
        </p:nvGrpSpPr>
        <p:grpSpPr bwMode="auto">
          <a:xfrm rot="2846081" flipH="1">
            <a:off x="3212571" y="1979529"/>
            <a:ext cx="311101" cy="490425"/>
            <a:chOff x="2820" y="264"/>
            <a:chExt cx="420" cy="1452"/>
          </a:xfrm>
        </p:grpSpPr>
        <p:sp>
          <p:nvSpPr>
            <p:cNvPr id="364" name="Line 87">
              <a:extLst>
                <a:ext uri="{FF2B5EF4-FFF2-40B4-BE49-F238E27FC236}">
                  <a16:creationId xmlns:a16="http://schemas.microsoft.com/office/drawing/2014/main" id="{38701620-4100-4F78-B62D-661C8CDD942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65" name="Group 88">
              <a:extLst>
                <a:ext uri="{FF2B5EF4-FFF2-40B4-BE49-F238E27FC236}">
                  <a16:creationId xmlns:a16="http://schemas.microsoft.com/office/drawing/2014/main" id="{B21CA7EC-5D4E-4342-95D3-445CD72EA492}"/>
                </a:ext>
              </a:extLst>
            </p:cNvPr>
            <p:cNvGrpSpPr>
              <a:grpSpLocks/>
            </p:cNvGrpSpPr>
            <p:nvPr/>
          </p:nvGrpSpPr>
          <p:grpSpPr bwMode="auto">
            <a:xfrm>
              <a:off x="2940" y="264"/>
              <a:ext cx="300" cy="1452"/>
              <a:chOff x="2940" y="264"/>
              <a:chExt cx="300" cy="1452"/>
            </a:xfrm>
          </p:grpSpPr>
          <p:grpSp>
            <p:nvGrpSpPr>
              <p:cNvPr id="366" name="Group 89">
                <a:extLst>
                  <a:ext uri="{FF2B5EF4-FFF2-40B4-BE49-F238E27FC236}">
                    <a16:creationId xmlns:a16="http://schemas.microsoft.com/office/drawing/2014/main" id="{42B589E9-1293-4F93-AEA3-A3FAE743CE27}"/>
                  </a:ext>
                </a:extLst>
              </p:cNvPr>
              <p:cNvGrpSpPr>
                <a:grpSpLocks/>
              </p:cNvGrpSpPr>
              <p:nvPr/>
            </p:nvGrpSpPr>
            <p:grpSpPr bwMode="auto">
              <a:xfrm>
                <a:off x="2940" y="264"/>
                <a:ext cx="252" cy="1368"/>
                <a:chOff x="3024" y="732"/>
                <a:chExt cx="252" cy="1368"/>
              </a:xfrm>
            </p:grpSpPr>
            <p:grpSp>
              <p:nvGrpSpPr>
                <p:cNvPr id="369" name="Group 90">
                  <a:extLst>
                    <a:ext uri="{FF2B5EF4-FFF2-40B4-BE49-F238E27FC236}">
                      <a16:creationId xmlns:a16="http://schemas.microsoft.com/office/drawing/2014/main" id="{B3049F97-9CBB-4AFF-B7F4-F38D0364ACD5}"/>
                    </a:ext>
                  </a:extLst>
                </p:cNvPr>
                <p:cNvGrpSpPr>
                  <a:grpSpLocks/>
                </p:cNvGrpSpPr>
                <p:nvPr/>
              </p:nvGrpSpPr>
              <p:grpSpPr bwMode="auto">
                <a:xfrm>
                  <a:off x="3024" y="732"/>
                  <a:ext cx="252" cy="1368"/>
                  <a:chOff x="3168" y="1008"/>
                  <a:chExt cx="484" cy="2448"/>
                </a:xfrm>
              </p:grpSpPr>
              <p:grpSp>
                <p:nvGrpSpPr>
                  <p:cNvPr id="371" name="Group 91">
                    <a:extLst>
                      <a:ext uri="{FF2B5EF4-FFF2-40B4-BE49-F238E27FC236}">
                        <a16:creationId xmlns:a16="http://schemas.microsoft.com/office/drawing/2014/main" id="{1357423C-8E13-40CB-B643-49B9AFCD3DA8}"/>
                      </a:ext>
                    </a:extLst>
                  </p:cNvPr>
                  <p:cNvGrpSpPr>
                    <a:grpSpLocks/>
                  </p:cNvGrpSpPr>
                  <p:nvPr/>
                </p:nvGrpSpPr>
                <p:grpSpPr bwMode="auto">
                  <a:xfrm>
                    <a:off x="3168" y="1008"/>
                    <a:ext cx="484" cy="2448"/>
                    <a:chOff x="2256" y="864"/>
                    <a:chExt cx="532" cy="2448"/>
                  </a:xfrm>
                </p:grpSpPr>
                <p:sp>
                  <p:nvSpPr>
                    <p:cNvPr id="374" name="Freeform 92">
                      <a:extLst>
                        <a:ext uri="{FF2B5EF4-FFF2-40B4-BE49-F238E27FC236}">
                          <a16:creationId xmlns:a16="http://schemas.microsoft.com/office/drawing/2014/main" id="{E15DAED5-5273-452D-9B86-6A7018E8051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75" name="Freeform 93">
                      <a:extLst>
                        <a:ext uri="{FF2B5EF4-FFF2-40B4-BE49-F238E27FC236}">
                          <a16:creationId xmlns:a16="http://schemas.microsoft.com/office/drawing/2014/main" id="{20E6E71D-4709-4093-85CD-FB1C3B5E9D8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72" name="Freeform 94">
                    <a:extLst>
                      <a:ext uri="{FF2B5EF4-FFF2-40B4-BE49-F238E27FC236}">
                        <a16:creationId xmlns:a16="http://schemas.microsoft.com/office/drawing/2014/main" id="{3554124C-C242-45FC-997A-52FE905CA92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73" name="Freeform 95">
                    <a:extLst>
                      <a:ext uri="{FF2B5EF4-FFF2-40B4-BE49-F238E27FC236}">
                        <a16:creationId xmlns:a16="http://schemas.microsoft.com/office/drawing/2014/main" id="{713629CF-E116-4135-9248-0324CB4C88BF}"/>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70" name="Line 96">
                  <a:extLst>
                    <a:ext uri="{FF2B5EF4-FFF2-40B4-BE49-F238E27FC236}">
                      <a16:creationId xmlns:a16="http://schemas.microsoft.com/office/drawing/2014/main" id="{369D98FD-E32D-4E2E-B722-678DDD2FBAB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67" name="AutoShape 97">
                <a:extLst>
                  <a:ext uri="{FF2B5EF4-FFF2-40B4-BE49-F238E27FC236}">
                    <a16:creationId xmlns:a16="http://schemas.microsoft.com/office/drawing/2014/main" id="{D4B45F17-95A0-4B41-83E8-CE0E61F113E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68" name="Line 98">
                <a:extLst>
                  <a:ext uri="{FF2B5EF4-FFF2-40B4-BE49-F238E27FC236}">
                    <a16:creationId xmlns:a16="http://schemas.microsoft.com/office/drawing/2014/main" id="{150B4027-4E9F-4E6B-A92E-9C4B94166BC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4" name="Group 18">
            <a:extLst>
              <a:ext uri="{FF2B5EF4-FFF2-40B4-BE49-F238E27FC236}">
                <a16:creationId xmlns:a16="http://schemas.microsoft.com/office/drawing/2014/main" id="{00B75057-44FB-467D-981C-314601F99015}"/>
              </a:ext>
            </a:extLst>
          </p:cNvPr>
          <p:cNvGrpSpPr>
            <a:grpSpLocks/>
          </p:cNvGrpSpPr>
          <p:nvPr/>
        </p:nvGrpSpPr>
        <p:grpSpPr bwMode="auto">
          <a:xfrm rot="13290242" flipH="1" flipV="1">
            <a:off x="3823403" y="1327376"/>
            <a:ext cx="311079" cy="490461"/>
            <a:chOff x="2820" y="264"/>
            <a:chExt cx="420" cy="1452"/>
          </a:xfrm>
        </p:grpSpPr>
        <p:sp>
          <p:nvSpPr>
            <p:cNvPr id="352" name="Line 19">
              <a:extLst>
                <a:ext uri="{FF2B5EF4-FFF2-40B4-BE49-F238E27FC236}">
                  <a16:creationId xmlns:a16="http://schemas.microsoft.com/office/drawing/2014/main" id="{46791A8F-6E09-4A90-97FD-2D1007DA1F8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53" name="Group 20">
              <a:extLst>
                <a:ext uri="{FF2B5EF4-FFF2-40B4-BE49-F238E27FC236}">
                  <a16:creationId xmlns:a16="http://schemas.microsoft.com/office/drawing/2014/main" id="{E7DA109D-ADEC-43C9-B375-083872AC0E5C}"/>
                </a:ext>
              </a:extLst>
            </p:cNvPr>
            <p:cNvGrpSpPr>
              <a:grpSpLocks/>
            </p:cNvGrpSpPr>
            <p:nvPr/>
          </p:nvGrpSpPr>
          <p:grpSpPr bwMode="auto">
            <a:xfrm>
              <a:off x="2940" y="264"/>
              <a:ext cx="300" cy="1452"/>
              <a:chOff x="2940" y="264"/>
              <a:chExt cx="300" cy="1452"/>
            </a:xfrm>
          </p:grpSpPr>
          <p:grpSp>
            <p:nvGrpSpPr>
              <p:cNvPr id="354" name="Group 21">
                <a:extLst>
                  <a:ext uri="{FF2B5EF4-FFF2-40B4-BE49-F238E27FC236}">
                    <a16:creationId xmlns:a16="http://schemas.microsoft.com/office/drawing/2014/main" id="{8CFF20D8-3D17-4FEF-8136-A974707E19BE}"/>
                  </a:ext>
                </a:extLst>
              </p:cNvPr>
              <p:cNvGrpSpPr>
                <a:grpSpLocks/>
              </p:cNvGrpSpPr>
              <p:nvPr/>
            </p:nvGrpSpPr>
            <p:grpSpPr bwMode="auto">
              <a:xfrm>
                <a:off x="2940" y="264"/>
                <a:ext cx="252" cy="1368"/>
                <a:chOff x="3024" y="732"/>
                <a:chExt cx="252" cy="1368"/>
              </a:xfrm>
            </p:grpSpPr>
            <p:grpSp>
              <p:nvGrpSpPr>
                <p:cNvPr id="357" name="Group 22">
                  <a:extLst>
                    <a:ext uri="{FF2B5EF4-FFF2-40B4-BE49-F238E27FC236}">
                      <a16:creationId xmlns:a16="http://schemas.microsoft.com/office/drawing/2014/main" id="{4825FDF8-1171-46C9-BBBE-75887824ABDC}"/>
                    </a:ext>
                  </a:extLst>
                </p:cNvPr>
                <p:cNvGrpSpPr>
                  <a:grpSpLocks/>
                </p:cNvGrpSpPr>
                <p:nvPr/>
              </p:nvGrpSpPr>
              <p:grpSpPr bwMode="auto">
                <a:xfrm>
                  <a:off x="3024" y="732"/>
                  <a:ext cx="252" cy="1368"/>
                  <a:chOff x="3168" y="1008"/>
                  <a:chExt cx="484" cy="2448"/>
                </a:xfrm>
              </p:grpSpPr>
              <p:grpSp>
                <p:nvGrpSpPr>
                  <p:cNvPr id="359" name="Group 23">
                    <a:extLst>
                      <a:ext uri="{FF2B5EF4-FFF2-40B4-BE49-F238E27FC236}">
                        <a16:creationId xmlns:a16="http://schemas.microsoft.com/office/drawing/2014/main" id="{C13F87FB-F101-4A69-853A-D44A045F985E}"/>
                      </a:ext>
                    </a:extLst>
                  </p:cNvPr>
                  <p:cNvGrpSpPr>
                    <a:grpSpLocks/>
                  </p:cNvGrpSpPr>
                  <p:nvPr/>
                </p:nvGrpSpPr>
                <p:grpSpPr bwMode="auto">
                  <a:xfrm>
                    <a:off x="3168" y="1008"/>
                    <a:ext cx="484" cy="2448"/>
                    <a:chOff x="2256" y="864"/>
                    <a:chExt cx="532" cy="2448"/>
                  </a:xfrm>
                </p:grpSpPr>
                <p:sp>
                  <p:nvSpPr>
                    <p:cNvPr id="362" name="Freeform 24">
                      <a:extLst>
                        <a:ext uri="{FF2B5EF4-FFF2-40B4-BE49-F238E27FC236}">
                          <a16:creationId xmlns:a16="http://schemas.microsoft.com/office/drawing/2014/main" id="{EE3EF389-CB9F-45EE-B89D-ABB73975F583}"/>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63" name="Freeform 25">
                      <a:extLst>
                        <a:ext uri="{FF2B5EF4-FFF2-40B4-BE49-F238E27FC236}">
                          <a16:creationId xmlns:a16="http://schemas.microsoft.com/office/drawing/2014/main" id="{F29B5B30-B799-4CEB-B381-9ED17AF6B1C2}"/>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60" name="Freeform 26">
                    <a:extLst>
                      <a:ext uri="{FF2B5EF4-FFF2-40B4-BE49-F238E27FC236}">
                        <a16:creationId xmlns:a16="http://schemas.microsoft.com/office/drawing/2014/main" id="{8B980CB9-9677-42FC-8546-4304E670722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61" name="Freeform 27">
                    <a:extLst>
                      <a:ext uri="{FF2B5EF4-FFF2-40B4-BE49-F238E27FC236}">
                        <a16:creationId xmlns:a16="http://schemas.microsoft.com/office/drawing/2014/main" id="{0090F717-091C-4432-AA77-C487E0D4C043}"/>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58" name="Line 28">
                  <a:extLst>
                    <a:ext uri="{FF2B5EF4-FFF2-40B4-BE49-F238E27FC236}">
                      <a16:creationId xmlns:a16="http://schemas.microsoft.com/office/drawing/2014/main" id="{2E3C950F-83AC-43AC-B81D-108239A9E270}"/>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55" name="AutoShape 29">
                <a:extLst>
                  <a:ext uri="{FF2B5EF4-FFF2-40B4-BE49-F238E27FC236}">
                    <a16:creationId xmlns:a16="http://schemas.microsoft.com/office/drawing/2014/main" id="{481B1FAF-FFE3-4F58-BE21-40C63DDAAC8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56" name="Line 30">
                <a:extLst>
                  <a:ext uri="{FF2B5EF4-FFF2-40B4-BE49-F238E27FC236}">
                    <a16:creationId xmlns:a16="http://schemas.microsoft.com/office/drawing/2014/main" id="{894370BD-5FB4-462D-A678-7AC8B0172BF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5" name="Group 31">
            <a:extLst>
              <a:ext uri="{FF2B5EF4-FFF2-40B4-BE49-F238E27FC236}">
                <a16:creationId xmlns:a16="http://schemas.microsoft.com/office/drawing/2014/main" id="{297FB32A-2BB5-4B94-BD72-C011B66F9A46}"/>
              </a:ext>
            </a:extLst>
          </p:cNvPr>
          <p:cNvGrpSpPr>
            <a:grpSpLocks/>
          </p:cNvGrpSpPr>
          <p:nvPr/>
        </p:nvGrpSpPr>
        <p:grpSpPr bwMode="auto">
          <a:xfrm rot="19176108" flipH="1">
            <a:off x="3543264" y="3221056"/>
            <a:ext cx="311079" cy="597636"/>
            <a:chOff x="2820" y="264"/>
            <a:chExt cx="420" cy="1452"/>
          </a:xfrm>
        </p:grpSpPr>
        <p:sp>
          <p:nvSpPr>
            <p:cNvPr id="340" name="Line 32">
              <a:extLst>
                <a:ext uri="{FF2B5EF4-FFF2-40B4-BE49-F238E27FC236}">
                  <a16:creationId xmlns:a16="http://schemas.microsoft.com/office/drawing/2014/main" id="{E5D89658-6208-4E16-9101-AD74DBB9F4D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41" name="Group 33">
              <a:extLst>
                <a:ext uri="{FF2B5EF4-FFF2-40B4-BE49-F238E27FC236}">
                  <a16:creationId xmlns:a16="http://schemas.microsoft.com/office/drawing/2014/main" id="{45EC7CB5-6552-4A28-9D03-4E183D166EB2}"/>
                </a:ext>
              </a:extLst>
            </p:cNvPr>
            <p:cNvGrpSpPr>
              <a:grpSpLocks/>
            </p:cNvGrpSpPr>
            <p:nvPr/>
          </p:nvGrpSpPr>
          <p:grpSpPr bwMode="auto">
            <a:xfrm>
              <a:off x="2940" y="264"/>
              <a:ext cx="300" cy="1452"/>
              <a:chOff x="2940" y="264"/>
              <a:chExt cx="300" cy="1452"/>
            </a:xfrm>
          </p:grpSpPr>
          <p:grpSp>
            <p:nvGrpSpPr>
              <p:cNvPr id="342" name="Group 34">
                <a:extLst>
                  <a:ext uri="{FF2B5EF4-FFF2-40B4-BE49-F238E27FC236}">
                    <a16:creationId xmlns:a16="http://schemas.microsoft.com/office/drawing/2014/main" id="{1E630780-2011-40CA-ACED-0C34F5AAE8A8}"/>
                  </a:ext>
                </a:extLst>
              </p:cNvPr>
              <p:cNvGrpSpPr>
                <a:grpSpLocks/>
              </p:cNvGrpSpPr>
              <p:nvPr/>
            </p:nvGrpSpPr>
            <p:grpSpPr bwMode="auto">
              <a:xfrm>
                <a:off x="2940" y="264"/>
                <a:ext cx="252" cy="1368"/>
                <a:chOff x="3024" y="732"/>
                <a:chExt cx="252" cy="1368"/>
              </a:xfrm>
            </p:grpSpPr>
            <p:grpSp>
              <p:nvGrpSpPr>
                <p:cNvPr id="345" name="Group 35">
                  <a:extLst>
                    <a:ext uri="{FF2B5EF4-FFF2-40B4-BE49-F238E27FC236}">
                      <a16:creationId xmlns:a16="http://schemas.microsoft.com/office/drawing/2014/main" id="{CA57395D-2F67-4E91-8189-53CFADC4025C}"/>
                    </a:ext>
                  </a:extLst>
                </p:cNvPr>
                <p:cNvGrpSpPr>
                  <a:grpSpLocks/>
                </p:cNvGrpSpPr>
                <p:nvPr/>
              </p:nvGrpSpPr>
              <p:grpSpPr bwMode="auto">
                <a:xfrm>
                  <a:off x="3024" y="732"/>
                  <a:ext cx="252" cy="1368"/>
                  <a:chOff x="3168" y="1008"/>
                  <a:chExt cx="484" cy="2448"/>
                </a:xfrm>
              </p:grpSpPr>
              <p:grpSp>
                <p:nvGrpSpPr>
                  <p:cNvPr id="347" name="Group 36">
                    <a:extLst>
                      <a:ext uri="{FF2B5EF4-FFF2-40B4-BE49-F238E27FC236}">
                        <a16:creationId xmlns:a16="http://schemas.microsoft.com/office/drawing/2014/main" id="{69E27C43-68F7-47B1-839E-30A4B9AF3349}"/>
                      </a:ext>
                    </a:extLst>
                  </p:cNvPr>
                  <p:cNvGrpSpPr>
                    <a:grpSpLocks/>
                  </p:cNvGrpSpPr>
                  <p:nvPr/>
                </p:nvGrpSpPr>
                <p:grpSpPr bwMode="auto">
                  <a:xfrm>
                    <a:off x="3168" y="1008"/>
                    <a:ext cx="484" cy="2448"/>
                    <a:chOff x="2256" y="864"/>
                    <a:chExt cx="532" cy="2448"/>
                  </a:xfrm>
                </p:grpSpPr>
                <p:sp>
                  <p:nvSpPr>
                    <p:cNvPr id="350" name="Freeform 37">
                      <a:extLst>
                        <a:ext uri="{FF2B5EF4-FFF2-40B4-BE49-F238E27FC236}">
                          <a16:creationId xmlns:a16="http://schemas.microsoft.com/office/drawing/2014/main" id="{AC57417E-323C-4CAC-A376-650D1F2882C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51" name="Freeform 38">
                      <a:extLst>
                        <a:ext uri="{FF2B5EF4-FFF2-40B4-BE49-F238E27FC236}">
                          <a16:creationId xmlns:a16="http://schemas.microsoft.com/office/drawing/2014/main" id="{0E5F35B0-10CB-40CB-9398-6EC70B8E60D1}"/>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48" name="Freeform 39">
                    <a:extLst>
                      <a:ext uri="{FF2B5EF4-FFF2-40B4-BE49-F238E27FC236}">
                        <a16:creationId xmlns:a16="http://schemas.microsoft.com/office/drawing/2014/main" id="{A0C32964-E181-4570-A04C-E197A87463A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49" name="Freeform 40">
                    <a:extLst>
                      <a:ext uri="{FF2B5EF4-FFF2-40B4-BE49-F238E27FC236}">
                        <a16:creationId xmlns:a16="http://schemas.microsoft.com/office/drawing/2014/main" id="{033491A5-E41F-484D-8765-0ECC9E321437}"/>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46" name="Line 41">
                  <a:extLst>
                    <a:ext uri="{FF2B5EF4-FFF2-40B4-BE49-F238E27FC236}">
                      <a16:creationId xmlns:a16="http://schemas.microsoft.com/office/drawing/2014/main" id="{69C24A67-F353-4D09-9C39-6C9B3392B31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43" name="AutoShape 42">
                <a:extLst>
                  <a:ext uri="{FF2B5EF4-FFF2-40B4-BE49-F238E27FC236}">
                    <a16:creationId xmlns:a16="http://schemas.microsoft.com/office/drawing/2014/main" id="{C4EADD25-8D8F-48F5-8BA0-1E38F5B9DB6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44" name="Line 43">
                <a:extLst>
                  <a:ext uri="{FF2B5EF4-FFF2-40B4-BE49-F238E27FC236}">
                    <a16:creationId xmlns:a16="http://schemas.microsoft.com/office/drawing/2014/main" id="{BDDB8061-0679-4DEB-A578-0FFF145F2AB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8" name="Gruppieren 147">
            <a:extLst>
              <a:ext uri="{FF2B5EF4-FFF2-40B4-BE49-F238E27FC236}">
                <a16:creationId xmlns:a16="http://schemas.microsoft.com/office/drawing/2014/main" id="{73519C69-8B36-43F3-828F-A1849BFB4F2F}"/>
              </a:ext>
            </a:extLst>
          </p:cNvPr>
          <p:cNvGrpSpPr/>
          <p:nvPr/>
        </p:nvGrpSpPr>
        <p:grpSpPr>
          <a:xfrm rot="15235034" flipV="1">
            <a:off x="3576991" y="1365250"/>
            <a:ext cx="363957" cy="701627"/>
            <a:chOff x="5307286" y="2854589"/>
            <a:chExt cx="363957" cy="701627"/>
          </a:xfrm>
        </p:grpSpPr>
        <p:sp>
          <p:nvSpPr>
            <p:cNvPr id="326" name="Arc 153">
              <a:extLst>
                <a:ext uri="{FF2B5EF4-FFF2-40B4-BE49-F238E27FC236}">
                  <a16:creationId xmlns:a16="http://schemas.microsoft.com/office/drawing/2014/main" id="{3980D89A-0E2B-4750-A3C8-1540EC585FF2}"/>
                </a:ext>
              </a:extLst>
            </p:cNvPr>
            <p:cNvSpPr>
              <a:spLocks/>
            </p:cNvSpPr>
            <p:nvPr/>
          </p:nvSpPr>
          <p:spPr bwMode="auto">
            <a:xfrm rot="15841320" flipH="1">
              <a:off x="5081951" y="3079924"/>
              <a:ext cx="673687" cy="223017"/>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7" name="AutoShape 154">
              <a:extLst>
                <a:ext uri="{FF2B5EF4-FFF2-40B4-BE49-F238E27FC236}">
                  <a16:creationId xmlns:a16="http://schemas.microsoft.com/office/drawing/2014/main" id="{ECED7E9C-EC8F-44F9-AA30-24AC40E616ED}"/>
                </a:ext>
              </a:extLst>
            </p:cNvPr>
            <p:cNvSpPr>
              <a:spLocks noChangeArrowheads="1"/>
            </p:cNvSpPr>
            <p:nvPr/>
          </p:nvSpPr>
          <p:spPr bwMode="auto">
            <a:xfrm rot="5041320">
              <a:off x="5575858" y="3460832"/>
              <a:ext cx="88643" cy="102126"/>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49" name="Group 57">
            <a:extLst>
              <a:ext uri="{FF2B5EF4-FFF2-40B4-BE49-F238E27FC236}">
                <a16:creationId xmlns:a16="http://schemas.microsoft.com/office/drawing/2014/main" id="{D9C85FC6-2229-4301-8339-C7418FD3C8B6}"/>
              </a:ext>
            </a:extLst>
          </p:cNvPr>
          <p:cNvGrpSpPr>
            <a:grpSpLocks/>
          </p:cNvGrpSpPr>
          <p:nvPr/>
        </p:nvGrpSpPr>
        <p:grpSpPr bwMode="auto">
          <a:xfrm rot="16200000" flipH="1" flipV="1">
            <a:off x="6367889" y="990117"/>
            <a:ext cx="241500" cy="528251"/>
            <a:chOff x="2940" y="264"/>
            <a:chExt cx="300" cy="1452"/>
          </a:xfrm>
        </p:grpSpPr>
        <p:grpSp>
          <p:nvGrpSpPr>
            <p:cNvPr id="316" name="Group 58">
              <a:extLst>
                <a:ext uri="{FF2B5EF4-FFF2-40B4-BE49-F238E27FC236}">
                  <a16:creationId xmlns:a16="http://schemas.microsoft.com/office/drawing/2014/main" id="{C4732D15-B0DC-45AA-A92F-7000025D1441}"/>
                </a:ext>
              </a:extLst>
            </p:cNvPr>
            <p:cNvGrpSpPr>
              <a:grpSpLocks/>
            </p:cNvGrpSpPr>
            <p:nvPr/>
          </p:nvGrpSpPr>
          <p:grpSpPr bwMode="auto">
            <a:xfrm>
              <a:off x="2940" y="264"/>
              <a:ext cx="252" cy="1368"/>
              <a:chOff x="3024" y="732"/>
              <a:chExt cx="252" cy="1368"/>
            </a:xfrm>
          </p:grpSpPr>
          <p:grpSp>
            <p:nvGrpSpPr>
              <p:cNvPr id="319" name="Group 59">
                <a:extLst>
                  <a:ext uri="{FF2B5EF4-FFF2-40B4-BE49-F238E27FC236}">
                    <a16:creationId xmlns:a16="http://schemas.microsoft.com/office/drawing/2014/main" id="{F7AE95F1-74C1-4CC6-A22A-07ECE86A553B}"/>
                  </a:ext>
                </a:extLst>
              </p:cNvPr>
              <p:cNvGrpSpPr>
                <a:grpSpLocks/>
              </p:cNvGrpSpPr>
              <p:nvPr/>
            </p:nvGrpSpPr>
            <p:grpSpPr bwMode="auto">
              <a:xfrm>
                <a:off x="3024" y="732"/>
                <a:ext cx="252" cy="1368"/>
                <a:chOff x="3168" y="1008"/>
                <a:chExt cx="484" cy="2448"/>
              </a:xfrm>
            </p:grpSpPr>
            <p:grpSp>
              <p:nvGrpSpPr>
                <p:cNvPr id="321" name="Group 60">
                  <a:extLst>
                    <a:ext uri="{FF2B5EF4-FFF2-40B4-BE49-F238E27FC236}">
                      <a16:creationId xmlns:a16="http://schemas.microsoft.com/office/drawing/2014/main" id="{07956C16-E252-46CE-99E6-6966E0076F8C}"/>
                    </a:ext>
                  </a:extLst>
                </p:cNvPr>
                <p:cNvGrpSpPr>
                  <a:grpSpLocks/>
                </p:cNvGrpSpPr>
                <p:nvPr/>
              </p:nvGrpSpPr>
              <p:grpSpPr bwMode="auto">
                <a:xfrm>
                  <a:off x="3168" y="1008"/>
                  <a:ext cx="484" cy="2448"/>
                  <a:chOff x="2256" y="864"/>
                  <a:chExt cx="532" cy="2448"/>
                </a:xfrm>
              </p:grpSpPr>
              <p:sp>
                <p:nvSpPr>
                  <p:cNvPr id="324" name="Freeform 61">
                    <a:extLst>
                      <a:ext uri="{FF2B5EF4-FFF2-40B4-BE49-F238E27FC236}">
                        <a16:creationId xmlns:a16="http://schemas.microsoft.com/office/drawing/2014/main" id="{B9C6C6C2-69E2-444B-9A3D-8AA36F226E8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25" name="Freeform 62">
                    <a:extLst>
                      <a:ext uri="{FF2B5EF4-FFF2-40B4-BE49-F238E27FC236}">
                        <a16:creationId xmlns:a16="http://schemas.microsoft.com/office/drawing/2014/main" id="{580AC75C-A354-4E5F-B3E0-737DC946256F}"/>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22" name="Freeform 63">
                  <a:extLst>
                    <a:ext uri="{FF2B5EF4-FFF2-40B4-BE49-F238E27FC236}">
                      <a16:creationId xmlns:a16="http://schemas.microsoft.com/office/drawing/2014/main" id="{FA7C93DE-DB82-4CE0-A7A1-0DF40EA3664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23" name="Freeform 64">
                  <a:extLst>
                    <a:ext uri="{FF2B5EF4-FFF2-40B4-BE49-F238E27FC236}">
                      <a16:creationId xmlns:a16="http://schemas.microsoft.com/office/drawing/2014/main" id="{100B7BC2-962E-4D14-9E4F-D5B3C129FDB5}"/>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20" name="Line 65">
                <a:extLst>
                  <a:ext uri="{FF2B5EF4-FFF2-40B4-BE49-F238E27FC236}">
                    <a16:creationId xmlns:a16="http://schemas.microsoft.com/office/drawing/2014/main" id="{9EDCC087-11AF-442E-AD08-438AC9DA986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17" name="AutoShape 66">
              <a:extLst>
                <a:ext uri="{FF2B5EF4-FFF2-40B4-BE49-F238E27FC236}">
                  <a16:creationId xmlns:a16="http://schemas.microsoft.com/office/drawing/2014/main" id="{2000D787-81D4-4E57-AE46-76953DB54EF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18" name="Line 67">
              <a:extLst>
                <a:ext uri="{FF2B5EF4-FFF2-40B4-BE49-F238E27FC236}">
                  <a16:creationId xmlns:a16="http://schemas.microsoft.com/office/drawing/2014/main" id="{61507031-18AC-481A-A9DB-0F7AEED18F2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AutoShape 82">
            <a:extLst>
              <a:ext uri="{FF2B5EF4-FFF2-40B4-BE49-F238E27FC236}">
                <a16:creationId xmlns:a16="http://schemas.microsoft.com/office/drawing/2014/main" id="{A3E8844E-EF3E-4F9F-B447-7F2BE71455D1}"/>
              </a:ext>
            </a:extLst>
          </p:cNvPr>
          <p:cNvSpPr>
            <a:spLocks noChangeArrowheads="1"/>
          </p:cNvSpPr>
          <p:nvPr/>
        </p:nvSpPr>
        <p:spPr bwMode="auto">
          <a:xfrm flipH="1" flipV="1">
            <a:off x="5594602" y="1123170"/>
            <a:ext cx="502607" cy="196650"/>
          </a:xfrm>
          <a:prstGeom prst="rightArrow">
            <a:avLst>
              <a:gd name="adj1" fmla="val 50000"/>
              <a:gd name="adj2" fmla="val 6446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76" name="Group 57">
            <a:extLst>
              <a:ext uri="{FF2B5EF4-FFF2-40B4-BE49-F238E27FC236}">
                <a16:creationId xmlns:a16="http://schemas.microsoft.com/office/drawing/2014/main" id="{3DE35ADC-2BBE-471D-9A56-AF9B5BD24F41}"/>
              </a:ext>
            </a:extLst>
          </p:cNvPr>
          <p:cNvGrpSpPr>
            <a:grpSpLocks/>
          </p:cNvGrpSpPr>
          <p:nvPr/>
        </p:nvGrpSpPr>
        <p:grpSpPr bwMode="auto">
          <a:xfrm rot="16200000" flipH="1" flipV="1">
            <a:off x="2972560" y="910711"/>
            <a:ext cx="241500" cy="528251"/>
            <a:chOff x="2940" y="264"/>
            <a:chExt cx="300" cy="1452"/>
          </a:xfrm>
        </p:grpSpPr>
        <p:grpSp>
          <p:nvGrpSpPr>
            <p:cNvPr id="306" name="Group 58">
              <a:extLst>
                <a:ext uri="{FF2B5EF4-FFF2-40B4-BE49-F238E27FC236}">
                  <a16:creationId xmlns:a16="http://schemas.microsoft.com/office/drawing/2014/main" id="{C6C29C88-F7CA-467E-9114-BCF653A1767F}"/>
                </a:ext>
              </a:extLst>
            </p:cNvPr>
            <p:cNvGrpSpPr>
              <a:grpSpLocks/>
            </p:cNvGrpSpPr>
            <p:nvPr/>
          </p:nvGrpSpPr>
          <p:grpSpPr bwMode="auto">
            <a:xfrm>
              <a:off x="2940" y="264"/>
              <a:ext cx="252" cy="1368"/>
              <a:chOff x="3024" y="732"/>
              <a:chExt cx="252" cy="1368"/>
            </a:xfrm>
          </p:grpSpPr>
          <p:grpSp>
            <p:nvGrpSpPr>
              <p:cNvPr id="309" name="Group 59">
                <a:extLst>
                  <a:ext uri="{FF2B5EF4-FFF2-40B4-BE49-F238E27FC236}">
                    <a16:creationId xmlns:a16="http://schemas.microsoft.com/office/drawing/2014/main" id="{CF0D24D8-70A5-426D-99C6-46B328A7BFFE}"/>
                  </a:ext>
                </a:extLst>
              </p:cNvPr>
              <p:cNvGrpSpPr>
                <a:grpSpLocks/>
              </p:cNvGrpSpPr>
              <p:nvPr/>
            </p:nvGrpSpPr>
            <p:grpSpPr bwMode="auto">
              <a:xfrm>
                <a:off x="3024" y="732"/>
                <a:ext cx="252" cy="1368"/>
                <a:chOff x="3168" y="1008"/>
                <a:chExt cx="484" cy="2448"/>
              </a:xfrm>
            </p:grpSpPr>
            <p:grpSp>
              <p:nvGrpSpPr>
                <p:cNvPr id="311" name="Group 60">
                  <a:extLst>
                    <a:ext uri="{FF2B5EF4-FFF2-40B4-BE49-F238E27FC236}">
                      <a16:creationId xmlns:a16="http://schemas.microsoft.com/office/drawing/2014/main" id="{9C9A1606-57D2-4BB0-9F7E-0D497F0A25C1}"/>
                    </a:ext>
                  </a:extLst>
                </p:cNvPr>
                <p:cNvGrpSpPr>
                  <a:grpSpLocks/>
                </p:cNvGrpSpPr>
                <p:nvPr/>
              </p:nvGrpSpPr>
              <p:grpSpPr bwMode="auto">
                <a:xfrm>
                  <a:off x="3168" y="1008"/>
                  <a:ext cx="484" cy="2448"/>
                  <a:chOff x="2256" y="864"/>
                  <a:chExt cx="532" cy="2448"/>
                </a:xfrm>
              </p:grpSpPr>
              <p:sp>
                <p:nvSpPr>
                  <p:cNvPr id="314" name="Freeform 61">
                    <a:extLst>
                      <a:ext uri="{FF2B5EF4-FFF2-40B4-BE49-F238E27FC236}">
                        <a16:creationId xmlns:a16="http://schemas.microsoft.com/office/drawing/2014/main" id="{DF920E14-A15B-46E3-9FDC-AA8BC9431CD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15" name="Freeform 62">
                    <a:extLst>
                      <a:ext uri="{FF2B5EF4-FFF2-40B4-BE49-F238E27FC236}">
                        <a16:creationId xmlns:a16="http://schemas.microsoft.com/office/drawing/2014/main" id="{EBA9E8FA-3149-4F2E-8F95-FFB766FE6C8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12" name="Freeform 63">
                  <a:extLst>
                    <a:ext uri="{FF2B5EF4-FFF2-40B4-BE49-F238E27FC236}">
                      <a16:creationId xmlns:a16="http://schemas.microsoft.com/office/drawing/2014/main" id="{1D98FCFD-7C30-48A4-9B79-85FBF45B833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13" name="Freeform 64">
                  <a:extLst>
                    <a:ext uri="{FF2B5EF4-FFF2-40B4-BE49-F238E27FC236}">
                      <a16:creationId xmlns:a16="http://schemas.microsoft.com/office/drawing/2014/main" id="{0F26FE60-0D4C-462F-8419-4ADE07B92D93}"/>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10" name="Line 65">
                <a:extLst>
                  <a:ext uri="{FF2B5EF4-FFF2-40B4-BE49-F238E27FC236}">
                    <a16:creationId xmlns:a16="http://schemas.microsoft.com/office/drawing/2014/main" id="{610B8EE6-3E02-46A0-8FF3-0266393056B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07" name="AutoShape 66">
              <a:extLst>
                <a:ext uri="{FF2B5EF4-FFF2-40B4-BE49-F238E27FC236}">
                  <a16:creationId xmlns:a16="http://schemas.microsoft.com/office/drawing/2014/main" id="{ADE8B2F6-E763-420D-BF6C-3AF2E1BFB46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08" name="Line 67">
              <a:extLst>
                <a:ext uri="{FF2B5EF4-FFF2-40B4-BE49-F238E27FC236}">
                  <a16:creationId xmlns:a16="http://schemas.microsoft.com/office/drawing/2014/main" id="{06D983B6-4D22-4C4F-9F9C-99C146E69C8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78" name="Gruppieren 177">
            <a:extLst>
              <a:ext uri="{FF2B5EF4-FFF2-40B4-BE49-F238E27FC236}">
                <a16:creationId xmlns:a16="http://schemas.microsoft.com/office/drawing/2014/main" id="{F76611F0-D69F-4F78-9AB5-A49556EDEB55}"/>
              </a:ext>
            </a:extLst>
          </p:cNvPr>
          <p:cNvGrpSpPr/>
          <p:nvPr/>
        </p:nvGrpSpPr>
        <p:grpSpPr>
          <a:xfrm rot="5025012" flipV="1">
            <a:off x="4946882" y="3381088"/>
            <a:ext cx="363957" cy="701627"/>
            <a:chOff x="5307286" y="2854589"/>
            <a:chExt cx="363957" cy="701627"/>
          </a:xfrm>
        </p:grpSpPr>
        <p:sp>
          <p:nvSpPr>
            <p:cNvPr id="302" name="Arc 153">
              <a:extLst>
                <a:ext uri="{FF2B5EF4-FFF2-40B4-BE49-F238E27FC236}">
                  <a16:creationId xmlns:a16="http://schemas.microsoft.com/office/drawing/2014/main" id="{ED6F7708-0E4E-4151-9921-8ED31A3A5EF8}"/>
                </a:ext>
              </a:extLst>
            </p:cNvPr>
            <p:cNvSpPr>
              <a:spLocks/>
            </p:cNvSpPr>
            <p:nvPr/>
          </p:nvSpPr>
          <p:spPr bwMode="auto">
            <a:xfrm rot="15841320" flipH="1">
              <a:off x="5081951" y="3079924"/>
              <a:ext cx="673687" cy="223017"/>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03" name="AutoShape 154">
              <a:extLst>
                <a:ext uri="{FF2B5EF4-FFF2-40B4-BE49-F238E27FC236}">
                  <a16:creationId xmlns:a16="http://schemas.microsoft.com/office/drawing/2014/main" id="{4F9E7EAD-DEE9-4603-9631-52EF10FC0836}"/>
                </a:ext>
              </a:extLst>
            </p:cNvPr>
            <p:cNvSpPr>
              <a:spLocks noChangeArrowheads="1"/>
            </p:cNvSpPr>
            <p:nvPr/>
          </p:nvSpPr>
          <p:spPr bwMode="auto">
            <a:xfrm rot="5041320">
              <a:off x="5575858" y="3460832"/>
              <a:ext cx="88643" cy="102126"/>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83" name="Group 18">
            <a:extLst>
              <a:ext uri="{FF2B5EF4-FFF2-40B4-BE49-F238E27FC236}">
                <a16:creationId xmlns:a16="http://schemas.microsoft.com/office/drawing/2014/main" id="{232A5628-EF38-4055-9CD9-714692AC9F49}"/>
              </a:ext>
            </a:extLst>
          </p:cNvPr>
          <p:cNvGrpSpPr>
            <a:grpSpLocks/>
          </p:cNvGrpSpPr>
          <p:nvPr/>
        </p:nvGrpSpPr>
        <p:grpSpPr bwMode="auto">
          <a:xfrm rot="2403396" flipH="1" flipV="1">
            <a:off x="5472858" y="2924049"/>
            <a:ext cx="311079" cy="569517"/>
            <a:chOff x="2820" y="264"/>
            <a:chExt cx="420" cy="1452"/>
          </a:xfrm>
        </p:grpSpPr>
        <p:sp>
          <p:nvSpPr>
            <p:cNvPr id="188" name="Line 19">
              <a:extLst>
                <a:ext uri="{FF2B5EF4-FFF2-40B4-BE49-F238E27FC236}">
                  <a16:creationId xmlns:a16="http://schemas.microsoft.com/office/drawing/2014/main" id="{DE02AF66-0EBE-42CE-8CEC-65CDF4E0BB8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8" name="Group 20">
              <a:extLst>
                <a:ext uri="{FF2B5EF4-FFF2-40B4-BE49-F238E27FC236}">
                  <a16:creationId xmlns:a16="http://schemas.microsoft.com/office/drawing/2014/main" id="{CABC9F0D-D264-4149-BEE5-2865690C1182}"/>
                </a:ext>
              </a:extLst>
            </p:cNvPr>
            <p:cNvGrpSpPr>
              <a:grpSpLocks/>
            </p:cNvGrpSpPr>
            <p:nvPr/>
          </p:nvGrpSpPr>
          <p:grpSpPr bwMode="auto">
            <a:xfrm>
              <a:off x="2940" y="264"/>
              <a:ext cx="300" cy="1452"/>
              <a:chOff x="2940" y="264"/>
              <a:chExt cx="300" cy="1452"/>
            </a:xfrm>
          </p:grpSpPr>
          <p:grpSp>
            <p:nvGrpSpPr>
              <p:cNvPr id="229" name="Group 21">
                <a:extLst>
                  <a:ext uri="{FF2B5EF4-FFF2-40B4-BE49-F238E27FC236}">
                    <a16:creationId xmlns:a16="http://schemas.microsoft.com/office/drawing/2014/main" id="{14E520D7-777F-46B2-8C2B-350579E64E7E}"/>
                  </a:ext>
                </a:extLst>
              </p:cNvPr>
              <p:cNvGrpSpPr>
                <a:grpSpLocks/>
              </p:cNvGrpSpPr>
              <p:nvPr/>
            </p:nvGrpSpPr>
            <p:grpSpPr bwMode="auto">
              <a:xfrm>
                <a:off x="2940" y="264"/>
                <a:ext cx="252" cy="1368"/>
                <a:chOff x="3024" y="732"/>
                <a:chExt cx="252" cy="1368"/>
              </a:xfrm>
            </p:grpSpPr>
            <p:grpSp>
              <p:nvGrpSpPr>
                <p:cNvPr id="232" name="Group 22">
                  <a:extLst>
                    <a:ext uri="{FF2B5EF4-FFF2-40B4-BE49-F238E27FC236}">
                      <a16:creationId xmlns:a16="http://schemas.microsoft.com/office/drawing/2014/main" id="{C87F3FEA-DAED-4A09-BB53-C206A2092CC7}"/>
                    </a:ext>
                  </a:extLst>
                </p:cNvPr>
                <p:cNvGrpSpPr>
                  <a:grpSpLocks/>
                </p:cNvGrpSpPr>
                <p:nvPr/>
              </p:nvGrpSpPr>
              <p:grpSpPr bwMode="auto">
                <a:xfrm>
                  <a:off x="3024" y="732"/>
                  <a:ext cx="252" cy="1368"/>
                  <a:chOff x="3168" y="1008"/>
                  <a:chExt cx="484" cy="2448"/>
                </a:xfrm>
              </p:grpSpPr>
              <p:grpSp>
                <p:nvGrpSpPr>
                  <p:cNvPr id="234" name="Group 23">
                    <a:extLst>
                      <a:ext uri="{FF2B5EF4-FFF2-40B4-BE49-F238E27FC236}">
                        <a16:creationId xmlns:a16="http://schemas.microsoft.com/office/drawing/2014/main" id="{AF9FB1A9-D099-401B-AA8F-92FA23E04225}"/>
                      </a:ext>
                    </a:extLst>
                  </p:cNvPr>
                  <p:cNvGrpSpPr>
                    <a:grpSpLocks/>
                  </p:cNvGrpSpPr>
                  <p:nvPr/>
                </p:nvGrpSpPr>
                <p:grpSpPr bwMode="auto">
                  <a:xfrm>
                    <a:off x="3168" y="1008"/>
                    <a:ext cx="484" cy="2448"/>
                    <a:chOff x="2256" y="864"/>
                    <a:chExt cx="532" cy="2448"/>
                  </a:xfrm>
                </p:grpSpPr>
                <p:sp>
                  <p:nvSpPr>
                    <p:cNvPr id="237" name="Freeform 24">
                      <a:extLst>
                        <a:ext uri="{FF2B5EF4-FFF2-40B4-BE49-F238E27FC236}">
                          <a16:creationId xmlns:a16="http://schemas.microsoft.com/office/drawing/2014/main" id="{C6F3C05C-602C-4201-870F-5B8A309C544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8" name="Freeform 25">
                      <a:extLst>
                        <a:ext uri="{FF2B5EF4-FFF2-40B4-BE49-F238E27FC236}">
                          <a16:creationId xmlns:a16="http://schemas.microsoft.com/office/drawing/2014/main" id="{E85EB3F8-364A-4297-B81E-BA416262C23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35" name="Freeform 26">
                    <a:extLst>
                      <a:ext uri="{FF2B5EF4-FFF2-40B4-BE49-F238E27FC236}">
                        <a16:creationId xmlns:a16="http://schemas.microsoft.com/office/drawing/2014/main" id="{E2E06411-FC42-41C6-996C-1D13C779330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6" name="Freeform 27">
                    <a:extLst>
                      <a:ext uri="{FF2B5EF4-FFF2-40B4-BE49-F238E27FC236}">
                        <a16:creationId xmlns:a16="http://schemas.microsoft.com/office/drawing/2014/main" id="{FC19191E-B47F-439A-BBFE-2AB5E5449B45}"/>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33" name="Line 28">
                  <a:extLst>
                    <a:ext uri="{FF2B5EF4-FFF2-40B4-BE49-F238E27FC236}">
                      <a16:creationId xmlns:a16="http://schemas.microsoft.com/office/drawing/2014/main" id="{D5E8E09E-634D-480C-A299-89EF5BAB52B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30" name="AutoShape 29">
                <a:extLst>
                  <a:ext uri="{FF2B5EF4-FFF2-40B4-BE49-F238E27FC236}">
                    <a16:creationId xmlns:a16="http://schemas.microsoft.com/office/drawing/2014/main" id="{1FA8FD04-3B08-4241-9E18-18AD06BEF08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31" name="Line 30">
                <a:extLst>
                  <a:ext uri="{FF2B5EF4-FFF2-40B4-BE49-F238E27FC236}">
                    <a16:creationId xmlns:a16="http://schemas.microsoft.com/office/drawing/2014/main" id="{E88D0F27-3DE7-4840-8A9E-DE37304C4DB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84" name="Text Box 540">
            <a:extLst>
              <a:ext uri="{FF2B5EF4-FFF2-40B4-BE49-F238E27FC236}">
                <a16:creationId xmlns:a16="http://schemas.microsoft.com/office/drawing/2014/main" id="{50222305-3D3A-4BA9-B065-60C5CA826083}"/>
              </a:ext>
            </a:extLst>
          </p:cNvPr>
          <p:cNvSpPr txBox="1">
            <a:spLocks noChangeArrowheads="1"/>
          </p:cNvSpPr>
          <p:nvPr/>
        </p:nvSpPr>
        <p:spPr bwMode="auto">
          <a:xfrm>
            <a:off x="2113472" y="1489651"/>
            <a:ext cx="1409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 tonneau</a:t>
            </a:r>
          </a:p>
        </p:txBody>
      </p:sp>
      <p:grpSp>
        <p:nvGrpSpPr>
          <p:cNvPr id="2" name="Group 31">
            <a:extLst>
              <a:ext uri="{FF2B5EF4-FFF2-40B4-BE49-F238E27FC236}">
                <a16:creationId xmlns:a16="http://schemas.microsoft.com/office/drawing/2014/main" id="{F970FD92-6E47-6B13-12ED-72D9B6A67EB5}"/>
              </a:ext>
            </a:extLst>
          </p:cNvPr>
          <p:cNvGrpSpPr>
            <a:grpSpLocks/>
          </p:cNvGrpSpPr>
          <p:nvPr/>
        </p:nvGrpSpPr>
        <p:grpSpPr bwMode="auto">
          <a:xfrm rot="13783734" flipH="1">
            <a:off x="4786129" y="3514335"/>
            <a:ext cx="311079" cy="597636"/>
            <a:chOff x="2820" y="264"/>
            <a:chExt cx="420" cy="1452"/>
          </a:xfrm>
        </p:grpSpPr>
        <p:sp>
          <p:nvSpPr>
            <p:cNvPr id="3" name="Line 32">
              <a:extLst>
                <a:ext uri="{FF2B5EF4-FFF2-40B4-BE49-F238E27FC236}">
                  <a16:creationId xmlns:a16="http://schemas.microsoft.com/office/drawing/2014/main" id="{ED64CC96-8F43-748A-62D2-886451AD3D3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 name="Group 33">
              <a:extLst>
                <a:ext uri="{FF2B5EF4-FFF2-40B4-BE49-F238E27FC236}">
                  <a16:creationId xmlns:a16="http://schemas.microsoft.com/office/drawing/2014/main" id="{F80B5522-1985-301A-D28F-578DA5BAD1DC}"/>
                </a:ext>
              </a:extLst>
            </p:cNvPr>
            <p:cNvGrpSpPr>
              <a:grpSpLocks/>
            </p:cNvGrpSpPr>
            <p:nvPr/>
          </p:nvGrpSpPr>
          <p:grpSpPr bwMode="auto">
            <a:xfrm>
              <a:off x="2940" y="264"/>
              <a:ext cx="300" cy="1452"/>
              <a:chOff x="2940" y="264"/>
              <a:chExt cx="300" cy="1452"/>
            </a:xfrm>
          </p:grpSpPr>
          <p:grpSp>
            <p:nvGrpSpPr>
              <p:cNvPr id="5" name="Group 34">
                <a:extLst>
                  <a:ext uri="{FF2B5EF4-FFF2-40B4-BE49-F238E27FC236}">
                    <a16:creationId xmlns:a16="http://schemas.microsoft.com/office/drawing/2014/main" id="{192FB136-DE18-5BE5-CEFF-878E2874C900}"/>
                  </a:ext>
                </a:extLst>
              </p:cNvPr>
              <p:cNvGrpSpPr>
                <a:grpSpLocks/>
              </p:cNvGrpSpPr>
              <p:nvPr/>
            </p:nvGrpSpPr>
            <p:grpSpPr bwMode="auto">
              <a:xfrm>
                <a:off x="2940" y="264"/>
                <a:ext cx="252" cy="1368"/>
                <a:chOff x="3024" y="732"/>
                <a:chExt cx="252" cy="1368"/>
              </a:xfrm>
            </p:grpSpPr>
            <p:grpSp>
              <p:nvGrpSpPr>
                <p:cNvPr id="8" name="Group 35">
                  <a:extLst>
                    <a:ext uri="{FF2B5EF4-FFF2-40B4-BE49-F238E27FC236}">
                      <a16:creationId xmlns:a16="http://schemas.microsoft.com/office/drawing/2014/main" id="{FD82EFB5-6B40-DEAB-D28A-0B28DF917503}"/>
                    </a:ext>
                  </a:extLst>
                </p:cNvPr>
                <p:cNvGrpSpPr>
                  <a:grpSpLocks/>
                </p:cNvGrpSpPr>
                <p:nvPr/>
              </p:nvGrpSpPr>
              <p:grpSpPr bwMode="auto">
                <a:xfrm>
                  <a:off x="3024" y="732"/>
                  <a:ext cx="252" cy="1368"/>
                  <a:chOff x="3168" y="1008"/>
                  <a:chExt cx="484" cy="2448"/>
                </a:xfrm>
              </p:grpSpPr>
              <p:grpSp>
                <p:nvGrpSpPr>
                  <p:cNvPr id="10" name="Group 36">
                    <a:extLst>
                      <a:ext uri="{FF2B5EF4-FFF2-40B4-BE49-F238E27FC236}">
                        <a16:creationId xmlns:a16="http://schemas.microsoft.com/office/drawing/2014/main" id="{BE0036B6-003D-1BDE-4C4C-DBB7239FA6BB}"/>
                      </a:ext>
                    </a:extLst>
                  </p:cNvPr>
                  <p:cNvGrpSpPr>
                    <a:grpSpLocks/>
                  </p:cNvGrpSpPr>
                  <p:nvPr/>
                </p:nvGrpSpPr>
                <p:grpSpPr bwMode="auto">
                  <a:xfrm>
                    <a:off x="3168" y="1008"/>
                    <a:ext cx="484" cy="2448"/>
                    <a:chOff x="2256" y="864"/>
                    <a:chExt cx="532" cy="2448"/>
                  </a:xfrm>
                </p:grpSpPr>
                <p:sp>
                  <p:nvSpPr>
                    <p:cNvPr id="13" name="Freeform 37">
                      <a:extLst>
                        <a:ext uri="{FF2B5EF4-FFF2-40B4-BE49-F238E27FC236}">
                          <a16:creationId xmlns:a16="http://schemas.microsoft.com/office/drawing/2014/main" id="{4B395964-8926-2894-2EB8-BC8CABF2F9D1}"/>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 name="Freeform 38">
                      <a:extLst>
                        <a:ext uri="{FF2B5EF4-FFF2-40B4-BE49-F238E27FC236}">
                          <a16:creationId xmlns:a16="http://schemas.microsoft.com/office/drawing/2014/main" id="{A092CD46-CCBD-23E8-4EC4-F7FBD84BC04A}"/>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 name="Freeform 39">
                    <a:extLst>
                      <a:ext uri="{FF2B5EF4-FFF2-40B4-BE49-F238E27FC236}">
                        <a16:creationId xmlns:a16="http://schemas.microsoft.com/office/drawing/2014/main" id="{EE6EE972-2589-3515-45AA-E9497A6F8E4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 name="Freeform 40">
                    <a:extLst>
                      <a:ext uri="{FF2B5EF4-FFF2-40B4-BE49-F238E27FC236}">
                        <a16:creationId xmlns:a16="http://schemas.microsoft.com/office/drawing/2014/main" id="{97748440-E61F-3527-F221-E6CEB7327FF4}"/>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 name="Line 41">
                  <a:extLst>
                    <a:ext uri="{FF2B5EF4-FFF2-40B4-BE49-F238E27FC236}">
                      <a16:creationId xmlns:a16="http://schemas.microsoft.com/office/drawing/2014/main" id="{004B0B00-FDC1-743E-E6E1-25974197B91C}"/>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6" name="AutoShape 42">
                <a:extLst>
                  <a:ext uri="{FF2B5EF4-FFF2-40B4-BE49-F238E27FC236}">
                    <a16:creationId xmlns:a16="http://schemas.microsoft.com/office/drawing/2014/main" id="{0B59968B-AE9E-1F1D-27A5-55463A1CE63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7" name="Line 43">
                <a:extLst>
                  <a:ext uri="{FF2B5EF4-FFF2-40B4-BE49-F238E27FC236}">
                    <a16:creationId xmlns:a16="http://schemas.microsoft.com/office/drawing/2014/main" id="{D4C7518A-A260-01E6-001C-518AD7D58CC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5" name="Group 18">
            <a:extLst>
              <a:ext uri="{FF2B5EF4-FFF2-40B4-BE49-F238E27FC236}">
                <a16:creationId xmlns:a16="http://schemas.microsoft.com/office/drawing/2014/main" id="{72AB579A-73C4-498F-601D-C6D4C37C38CD}"/>
              </a:ext>
            </a:extLst>
          </p:cNvPr>
          <p:cNvGrpSpPr>
            <a:grpSpLocks/>
          </p:cNvGrpSpPr>
          <p:nvPr/>
        </p:nvGrpSpPr>
        <p:grpSpPr bwMode="auto">
          <a:xfrm rot="18879932" flipH="1" flipV="1">
            <a:off x="5250832" y="1581499"/>
            <a:ext cx="311079" cy="569517"/>
            <a:chOff x="2820" y="264"/>
            <a:chExt cx="420" cy="1452"/>
          </a:xfrm>
        </p:grpSpPr>
        <p:sp>
          <p:nvSpPr>
            <p:cNvPr id="16" name="Line 19">
              <a:extLst>
                <a:ext uri="{FF2B5EF4-FFF2-40B4-BE49-F238E27FC236}">
                  <a16:creationId xmlns:a16="http://schemas.microsoft.com/office/drawing/2014/main" id="{EC6089EE-FD47-A06E-9034-442A256240A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 name="Group 20">
              <a:extLst>
                <a:ext uri="{FF2B5EF4-FFF2-40B4-BE49-F238E27FC236}">
                  <a16:creationId xmlns:a16="http://schemas.microsoft.com/office/drawing/2014/main" id="{780999B1-5832-477A-CE88-E202A5CAC1D2}"/>
                </a:ext>
              </a:extLst>
            </p:cNvPr>
            <p:cNvGrpSpPr>
              <a:grpSpLocks/>
            </p:cNvGrpSpPr>
            <p:nvPr/>
          </p:nvGrpSpPr>
          <p:grpSpPr bwMode="auto">
            <a:xfrm>
              <a:off x="2940" y="264"/>
              <a:ext cx="300" cy="1452"/>
              <a:chOff x="2940" y="264"/>
              <a:chExt cx="300" cy="1452"/>
            </a:xfrm>
          </p:grpSpPr>
          <p:grpSp>
            <p:nvGrpSpPr>
              <p:cNvPr id="18" name="Group 21">
                <a:extLst>
                  <a:ext uri="{FF2B5EF4-FFF2-40B4-BE49-F238E27FC236}">
                    <a16:creationId xmlns:a16="http://schemas.microsoft.com/office/drawing/2014/main" id="{9304A0CE-D23A-BF04-A672-8C370303F9A0}"/>
                  </a:ext>
                </a:extLst>
              </p:cNvPr>
              <p:cNvGrpSpPr>
                <a:grpSpLocks/>
              </p:cNvGrpSpPr>
              <p:nvPr/>
            </p:nvGrpSpPr>
            <p:grpSpPr bwMode="auto">
              <a:xfrm>
                <a:off x="2940" y="264"/>
                <a:ext cx="252" cy="1368"/>
                <a:chOff x="3024" y="732"/>
                <a:chExt cx="252" cy="1368"/>
              </a:xfrm>
            </p:grpSpPr>
            <p:grpSp>
              <p:nvGrpSpPr>
                <p:cNvPr id="21" name="Group 22">
                  <a:extLst>
                    <a:ext uri="{FF2B5EF4-FFF2-40B4-BE49-F238E27FC236}">
                      <a16:creationId xmlns:a16="http://schemas.microsoft.com/office/drawing/2014/main" id="{6598ABE9-1E2B-8968-B931-72BC122486F2}"/>
                    </a:ext>
                  </a:extLst>
                </p:cNvPr>
                <p:cNvGrpSpPr>
                  <a:grpSpLocks/>
                </p:cNvGrpSpPr>
                <p:nvPr/>
              </p:nvGrpSpPr>
              <p:grpSpPr bwMode="auto">
                <a:xfrm>
                  <a:off x="3024" y="732"/>
                  <a:ext cx="252" cy="1368"/>
                  <a:chOff x="3168" y="1008"/>
                  <a:chExt cx="484" cy="2448"/>
                </a:xfrm>
              </p:grpSpPr>
              <p:grpSp>
                <p:nvGrpSpPr>
                  <p:cNvPr id="23" name="Group 23">
                    <a:extLst>
                      <a:ext uri="{FF2B5EF4-FFF2-40B4-BE49-F238E27FC236}">
                        <a16:creationId xmlns:a16="http://schemas.microsoft.com/office/drawing/2014/main" id="{80E1BB06-6B1E-2EF0-DC70-D23B4C3129A0}"/>
                      </a:ext>
                    </a:extLst>
                  </p:cNvPr>
                  <p:cNvGrpSpPr>
                    <a:grpSpLocks/>
                  </p:cNvGrpSpPr>
                  <p:nvPr/>
                </p:nvGrpSpPr>
                <p:grpSpPr bwMode="auto">
                  <a:xfrm>
                    <a:off x="3168" y="1008"/>
                    <a:ext cx="484" cy="2448"/>
                    <a:chOff x="2256" y="864"/>
                    <a:chExt cx="532" cy="2448"/>
                  </a:xfrm>
                </p:grpSpPr>
                <p:sp>
                  <p:nvSpPr>
                    <p:cNvPr id="26" name="Freeform 24">
                      <a:extLst>
                        <a:ext uri="{FF2B5EF4-FFF2-40B4-BE49-F238E27FC236}">
                          <a16:creationId xmlns:a16="http://schemas.microsoft.com/office/drawing/2014/main" id="{3786544C-5681-5A31-93F9-EB007BCBF64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 name="Freeform 25">
                      <a:extLst>
                        <a:ext uri="{FF2B5EF4-FFF2-40B4-BE49-F238E27FC236}">
                          <a16:creationId xmlns:a16="http://schemas.microsoft.com/office/drawing/2014/main" id="{D9EE4310-3A03-9F67-1EFB-8D70480B8BDE}"/>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 name="Freeform 26">
                    <a:extLst>
                      <a:ext uri="{FF2B5EF4-FFF2-40B4-BE49-F238E27FC236}">
                        <a16:creationId xmlns:a16="http://schemas.microsoft.com/office/drawing/2014/main" id="{FAFE9FAA-4A62-065D-A38A-128CC97A60F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 name="Freeform 27">
                    <a:extLst>
                      <a:ext uri="{FF2B5EF4-FFF2-40B4-BE49-F238E27FC236}">
                        <a16:creationId xmlns:a16="http://schemas.microsoft.com/office/drawing/2014/main" id="{E9A8D85C-087B-4933-E502-4A05717775BA}"/>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 name="Line 28">
                  <a:extLst>
                    <a:ext uri="{FF2B5EF4-FFF2-40B4-BE49-F238E27FC236}">
                      <a16:creationId xmlns:a16="http://schemas.microsoft.com/office/drawing/2014/main" id="{51C33A5C-D7BF-1785-45D9-F3135DFFEE5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 name="AutoShape 29">
                <a:extLst>
                  <a:ext uri="{FF2B5EF4-FFF2-40B4-BE49-F238E27FC236}">
                    <a16:creationId xmlns:a16="http://schemas.microsoft.com/office/drawing/2014/main" id="{E13F3552-475B-E971-F327-7CD434DAC3B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0" name="Line 30">
                <a:extLst>
                  <a:ext uri="{FF2B5EF4-FFF2-40B4-BE49-F238E27FC236}">
                    <a16:creationId xmlns:a16="http://schemas.microsoft.com/office/drawing/2014/main" id="{F7D37D3B-2EE4-435B-9D2E-8CBFCB954B4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8" name="Text Box 540">
            <a:extLst>
              <a:ext uri="{FF2B5EF4-FFF2-40B4-BE49-F238E27FC236}">
                <a16:creationId xmlns:a16="http://schemas.microsoft.com/office/drawing/2014/main" id="{5D4FE80F-7B32-98B7-540C-3627130030D6}"/>
              </a:ext>
            </a:extLst>
          </p:cNvPr>
          <p:cNvSpPr txBox="1">
            <a:spLocks noChangeArrowheads="1"/>
          </p:cNvSpPr>
          <p:nvPr/>
        </p:nvSpPr>
        <p:spPr bwMode="auto">
          <a:xfrm>
            <a:off x="5366204" y="3845299"/>
            <a:ext cx="1409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 tonneau</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linds(horizontal)">
                                      <p:cBhvr>
                                        <p:cTn id="7" dur="500"/>
                                        <p:tgtEl>
                                          <p:spTgt spid="18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29">
            <a:extLst>
              <a:ext uri="{FF2B5EF4-FFF2-40B4-BE49-F238E27FC236}">
                <a16:creationId xmlns:a16="http://schemas.microsoft.com/office/drawing/2014/main" id="{4AF94B9E-92DE-434D-9756-C687537B1E90}"/>
              </a:ext>
            </a:extLst>
          </p:cNvPr>
          <p:cNvSpPr txBox="1">
            <a:spLocks noChangeArrowheads="1"/>
          </p:cNvSpPr>
          <p:nvPr/>
        </p:nvSpPr>
        <p:spPr bwMode="auto">
          <a:xfrm>
            <a:off x="8051800" y="6543675"/>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P-27.07.02</a:t>
            </a:r>
          </a:p>
        </p:txBody>
      </p:sp>
      <p:sp>
        <p:nvSpPr>
          <p:cNvPr id="22548" name="Text Box 105">
            <a:extLst>
              <a:ext uri="{FF2B5EF4-FFF2-40B4-BE49-F238E27FC236}">
                <a16:creationId xmlns:a16="http://schemas.microsoft.com/office/drawing/2014/main" id="{846EA2EE-D9DA-42CC-B1EC-E24CC3F972B6}"/>
              </a:ext>
            </a:extLst>
          </p:cNvPr>
          <p:cNvSpPr txBox="1">
            <a:spLocks noChangeArrowheads="1"/>
          </p:cNvSpPr>
          <p:nvPr/>
        </p:nvSpPr>
        <p:spPr bwMode="auto">
          <a:xfrm>
            <a:off x="1746250" y="158750"/>
            <a:ext cx="7245350"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P-27.07 </a:t>
            </a:r>
            <a:r>
              <a:rPr lang="fr-FR" sz="2000" b="1" dirty="0"/>
              <a:t>Carré diamant départ haut avec demi-tonneau, </a:t>
            </a:r>
            <a:br>
              <a:rPr lang="fr-FR" sz="2000" b="1" dirty="0"/>
            </a:br>
            <a:r>
              <a:rPr lang="fr-FR" sz="2000" b="1" dirty="0"/>
              <a:t>	   demi-tonneau.</a:t>
            </a:r>
            <a:endParaRPr lang="de-DE" sz="2000" dirty="0"/>
          </a:p>
        </p:txBody>
      </p:sp>
      <p:grpSp>
        <p:nvGrpSpPr>
          <p:cNvPr id="141" name="Gruppieren 140">
            <a:extLst>
              <a:ext uri="{FF2B5EF4-FFF2-40B4-BE49-F238E27FC236}">
                <a16:creationId xmlns:a16="http://schemas.microsoft.com/office/drawing/2014/main" id="{3D8FD98E-B10C-42F1-B0F5-A420C2091064}"/>
              </a:ext>
            </a:extLst>
          </p:cNvPr>
          <p:cNvGrpSpPr/>
          <p:nvPr/>
        </p:nvGrpSpPr>
        <p:grpSpPr>
          <a:xfrm flipV="1">
            <a:off x="2381731" y="952527"/>
            <a:ext cx="4378312" cy="3363826"/>
            <a:chOff x="2496351" y="1033403"/>
            <a:chExt cx="3916678" cy="3011998"/>
          </a:xfrm>
        </p:grpSpPr>
        <p:sp>
          <p:nvSpPr>
            <p:cNvPr id="376" name="Line 53">
              <a:extLst>
                <a:ext uri="{FF2B5EF4-FFF2-40B4-BE49-F238E27FC236}">
                  <a16:creationId xmlns:a16="http://schemas.microsoft.com/office/drawing/2014/main" id="{74DFDC05-CD13-4512-80A8-72277A88EC14}"/>
                </a:ext>
              </a:extLst>
            </p:cNvPr>
            <p:cNvSpPr>
              <a:spLocks noChangeShapeType="1"/>
            </p:cNvSpPr>
            <p:nvPr/>
          </p:nvSpPr>
          <p:spPr bwMode="auto">
            <a:xfrm>
              <a:off x="4478342" y="3924016"/>
              <a:ext cx="1934687" cy="276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7" name="Line 46">
              <a:extLst>
                <a:ext uri="{FF2B5EF4-FFF2-40B4-BE49-F238E27FC236}">
                  <a16:creationId xmlns:a16="http://schemas.microsoft.com/office/drawing/2014/main" id="{95B17C26-8D37-471B-9AA7-D15A2E8FB5BD}"/>
                </a:ext>
              </a:extLst>
            </p:cNvPr>
            <p:cNvSpPr>
              <a:spLocks noChangeShapeType="1"/>
            </p:cNvSpPr>
            <p:nvPr/>
          </p:nvSpPr>
          <p:spPr bwMode="auto">
            <a:xfrm flipH="1">
              <a:off x="3133093" y="1151353"/>
              <a:ext cx="994276" cy="10178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8" name="Line 47">
              <a:extLst>
                <a:ext uri="{FF2B5EF4-FFF2-40B4-BE49-F238E27FC236}">
                  <a16:creationId xmlns:a16="http://schemas.microsoft.com/office/drawing/2014/main" id="{43A0013C-4C67-44CF-89F1-1652EA93194B}"/>
                </a:ext>
              </a:extLst>
            </p:cNvPr>
            <p:cNvSpPr>
              <a:spLocks noChangeShapeType="1"/>
            </p:cNvSpPr>
            <p:nvPr/>
          </p:nvSpPr>
          <p:spPr bwMode="auto">
            <a:xfrm rot="5400000" flipH="1">
              <a:off x="3138885" y="2765461"/>
              <a:ext cx="1039087" cy="10542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 name="Arc 54">
              <a:extLst>
                <a:ext uri="{FF2B5EF4-FFF2-40B4-BE49-F238E27FC236}">
                  <a16:creationId xmlns:a16="http://schemas.microsoft.com/office/drawing/2014/main" id="{26ED6708-C6C4-4D95-AE69-262522158916}"/>
                </a:ext>
              </a:extLst>
            </p:cNvPr>
            <p:cNvSpPr>
              <a:spLocks/>
            </p:cNvSpPr>
            <p:nvPr/>
          </p:nvSpPr>
          <p:spPr bwMode="auto">
            <a:xfrm rot="15867698" flipH="1" flipV="1">
              <a:off x="4221547" y="3615889"/>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80" name="Line 46">
              <a:extLst>
                <a:ext uri="{FF2B5EF4-FFF2-40B4-BE49-F238E27FC236}">
                  <a16:creationId xmlns:a16="http://schemas.microsoft.com/office/drawing/2014/main" id="{97321ADF-4EC5-41CC-8656-54962AE0C65D}"/>
                </a:ext>
              </a:extLst>
            </p:cNvPr>
            <p:cNvSpPr>
              <a:spLocks noChangeShapeType="1"/>
            </p:cNvSpPr>
            <p:nvPr/>
          </p:nvSpPr>
          <p:spPr bwMode="auto">
            <a:xfrm>
              <a:off x="4752704" y="1166592"/>
              <a:ext cx="1028685" cy="9895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81" name="Line 47">
              <a:extLst>
                <a:ext uri="{FF2B5EF4-FFF2-40B4-BE49-F238E27FC236}">
                  <a16:creationId xmlns:a16="http://schemas.microsoft.com/office/drawing/2014/main" id="{4DE86510-B6CD-44D4-B916-59701A297FF8}"/>
                </a:ext>
              </a:extLst>
            </p:cNvPr>
            <p:cNvSpPr>
              <a:spLocks noChangeShapeType="1"/>
            </p:cNvSpPr>
            <p:nvPr/>
          </p:nvSpPr>
          <p:spPr bwMode="auto">
            <a:xfrm rot="16200000">
              <a:off x="4642618" y="2777782"/>
              <a:ext cx="1171440" cy="1106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82" name="Arc 54">
              <a:extLst>
                <a:ext uri="{FF2B5EF4-FFF2-40B4-BE49-F238E27FC236}">
                  <a16:creationId xmlns:a16="http://schemas.microsoft.com/office/drawing/2014/main" id="{FAD955D6-7D69-40DE-9C55-E08F238FD7C2}"/>
                </a:ext>
              </a:extLst>
            </p:cNvPr>
            <p:cNvSpPr>
              <a:spLocks/>
            </p:cNvSpPr>
            <p:nvPr/>
          </p:nvSpPr>
          <p:spPr bwMode="auto">
            <a:xfrm rot="5732302" flipV="1">
              <a:off x="4367990" y="3726116"/>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83" name="Bogen 382">
              <a:extLst>
                <a:ext uri="{FF2B5EF4-FFF2-40B4-BE49-F238E27FC236}">
                  <a16:creationId xmlns:a16="http://schemas.microsoft.com/office/drawing/2014/main" id="{66634AFA-F06E-422E-BF54-33A27073A692}"/>
                </a:ext>
              </a:extLst>
            </p:cNvPr>
            <p:cNvSpPr/>
            <p:nvPr/>
          </p:nvSpPr>
          <p:spPr bwMode="auto">
            <a:xfrm rot="21243566">
              <a:off x="5080375" y="2016132"/>
              <a:ext cx="809570" cy="866483"/>
            </a:xfrm>
            <a:prstGeom prst="arc">
              <a:avLst>
                <a:gd name="adj1" fmla="val 19186018"/>
                <a:gd name="adj2" fmla="val 301354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84" name="Bogen 383">
              <a:extLst>
                <a:ext uri="{FF2B5EF4-FFF2-40B4-BE49-F238E27FC236}">
                  <a16:creationId xmlns:a16="http://schemas.microsoft.com/office/drawing/2014/main" id="{4815A1DE-1E6A-43AE-8D6C-5DAA304D1B8F}"/>
                </a:ext>
              </a:extLst>
            </p:cNvPr>
            <p:cNvSpPr/>
            <p:nvPr/>
          </p:nvSpPr>
          <p:spPr bwMode="auto">
            <a:xfrm rot="241084" flipH="1">
              <a:off x="3019472" y="2035789"/>
              <a:ext cx="809570" cy="866483"/>
            </a:xfrm>
            <a:prstGeom prst="arc">
              <a:avLst>
                <a:gd name="adj1" fmla="val 19108053"/>
                <a:gd name="adj2" fmla="val 301354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85" name="Bogen 384">
              <a:extLst>
                <a:ext uri="{FF2B5EF4-FFF2-40B4-BE49-F238E27FC236}">
                  <a16:creationId xmlns:a16="http://schemas.microsoft.com/office/drawing/2014/main" id="{49BF4CA9-79D0-462B-912F-F8DFFF7879FB}"/>
                </a:ext>
              </a:extLst>
            </p:cNvPr>
            <p:cNvSpPr/>
            <p:nvPr/>
          </p:nvSpPr>
          <p:spPr bwMode="auto">
            <a:xfrm rot="16200000">
              <a:off x="4016672" y="1019312"/>
              <a:ext cx="840286" cy="868467"/>
            </a:xfrm>
            <a:prstGeom prst="arc">
              <a:avLst>
                <a:gd name="adj1" fmla="val 18688105"/>
                <a:gd name="adj2" fmla="val 301354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86" name="Line 53">
              <a:extLst>
                <a:ext uri="{FF2B5EF4-FFF2-40B4-BE49-F238E27FC236}">
                  <a16:creationId xmlns:a16="http://schemas.microsoft.com/office/drawing/2014/main" id="{C1BC7C8A-B364-4AAD-BF7A-6810C0F8A4C2}"/>
                </a:ext>
              </a:extLst>
            </p:cNvPr>
            <p:cNvSpPr>
              <a:spLocks noChangeShapeType="1"/>
            </p:cNvSpPr>
            <p:nvPr/>
          </p:nvSpPr>
          <p:spPr bwMode="auto">
            <a:xfrm>
              <a:off x="2496351" y="4000888"/>
              <a:ext cx="1934687" cy="276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142" name="AutoShape 81">
            <a:extLst>
              <a:ext uri="{FF2B5EF4-FFF2-40B4-BE49-F238E27FC236}">
                <a16:creationId xmlns:a16="http://schemas.microsoft.com/office/drawing/2014/main" id="{2F3698AF-CEB9-4CDC-8BA4-3B05A1DA3C1B}"/>
              </a:ext>
            </a:extLst>
          </p:cNvPr>
          <p:cNvSpPr>
            <a:spLocks noChangeArrowheads="1"/>
          </p:cNvSpPr>
          <p:nvPr/>
        </p:nvSpPr>
        <p:spPr bwMode="auto">
          <a:xfrm rot="10800000" flipV="1">
            <a:off x="2193870" y="854430"/>
            <a:ext cx="502607" cy="196650"/>
          </a:xfrm>
          <a:prstGeom prst="rightArrow">
            <a:avLst>
              <a:gd name="adj1" fmla="val 50000"/>
              <a:gd name="adj2" fmla="val 6446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49" name="Group 57">
            <a:extLst>
              <a:ext uri="{FF2B5EF4-FFF2-40B4-BE49-F238E27FC236}">
                <a16:creationId xmlns:a16="http://schemas.microsoft.com/office/drawing/2014/main" id="{D9C85FC6-2229-4301-8339-C7418FD3C8B6}"/>
              </a:ext>
            </a:extLst>
          </p:cNvPr>
          <p:cNvGrpSpPr>
            <a:grpSpLocks/>
          </p:cNvGrpSpPr>
          <p:nvPr/>
        </p:nvGrpSpPr>
        <p:grpSpPr bwMode="auto">
          <a:xfrm rot="16200000" flipH="1" flipV="1">
            <a:off x="6348008" y="844138"/>
            <a:ext cx="241500" cy="528251"/>
            <a:chOff x="2940" y="264"/>
            <a:chExt cx="300" cy="1452"/>
          </a:xfrm>
        </p:grpSpPr>
        <p:grpSp>
          <p:nvGrpSpPr>
            <p:cNvPr id="316" name="Group 58">
              <a:extLst>
                <a:ext uri="{FF2B5EF4-FFF2-40B4-BE49-F238E27FC236}">
                  <a16:creationId xmlns:a16="http://schemas.microsoft.com/office/drawing/2014/main" id="{C4732D15-B0DC-45AA-A92F-7000025D1441}"/>
                </a:ext>
              </a:extLst>
            </p:cNvPr>
            <p:cNvGrpSpPr>
              <a:grpSpLocks/>
            </p:cNvGrpSpPr>
            <p:nvPr/>
          </p:nvGrpSpPr>
          <p:grpSpPr bwMode="auto">
            <a:xfrm>
              <a:off x="2940" y="264"/>
              <a:ext cx="252" cy="1368"/>
              <a:chOff x="3024" y="732"/>
              <a:chExt cx="252" cy="1368"/>
            </a:xfrm>
          </p:grpSpPr>
          <p:grpSp>
            <p:nvGrpSpPr>
              <p:cNvPr id="319" name="Group 59">
                <a:extLst>
                  <a:ext uri="{FF2B5EF4-FFF2-40B4-BE49-F238E27FC236}">
                    <a16:creationId xmlns:a16="http://schemas.microsoft.com/office/drawing/2014/main" id="{F7AE95F1-74C1-4CC6-A22A-07ECE86A553B}"/>
                  </a:ext>
                </a:extLst>
              </p:cNvPr>
              <p:cNvGrpSpPr>
                <a:grpSpLocks/>
              </p:cNvGrpSpPr>
              <p:nvPr/>
            </p:nvGrpSpPr>
            <p:grpSpPr bwMode="auto">
              <a:xfrm>
                <a:off x="3024" y="732"/>
                <a:ext cx="252" cy="1368"/>
                <a:chOff x="3168" y="1008"/>
                <a:chExt cx="484" cy="2448"/>
              </a:xfrm>
            </p:grpSpPr>
            <p:grpSp>
              <p:nvGrpSpPr>
                <p:cNvPr id="321" name="Group 60">
                  <a:extLst>
                    <a:ext uri="{FF2B5EF4-FFF2-40B4-BE49-F238E27FC236}">
                      <a16:creationId xmlns:a16="http://schemas.microsoft.com/office/drawing/2014/main" id="{07956C16-E252-46CE-99E6-6966E0076F8C}"/>
                    </a:ext>
                  </a:extLst>
                </p:cNvPr>
                <p:cNvGrpSpPr>
                  <a:grpSpLocks/>
                </p:cNvGrpSpPr>
                <p:nvPr/>
              </p:nvGrpSpPr>
              <p:grpSpPr bwMode="auto">
                <a:xfrm>
                  <a:off x="3168" y="1008"/>
                  <a:ext cx="484" cy="2448"/>
                  <a:chOff x="2256" y="864"/>
                  <a:chExt cx="532" cy="2448"/>
                </a:xfrm>
              </p:grpSpPr>
              <p:sp>
                <p:nvSpPr>
                  <p:cNvPr id="324" name="Freeform 61">
                    <a:extLst>
                      <a:ext uri="{FF2B5EF4-FFF2-40B4-BE49-F238E27FC236}">
                        <a16:creationId xmlns:a16="http://schemas.microsoft.com/office/drawing/2014/main" id="{B9C6C6C2-69E2-444B-9A3D-8AA36F226E8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25" name="Freeform 62">
                    <a:extLst>
                      <a:ext uri="{FF2B5EF4-FFF2-40B4-BE49-F238E27FC236}">
                        <a16:creationId xmlns:a16="http://schemas.microsoft.com/office/drawing/2014/main" id="{580AC75C-A354-4E5F-B3E0-737DC946256F}"/>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22" name="Freeform 63">
                  <a:extLst>
                    <a:ext uri="{FF2B5EF4-FFF2-40B4-BE49-F238E27FC236}">
                      <a16:creationId xmlns:a16="http://schemas.microsoft.com/office/drawing/2014/main" id="{FA7C93DE-DB82-4CE0-A7A1-0DF40EA3664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23" name="Freeform 64">
                  <a:extLst>
                    <a:ext uri="{FF2B5EF4-FFF2-40B4-BE49-F238E27FC236}">
                      <a16:creationId xmlns:a16="http://schemas.microsoft.com/office/drawing/2014/main" id="{100B7BC2-962E-4D14-9E4F-D5B3C129FDB5}"/>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20" name="Line 65">
                <a:extLst>
                  <a:ext uri="{FF2B5EF4-FFF2-40B4-BE49-F238E27FC236}">
                    <a16:creationId xmlns:a16="http://schemas.microsoft.com/office/drawing/2014/main" id="{9EDCC087-11AF-442E-AD08-438AC9DA986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17" name="AutoShape 66">
              <a:extLst>
                <a:ext uri="{FF2B5EF4-FFF2-40B4-BE49-F238E27FC236}">
                  <a16:creationId xmlns:a16="http://schemas.microsoft.com/office/drawing/2014/main" id="{2000D787-81D4-4E57-AE46-76953DB54EF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18" name="Line 67">
              <a:extLst>
                <a:ext uri="{FF2B5EF4-FFF2-40B4-BE49-F238E27FC236}">
                  <a16:creationId xmlns:a16="http://schemas.microsoft.com/office/drawing/2014/main" id="{61507031-18AC-481A-A9DB-0F7AEED18F2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AutoShape 82">
            <a:extLst>
              <a:ext uri="{FF2B5EF4-FFF2-40B4-BE49-F238E27FC236}">
                <a16:creationId xmlns:a16="http://schemas.microsoft.com/office/drawing/2014/main" id="{A3E8844E-EF3E-4F9F-B447-7F2BE71455D1}"/>
              </a:ext>
            </a:extLst>
          </p:cNvPr>
          <p:cNvSpPr>
            <a:spLocks noChangeArrowheads="1"/>
          </p:cNvSpPr>
          <p:nvPr/>
        </p:nvSpPr>
        <p:spPr bwMode="auto">
          <a:xfrm flipH="1" flipV="1">
            <a:off x="5544414" y="962989"/>
            <a:ext cx="502607" cy="196650"/>
          </a:xfrm>
          <a:prstGeom prst="rightArrow">
            <a:avLst>
              <a:gd name="adj1" fmla="val 50000"/>
              <a:gd name="adj2" fmla="val 6446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76" name="Group 57">
            <a:extLst>
              <a:ext uri="{FF2B5EF4-FFF2-40B4-BE49-F238E27FC236}">
                <a16:creationId xmlns:a16="http://schemas.microsoft.com/office/drawing/2014/main" id="{3DE35ADC-2BBE-471D-9A56-AF9B5BD24F41}"/>
              </a:ext>
            </a:extLst>
          </p:cNvPr>
          <p:cNvGrpSpPr>
            <a:grpSpLocks/>
          </p:cNvGrpSpPr>
          <p:nvPr/>
        </p:nvGrpSpPr>
        <p:grpSpPr bwMode="auto">
          <a:xfrm rot="16200000" flipH="1" flipV="1">
            <a:off x="2923874" y="746061"/>
            <a:ext cx="241500" cy="528251"/>
            <a:chOff x="2940" y="264"/>
            <a:chExt cx="300" cy="1452"/>
          </a:xfrm>
        </p:grpSpPr>
        <p:grpSp>
          <p:nvGrpSpPr>
            <p:cNvPr id="306" name="Group 58">
              <a:extLst>
                <a:ext uri="{FF2B5EF4-FFF2-40B4-BE49-F238E27FC236}">
                  <a16:creationId xmlns:a16="http://schemas.microsoft.com/office/drawing/2014/main" id="{C6C29C88-F7CA-467E-9114-BCF653A1767F}"/>
                </a:ext>
              </a:extLst>
            </p:cNvPr>
            <p:cNvGrpSpPr>
              <a:grpSpLocks/>
            </p:cNvGrpSpPr>
            <p:nvPr/>
          </p:nvGrpSpPr>
          <p:grpSpPr bwMode="auto">
            <a:xfrm>
              <a:off x="2940" y="264"/>
              <a:ext cx="252" cy="1368"/>
              <a:chOff x="3024" y="732"/>
              <a:chExt cx="252" cy="1368"/>
            </a:xfrm>
          </p:grpSpPr>
          <p:grpSp>
            <p:nvGrpSpPr>
              <p:cNvPr id="309" name="Group 59">
                <a:extLst>
                  <a:ext uri="{FF2B5EF4-FFF2-40B4-BE49-F238E27FC236}">
                    <a16:creationId xmlns:a16="http://schemas.microsoft.com/office/drawing/2014/main" id="{CF0D24D8-70A5-426D-99C6-46B328A7BFFE}"/>
                  </a:ext>
                </a:extLst>
              </p:cNvPr>
              <p:cNvGrpSpPr>
                <a:grpSpLocks/>
              </p:cNvGrpSpPr>
              <p:nvPr/>
            </p:nvGrpSpPr>
            <p:grpSpPr bwMode="auto">
              <a:xfrm>
                <a:off x="3024" y="732"/>
                <a:ext cx="252" cy="1368"/>
                <a:chOff x="3168" y="1008"/>
                <a:chExt cx="484" cy="2448"/>
              </a:xfrm>
            </p:grpSpPr>
            <p:grpSp>
              <p:nvGrpSpPr>
                <p:cNvPr id="311" name="Group 60">
                  <a:extLst>
                    <a:ext uri="{FF2B5EF4-FFF2-40B4-BE49-F238E27FC236}">
                      <a16:creationId xmlns:a16="http://schemas.microsoft.com/office/drawing/2014/main" id="{9C9A1606-57D2-4BB0-9F7E-0D497F0A25C1}"/>
                    </a:ext>
                  </a:extLst>
                </p:cNvPr>
                <p:cNvGrpSpPr>
                  <a:grpSpLocks/>
                </p:cNvGrpSpPr>
                <p:nvPr/>
              </p:nvGrpSpPr>
              <p:grpSpPr bwMode="auto">
                <a:xfrm>
                  <a:off x="3168" y="1008"/>
                  <a:ext cx="484" cy="2448"/>
                  <a:chOff x="2256" y="864"/>
                  <a:chExt cx="532" cy="2448"/>
                </a:xfrm>
              </p:grpSpPr>
              <p:sp>
                <p:nvSpPr>
                  <p:cNvPr id="314" name="Freeform 61">
                    <a:extLst>
                      <a:ext uri="{FF2B5EF4-FFF2-40B4-BE49-F238E27FC236}">
                        <a16:creationId xmlns:a16="http://schemas.microsoft.com/office/drawing/2014/main" id="{DF920E14-A15B-46E3-9FDC-AA8BC9431CD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15" name="Freeform 62">
                    <a:extLst>
                      <a:ext uri="{FF2B5EF4-FFF2-40B4-BE49-F238E27FC236}">
                        <a16:creationId xmlns:a16="http://schemas.microsoft.com/office/drawing/2014/main" id="{EBA9E8FA-3149-4F2E-8F95-FFB766FE6C8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12" name="Freeform 63">
                  <a:extLst>
                    <a:ext uri="{FF2B5EF4-FFF2-40B4-BE49-F238E27FC236}">
                      <a16:creationId xmlns:a16="http://schemas.microsoft.com/office/drawing/2014/main" id="{1D98FCFD-7C30-48A4-9B79-85FBF45B833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13" name="Freeform 64">
                  <a:extLst>
                    <a:ext uri="{FF2B5EF4-FFF2-40B4-BE49-F238E27FC236}">
                      <a16:creationId xmlns:a16="http://schemas.microsoft.com/office/drawing/2014/main" id="{0F26FE60-0D4C-462F-8419-4ADE07B92D93}"/>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10" name="Line 65">
                <a:extLst>
                  <a:ext uri="{FF2B5EF4-FFF2-40B4-BE49-F238E27FC236}">
                    <a16:creationId xmlns:a16="http://schemas.microsoft.com/office/drawing/2014/main" id="{610B8EE6-3E02-46A0-8FF3-0266393056B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07" name="AutoShape 66">
              <a:extLst>
                <a:ext uri="{FF2B5EF4-FFF2-40B4-BE49-F238E27FC236}">
                  <a16:creationId xmlns:a16="http://schemas.microsoft.com/office/drawing/2014/main" id="{ADE8B2F6-E763-420D-BF6C-3AF2E1BFB46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08" name="Line 67">
              <a:extLst>
                <a:ext uri="{FF2B5EF4-FFF2-40B4-BE49-F238E27FC236}">
                  <a16:creationId xmlns:a16="http://schemas.microsoft.com/office/drawing/2014/main" id="{06D983B6-4D22-4C4F-9F9C-99C146E69C8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1" name="Oval 385">
            <a:extLst>
              <a:ext uri="{FF2B5EF4-FFF2-40B4-BE49-F238E27FC236}">
                <a16:creationId xmlns:a16="http://schemas.microsoft.com/office/drawing/2014/main" id="{0A7110B5-EAA5-4E71-B45E-698FA6F22369}"/>
              </a:ext>
            </a:extLst>
          </p:cNvPr>
          <p:cNvSpPr>
            <a:spLocks noChangeArrowheads="1"/>
          </p:cNvSpPr>
          <p:nvPr/>
        </p:nvSpPr>
        <p:spPr bwMode="auto">
          <a:xfrm>
            <a:off x="4169932" y="1092478"/>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62" name="Text Box 100">
            <a:extLst>
              <a:ext uri="{FF2B5EF4-FFF2-40B4-BE49-F238E27FC236}">
                <a16:creationId xmlns:a16="http://schemas.microsoft.com/office/drawing/2014/main" id="{3700C21E-1442-4E26-81BB-1B40374B3AA5}"/>
              </a:ext>
            </a:extLst>
          </p:cNvPr>
          <p:cNvSpPr txBox="1">
            <a:spLocks noChangeArrowheads="1"/>
          </p:cNvSpPr>
          <p:nvPr/>
        </p:nvSpPr>
        <p:spPr bwMode="auto">
          <a:xfrm>
            <a:off x="162962" y="3373597"/>
            <a:ext cx="3314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demi-tonneaux au milieu des lignes droites</a:t>
            </a:r>
            <a:r>
              <a:rPr lang="de-DE" altLang="de-DE" sz="1600" b="1" dirty="0">
                <a:solidFill>
                  <a:srgbClr val="0000FF"/>
                </a:solidFill>
              </a:rPr>
              <a:t>.</a:t>
            </a:r>
          </a:p>
        </p:txBody>
      </p:sp>
      <p:sp>
        <p:nvSpPr>
          <p:cNvPr id="163" name="Text Box 101">
            <a:extLst>
              <a:ext uri="{FF2B5EF4-FFF2-40B4-BE49-F238E27FC236}">
                <a16:creationId xmlns:a16="http://schemas.microsoft.com/office/drawing/2014/main" id="{5B659A93-DF1D-414E-A13D-7444959071BA}"/>
              </a:ext>
            </a:extLst>
          </p:cNvPr>
          <p:cNvSpPr txBox="1">
            <a:spLocks noChangeArrowheads="1"/>
          </p:cNvSpPr>
          <p:nvPr/>
        </p:nvSpPr>
        <p:spPr bwMode="auto">
          <a:xfrm>
            <a:off x="5786606" y="3838276"/>
            <a:ext cx="3133276"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grpSp>
        <p:nvGrpSpPr>
          <p:cNvPr id="164" name="Group 103">
            <a:extLst>
              <a:ext uri="{FF2B5EF4-FFF2-40B4-BE49-F238E27FC236}">
                <a16:creationId xmlns:a16="http://schemas.microsoft.com/office/drawing/2014/main" id="{3D22DDF1-71C3-4F8D-877B-D53F59A3530B}"/>
              </a:ext>
            </a:extLst>
          </p:cNvPr>
          <p:cNvGrpSpPr>
            <a:grpSpLocks/>
          </p:cNvGrpSpPr>
          <p:nvPr/>
        </p:nvGrpSpPr>
        <p:grpSpPr bwMode="auto">
          <a:xfrm>
            <a:off x="3431522" y="3773776"/>
            <a:ext cx="944563" cy="792163"/>
            <a:chOff x="907" y="2042"/>
            <a:chExt cx="595" cy="499"/>
          </a:xfrm>
        </p:grpSpPr>
        <p:grpSp>
          <p:nvGrpSpPr>
            <p:cNvPr id="165" name="Group 98">
              <a:extLst>
                <a:ext uri="{FF2B5EF4-FFF2-40B4-BE49-F238E27FC236}">
                  <a16:creationId xmlns:a16="http://schemas.microsoft.com/office/drawing/2014/main" id="{93239978-0043-4437-A4DC-480B2354D7B6}"/>
                </a:ext>
              </a:extLst>
            </p:cNvPr>
            <p:cNvGrpSpPr>
              <a:grpSpLocks/>
            </p:cNvGrpSpPr>
            <p:nvPr/>
          </p:nvGrpSpPr>
          <p:grpSpPr bwMode="auto">
            <a:xfrm>
              <a:off x="974" y="2042"/>
              <a:ext cx="528" cy="499"/>
              <a:chOff x="998" y="2042"/>
              <a:chExt cx="528" cy="499"/>
            </a:xfrm>
          </p:grpSpPr>
          <p:sp>
            <p:nvSpPr>
              <p:cNvPr id="167" name="Line 90">
                <a:extLst>
                  <a:ext uri="{FF2B5EF4-FFF2-40B4-BE49-F238E27FC236}">
                    <a16:creationId xmlns:a16="http://schemas.microsoft.com/office/drawing/2014/main" id="{388EA178-B3E7-498B-BFA1-A2667F46EECC}"/>
                  </a:ext>
                </a:extLst>
              </p:cNvPr>
              <p:cNvSpPr>
                <a:spLocks noChangeShapeType="1"/>
              </p:cNvSpPr>
              <p:nvPr/>
            </p:nvSpPr>
            <p:spPr bwMode="auto">
              <a:xfrm>
                <a:off x="998" y="2541"/>
                <a:ext cx="528"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8" name="Line 91">
                <a:extLst>
                  <a:ext uri="{FF2B5EF4-FFF2-40B4-BE49-F238E27FC236}">
                    <a16:creationId xmlns:a16="http://schemas.microsoft.com/office/drawing/2014/main" id="{FB7C5ECD-4FF3-49D1-915A-4A82376EAF3E}"/>
                  </a:ext>
                </a:extLst>
              </p:cNvPr>
              <p:cNvSpPr>
                <a:spLocks noChangeShapeType="1"/>
              </p:cNvSpPr>
              <p:nvPr/>
            </p:nvSpPr>
            <p:spPr bwMode="auto">
              <a:xfrm>
                <a:off x="1034" y="2042"/>
                <a:ext cx="468" cy="464"/>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66" name="Text Box 92">
              <a:extLst>
                <a:ext uri="{FF2B5EF4-FFF2-40B4-BE49-F238E27FC236}">
                  <a16:creationId xmlns:a16="http://schemas.microsoft.com/office/drawing/2014/main" id="{DDAF665A-2C4B-4166-8F15-66F8926038B1}"/>
                </a:ext>
              </a:extLst>
            </p:cNvPr>
            <p:cNvSpPr txBox="1">
              <a:spLocks noChangeArrowheads="1"/>
            </p:cNvSpPr>
            <p:nvPr/>
          </p:nvSpPr>
          <p:spPr bwMode="auto">
            <a:xfrm>
              <a:off x="907" y="2237"/>
              <a:ext cx="3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sp>
        <p:nvSpPr>
          <p:cNvPr id="169" name="Oval 385">
            <a:extLst>
              <a:ext uri="{FF2B5EF4-FFF2-40B4-BE49-F238E27FC236}">
                <a16:creationId xmlns:a16="http://schemas.microsoft.com/office/drawing/2014/main" id="{19820258-5586-41B1-A7FA-2972867609FC}"/>
              </a:ext>
            </a:extLst>
          </p:cNvPr>
          <p:cNvSpPr>
            <a:spLocks noChangeArrowheads="1"/>
          </p:cNvSpPr>
          <p:nvPr/>
        </p:nvSpPr>
        <p:spPr bwMode="auto">
          <a:xfrm>
            <a:off x="2990250" y="2291112"/>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70" name="Oval 385">
            <a:extLst>
              <a:ext uri="{FF2B5EF4-FFF2-40B4-BE49-F238E27FC236}">
                <a16:creationId xmlns:a16="http://schemas.microsoft.com/office/drawing/2014/main" id="{E33A8336-9C53-4B73-8405-0E16FE583293}"/>
              </a:ext>
            </a:extLst>
          </p:cNvPr>
          <p:cNvSpPr>
            <a:spLocks noChangeArrowheads="1"/>
          </p:cNvSpPr>
          <p:nvPr/>
        </p:nvSpPr>
        <p:spPr bwMode="auto">
          <a:xfrm>
            <a:off x="4112205" y="3409814"/>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71" name="Oval 385">
            <a:extLst>
              <a:ext uri="{FF2B5EF4-FFF2-40B4-BE49-F238E27FC236}">
                <a16:creationId xmlns:a16="http://schemas.microsoft.com/office/drawing/2014/main" id="{5CBF999B-DCFB-44C4-A91B-1E81847D516D}"/>
              </a:ext>
            </a:extLst>
          </p:cNvPr>
          <p:cNvSpPr>
            <a:spLocks noChangeArrowheads="1"/>
          </p:cNvSpPr>
          <p:nvPr/>
        </p:nvSpPr>
        <p:spPr bwMode="auto">
          <a:xfrm>
            <a:off x="5248819" y="2286926"/>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72" name="Oval 101">
            <a:extLst>
              <a:ext uri="{FF2B5EF4-FFF2-40B4-BE49-F238E27FC236}">
                <a16:creationId xmlns:a16="http://schemas.microsoft.com/office/drawing/2014/main" id="{665B97F4-3FE5-4069-ADFB-CC51E2D74874}"/>
              </a:ext>
            </a:extLst>
          </p:cNvPr>
          <p:cNvSpPr>
            <a:spLocks noChangeArrowheads="1"/>
          </p:cNvSpPr>
          <p:nvPr/>
        </p:nvSpPr>
        <p:spPr bwMode="auto">
          <a:xfrm>
            <a:off x="5414848" y="351085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3" name="Oval 385">
            <a:extLst>
              <a:ext uri="{FF2B5EF4-FFF2-40B4-BE49-F238E27FC236}">
                <a16:creationId xmlns:a16="http://schemas.microsoft.com/office/drawing/2014/main" id="{1B218988-8C3B-4497-9583-7058F2078EF9}"/>
              </a:ext>
            </a:extLst>
          </p:cNvPr>
          <p:cNvSpPr>
            <a:spLocks noChangeArrowheads="1"/>
          </p:cNvSpPr>
          <p:nvPr/>
        </p:nvSpPr>
        <p:spPr bwMode="auto">
          <a:xfrm>
            <a:off x="4027837" y="985186"/>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74" name="Oval 101">
            <a:extLst>
              <a:ext uri="{FF2B5EF4-FFF2-40B4-BE49-F238E27FC236}">
                <a16:creationId xmlns:a16="http://schemas.microsoft.com/office/drawing/2014/main" id="{A92AF786-9EEA-4CCE-8275-5401566F1702}"/>
              </a:ext>
            </a:extLst>
          </p:cNvPr>
          <p:cNvSpPr>
            <a:spLocks noChangeArrowheads="1"/>
          </p:cNvSpPr>
          <p:nvPr/>
        </p:nvSpPr>
        <p:spPr bwMode="auto">
          <a:xfrm>
            <a:off x="3008975" y="291614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5" name="Oval 101">
            <a:extLst>
              <a:ext uri="{FF2B5EF4-FFF2-40B4-BE49-F238E27FC236}">
                <a16:creationId xmlns:a16="http://schemas.microsoft.com/office/drawing/2014/main" id="{E4CFC922-D168-4844-BFE5-69AE2572C587}"/>
              </a:ext>
            </a:extLst>
          </p:cNvPr>
          <p:cNvSpPr>
            <a:spLocks noChangeArrowheads="1"/>
          </p:cNvSpPr>
          <p:nvPr/>
        </p:nvSpPr>
        <p:spPr bwMode="auto">
          <a:xfrm>
            <a:off x="3035605" y="226180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5" name="Oval 101">
            <a:extLst>
              <a:ext uri="{FF2B5EF4-FFF2-40B4-BE49-F238E27FC236}">
                <a16:creationId xmlns:a16="http://schemas.microsoft.com/office/drawing/2014/main" id="{E3BC2DAE-6B42-4576-A850-61D6280B92F2}"/>
              </a:ext>
            </a:extLst>
          </p:cNvPr>
          <p:cNvSpPr>
            <a:spLocks noChangeArrowheads="1"/>
          </p:cNvSpPr>
          <p:nvPr/>
        </p:nvSpPr>
        <p:spPr bwMode="auto">
          <a:xfrm>
            <a:off x="3594822" y="168692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6" name="Oval 101">
            <a:extLst>
              <a:ext uri="{FF2B5EF4-FFF2-40B4-BE49-F238E27FC236}">
                <a16:creationId xmlns:a16="http://schemas.microsoft.com/office/drawing/2014/main" id="{EF321263-2FBF-4575-9951-3CBC3449DC58}"/>
              </a:ext>
            </a:extLst>
          </p:cNvPr>
          <p:cNvSpPr>
            <a:spLocks noChangeArrowheads="1"/>
          </p:cNvSpPr>
          <p:nvPr/>
        </p:nvSpPr>
        <p:spPr bwMode="auto">
          <a:xfrm>
            <a:off x="4768905" y="103538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7" name="Oval 101">
            <a:extLst>
              <a:ext uri="{FF2B5EF4-FFF2-40B4-BE49-F238E27FC236}">
                <a16:creationId xmlns:a16="http://schemas.microsoft.com/office/drawing/2014/main" id="{D1812BCF-A935-4BDE-8675-5DC38292D9AF}"/>
              </a:ext>
            </a:extLst>
          </p:cNvPr>
          <p:cNvSpPr>
            <a:spLocks noChangeArrowheads="1"/>
          </p:cNvSpPr>
          <p:nvPr/>
        </p:nvSpPr>
        <p:spPr bwMode="auto">
          <a:xfrm>
            <a:off x="4471500" y="102989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9" name="Oval 101">
            <a:extLst>
              <a:ext uri="{FF2B5EF4-FFF2-40B4-BE49-F238E27FC236}">
                <a16:creationId xmlns:a16="http://schemas.microsoft.com/office/drawing/2014/main" id="{556A8967-BB41-4124-8F7F-286D6DA2C687}"/>
              </a:ext>
            </a:extLst>
          </p:cNvPr>
          <p:cNvSpPr>
            <a:spLocks noChangeArrowheads="1"/>
          </p:cNvSpPr>
          <p:nvPr/>
        </p:nvSpPr>
        <p:spPr bwMode="auto">
          <a:xfrm>
            <a:off x="4843557" y="403661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0" name="Oval 101">
            <a:extLst>
              <a:ext uri="{FF2B5EF4-FFF2-40B4-BE49-F238E27FC236}">
                <a16:creationId xmlns:a16="http://schemas.microsoft.com/office/drawing/2014/main" id="{734D5D27-C149-416A-8111-2701073C6D4C}"/>
              </a:ext>
            </a:extLst>
          </p:cNvPr>
          <p:cNvSpPr>
            <a:spLocks noChangeArrowheads="1"/>
          </p:cNvSpPr>
          <p:nvPr/>
        </p:nvSpPr>
        <p:spPr bwMode="auto">
          <a:xfrm>
            <a:off x="4060952" y="402194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3" name="Oval 101">
            <a:extLst>
              <a:ext uri="{FF2B5EF4-FFF2-40B4-BE49-F238E27FC236}">
                <a16:creationId xmlns:a16="http://schemas.microsoft.com/office/drawing/2014/main" id="{B94C5C86-0C37-43E9-8F14-AA17C883E254}"/>
              </a:ext>
            </a:extLst>
          </p:cNvPr>
          <p:cNvSpPr>
            <a:spLocks noChangeArrowheads="1"/>
          </p:cNvSpPr>
          <p:nvPr/>
        </p:nvSpPr>
        <p:spPr bwMode="auto">
          <a:xfrm>
            <a:off x="5936327" y="229682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4" name="Oval 101">
            <a:extLst>
              <a:ext uri="{FF2B5EF4-FFF2-40B4-BE49-F238E27FC236}">
                <a16:creationId xmlns:a16="http://schemas.microsoft.com/office/drawing/2014/main" id="{135E5B4A-3EB2-4445-8A64-D64C6CF94245}"/>
              </a:ext>
            </a:extLst>
          </p:cNvPr>
          <p:cNvSpPr>
            <a:spLocks noChangeArrowheads="1"/>
          </p:cNvSpPr>
          <p:nvPr/>
        </p:nvSpPr>
        <p:spPr bwMode="auto">
          <a:xfrm>
            <a:off x="5957990" y="297358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5" name="Oval 101">
            <a:extLst>
              <a:ext uri="{FF2B5EF4-FFF2-40B4-BE49-F238E27FC236}">
                <a16:creationId xmlns:a16="http://schemas.microsoft.com/office/drawing/2014/main" id="{61EFF569-90E5-416D-BD2E-B60849E6DCC9}"/>
              </a:ext>
            </a:extLst>
          </p:cNvPr>
          <p:cNvSpPr>
            <a:spLocks noChangeArrowheads="1"/>
          </p:cNvSpPr>
          <p:nvPr/>
        </p:nvSpPr>
        <p:spPr bwMode="auto">
          <a:xfrm>
            <a:off x="4465146" y="87719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6" name="Oval 101">
            <a:extLst>
              <a:ext uri="{FF2B5EF4-FFF2-40B4-BE49-F238E27FC236}">
                <a16:creationId xmlns:a16="http://schemas.microsoft.com/office/drawing/2014/main" id="{04C2A917-AF73-4919-BD61-9299C9DAACAE}"/>
              </a:ext>
            </a:extLst>
          </p:cNvPr>
          <p:cNvSpPr>
            <a:spLocks noChangeArrowheads="1"/>
          </p:cNvSpPr>
          <p:nvPr/>
        </p:nvSpPr>
        <p:spPr bwMode="auto">
          <a:xfrm>
            <a:off x="4226052" y="117593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 name="Text Box 540">
            <a:extLst>
              <a:ext uri="{FF2B5EF4-FFF2-40B4-BE49-F238E27FC236}">
                <a16:creationId xmlns:a16="http://schemas.microsoft.com/office/drawing/2014/main" id="{75191E07-1706-C236-EF9E-89EEE6BEDE70}"/>
              </a:ext>
            </a:extLst>
          </p:cNvPr>
          <p:cNvSpPr txBox="1">
            <a:spLocks noChangeArrowheads="1"/>
          </p:cNvSpPr>
          <p:nvPr/>
        </p:nvSpPr>
        <p:spPr bwMode="auto">
          <a:xfrm>
            <a:off x="3140445" y="1213646"/>
            <a:ext cx="3758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sp>
        <p:nvSpPr>
          <p:cNvPr id="3" name="Text Box 540">
            <a:extLst>
              <a:ext uri="{FF2B5EF4-FFF2-40B4-BE49-F238E27FC236}">
                <a16:creationId xmlns:a16="http://schemas.microsoft.com/office/drawing/2014/main" id="{9142AC30-7830-F8E7-52B9-E5FE5A551090}"/>
              </a:ext>
            </a:extLst>
          </p:cNvPr>
          <p:cNvSpPr txBox="1">
            <a:spLocks noChangeArrowheads="1"/>
          </p:cNvSpPr>
          <p:nvPr/>
        </p:nvSpPr>
        <p:spPr bwMode="auto">
          <a:xfrm>
            <a:off x="5416995" y="3904751"/>
            <a:ext cx="3107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grpSp>
        <p:nvGrpSpPr>
          <p:cNvPr id="4" name="Gruppieren 147">
            <a:extLst>
              <a:ext uri="{FF2B5EF4-FFF2-40B4-BE49-F238E27FC236}">
                <a16:creationId xmlns:a16="http://schemas.microsoft.com/office/drawing/2014/main" id="{7DDF6CD8-D3B2-D866-B31C-0F39F7DFC77A}"/>
              </a:ext>
            </a:extLst>
          </p:cNvPr>
          <p:cNvGrpSpPr/>
          <p:nvPr/>
        </p:nvGrpSpPr>
        <p:grpSpPr>
          <a:xfrm rot="15235034" flipV="1">
            <a:off x="3628753" y="1227239"/>
            <a:ext cx="363957" cy="701627"/>
            <a:chOff x="5307286" y="2854589"/>
            <a:chExt cx="363957" cy="701627"/>
          </a:xfrm>
        </p:grpSpPr>
        <p:sp>
          <p:nvSpPr>
            <p:cNvPr id="5" name="Arc 153">
              <a:extLst>
                <a:ext uri="{FF2B5EF4-FFF2-40B4-BE49-F238E27FC236}">
                  <a16:creationId xmlns:a16="http://schemas.microsoft.com/office/drawing/2014/main" id="{9471E209-BF16-2B7D-4F73-896985DD8360}"/>
                </a:ext>
              </a:extLst>
            </p:cNvPr>
            <p:cNvSpPr>
              <a:spLocks/>
            </p:cNvSpPr>
            <p:nvPr/>
          </p:nvSpPr>
          <p:spPr bwMode="auto">
            <a:xfrm rot="15841320" flipH="1">
              <a:off x="5081951" y="3079924"/>
              <a:ext cx="673687" cy="223017"/>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 name="AutoShape 154">
              <a:extLst>
                <a:ext uri="{FF2B5EF4-FFF2-40B4-BE49-F238E27FC236}">
                  <a16:creationId xmlns:a16="http://schemas.microsoft.com/office/drawing/2014/main" id="{060C053A-5527-AC30-96D4-9D27894E6B97}"/>
                </a:ext>
              </a:extLst>
            </p:cNvPr>
            <p:cNvSpPr>
              <a:spLocks noChangeArrowheads="1"/>
            </p:cNvSpPr>
            <p:nvPr/>
          </p:nvSpPr>
          <p:spPr bwMode="auto">
            <a:xfrm rot="5041320">
              <a:off x="5575858" y="3460832"/>
              <a:ext cx="88643" cy="102126"/>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7" name="Gruppieren 177">
            <a:extLst>
              <a:ext uri="{FF2B5EF4-FFF2-40B4-BE49-F238E27FC236}">
                <a16:creationId xmlns:a16="http://schemas.microsoft.com/office/drawing/2014/main" id="{E1AD1FBF-B1F7-2400-A5B2-2F3CA1ECDCEF}"/>
              </a:ext>
            </a:extLst>
          </p:cNvPr>
          <p:cNvGrpSpPr/>
          <p:nvPr/>
        </p:nvGrpSpPr>
        <p:grpSpPr>
          <a:xfrm rot="5025012" flipV="1">
            <a:off x="5145286" y="3441481"/>
            <a:ext cx="363957" cy="701627"/>
            <a:chOff x="5307286" y="2854589"/>
            <a:chExt cx="363957" cy="701627"/>
          </a:xfrm>
        </p:grpSpPr>
        <p:sp>
          <p:nvSpPr>
            <p:cNvPr id="8" name="Arc 153">
              <a:extLst>
                <a:ext uri="{FF2B5EF4-FFF2-40B4-BE49-F238E27FC236}">
                  <a16:creationId xmlns:a16="http://schemas.microsoft.com/office/drawing/2014/main" id="{7C7CEFF0-A7E8-1FB5-0526-D18C7B87B9AC}"/>
                </a:ext>
              </a:extLst>
            </p:cNvPr>
            <p:cNvSpPr>
              <a:spLocks/>
            </p:cNvSpPr>
            <p:nvPr/>
          </p:nvSpPr>
          <p:spPr bwMode="auto">
            <a:xfrm rot="15841320" flipH="1">
              <a:off x="5081951" y="3079924"/>
              <a:ext cx="673687" cy="223017"/>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 name="AutoShape 154">
              <a:extLst>
                <a:ext uri="{FF2B5EF4-FFF2-40B4-BE49-F238E27FC236}">
                  <a16:creationId xmlns:a16="http://schemas.microsoft.com/office/drawing/2014/main" id="{258802C6-A9DB-D7AB-5016-7887583EB764}"/>
                </a:ext>
              </a:extLst>
            </p:cNvPr>
            <p:cNvSpPr>
              <a:spLocks noChangeArrowheads="1"/>
            </p:cNvSpPr>
            <p:nvPr/>
          </p:nvSpPr>
          <p:spPr bwMode="auto">
            <a:xfrm rot="5041320">
              <a:off x="5575858" y="3460832"/>
              <a:ext cx="88643" cy="102126"/>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Tree>
    <p:extLst>
      <p:ext uri="{BB962C8B-B14F-4D97-AF65-F5344CB8AC3E}">
        <p14:creationId xmlns:p14="http://schemas.microsoft.com/office/powerpoint/2010/main" val="415540439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1000"/>
                                        <p:tgtEl>
                                          <p:spTgt spid="16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blinds(horizontal)">
                                      <p:cBhvr>
                                        <p:cTn id="11" dur="500"/>
                                        <p:tgtEl>
                                          <p:spTgt spid="16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blinds(horizontal)">
                                      <p:cBhvr>
                                        <p:cTn id="15" dur="1000"/>
                                        <p:tgtEl>
                                          <p:spTgt spid="163"/>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blinds(horizontal)">
                                      <p:cBhvr>
                                        <p:cTn id="19" dur="2000"/>
                                        <p:tgtEl>
                                          <p:spTgt spid="161"/>
                                        </p:tgtEl>
                                      </p:cBhvr>
                                    </p:animEffect>
                                  </p:childTnLst>
                                </p:cTn>
                              </p:par>
                            </p:childTnLst>
                          </p:cTn>
                        </p:par>
                        <p:par>
                          <p:cTn id="20" fill="hold">
                            <p:stCondLst>
                              <p:cond delay="4500"/>
                            </p:stCondLst>
                            <p:childTnLst>
                              <p:par>
                                <p:cTn id="21" presetID="3" presetClass="entr" presetSubtype="10" fill="hold" nodeType="after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blinds(horizontal)">
                                      <p:cBhvr>
                                        <p:cTn id="23" dur="2000"/>
                                        <p:tgtEl>
                                          <p:spTgt spid="169"/>
                                        </p:tgtEl>
                                      </p:cBhvr>
                                    </p:animEffect>
                                  </p:childTnLst>
                                </p:cTn>
                              </p:par>
                            </p:childTnLst>
                          </p:cTn>
                        </p:par>
                        <p:par>
                          <p:cTn id="24" fill="hold">
                            <p:stCondLst>
                              <p:cond delay="6500"/>
                            </p:stCondLst>
                            <p:childTnLst>
                              <p:par>
                                <p:cTn id="25" presetID="3" presetClass="entr" presetSubtype="10" fill="hold" nodeType="after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blinds(horizontal)">
                                      <p:cBhvr>
                                        <p:cTn id="27" dur="2000"/>
                                        <p:tgtEl>
                                          <p:spTgt spid="170"/>
                                        </p:tgtEl>
                                      </p:cBhvr>
                                    </p:animEffect>
                                  </p:childTnLst>
                                </p:cTn>
                              </p:par>
                            </p:childTnLst>
                          </p:cTn>
                        </p:par>
                        <p:par>
                          <p:cTn id="28" fill="hold">
                            <p:stCondLst>
                              <p:cond delay="8500"/>
                            </p:stCondLst>
                            <p:childTnLst>
                              <p:par>
                                <p:cTn id="29" presetID="3" presetClass="entr" presetSubtype="10" fill="hold" nodeType="afterEffect">
                                  <p:stCondLst>
                                    <p:cond delay="0"/>
                                  </p:stCondLst>
                                  <p:childTnLst>
                                    <p:set>
                                      <p:cBhvr>
                                        <p:cTn id="30" dur="1" fill="hold">
                                          <p:stCondLst>
                                            <p:cond delay="0"/>
                                          </p:stCondLst>
                                        </p:cTn>
                                        <p:tgtEl>
                                          <p:spTgt spid="171"/>
                                        </p:tgtEl>
                                        <p:attrNameLst>
                                          <p:attrName>style.visibility</p:attrName>
                                        </p:attrNameLst>
                                      </p:cBhvr>
                                      <p:to>
                                        <p:strVal val="visible"/>
                                      </p:to>
                                    </p:set>
                                    <p:animEffect transition="in" filter="blinds(horizontal)">
                                      <p:cBhvr>
                                        <p:cTn id="31" dur="2000"/>
                                        <p:tgtEl>
                                          <p:spTgt spid="171"/>
                                        </p:tgtEl>
                                      </p:cBhvr>
                                    </p:animEffect>
                                  </p:childTnLst>
                                </p:cTn>
                              </p:par>
                            </p:childTnLst>
                          </p:cTn>
                        </p:par>
                        <p:par>
                          <p:cTn id="32" fill="hold">
                            <p:stCondLst>
                              <p:cond delay="10500"/>
                            </p:stCondLst>
                            <p:childTnLst>
                              <p:par>
                                <p:cTn id="33" presetID="3" presetClass="entr" presetSubtype="10" fill="hold" nodeType="after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blinds(horizontal)">
                                      <p:cBhvr>
                                        <p:cTn id="35" dur="2000"/>
                                        <p:tgtEl>
                                          <p:spTgt spid="173"/>
                                        </p:tgtEl>
                                      </p:cBhvr>
                                    </p:animEffect>
                                  </p:childTnLst>
                                </p:cTn>
                              </p:par>
                            </p:childTnLst>
                          </p:cTn>
                        </p:par>
                        <p:par>
                          <p:cTn id="36" fill="hold">
                            <p:stCondLst>
                              <p:cond delay="12500"/>
                            </p:stCondLst>
                            <p:childTnLst>
                              <p:par>
                                <p:cTn id="37" presetID="3" presetClass="entr" presetSubtype="1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par>
                          <p:cTn id="40" fill="hold">
                            <p:stCondLst>
                              <p:cond delay="13000"/>
                            </p:stCondLst>
                            <p:childTnLst>
                              <p:par>
                                <p:cTn id="41" presetID="3" presetClass="entr" presetSubtype="1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utoUpdateAnimBg="0"/>
      <p:bldP spid="163"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9">
            <a:extLst>
              <a:ext uri="{FF2B5EF4-FFF2-40B4-BE49-F238E27FC236}">
                <a16:creationId xmlns:a16="http://schemas.microsoft.com/office/drawing/2014/main" id="{7BD00839-59FA-4673-AD53-7F67555429E3}"/>
              </a:ext>
            </a:extLst>
          </p:cNvPr>
          <p:cNvSpPr txBox="1">
            <a:spLocks noChangeArrowheads="1"/>
          </p:cNvSpPr>
          <p:nvPr/>
        </p:nvSpPr>
        <p:spPr bwMode="auto">
          <a:xfrm>
            <a:off x="407988" y="6488113"/>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P-27.08.01</a:t>
            </a:r>
            <a:endParaRPr lang="de-DE" altLang="de-DE" dirty="0"/>
          </a:p>
        </p:txBody>
      </p:sp>
      <p:sp>
        <p:nvSpPr>
          <p:cNvPr id="24579" name="Text Box 401">
            <a:extLst>
              <a:ext uri="{FF2B5EF4-FFF2-40B4-BE49-F238E27FC236}">
                <a16:creationId xmlns:a16="http://schemas.microsoft.com/office/drawing/2014/main" id="{63311D2E-09FC-493E-A2AA-579FF51516D9}"/>
              </a:ext>
            </a:extLst>
          </p:cNvPr>
          <p:cNvSpPr txBox="1">
            <a:spLocks noChangeArrowheads="1"/>
          </p:cNvSpPr>
          <p:nvPr/>
        </p:nvSpPr>
        <p:spPr bwMode="auto">
          <a:xfrm>
            <a:off x="1425745" y="292100"/>
            <a:ext cx="7978228" cy="3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P-27.08 </a:t>
            </a:r>
            <a:r>
              <a:rPr lang="fr-FR" sz="2000" b="1" noProof="0" dirty="0"/>
              <a:t>Demi huit cubain départ haut avec deux demi-tonneaux.</a:t>
            </a:r>
            <a:endParaRPr lang="de-DE" sz="2000" dirty="0"/>
          </a:p>
        </p:txBody>
      </p:sp>
      <p:sp>
        <p:nvSpPr>
          <p:cNvPr id="24580" name="Text Box 402">
            <a:extLst>
              <a:ext uri="{FF2B5EF4-FFF2-40B4-BE49-F238E27FC236}">
                <a16:creationId xmlns:a16="http://schemas.microsoft.com/office/drawing/2014/main" id="{261A1DC9-0CD4-4335-A7D8-248CDCDB69BD}"/>
              </a:ext>
            </a:extLst>
          </p:cNvPr>
          <p:cNvSpPr txBox="1">
            <a:spLocks noChangeArrowheads="1"/>
          </p:cNvSpPr>
          <p:nvPr/>
        </p:nvSpPr>
        <p:spPr bwMode="auto">
          <a:xfrm>
            <a:off x="1636712" y="4985845"/>
            <a:ext cx="4299661" cy="127419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dos, le modèle exécute 5/8 de boucle tirée pour prendre une trajectoire ascendante à 45°, exécute deux demi-tonneaux consécutifs en sens opposés, exécute 1/8 de boucle poussée , sortie en vol normal.</a:t>
            </a:r>
          </a:p>
        </p:txBody>
      </p:sp>
      <p:grpSp>
        <p:nvGrpSpPr>
          <p:cNvPr id="3" name="Gruppieren 2">
            <a:extLst>
              <a:ext uri="{FF2B5EF4-FFF2-40B4-BE49-F238E27FC236}">
                <a16:creationId xmlns:a16="http://schemas.microsoft.com/office/drawing/2014/main" id="{C20AB277-E37A-4B0E-93F9-6A02BA138BB8}"/>
              </a:ext>
            </a:extLst>
          </p:cNvPr>
          <p:cNvGrpSpPr/>
          <p:nvPr/>
        </p:nvGrpSpPr>
        <p:grpSpPr>
          <a:xfrm>
            <a:off x="1347788" y="1170504"/>
            <a:ext cx="4588589" cy="2146488"/>
            <a:chOff x="1347788" y="1170504"/>
            <a:chExt cx="4588589" cy="2146488"/>
          </a:xfrm>
        </p:grpSpPr>
        <p:grpSp>
          <p:nvGrpSpPr>
            <p:cNvPr id="170" name="Group 547">
              <a:extLst>
                <a:ext uri="{FF2B5EF4-FFF2-40B4-BE49-F238E27FC236}">
                  <a16:creationId xmlns:a16="http://schemas.microsoft.com/office/drawing/2014/main" id="{A2098CD6-DB87-4DD7-85C3-9A9FA7C77379}"/>
                </a:ext>
              </a:extLst>
            </p:cNvPr>
            <p:cNvGrpSpPr>
              <a:grpSpLocks/>
            </p:cNvGrpSpPr>
            <p:nvPr/>
          </p:nvGrpSpPr>
          <p:grpSpPr bwMode="auto">
            <a:xfrm rot="4386941" flipH="1">
              <a:off x="2993799" y="2447489"/>
              <a:ext cx="695926" cy="253309"/>
              <a:chOff x="4875" y="7237"/>
              <a:chExt cx="4230" cy="1883"/>
            </a:xfrm>
          </p:grpSpPr>
          <p:sp>
            <p:nvSpPr>
              <p:cNvPr id="171" name="Arc 548">
                <a:extLst>
                  <a:ext uri="{FF2B5EF4-FFF2-40B4-BE49-F238E27FC236}">
                    <a16:creationId xmlns:a16="http://schemas.microsoft.com/office/drawing/2014/main" id="{B4445A25-9479-4D6D-B6DC-E36103BE5F5A}"/>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2" name="AutoShape 549">
                <a:extLst>
                  <a:ext uri="{FF2B5EF4-FFF2-40B4-BE49-F238E27FC236}">
                    <a16:creationId xmlns:a16="http://schemas.microsoft.com/office/drawing/2014/main" id="{EB001685-8FFE-488B-A9AB-BF79CF4AB913}"/>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156" name="Arc 444">
              <a:extLst>
                <a:ext uri="{FF2B5EF4-FFF2-40B4-BE49-F238E27FC236}">
                  <a16:creationId xmlns:a16="http://schemas.microsoft.com/office/drawing/2014/main" id="{A7B47D6C-2F42-48BF-A31D-5C5429CDC0F0}"/>
                </a:ext>
              </a:extLst>
            </p:cNvPr>
            <p:cNvSpPr>
              <a:spLocks/>
            </p:cNvSpPr>
            <p:nvPr/>
          </p:nvSpPr>
          <p:spPr bwMode="auto">
            <a:xfrm flipH="1">
              <a:off x="3998944" y="1497011"/>
              <a:ext cx="609105" cy="690563"/>
            </a:xfrm>
            <a:custGeom>
              <a:avLst/>
              <a:gdLst>
                <a:gd name="G0" fmla="+- 0 0 0"/>
                <a:gd name="G1" fmla="+- 21557 0 0"/>
                <a:gd name="G2" fmla="+- 21600 0 0"/>
                <a:gd name="T0" fmla="*/ 1359 w 17312"/>
                <a:gd name="T1" fmla="*/ 0 h 21557"/>
                <a:gd name="T2" fmla="*/ 17312 w 17312"/>
                <a:gd name="T3" fmla="*/ 8639 h 21557"/>
                <a:gd name="T4" fmla="*/ 0 w 17312"/>
                <a:gd name="T5" fmla="*/ 21557 h 21557"/>
              </a:gdLst>
              <a:ahLst/>
              <a:cxnLst>
                <a:cxn ang="0">
                  <a:pos x="T0" y="T1"/>
                </a:cxn>
                <a:cxn ang="0">
                  <a:pos x="T2" y="T3"/>
                </a:cxn>
                <a:cxn ang="0">
                  <a:pos x="T4" y="T5"/>
                </a:cxn>
              </a:cxnLst>
              <a:rect l="0" t="0" r="r" b="b"/>
              <a:pathLst>
                <a:path w="17312" h="21557" fill="none" extrusionOk="0">
                  <a:moveTo>
                    <a:pt x="1359" y="-1"/>
                  </a:moveTo>
                  <a:cubicBezTo>
                    <a:pt x="7686" y="398"/>
                    <a:pt x="13519" y="3557"/>
                    <a:pt x="17311" y="8639"/>
                  </a:cubicBezTo>
                </a:path>
                <a:path w="17312" h="21557" stroke="0" extrusionOk="0">
                  <a:moveTo>
                    <a:pt x="1359" y="-1"/>
                  </a:moveTo>
                  <a:cubicBezTo>
                    <a:pt x="7686" y="398"/>
                    <a:pt x="13519" y="3557"/>
                    <a:pt x="17311" y="8639"/>
                  </a:cubicBezTo>
                  <a:lnTo>
                    <a:pt x="0" y="21557"/>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7" name="Line 445">
              <a:extLst>
                <a:ext uri="{FF2B5EF4-FFF2-40B4-BE49-F238E27FC236}">
                  <a16:creationId xmlns:a16="http://schemas.microsoft.com/office/drawing/2014/main" id="{F172639A-FB2A-4967-B36A-E36360C9B111}"/>
                </a:ext>
              </a:extLst>
            </p:cNvPr>
            <p:cNvSpPr>
              <a:spLocks noChangeShapeType="1"/>
            </p:cNvSpPr>
            <p:nvPr/>
          </p:nvSpPr>
          <p:spPr bwMode="auto">
            <a:xfrm flipH="1" flipV="1">
              <a:off x="4565750" y="1492249"/>
              <a:ext cx="946086"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8" name="Line 446">
              <a:extLst>
                <a:ext uri="{FF2B5EF4-FFF2-40B4-BE49-F238E27FC236}">
                  <a16:creationId xmlns:a16="http://schemas.microsoft.com/office/drawing/2014/main" id="{7BF83F12-0474-4EE0-8D18-1E0A8C234335}"/>
                </a:ext>
              </a:extLst>
            </p:cNvPr>
            <p:cNvSpPr>
              <a:spLocks noChangeShapeType="1"/>
            </p:cNvSpPr>
            <p:nvPr/>
          </p:nvSpPr>
          <p:spPr bwMode="auto">
            <a:xfrm flipH="1">
              <a:off x="2917056" y="1776052"/>
              <a:ext cx="1078624" cy="11892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9" name="Line 447">
              <a:extLst>
                <a:ext uri="{FF2B5EF4-FFF2-40B4-BE49-F238E27FC236}">
                  <a16:creationId xmlns:a16="http://schemas.microsoft.com/office/drawing/2014/main" id="{736FE857-3669-4B2A-A5C8-7FC88BFB5F8F}"/>
                </a:ext>
              </a:extLst>
            </p:cNvPr>
            <p:cNvSpPr>
              <a:spLocks noChangeShapeType="1"/>
            </p:cNvSpPr>
            <p:nvPr/>
          </p:nvSpPr>
          <p:spPr bwMode="auto">
            <a:xfrm flipH="1" flipV="1">
              <a:off x="2221058" y="1350054"/>
              <a:ext cx="26775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0" name="Arc 448">
              <a:extLst>
                <a:ext uri="{FF2B5EF4-FFF2-40B4-BE49-F238E27FC236}">
                  <a16:creationId xmlns:a16="http://schemas.microsoft.com/office/drawing/2014/main" id="{F2158562-7AEF-4075-8CE0-93EA5437212D}"/>
                </a:ext>
              </a:extLst>
            </p:cNvPr>
            <p:cNvSpPr>
              <a:spLocks/>
            </p:cNvSpPr>
            <p:nvPr/>
          </p:nvSpPr>
          <p:spPr bwMode="auto">
            <a:xfrm flipH="1" flipV="1">
              <a:off x="1492373" y="1350960"/>
              <a:ext cx="1436408" cy="1814513"/>
            </a:xfrm>
            <a:custGeom>
              <a:avLst/>
              <a:gdLst>
                <a:gd name="G0" fmla="+- 13677 0 0"/>
                <a:gd name="G1" fmla="+- 21600 0 0"/>
                <a:gd name="G2" fmla="+- 21600 0 0"/>
                <a:gd name="T0" fmla="*/ 0 w 35277"/>
                <a:gd name="T1" fmla="*/ 4881 h 42925"/>
                <a:gd name="T2" fmla="*/ 17111 w 35277"/>
                <a:gd name="T3" fmla="*/ 42925 h 42925"/>
                <a:gd name="T4" fmla="*/ 13677 w 35277"/>
                <a:gd name="T5" fmla="*/ 21600 h 42925"/>
              </a:gdLst>
              <a:ahLst/>
              <a:cxnLst>
                <a:cxn ang="0">
                  <a:pos x="T0" y="T1"/>
                </a:cxn>
                <a:cxn ang="0">
                  <a:pos x="T2" y="T3"/>
                </a:cxn>
                <a:cxn ang="0">
                  <a:pos x="T4" y="T5"/>
                </a:cxn>
              </a:cxnLst>
              <a:rect l="0" t="0" r="r" b="b"/>
              <a:pathLst>
                <a:path w="35277" h="42925" fill="none" extrusionOk="0">
                  <a:moveTo>
                    <a:pt x="0" y="4881"/>
                  </a:moveTo>
                  <a:cubicBezTo>
                    <a:pt x="3859" y="1724"/>
                    <a:pt x="8691" y="0"/>
                    <a:pt x="13677" y="0"/>
                  </a:cubicBezTo>
                  <a:cubicBezTo>
                    <a:pt x="25606" y="0"/>
                    <a:pt x="35277" y="9670"/>
                    <a:pt x="35277" y="21600"/>
                  </a:cubicBezTo>
                  <a:cubicBezTo>
                    <a:pt x="35277" y="32203"/>
                    <a:pt x="27579" y="41239"/>
                    <a:pt x="17111" y="42925"/>
                  </a:cubicBezTo>
                </a:path>
                <a:path w="35277" h="42925" stroke="0" extrusionOk="0">
                  <a:moveTo>
                    <a:pt x="0" y="4881"/>
                  </a:moveTo>
                  <a:cubicBezTo>
                    <a:pt x="3859" y="1724"/>
                    <a:pt x="8691" y="0"/>
                    <a:pt x="13677" y="0"/>
                  </a:cubicBezTo>
                  <a:cubicBezTo>
                    <a:pt x="25606" y="0"/>
                    <a:pt x="35277" y="9670"/>
                    <a:pt x="35277" y="21600"/>
                  </a:cubicBezTo>
                  <a:cubicBezTo>
                    <a:pt x="35277" y="32203"/>
                    <a:pt x="27579" y="41239"/>
                    <a:pt x="17111" y="42925"/>
                  </a:cubicBezTo>
                  <a:lnTo>
                    <a:pt x="13677"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161" name="Group 449">
              <a:extLst>
                <a:ext uri="{FF2B5EF4-FFF2-40B4-BE49-F238E27FC236}">
                  <a16:creationId xmlns:a16="http://schemas.microsoft.com/office/drawing/2014/main" id="{0A384936-FC52-4100-91F8-24EE84183A93}"/>
                </a:ext>
              </a:extLst>
            </p:cNvPr>
            <p:cNvGrpSpPr>
              <a:grpSpLocks/>
            </p:cNvGrpSpPr>
            <p:nvPr/>
          </p:nvGrpSpPr>
          <p:grpSpPr bwMode="auto">
            <a:xfrm rot="2325162" flipH="1" flipV="1">
              <a:off x="3019646" y="2499092"/>
              <a:ext cx="293688" cy="421579"/>
              <a:chOff x="2820" y="264"/>
              <a:chExt cx="420" cy="1452"/>
            </a:xfrm>
          </p:grpSpPr>
          <p:sp>
            <p:nvSpPr>
              <p:cNvPr id="245" name="Line 450">
                <a:extLst>
                  <a:ext uri="{FF2B5EF4-FFF2-40B4-BE49-F238E27FC236}">
                    <a16:creationId xmlns:a16="http://schemas.microsoft.com/office/drawing/2014/main" id="{3EDDE8BA-8D50-484D-BD06-2826D1DC547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6" name="Group 451">
                <a:extLst>
                  <a:ext uri="{FF2B5EF4-FFF2-40B4-BE49-F238E27FC236}">
                    <a16:creationId xmlns:a16="http://schemas.microsoft.com/office/drawing/2014/main" id="{2D710FA4-C1B2-48B4-841D-74F8942515A1}"/>
                  </a:ext>
                </a:extLst>
              </p:cNvPr>
              <p:cNvGrpSpPr>
                <a:grpSpLocks/>
              </p:cNvGrpSpPr>
              <p:nvPr/>
            </p:nvGrpSpPr>
            <p:grpSpPr bwMode="auto">
              <a:xfrm>
                <a:off x="2940" y="264"/>
                <a:ext cx="300" cy="1452"/>
                <a:chOff x="2940" y="264"/>
                <a:chExt cx="300" cy="1452"/>
              </a:xfrm>
            </p:grpSpPr>
            <p:grpSp>
              <p:nvGrpSpPr>
                <p:cNvPr id="247" name="Group 452">
                  <a:extLst>
                    <a:ext uri="{FF2B5EF4-FFF2-40B4-BE49-F238E27FC236}">
                      <a16:creationId xmlns:a16="http://schemas.microsoft.com/office/drawing/2014/main" id="{E826052E-80E1-4622-8458-B4980D711FD5}"/>
                    </a:ext>
                  </a:extLst>
                </p:cNvPr>
                <p:cNvGrpSpPr>
                  <a:grpSpLocks/>
                </p:cNvGrpSpPr>
                <p:nvPr/>
              </p:nvGrpSpPr>
              <p:grpSpPr bwMode="auto">
                <a:xfrm>
                  <a:off x="2940" y="264"/>
                  <a:ext cx="252" cy="1368"/>
                  <a:chOff x="3024" y="732"/>
                  <a:chExt cx="252" cy="1368"/>
                </a:xfrm>
              </p:grpSpPr>
              <p:grpSp>
                <p:nvGrpSpPr>
                  <p:cNvPr id="250" name="Group 453">
                    <a:extLst>
                      <a:ext uri="{FF2B5EF4-FFF2-40B4-BE49-F238E27FC236}">
                        <a16:creationId xmlns:a16="http://schemas.microsoft.com/office/drawing/2014/main" id="{A83D58D2-7822-4CEE-A5BB-9C01891E7D56}"/>
                      </a:ext>
                    </a:extLst>
                  </p:cNvPr>
                  <p:cNvGrpSpPr>
                    <a:grpSpLocks/>
                  </p:cNvGrpSpPr>
                  <p:nvPr/>
                </p:nvGrpSpPr>
                <p:grpSpPr bwMode="auto">
                  <a:xfrm>
                    <a:off x="3024" y="732"/>
                    <a:ext cx="252" cy="1368"/>
                    <a:chOff x="3168" y="1008"/>
                    <a:chExt cx="484" cy="2448"/>
                  </a:xfrm>
                </p:grpSpPr>
                <p:grpSp>
                  <p:nvGrpSpPr>
                    <p:cNvPr id="252" name="Group 454">
                      <a:extLst>
                        <a:ext uri="{FF2B5EF4-FFF2-40B4-BE49-F238E27FC236}">
                          <a16:creationId xmlns:a16="http://schemas.microsoft.com/office/drawing/2014/main" id="{5C5945FD-8FB8-4ADB-82E9-DF9E76AE8A7A}"/>
                        </a:ext>
                      </a:extLst>
                    </p:cNvPr>
                    <p:cNvGrpSpPr>
                      <a:grpSpLocks/>
                    </p:cNvGrpSpPr>
                    <p:nvPr/>
                  </p:nvGrpSpPr>
                  <p:grpSpPr bwMode="auto">
                    <a:xfrm>
                      <a:off x="3168" y="1008"/>
                      <a:ext cx="484" cy="2448"/>
                      <a:chOff x="2256" y="864"/>
                      <a:chExt cx="532" cy="2448"/>
                    </a:xfrm>
                  </p:grpSpPr>
                  <p:sp>
                    <p:nvSpPr>
                      <p:cNvPr id="255" name="Freeform 455">
                        <a:extLst>
                          <a:ext uri="{FF2B5EF4-FFF2-40B4-BE49-F238E27FC236}">
                            <a16:creationId xmlns:a16="http://schemas.microsoft.com/office/drawing/2014/main" id="{F0E3447F-F302-43DE-BC79-A3FD40B8FB17}"/>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56" name="Freeform 456">
                        <a:extLst>
                          <a:ext uri="{FF2B5EF4-FFF2-40B4-BE49-F238E27FC236}">
                            <a16:creationId xmlns:a16="http://schemas.microsoft.com/office/drawing/2014/main" id="{D1E203D6-E9D0-4112-86B2-0F1708B34964}"/>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3" name="Freeform 457">
                      <a:extLst>
                        <a:ext uri="{FF2B5EF4-FFF2-40B4-BE49-F238E27FC236}">
                          <a16:creationId xmlns:a16="http://schemas.microsoft.com/office/drawing/2014/main" id="{2EE3BF41-62D3-488A-B36C-74488F12601F}"/>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4" name="Freeform 458">
                      <a:extLst>
                        <a:ext uri="{FF2B5EF4-FFF2-40B4-BE49-F238E27FC236}">
                          <a16:creationId xmlns:a16="http://schemas.microsoft.com/office/drawing/2014/main" id="{276ABF0C-8192-49B4-BBCD-AAA5AE3A06D2}"/>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51" name="Line 459">
                    <a:extLst>
                      <a:ext uri="{FF2B5EF4-FFF2-40B4-BE49-F238E27FC236}">
                        <a16:creationId xmlns:a16="http://schemas.microsoft.com/office/drawing/2014/main" id="{8FB5F049-3218-4E73-BD2A-228A4F7560E8}"/>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8" name="AutoShape 460">
                  <a:extLst>
                    <a:ext uri="{FF2B5EF4-FFF2-40B4-BE49-F238E27FC236}">
                      <a16:creationId xmlns:a16="http://schemas.microsoft.com/office/drawing/2014/main" id="{850EAF0A-FCDB-473B-8840-F016ACBECF2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9" name="Line 461">
                  <a:extLst>
                    <a:ext uri="{FF2B5EF4-FFF2-40B4-BE49-F238E27FC236}">
                      <a16:creationId xmlns:a16="http://schemas.microsoft.com/office/drawing/2014/main" id="{5FDB0505-FA7E-415A-8B60-7695C48FF63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63" name="AutoShape 475">
              <a:extLst>
                <a:ext uri="{FF2B5EF4-FFF2-40B4-BE49-F238E27FC236}">
                  <a16:creationId xmlns:a16="http://schemas.microsoft.com/office/drawing/2014/main" id="{E644EC2B-CF9B-4A75-AFD8-3CD24B4BBE93}"/>
                </a:ext>
              </a:extLst>
            </p:cNvPr>
            <p:cNvSpPr>
              <a:spLocks noChangeArrowheads="1"/>
            </p:cNvSpPr>
            <p:nvPr/>
          </p:nvSpPr>
          <p:spPr bwMode="auto">
            <a:xfrm flipH="1" flipV="1">
              <a:off x="4036564" y="1246127"/>
              <a:ext cx="414529"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64" name="Group 476">
              <a:extLst>
                <a:ext uri="{FF2B5EF4-FFF2-40B4-BE49-F238E27FC236}">
                  <a16:creationId xmlns:a16="http://schemas.microsoft.com/office/drawing/2014/main" id="{930D0F87-8C6D-4105-A195-1BF59054BD6D}"/>
                </a:ext>
              </a:extLst>
            </p:cNvPr>
            <p:cNvGrpSpPr>
              <a:grpSpLocks/>
            </p:cNvGrpSpPr>
            <p:nvPr/>
          </p:nvGrpSpPr>
          <p:grpSpPr bwMode="auto">
            <a:xfrm rot="16200000" flipH="1" flipV="1">
              <a:off x="4628014" y="1108239"/>
              <a:ext cx="311150" cy="435679"/>
              <a:chOff x="2820" y="264"/>
              <a:chExt cx="420" cy="1452"/>
            </a:xfrm>
          </p:grpSpPr>
          <p:sp>
            <p:nvSpPr>
              <p:cNvPr id="221" name="Line 477">
                <a:extLst>
                  <a:ext uri="{FF2B5EF4-FFF2-40B4-BE49-F238E27FC236}">
                    <a16:creationId xmlns:a16="http://schemas.microsoft.com/office/drawing/2014/main" id="{CCA5AC6C-43C9-4B47-BA89-B91A68219AF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2" name="Group 478">
                <a:extLst>
                  <a:ext uri="{FF2B5EF4-FFF2-40B4-BE49-F238E27FC236}">
                    <a16:creationId xmlns:a16="http://schemas.microsoft.com/office/drawing/2014/main" id="{DA4CE9F4-32C3-4F0D-B869-6D744F2B8A76}"/>
                  </a:ext>
                </a:extLst>
              </p:cNvPr>
              <p:cNvGrpSpPr>
                <a:grpSpLocks/>
              </p:cNvGrpSpPr>
              <p:nvPr/>
            </p:nvGrpSpPr>
            <p:grpSpPr bwMode="auto">
              <a:xfrm>
                <a:off x="2940" y="264"/>
                <a:ext cx="300" cy="1452"/>
                <a:chOff x="2940" y="264"/>
                <a:chExt cx="300" cy="1452"/>
              </a:xfrm>
            </p:grpSpPr>
            <p:grpSp>
              <p:nvGrpSpPr>
                <p:cNvPr id="223" name="Group 479">
                  <a:extLst>
                    <a:ext uri="{FF2B5EF4-FFF2-40B4-BE49-F238E27FC236}">
                      <a16:creationId xmlns:a16="http://schemas.microsoft.com/office/drawing/2014/main" id="{FFD63D0D-7F9F-412A-BDC6-61C2D8EB70A4}"/>
                    </a:ext>
                  </a:extLst>
                </p:cNvPr>
                <p:cNvGrpSpPr>
                  <a:grpSpLocks/>
                </p:cNvGrpSpPr>
                <p:nvPr/>
              </p:nvGrpSpPr>
              <p:grpSpPr bwMode="auto">
                <a:xfrm>
                  <a:off x="2940" y="264"/>
                  <a:ext cx="252" cy="1368"/>
                  <a:chOff x="3024" y="732"/>
                  <a:chExt cx="252" cy="1368"/>
                </a:xfrm>
              </p:grpSpPr>
              <p:grpSp>
                <p:nvGrpSpPr>
                  <p:cNvPr id="226" name="Group 480">
                    <a:extLst>
                      <a:ext uri="{FF2B5EF4-FFF2-40B4-BE49-F238E27FC236}">
                        <a16:creationId xmlns:a16="http://schemas.microsoft.com/office/drawing/2014/main" id="{DC00E191-379B-4301-81F7-9105037E7EC9}"/>
                      </a:ext>
                    </a:extLst>
                  </p:cNvPr>
                  <p:cNvGrpSpPr>
                    <a:grpSpLocks/>
                  </p:cNvGrpSpPr>
                  <p:nvPr/>
                </p:nvGrpSpPr>
                <p:grpSpPr bwMode="auto">
                  <a:xfrm>
                    <a:off x="3024" y="732"/>
                    <a:ext cx="252" cy="1368"/>
                    <a:chOff x="3168" y="1008"/>
                    <a:chExt cx="484" cy="2448"/>
                  </a:xfrm>
                </p:grpSpPr>
                <p:grpSp>
                  <p:nvGrpSpPr>
                    <p:cNvPr id="228" name="Group 481">
                      <a:extLst>
                        <a:ext uri="{FF2B5EF4-FFF2-40B4-BE49-F238E27FC236}">
                          <a16:creationId xmlns:a16="http://schemas.microsoft.com/office/drawing/2014/main" id="{5FD8E0AF-67CC-4F9B-8ECA-7E34D20E1112}"/>
                        </a:ext>
                      </a:extLst>
                    </p:cNvPr>
                    <p:cNvGrpSpPr>
                      <a:grpSpLocks/>
                    </p:cNvGrpSpPr>
                    <p:nvPr/>
                  </p:nvGrpSpPr>
                  <p:grpSpPr bwMode="auto">
                    <a:xfrm>
                      <a:off x="3168" y="1008"/>
                      <a:ext cx="484" cy="2448"/>
                      <a:chOff x="2256" y="864"/>
                      <a:chExt cx="532" cy="2448"/>
                    </a:xfrm>
                  </p:grpSpPr>
                  <p:sp>
                    <p:nvSpPr>
                      <p:cNvPr id="231" name="Freeform 482">
                        <a:extLst>
                          <a:ext uri="{FF2B5EF4-FFF2-40B4-BE49-F238E27FC236}">
                            <a16:creationId xmlns:a16="http://schemas.microsoft.com/office/drawing/2014/main" id="{4CF817B7-063B-4590-BD5A-144585BC8A2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2" name="Freeform 483">
                        <a:extLst>
                          <a:ext uri="{FF2B5EF4-FFF2-40B4-BE49-F238E27FC236}">
                            <a16:creationId xmlns:a16="http://schemas.microsoft.com/office/drawing/2014/main" id="{02BD9119-45EC-4EF4-B80F-8E3346B3FFAB}"/>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9" name="Freeform 484">
                      <a:extLst>
                        <a:ext uri="{FF2B5EF4-FFF2-40B4-BE49-F238E27FC236}">
                          <a16:creationId xmlns:a16="http://schemas.microsoft.com/office/drawing/2014/main" id="{2966DEE1-6615-4818-A374-8E57D5CF196E}"/>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0" name="Freeform 485">
                      <a:extLst>
                        <a:ext uri="{FF2B5EF4-FFF2-40B4-BE49-F238E27FC236}">
                          <a16:creationId xmlns:a16="http://schemas.microsoft.com/office/drawing/2014/main" id="{67ADFED2-3BB0-49D1-9986-825F4D9D3FB7}"/>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7" name="Line 486">
                    <a:extLst>
                      <a:ext uri="{FF2B5EF4-FFF2-40B4-BE49-F238E27FC236}">
                        <a16:creationId xmlns:a16="http://schemas.microsoft.com/office/drawing/2014/main" id="{E8D13F2D-17C2-43CC-8E09-F9CFCD22FAD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4" name="AutoShape 487">
                  <a:extLst>
                    <a:ext uri="{FF2B5EF4-FFF2-40B4-BE49-F238E27FC236}">
                      <a16:creationId xmlns:a16="http://schemas.microsoft.com/office/drawing/2014/main" id="{6AD46220-29CC-4267-9240-27B185CC5CB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5" name="Line 488">
                  <a:extLst>
                    <a:ext uri="{FF2B5EF4-FFF2-40B4-BE49-F238E27FC236}">
                      <a16:creationId xmlns:a16="http://schemas.microsoft.com/office/drawing/2014/main" id="{6C3783A8-5E5E-4DFF-9618-C66F9E9A19F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5" name="Group 489">
              <a:extLst>
                <a:ext uri="{FF2B5EF4-FFF2-40B4-BE49-F238E27FC236}">
                  <a16:creationId xmlns:a16="http://schemas.microsoft.com/office/drawing/2014/main" id="{23D8A545-3F5C-400C-9142-10C027AFDB23}"/>
                </a:ext>
              </a:extLst>
            </p:cNvPr>
            <p:cNvGrpSpPr>
              <a:grpSpLocks/>
            </p:cNvGrpSpPr>
            <p:nvPr/>
          </p:nvGrpSpPr>
          <p:grpSpPr bwMode="auto">
            <a:xfrm rot="21435787">
              <a:off x="1347788" y="2152824"/>
              <a:ext cx="311150" cy="435679"/>
              <a:chOff x="2820" y="264"/>
              <a:chExt cx="420" cy="1452"/>
            </a:xfrm>
          </p:grpSpPr>
          <p:sp>
            <p:nvSpPr>
              <p:cNvPr id="209" name="Line 490">
                <a:extLst>
                  <a:ext uri="{FF2B5EF4-FFF2-40B4-BE49-F238E27FC236}">
                    <a16:creationId xmlns:a16="http://schemas.microsoft.com/office/drawing/2014/main" id="{6643985C-761B-44B4-9895-E162A9D733A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0" name="Group 491">
                <a:extLst>
                  <a:ext uri="{FF2B5EF4-FFF2-40B4-BE49-F238E27FC236}">
                    <a16:creationId xmlns:a16="http://schemas.microsoft.com/office/drawing/2014/main" id="{D4293338-3E91-4DAE-8F99-4A85E1970CAF}"/>
                  </a:ext>
                </a:extLst>
              </p:cNvPr>
              <p:cNvGrpSpPr>
                <a:grpSpLocks/>
              </p:cNvGrpSpPr>
              <p:nvPr/>
            </p:nvGrpSpPr>
            <p:grpSpPr bwMode="auto">
              <a:xfrm>
                <a:off x="2940" y="264"/>
                <a:ext cx="300" cy="1452"/>
                <a:chOff x="2940" y="264"/>
                <a:chExt cx="300" cy="1452"/>
              </a:xfrm>
            </p:grpSpPr>
            <p:grpSp>
              <p:nvGrpSpPr>
                <p:cNvPr id="211" name="Group 492">
                  <a:extLst>
                    <a:ext uri="{FF2B5EF4-FFF2-40B4-BE49-F238E27FC236}">
                      <a16:creationId xmlns:a16="http://schemas.microsoft.com/office/drawing/2014/main" id="{9ADE23C1-9D25-49ED-A7BD-940CE6C4F885}"/>
                    </a:ext>
                  </a:extLst>
                </p:cNvPr>
                <p:cNvGrpSpPr>
                  <a:grpSpLocks/>
                </p:cNvGrpSpPr>
                <p:nvPr/>
              </p:nvGrpSpPr>
              <p:grpSpPr bwMode="auto">
                <a:xfrm>
                  <a:off x="2940" y="264"/>
                  <a:ext cx="252" cy="1368"/>
                  <a:chOff x="3024" y="732"/>
                  <a:chExt cx="252" cy="1368"/>
                </a:xfrm>
              </p:grpSpPr>
              <p:grpSp>
                <p:nvGrpSpPr>
                  <p:cNvPr id="214" name="Group 493">
                    <a:extLst>
                      <a:ext uri="{FF2B5EF4-FFF2-40B4-BE49-F238E27FC236}">
                        <a16:creationId xmlns:a16="http://schemas.microsoft.com/office/drawing/2014/main" id="{26C83186-B81F-4F6C-9A8F-F752F9C9B8E8}"/>
                      </a:ext>
                    </a:extLst>
                  </p:cNvPr>
                  <p:cNvGrpSpPr>
                    <a:grpSpLocks/>
                  </p:cNvGrpSpPr>
                  <p:nvPr/>
                </p:nvGrpSpPr>
                <p:grpSpPr bwMode="auto">
                  <a:xfrm>
                    <a:off x="3024" y="732"/>
                    <a:ext cx="252" cy="1368"/>
                    <a:chOff x="3168" y="1008"/>
                    <a:chExt cx="484" cy="2448"/>
                  </a:xfrm>
                </p:grpSpPr>
                <p:grpSp>
                  <p:nvGrpSpPr>
                    <p:cNvPr id="216" name="Group 494">
                      <a:extLst>
                        <a:ext uri="{FF2B5EF4-FFF2-40B4-BE49-F238E27FC236}">
                          <a16:creationId xmlns:a16="http://schemas.microsoft.com/office/drawing/2014/main" id="{66E18310-5DD4-49F0-906C-3FB479C66011}"/>
                        </a:ext>
                      </a:extLst>
                    </p:cNvPr>
                    <p:cNvGrpSpPr>
                      <a:grpSpLocks/>
                    </p:cNvGrpSpPr>
                    <p:nvPr/>
                  </p:nvGrpSpPr>
                  <p:grpSpPr bwMode="auto">
                    <a:xfrm>
                      <a:off x="3168" y="1008"/>
                      <a:ext cx="484" cy="2448"/>
                      <a:chOff x="2256" y="864"/>
                      <a:chExt cx="532" cy="2448"/>
                    </a:xfrm>
                  </p:grpSpPr>
                  <p:sp>
                    <p:nvSpPr>
                      <p:cNvPr id="219" name="Freeform 495">
                        <a:extLst>
                          <a:ext uri="{FF2B5EF4-FFF2-40B4-BE49-F238E27FC236}">
                            <a16:creationId xmlns:a16="http://schemas.microsoft.com/office/drawing/2014/main" id="{5D1747ED-326A-49DF-B670-AA01643FE88B}"/>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0" name="Freeform 496">
                        <a:extLst>
                          <a:ext uri="{FF2B5EF4-FFF2-40B4-BE49-F238E27FC236}">
                            <a16:creationId xmlns:a16="http://schemas.microsoft.com/office/drawing/2014/main" id="{5F39D6E2-F26F-4FB0-8440-DEA584AEDCB0}"/>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7" name="Freeform 497">
                      <a:extLst>
                        <a:ext uri="{FF2B5EF4-FFF2-40B4-BE49-F238E27FC236}">
                          <a16:creationId xmlns:a16="http://schemas.microsoft.com/office/drawing/2014/main" id="{1D734D7B-2BC2-4EBD-A32C-9F8620D6644C}"/>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8" name="Freeform 498">
                      <a:extLst>
                        <a:ext uri="{FF2B5EF4-FFF2-40B4-BE49-F238E27FC236}">
                          <a16:creationId xmlns:a16="http://schemas.microsoft.com/office/drawing/2014/main" id="{F73CDB97-500A-413A-888A-68304E016291}"/>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5" name="Line 499">
                    <a:extLst>
                      <a:ext uri="{FF2B5EF4-FFF2-40B4-BE49-F238E27FC236}">
                        <a16:creationId xmlns:a16="http://schemas.microsoft.com/office/drawing/2014/main" id="{349252A2-9BA0-49B0-9D6F-71DD126B7C3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2" name="AutoShape 500">
                  <a:extLst>
                    <a:ext uri="{FF2B5EF4-FFF2-40B4-BE49-F238E27FC236}">
                      <a16:creationId xmlns:a16="http://schemas.microsoft.com/office/drawing/2014/main" id="{C955DC7D-B3ED-4D74-9A9A-FE5C0D0C35A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3" name="Line 501">
                  <a:extLst>
                    <a:ext uri="{FF2B5EF4-FFF2-40B4-BE49-F238E27FC236}">
                      <a16:creationId xmlns:a16="http://schemas.microsoft.com/office/drawing/2014/main" id="{08E53392-E6F5-496F-8A5C-7E574C0346A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6" name="Group 502">
              <a:extLst>
                <a:ext uri="{FF2B5EF4-FFF2-40B4-BE49-F238E27FC236}">
                  <a16:creationId xmlns:a16="http://schemas.microsoft.com/office/drawing/2014/main" id="{AD9D3E44-CEFB-41E7-91E7-15BDEEF5AA7F}"/>
                </a:ext>
              </a:extLst>
            </p:cNvPr>
            <p:cNvGrpSpPr>
              <a:grpSpLocks/>
            </p:cNvGrpSpPr>
            <p:nvPr/>
          </p:nvGrpSpPr>
          <p:grpSpPr bwMode="auto">
            <a:xfrm rot="15967620">
              <a:off x="2180791" y="2943577"/>
              <a:ext cx="311150" cy="435679"/>
              <a:chOff x="2820" y="264"/>
              <a:chExt cx="420" cy="1452"/>
            </a:xfrm>
          </p:grpSpPr>
          <p:sp>
            <p:nvSpPr>
              <p:cNvPr id="197" name="Line 503">
                <a:extLst>
                  <a:ext uri="{FF2B5EF4-FFF2-40B4-BE49-F238E27FC236}">
                    <a16:creationId xmlns:a16="http://schemas.microsoft.com/office/drawing/2014/main" id="{B0B74C50-3F10-4828-89A1-435F6508EE4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98" name="Group 504">
                <a:extLst>
                  <a:ext uri="{FF2B5EF4-FFF2-40B4-BE49-F238E27FC236}">
                    <a16:creationId xmlns:a16="http://schemas.microsoft.com/office/drawing/2014/main" id="{EFD87334-DFBD-4E27-8EAE-19ED3ECF8D5C}"/>
                  </a:ext>
                </a:extLst>
              </p:cNvPr>
              <p:cNvGrpSpPr>
                <a:grpSpLocks/>
              </p:cNvGrpSpPr>
              <p:nvPr/>
            </p:nvGrpSpPr>
            <p:grpSpPr bwMode="auto">
              <a:xfrm>
                <a:off x="2940" y="264"/>
                <a:ext cx="300" cy="1452"/>
                <a:chOff x="2940" y="264"/>
                <a:chExt cx="300" cy="1452"/>
              </a:xfrm>
            </p:grpSpPr>
            <p:grpSp>
              <p:nvGrpSpPr>
                <p:cNvPr id="199" name="Group 505">
                  <a:extLst>
                    <a:ext uri="{FF2B5EF4-FFF2-40B4-BE49-F238E27FC236}">
                      <a16:creationId xmlns:a16="http://schemas.microsoft.com/office/drawing/2014/main" id="{7544533A-2CA9-4F1B-B5E8-107A6FEA4461}"/>
                    </a:ext>
                  </a:extLst>
                </p:cNvPr>
                <p:cNvGrpSpPr>
                  <a:grpSpLocks/>
                </p:cNvGrpSpPr>
                <p:nvPr/>
              </p:nvGrpSpPr>
              <p:grpSpPr bwMode="auto">
                <a:xfrm>
                  <a:off x="2940" y="264"/>
                  <a:ext cx="252" cy="1368"/>
                  <a:chOff x="3024" y="732"/>
                  <a:chExt cx="252" cy="1368"/>
                </a:xfrm>
              </p:grpSpPr>
              <p:grpSp>
                <p:nvGrpSpPr>
                  <p:cNvPr id="202" name="Group 506">
                    <a:extLst>
                      <a:ext uri="{FF2B5EF4-FFF2-40B4-BE49-F238E27FC236}">
                        <a16:creationId xmlns:a16="http://schemas.microsoft.com/office/drawing/2014/main" id="{91619F61-E571-4FF4-95C0-EF18071407B5}"/>
                      </a:ext>
                    </a:extLst>
                  </p:cNvPr>
                  <p:cNvGrpSpPr>
                    <a:grpSpLocks/>
                  </p:cNvGrpSpPr>
                  <p:nvPr/>
                </p:nvGrpSpPr>
                <p:grpSpPr bwMode="auto">
                  <a:xfrm>
                    <a:off x="3024" y="732"/>
                    <a:ext cx="252" cy="1368"/>
                    <a:chOff x="3168" y="1008"/>
                    <a:chExt cx="484" cy="2448"/>
                  </a:xfrm>
                </p:grpSpPr>
                <p:grpSp>
                  <p:nvGrpSpPr>
                    <p:cNvPr id="204" name="Group 507">
                      <a:extLst>
                        <a:ext uri="{FF2B5EF4-FFF2-40B4-BE49-F238E27FC236}">
                          <a16:creationId xmlns:a16="http://schemas.microsoft.com/office/drawing/2014/main" id="{F55E9F5F-B4C5-4FCB-BD16-D1894791BA8C}"/>
                        </a:ext>
                      </a:extLst>
                    </p:cNvPr>
                    <p:cNvGrpSpPr>
                      <a:grpSpLocks/>
                    </p:cNvGrpSpPr>
                    <p:nvPr/>
                  </p:nvGrpSpPr>
                  <p:grpSpPr bwMode="auto">
                    <a:xfrm>
                      <a:off x="3168" y="1008"/>
                      <a:ext cx="484" cy="2448"/>
                      <a:chOff x="2256" y="864"/>
                      <a:chExt cx="532" cy="2448"/>
                    </a:xfrm>
                  </p:grpSpPr>
                  <p:sp>
                    <p:nvSpPr>
                      <p:cNvPr id="207" name="Freeform 508">
                        <a:extLst>
                          <a:ext uri="{FF2B5EF4-FFF2-40B4-BE49-F238E27FC236}">
                            <a16:creationId xmlns:a16="http://schemas.microsoft.com/office/drawing/2014/main" id="{8509AF36-88D2-4638-9060-9BE159C09247}"/>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08" name="Freeform 509">
                        <a:extLst>
                          <a:ext uri="{FF2B5EF4-FFF2-40B4-BE49-F238E27FC236}">
                            <a16:creationId xmlns:a16="http://schemas.microsoft.com/office/drawing/2014/main" id="{241BBDD0-82DE-4FE3-ACB0-8043C7737EC9}"/>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05" name="Freeform 510">
                      <a:extLst>
                        <a:ext uri="{FF2B5EF4-FFF2-40B4-BE49-F238E27FC236}">
                          <a16:creationId xmlns:a16="http://schemas.microsoft.com/office/drawing/2014/main" id="{654C7DC2-3D3E-4CDF-A049-DD091A9A2E45}"/>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06" name="Freeform 511">
                      <a:extLst>
                        <a:ext uri="{FF2B5EF4-FFF2-40B4-BE49-F238E27FC236}">
                          <a16:creationId xmlns:a16="http://schemas.microsoft.com/office/drawing/2014/main" id="{A2BB41A8-7B04-4ED6-A645-DDBF82EEE192}"/>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03" name="Line 512">
                    <a:extLst>
                      <a:ext uri="{FF2B5EF4-FFF2-40B4-BE49-F238E27FC236}">
                        <a16:creationId xmlns:a16="http://schemas.microsoft.com/office/drawing/2014/main" id="{E3C91BF2-B545-4229-A2C4-0897D864BA4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00" name="AutoShape 513">
                  <a:extLst>
                    <a:ext uri="{FF2B5EF4-FFF2-40B4-BE49-F238E27FC236}">
                      <a16:creationId xmlns:a16="http://schemas.microsoft.com/office/drawing/2014/main" id="{A80BF7DB-760B-4FE2-9D73-2CC1337038B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1" name="Line 514">
                  <a:extLst>
                    <a:ext uri="{FF2B5EF4-FFF2-40B4-BE49-F238E27FC236}">
                      <a16:creationId xmlns:a16="http://schemas.microsoft.com/office/drawing/2014/main" id="{E1279077-43EB-42A8-AFE0-974D46BE185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7" name="Group 518">
              <a:extLst>
                <a:ext uri="{FF2B5EF4-FFF2-40B4-BE49-F238E27FC236}">
                  <a16:creationId xmlns:a16="http://schemas.microsoft.com/office/drawing/2014/main" id="{17C45B28-D65E-4A89-B3A8-E3614CBF82DF}"/>
                </a:ext>
              </a:extLst>
            </p:cNvPr>
            <p:cNvGrpSpPr>
              <a:grpSpLocks/>
            </p:cNvGrpSpPr>
            <p:nvPr/>
          </p:nvGrpSpPr>
          <p:grpSpPr bwMode="auto">
            <a:xfrm rot="16200000">
              <a:off x="5100730" y="1282990"/>
              <a:ext cx="298450" cy="445549"/>
              <a:chOff x="2820" y="264"/>
              <a:chExt cx="420" cy="1452"/>
            </a:xfrm>
          </p:grpSpPr>
          <p:sp>
            <p:nvSpPr>
              <p:cNvPr id="185" name="Line 519">
                <a:extLst>
                  <a:ext uri="{FF2B5EF4-FFF2-40B4-BE49-F238E27FC236}">
                    <a16:creationId xmlns:a16="http://schemas.microsoft.com/office/drawing/2014/main" id="{49FFBEDB-55F1-4314-8E3C-C508D1A75EA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6" name="Group 520">
                <a:extLst>
                  <a:ext uri="{FF2B5EF4-FFF2-40B4-BE49-F238E27FC236}">
                    <a16:creationId xmlns:a16="http://schemas.microsoft.com/office/drawing/2014/main" id="{D461F7BA-52A9-4F79-A397-1157A77533B8}"/>
                  </a:ext>
                </a:extLst>
              </p:cNvPr>
              <p:cNvGrpSpPr>
                <a:grpSpLocks/>
              </p:cNvGrpSpPr>
              <p:nvPr/>
            </p:nvGrpSpPr>
            <p:grpSpPr bwMode="auto">
              <a:xfrm>
                <a:off x="2940" y="264"/>
                <a:ext cx="300" cy="1452"/>
                <a:chOff x="2940" y="264"/>
                <a:chExt cx="300" cy="1452"/>
              </a:xfrm>
            </p:grpSpPr>
            <p:grpSp>
              <p:nvGrpSpPr>
                <p:cNvPr id="187" name="Group 521">
                  <a:extLst>
                    <a:ext uri="{FF2B5EF4-FFF2-40B4-BE49-F238E27FC236}">
                      <a16:creationId xmlns:a16="http://schemas.microsoft.com/office/drawing/2014/main" id="{39CA247A-5458-4869-8636-1D2E201CFDE9}"/>
                    </a:ext>
                  </a:extLst>
                </p:cNvPr>
                <p:cNvGrpSpPr>
                  <a:grpSpLocks/>
                </p:cNvGrpSpPr>
                <p:nvPr/>
              </p:nvGrpSpPr>
              <p:grpSpPr bwMode="auto">
                <a:xfrm>
                  <a:off x="2940" y="264"/>
                  <a:ext cx="252" cy="1368"/>
                  <a:chOff x="3024" y="732"/>
                  <a:chExt cx="252" cy="1368"/>
                </a:xfrm>
              </p:grpSpPr>
              <p:grpSp>
                <p:nvGrpSpPr>
                  <p:cNvPr id="190" name="Group 522">
                    <a:extLst>
                      <a:ext uri="{FF2B5EF4-FFF2-40B4-BE49-F238E27FC236}">
                        <a16:creationId xmlns:a16="http://schemas.microsoft.com/office/drawing/2014/main" id="{CFF2BDAC-723F-4E03-A1C9-3D0F8E89C1C7}"/>
                      </a:ext>
                    </a:extLst>
                  </p:cNvPr>
                  <p:cNvGrpSpPr>
                    <a:grpSpLocks/>
                  </p:cNvGrpSpPr>
                  <p:nvPr/>
                </p:nvGrpSpPr>
                <p:grpSpPr bwMode="auto">
                  <a:xfrm>
                    <a:off x="3024" y="732"/>
                    <a:ext cx="252" cy="1368"/>
                    <a:chOff x="3168" y="1008"/>
                    <a:chExt cx="484" cy="2448"/>
                  </a:xfrm>
                </p:grpSpPr>
                <p:grpSp>
                  <p:nvGrpSpPr>
                    <p:cNvPr id="192" name="Group 523">
                      <a:extLst>
                        <a:ext uri="{FF2B5EF4-FFF2-40B4-BE49-F238E27FC236}">
                          <a16:creationId xmlns:a16="http://schemas.microsoft.com/office/drawing/2014/main" id="{7703FDDD-37B3-476E-958B-4BC8CC24CB05}"/>
                        </a:ext>
                      </a:extLst>
                    </p:cNvPr>
                    <p:cNvGrpSpPr>
                      <a:grpSpLocks/>
                    </p:cNvGrpSpPr>
                    <p:nvPr/>
                  </p:nvGrpSpPr>
                  <p:grpSpPr bwMode="auto">
                    <a:xfrm>
                      <a:off x="3168" y="1008"/>
                      <a:ext cx="484" cy="2448"/>
                      <a:chOff x="2256" y="864"/>
                      <a:chExt cx="532" cy="2448"/>
                    </a:xfrm>
                  </p:grpSpPr>
                  <p:sp>
                    <p:nvSpPr>
                      <p:cNvPr id="195" name="Freeform 524">
                        <a:extLst>
                          <a:ext uri="{FF2B5EF4-FFF2-40B4-BE49-F238E27FC236}">
                            <a16:creationId xmlns:a16="http://schemas.microsoft.com/office/drawing/2014/main" id="{97796623-F614-4020-96D7-5EC7CDFC5BB3}"/>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6" name="Freeform 525">
                        <a:extLst>
                          <a:ext uri="{FF2B5EF4-FFF2-40B4-BE49-F238E27FC236}">
                            <a16:creationId xmlns:a16="http://schemas.microsoft.com/office/drawing/2014/main" id="{490F07F2-466D-475F-8599-8191E0A3C995}"/>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3" name="Freeform 526">
                      <a:extLst>
                        <a:ext uri="{FF2B5EF4-FFF2-40B4-BE49-F238E27FC236}">
                          <a16:creationId xmlns:a16="http://schemas.microsoft.com/office/drawing/2014/main" id="{29CFF444-295C-4882-8180-0C425C750F2F}"/>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4" name="Freeform 527">
                      <a:extLst>
                        <a:ext uri="{FF2B5EF4-FFF2-40B4-BE49-F238E27FC236}">
                          <a16:creationId xmlns:a16="http://schemas.microsoft.com/office/drawing/2014/main" id="{E2CB75A5-871E-4114-BBF1-43E0B6E00742}"/>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1" name="Line 528">
                    <a:extLst>
                      <a:ext uri="{FF2B5EF4-FFF2-40B4-BE49-F238E27FC236}">
                        <a16:creationId xmlns:a16="http://schemas.microsoft.com/office/drawing/2014/main" id="{E6514318-8719-41B3-8BBA-232D361F0B10}"/>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8" name="AutoShape 529">
                  <a:extLst>
                    <a:ext uri="{FF2B5EF4-FFF2-40B4-BE49-F238E27FC236}">
                      <a16:creationId xmlns:a16="http://schemas.microsoft.com/office/drawing/2014/main" id="{6EFAA875-FC95-4EC9-9D82-79E22EA5A78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9" name="Line 530">
                  <a:extLst>
                    <a:ext uri="{FF2B5EF4-FFF2-40B4-BE49-F238E27FC236}">
                      <a16:creationId xmlns:a16="http://schemas.microsoft.com/office/drawing/2014/main" id="{B4986A6C-BA61-4F47-AAF3-225708D25C1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68" name="AutoShape 531">
              <a:extLst>
                <a:ext uri="{FF2B5EF4-FFF2-40B4-BE49-F238E27FC236}">
                  <a16:creationId xmlns:a16="http://schemas.microsoft.com/office/drawing/2014/main" id="{CF6B7750-324B-42BF-8B41-F5ABC9D3C19C}"/>
                </a:ext>
              </a:extLst>
            </p:cNvPr>
            <p:cNvSpPr>
              <a:spLocks noChangeArrowheads="1"/>
            </p:cNvSpPr>
            <p:nvPr/>
          </p:nvSpPr>
          <p:spPr bwMode="auto">
            <a:xfrm flipV="1">
              <a:off x="5521848" y="1425952"/>
              <a:ext cx="414529"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57" name="Group 449">
              <a:extLst>
                <a:ext uri="{FF2B5EF4-FFF2-40B4-BE49-F238E27FC236}">
                  <a16:creationId xmlns:a16="http://schemas.microsoft.com/office/drawing/2014/main" id="{78FE5A9C-ABFA-455B-B701-F5160C9B6248}"/>
                </a:ext>
              </a:extLst>
            </p:cNvPr>
            <p:cNvGrpSpPr>
              <a:grpSpLocks/>
            </p:cNvGrpSpPr>
            <p:nvPr/>
          </p:nvGrpSpPr>
          <p:grpSpPr bwMode="auto">
            <a:xfrm rot="2325162" flipH="1" flipV="1">
              <a:off x="3621218" y="1857308"/>
              <a:ext cx="293688" cy="421579"/>
              <a:chOff x="2820" y="264"/>
              <a:chExt cx="420" cy="1452"/>
            </a:xfrm>
          </p:grpSpPr>
          <p:sp>
            <p:nvSpPr>
              <p:cNvPr id="258" name="Line 450">
                <a:extLst>
                  <a:ext uri="{FF2B5EF4-FFF2-40B4-BE49-F238E27FC236}">
                    <a16:creationId xmlns:a16="http://schemas.microsoft.com/office/drawing/2014/main" id="{2BCD225E-50EB-4E5C-80D5-319546356B8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9" name="Group 451">
                <a:extLst>
                  <a:ext uri="{FF2B5EF4-FFF2-40B4-BE49-F238E27FC236}">
                    <a16:creationId xmlns:a16="http://schemas.microsoft.com/office/drawing/2014/main" id="{5CDF0332-9317-4E93-BA55-AA1797E38B6C}"/>
                  </a:ext>
                </a:extLst>
              </p:cNvPr>
              <p:cNvGrpSpPr>
                <a:grpSpLocks/>
              </p:cNvGrpSpPr>
              <p:nvPr/>
            </p:nvGrpSpPr>
            <p:grpSpPr bwMode="auto">
              <a:xfrm>
                <a:off x="2940" y="264"/>
                <a:ext cx="300" cy="1452"/>
                <a:chOff x="2940" y="264"/>
                <a:chExt cx="300" cy="1452"/>
              </a:xfrm>
            </p:grpSpPr>
            <p:grpSp>
              <p:nvGrpSpPr>
                <p:cNvPr id="260" name="Group 452">
                  <a:extLst>
                    <a:ext uri="{FF2B5EF4-FFF2-40B4-BE49-F238E27FC236}">
                      <a16:creationId xmlns:a16="http://schemas.microsoft.com/office/drawing/2014/main" id="{0CA7C474-D574-4918-925F-0E86957A9DC0}"/>
                    </a:ext>
                  </a:extLst>
                </p:cNvPr>
                <p:cNvGrpSpPr>
                  <a:grpSpLocks/>
                </p:cNvGrpSpPr>
                <p:nvPr/>
              </p:nvGrpSpPr>
              <p:grpSpPr bwMode="auto">
                <a:xfrm>
                  <a:off x="2940" y="264"/>
                  <a:ext cx="252" cy="1368"/>
                  <a:chOff x="3024" y="732"/>
                  <a:chExt cx="252" cy="1368"/>
                </a:xfrm>
              </p:grpSpPr>
              <p:grpSp>
                <p:nvGrpSpPr>
                  <p:cNvPr id="263" name="Group 453">
                    <a:extLst>
                      <a:ext uri="{FF2B5EF4-FFF2-40B4-BE49-F238E27FC236}">
                        <a16:creationId xmlns:a16="http://schemas.microsoft.com/office/drawing/2014/main" id="{B13779A0-C8C3-44DF-8939-030DA348DD54}"/>
                      </a:ext>
                    </a:extLst>
                  </p:cNvPr>
                  <p:cNvGrpSpPr>
                    <a:grpSpLocks/>
                  </p:cNvGrpSpPr>
                  <p:nvPr/>
                </p:nvGrpSpPr>
                <p:grpSpPr bwMode="auto">
                  <a:xfrm>
                    <a:off x="3024" y="732"/>
                    <a:ext cx="252" cy="1368"/>
                    <a:chOff x="3168" y="1008"/>
                    <a:chExt cx="484" cy="2448"/>
                  </a:xfrm>
                </p:grpSpPr>
                <p:grpSp>
                  <p:nvGrpSpPr>
                    <p:cNvPr id="265" name="Group 454">
                      <a:extLst>
                        <a:ext uri="{FF2B5EF4-FFF2-40B4-BE49-F238E27FC236}">
                          <a16:creationId xmlns:a16="http://schemas.microsoft.com/office/drawing/2014/main" id="{E6FD4A97-0B95-4127-99A8-DD1A3FDD9A8A}"/>
                        </a:ext>
                      </a:extLst>
                    </p:cNvPr>
                    <p:cNvGrpSpPr>
                      <a:grpSpLocks/>
                    </p:cNvGrpSpPr>
                    <p:nvPr/>
                  </p:nvGrpSpPr>
                  <p:grpSpPr bwMode="auto">
                    <a:xfrm>
                      <a:off x="3168" y="1008"/>
                      <a:ext cx="484" cy="2448"/>
                      <a:chOff x="2256" y="864"/>
                      <a:chExt cx="532" cy="2448"/>
                    </a:xfrm>
                  </p:grpSpPr>
                  <p:sp>
                    <p:nvSpPr>
                      <p:cNvPr id="268" name="Freeform 455">
                        <a:extLst>
                          <a:ext uri="{FF2B5EF4-FFF2-40B4-BE49-F238E27FC236}">
                            <a16:creationId xmlns:a16="http://schemas.microsoft.com/office/drawing/2014/main" id="{A37C3CDD-39B6-4B77-BA30-96FE02E82946}"/>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69" name="Freeform 456">
                        <a:extLst>
                          <a:ext uri="{FF2B5EF4-FFF2-40B4-BE49-F238E27FC236}">
                            <a16:creationId xmlns:a16="http://schemas.microsoft.com/office/drawing/2014/main" id="{0F78DC62-6B53-42E3-AF10-F28E7D322642}"/>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6" name="Freeform 457">
                      <a:extLst>
                        <a:ext uri="{FF2B5EF4-FFF2-40B4-BE49-F238E27FC236}">
                          <a16:creationId xmlns:a16="http://schemas.microsoft.com/office/drawing/2014/main" id="{EF7C782C-B87D-4C0A-B83F-AE38466A1FE1}"/>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7" name="Freeform 458">
                      <a:extLst>
                        <a:ext uri="{FF2B5EF4-FFF2-40B4-BE49-F238E27FC236}">
                          <a16:creationId xmlns:a16="http://schemas.microsoft.com/office/drawing/2014/main" id="{25D9CDFE-FBC3-40F8-B12E-6A5C15262A1E}"/>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4" name="Line 459">
                    <a:extLst>
                      <a:ext uri="{FF2B5EF4-FFF2-40B4-BE49-F238E27FC236}">
                        <a16:creationId xmlns:a16="http://schemas.microsoft.com/office/drawing/2014/main" id="{CE35CCC3-9FCE-4090-9F69-2AFA513608D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1" name="AutoShape 460">
                  <a:extLst>
                    <a:ext uri="{FF2B5EF4-FFF2-40B4-BE49-F238E27FC236}">
                      <a16:creationId xmlns:a16="http://schemas.microsoft.com/office/drawing/2014/main" id="{BDADB907-038B-49FC-B042-F6D3471E62F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2" name="Line 461">
                  <a:extLst>
                    <a:ext uri="{FF2B5EF4-FFF2-40B4-BE49-F238E27FC236}">
                      <a16:creationId xmlns:a16="http://schemas.microsoft.com/office/drawing/2014/main" id="{1760569E-EB4F-444C-B08A-473294B0BEC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70" name="Group 547">
              <a:extLst>
                <a:ext uri="{FF2B5EF4-FFF2-40B4-BE49-F238E27FC236}">
                  <a16:creationId xmlns:a16="http://schemas.microsoft.com/office/drawing/2014/main" id="{8A08B11F-6690-46AB-A98E-BA7B65FABD95}"/>
                </a:ext>
              </a:extLst>
            </p:cNvPr>
            <p:cNvGrpSpPr>
              <a:grpSpLocks/>
            </p:cNvGrpSpPr>
            <p:nvPr/>
          </p:nvGrpSpPr>
          <p:grpSpPr bwMode="auto">
            <a:xfrm rot="21033234">
              <a:off x="2972857" y="2395808"/>
              <a:ext cx="695926" cy="253309"/>
              <a:chOff x="4875" y="7237"/>
              <a:chExt cx="4230" cy="1883"/>
            </a:xfrm>
          </p:grpSpPr>
          <p:sp>
            <p:nvSpPr>
              <p:cNvPr id="271" name="Arc 548">
                <a:extLst>
                  <a:ext uri="{FF2B5EF4-FFF2-40B4-BE49-F238E27FC236}">
                    <a16:creationId xmlns:a16="http://schemas.microsoft.com/office/drawing/2014/main" id="{D8E67D64-E682-44AA-8772-20C1C81748C8}"/>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2" name="AutoShape 549">
                <a:extLst>
                  <a:ext uri="{FF2B5EF4-FFF2-40B4-BE49-F238E27FC236}">
                    <a16:creationId xmlns:a16="http://schemas.microsoft.com/office/drawing/2014/main" id="{48C89E73-B0A4-46D0-B2AD-07CE63FDBEEB}"/>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grpSp>
      <p:sp>
        <p:nvSpPr>
          <p:cNvPr id="273" name="Text Box 4">
            <a:extLst>
              <a:ext uri="{FF2B5EF4-FFF2-40B4-BE49-F238E27FC236}">
                <a16:creationId xmlns:a16="http://schemas.microsoft.com/office/drawing/2014/main" id="{F7AA3960-5DB6-488E-8C47-4B27230A2D4C}"/>
              </a:ext>
            </a:extLst>
          </p:cNvPr>
          <p:cNvSpPr txBox="1">
            <a:spLocks noChangeArrowheads="1"/>
          </p:cNvSpPr>
          <p:nvPr/>
        </p:nvSpPr>
        <p:spPr bwMode="auto">
          <a:xfrm>
            <a:off x="1864488" y="2129564"/>
            <a:ext cx="142939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t>½  tonneau</a:t>
            </a:r>
          </a:p>
        </p:txBody>
      </p:sp>
      <p:sp>
        <p:nvSpPr>
          <p:cNvPr id="274" name="Text Box 4">
            <a:extLst>
              <a:ext uri="{FF2B5EF4-FFF2-40B4-BE49-F238E27FC236}">
                <a16:creationId xmlns:a16="http://schemas.microsoft.com/office/drawing/2014/main" id="{852BAB65-1791-4148-9587-E08D218A5001}"/>
              </a:ext>
            </a:extLst>
          </p:cNvPr>
          <p:cNvSpPr txBox="1">
            <a:spLocks noChangeArrowheads="1"/>
          </p:cNvSpPr>
          <p:nvPr/>
        </p:nvSpPr>
        <p:spPr bwMode="auto">
          <a:xfrm>
            <a:off x="3442663" y="2556421"/>
            <a:ext cx="13276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  </a:t>
            </a:r>
            <a:r>
              <a:rPr lang="fr-FR" sz="1600" b="1" noProof="0" dirty="0"/>
              <a:t>tonneau</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blinds(horizontal)">
                                      <p:cBhvr>
                                        <p:cTn id="7" dur="500"/>
                                        <p:tgtEl>
                                          <p:spTgt spid="27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blinds(horizontal)">
                                      <p:cBhvr>
                                        <p:cTn id="11"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utoUpdateAnimBg="0"/>
      <p:bldP spid="27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D74CAC3-79DB-434B-8E59-7F9E6754B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6" y="375671"/>
            <a:ext cx="4385818" cy="5857981"/>
          </a:xfrm>
          <a:prstGeom prst="rect">
            <a:avLst/>
          </a:prstGeom>
          <a:ln w="12700">
            <a:solidFill>
              <a:schemeClr val="tx1"/>
            </a:solidFill>
          </a:ln>
        </p:spPr>
      </p:pic>
      <p:pic>
        <p:nvPicPr>
          <p:cNvPr id="5" name="Grafik 4">
            <a:extLst>
              <a:ext uri="{FF2B5EF4-FFF2-40B4-BE49-F238E27FC236}">
                <a16:creationId xmlns:a16="http://schemas.microsoft.com/office/drawing/2014/main" id="{C4BCE67C-FC94-4238-8E0C-A51310C29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86" y="375671"/>
            <a:ext cx="4232468" cy="5857981"/>
          </a:xfrm>
          <a:prstGeom prst="rect">
            <a:avLst/>
          </a:prstGeom>
          <a:ln w="12700">
            <a:solidFill>
              <a:schemeClr val="tx1"/>
            </a:solidFill>
          </a:ln>
        </p:spPr>
      </p:pic>
    </p:spTree>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9">
            <a:extLst>
              <a:ext uri="{FF2B5EF4-FFF2-40B4-BE49-F238E27FC236}">
                <a16:creationId xmlns:a16="http://schemas.microsoft.com/office/drawing/2014/main" id="{7BD00839-59FA-4673-AD53-7F67555429E3}"/>
              </a:ext>
            </a:extLst>
          </p:cNvPr>
          <p:cNvSpPr txBox="1">
            <a:spLocks noChangeArrowheads="1"/>
          </p:cNvSpPr>
          <p:nvPr/>
        </p:nvSpPr>
        <p:spPr bwMode="auto">
          <a:xfrm>
            <a:off x="407988" y="6488113"/>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P-27.08.02</a:t>
            </a:r>
            <a:endParaRPr lang="de-DE" altLang="de-DE" dirty="0"/>
          </a:p>
        </p:txBody>
      </p:sp>
      <p:sp>
        <p:nvSpPr>
          <p:cNvPr id="24579" name="Text Box 401">
            <a:extLst>
              <a:ext uri="{FF2B5EF4-FFF2-40B4-BE49-F238E27FC236}">
                <a16:creationId xmlns:a16="http://schemas.microsoft.com/office/drawing/2014/main" id="{63311D2E-09FC-493E-A2AA-579FF51516D9}"/>
              </a:ext>
            </a:extLst>
          </p:cNvPr>
          <p:cNvSpPr txBox="1">
            <a:spLocks noChangeArrowheads="1"/>
          </p:cNvSpPr>
          <p:nvPr/>
        </p:nvSpPr>
        <p:spPr bwMode="auto">
          <a:xfrm>
            <a:off x="1425389" y="292100"/>
            <a:ext cx="8215652" cy="3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P-27.08 </a:t>
            </a:r>
            <a:r>
              <a:rPr lang="fr-FR" sz="2000" b="1" dirty="0"/>
              <a:t>Demi huit cubain départ haut avec deux demi-tonneaux.</a:t>
            </a:r>
            <a:endParaRPr lang="de-DE" sz="2000" dirty="0"/>
          </a:p>
        </p:txBody>
      </p:sp>
      <p:grpSp>
        <p:nvGrpSpPr>
          <p:cNvPr id="170" name="Group 547">
            <a:extLst>
              <a:ext uri="{FF2B5EF4-FFF2-40B4-BE49-F238E27FC236}">
                <a16:creationId xmlns:a16="http://schemas.microsoft.com/office/drawing/2014/main" id="{A2098CD6-DB87-4DD7-85C3-9A9FA7C77379}"/>
              </a:ext>
            </a:extLst>
          </p:cNvPr>
          <p:cNvGrpSpPr>
            <a:grpSpLocks/>
          </p:cNvGrpSpPr>
          <p:nvPr/>
        </p:nvGrpSpPr>
        <p:grpSpPr bwMode="auto">
          <a:xfrm rot="4386941" flipH="1">
            <a:off x="3022853" y="2341402"/>
            <a:ext cx="750792" cy="350973"/>
            <a:chOff x="4875" y="7237"/>
            <a:chExt cx="4230" cy="1883"/>
          </a:xfrm>
        </p:grpSpPr>
        <p:sp>
          <p:nvSpPr>
            <p:cNvPr id="171" name="Arc 548">
              <a:extLst>
                <a:ext uri="{FF2B5EF4-FFF2-40B4-BE49-F238E27FC236}">
                  <a16:creationId xmlns:a16="http://schemas.microsoft.com/office/drawing/2014/main" id="{B4445A25-9479-4D6D-B6DC-E36103BE5F5A}"/>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2" name="AutoShape 549">
              <a:extLst>
                <a:ext uri="{FF2B5EF4-FFF2-40B4-BE49-F238E27FC236}">
                  <a16:creationId xmlns:a16="http://schemas.microsoft.com/office/drawing/2014/main" id="{EB001685-8FFE-488B-A9AB-BF79CF4AB913}"/>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156" name="Arc 444">
            <a:extLst>
              <a:ext uri="{FF2B5EF4-FFF2-40B4-BE49-F238E27FC236}">
                <a16:creationId xmlns:a16="http://schemas.microsoft.com/office/drawing/2014/main" id="{A7B47D6C-2F42-48BF-A31D-5C5429CDC0F0}"/>
              </a:ext>
            </a:extLst>
          </p:cNvPr>
          <p:cNvSpPr>
            <a:spLocks/>
          </p:cNvSpPr>
          <p:nvPr/>
        </p:nvSpPr>
        <p:spPr bwMode="auto">
          <a:xfrm flipH="1">
            <a:off x="3998944" y="1497011"/>
            <a:ext cx="609105" cy="690563"/>
          </a:xfrm>
          <a:custGeom>
            <a:avLst/>
            <a:gdLst>
              <a:gd name="G0" fmla="+- 0 0 0"/>
              <a:gd name="G1" fmla="+- 21557 0 0"/>
              <a:gd name="G2" fmla="+- 21600 0 0"/>
              <a:gd name="T0" fmla="*/ 1359 w 17312"/>
              <a:gd name="T1" fmla="*/ 0 h 21557"/>
              <a:gd name="T2" fmla="*/ 17312 w 17312"/>
              <a:gd name="T3" fmla="*/ 8639 h 21557"/>
              <a:gd name="T4" fmla="*/ 0 w 17312"/>
              <a:gd name="T5" fmla="*/ 21557 h 21557"/>
            </a:gdLst>
            <a:ahLst/>
            <a:cxnLst>
              <a:cxn ang="0">
                <a:pos x="T0" y="T1"/>
              </a:cxn>
              <a:cxn ang="0">
                <a:pos x="T2" y="T3"/>
              </a:cxn>
              <a:cxn ang="0">
                <a:pos x="T4" y="T5"/>
              </a:cxn>
            </a:cxnLst>
            <a:rect l="0" t="0" r="r" b="b"/>
            <a:pathLst>
              <a:path w="17312" h="21557" fill="none" extrusionOk="0">
                <a:moveTo>
                  <a:pt x="1359" y="-1"/>
                </a:moveTo>
                <a:cubicBezTo>
                  <a:pt x="7686" y="398"/>
                  <a:pt x="13519" y="3557"/>
                  <a:pt x="17311" y="8639"/>
                </a:cubicBezTo>
              </a:path>
              <a:path w="17312" h="21557" stroke="0" extrusionOk="0">
                <a:moveTo>
                  <a:pt x="1359" y="-1"/>
                </a:moveTo>
                <a:cubicBezTo>
                  <a:pt x="7686" y="398"/>
                  <a:pt x="13519" y="3557"/>
                  <a:pt x="17311" y="8639"/>
                </a:cubicBezTo>
                <a:lnTo>
                  <a:pt x="0" y="21557"/>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7" name="Line 445">
            <a:extLst>
              <a:ext uri="{FF2B5EF4-FFF2-40B4-BE49-F238E27FC236}">
                <a16:creationId xmlns:a16="http://schemas.microsoft.com/office/drawing/2014/main" id="{F172639A-FB2A-4967-B36A-E36360C9B111}"/>
              </a:ext>
            </a:extLst>
          </p:cNvPr>
          <p:cNvSpPr>
            <a:spLocks noChangeShapeType="1"/>
          </p:cNvSpPr>
          <p:nvPr/>
        </p:nvSpPr>
        <p:spPr bwMode="auto">
          <a:xfrm flipH="1" flipV="1">
            <a:off x="4565750" y="1492249"/>
            <a:ext cx="946086"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8" name="Line 446">
            <a:extLst>
              <a:ext uri="{FF2B5EF4-FFF2-40B4-BE49-F238E27FC236}">
                <a16:creationId xmlns:a16="http://schemas.microsoft.com/office/drawing/2014/main" id="{7BF83F12-0474-4EE0-8D18-1E0A8C234335}"/>
              </a:ext>
            </a:extLst>
          </p:cNvPr>
          <p:cNvSpPr>
            <a:spLocks noChangeShapeType="1"/>
          </p:cNvSpPr>
          <p:nvPr/>
        </p:nvSpPr>
        <p:spPr bwMode="auto">
          <a:xfrm flipH="1">
            <a:off x="2917056" y="1776052"/>
            <a:ext cx="1078624" cy="11892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9" name="Line 447">
            <a:extLst>
              <a:ext uri="{FF2B5EF4-FFF2-40B4-BE49-F238E27FC236}">
                <a16:creationId xmlns:a16="http://schemas.microsoft.com/office/drawing/2014/main" id="{736FE857-3669-4B2A-A5C8-7FC88BFB5F8F}"/>
              </a:ext>
            </a:extLst>
          </p:cNvPr>
          <p:cNvSpPr>
            <a:spLocks noChangeShapeType="1"/>
          </p:cNvSpPr>
          <p:nvPr/>
        </p:nvSpPr>
        <p:spPr bwMode="auto">
          <a:xfrm flipH="1" flipV="1">
            <a:off x="2221058" y="1350054"/>
            <a:ext cx="26775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0" name="Arc 448">
            <a:extLst>
              <a:ext uri="{FF2B5EF4-FFF2-40B4-BE49-F238E27FC236}">
                <a16:creationId xmlns:a16="http://schemas.microsoft.com/office/drawing/2014/main" id="{F2158562-7AEF-4075-8CE0-93EA5437212D}"/>
              </a:ext>
            </a:extLst>
          </p:cNvPr>
          <p:cNvSpPr>
            <a:spLocks/>
          </p:cNvSpPr>
          <p:nvPr/>
        </p:nvSpPr>
        <p:spPr bwMode="auto">
          <a:xfrm flipH="1" flipV="1">
            <a:off x="1492373" y="1350960"/>
            <a:ext cx="1436408" cy="1814513"/>
          </a:xfrm>
          <a:custGeom>
            <a:avLst/>
            <a:gdLst>
              <a:gd name="G0" fmla="+- 13677 0 0"/>
              <a:gd name="G1" fmla="+- 21600 0 0"/>
              <a:gd name="G2" fmla="+- 21600 0 0"/>
              <a:gd name="T0" fmla="*/ 0 w 35277"/>
              <a:gd name="T1" fmla="*/ 4881 h 42925"/>
              <a:gd name="T2" fmla="*/ 17111 w 35277"/>
              <a:gd name="T3" fmla="*/ 42925 h 42925"/>
              <a:gd name="T4" fmla="*/ 13677 w 35277"/>
              <a:gd name="T5" fmla="*/ 21600 h 42925"/>
            </a:gdLst>
            <a:ahLst/>
            <a:cxnLst>
              <a:cxn ang="0">
                <a:pos x="T0" y="T1"/>
              </a:cxn>
              <a:cxn ang="0">
                <a:pos x="T2" y="T3"/>
              </a:cxn>
              <a:cxn ang="0">
                <a:pos x="T4" y="T5"/>
              </a:cxn>
            </a:cxnLst>
            <a:rect l="0" t="0" r="r" b="b"/>
            <a:pathLst>
              <a:path w="35277" h="42925" fill="none" extrusionOk="0">
                <a:moveTo>
                  <a:pt x="0" y="4881"/>
                </a:moveTo>
                <a:cubicBezTo>
                  <a:pt x="3859" y="1724"/>
                  <a:pt x="8691" y="0"/>
                  <a:pt x="13677" y="0"/>
                </a:cubicBezTo>
                <a:cubicBezTo>
                  <a:pt x="25606" y="0"/>
                  <a:pt x="35277" y="9670"/>
                  <a:pt x="35277" y="21600"/>
                </a:cubicBezTo>
                <a:cubicBezTo>
                  <a:pt x="35277" y="32203"/>
                  <a:pt x="27579" y="41239"/>
                  <a:pt x="17111" y="42925"/>
                </a:cubicBezTo>
              </a:path>
              <a:path w="35277" h="42925" stroke="0" extrusionOk="0">
                <a:moveTo>
                  <a:pt x="0" y="4881"/>
                </a:moveTo>
                <a:cubicBezTo>
                  <a:pt x="3859" y="1724"/>
                  <a:pt x="8691" y="0"/>
                  <a:pt x="13677" y="0"/>
                </a:cubicBezTo>
                <a:cubicBezTo>
                  <a:pt x="25606" y="0"/>
                  <a:pt x="35277" y="9670"/>
                  <a:pt x="35277" y="21600"/>
                </a:cubicBezTo>
                <a:cubicBezTo>
                  <a:pt x="35277" y="32203"/>
                  <a:pt x="27579" y="41239"/>
                  <a:pt x="17111" y="42925"/>
                </a:cubicBezTo>
                <a:lnTo>
                  <a:pt x="13677"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3" name="AutoShape 475">
            <a:extLst>
              <a:ext uri="{FF2B5EF4-FFF2-40B4-BE49-F238E27FC236}">
                <a16:creationId xmlns:a16="http://schemas.microsoft.com/office/drawing/2014/main" id="{E644EC2B-CF9B-4A75-AFD8-3CD24B4BBE93}"/>
              </a:ext>
            </a:extLst>
          </p:cNvPr>
          <p:cNvSpPr>
            <a:spLocks noChangeArrowheads="1"/>
          </p:cNvSpPr>
          <p:nvPr/>
        </p:nvSpPr>
        <p:spPr bwMode="auto">
          <a:xfrm flipH="1" flipV="1">
            <a:off x="4036564" y="1246127"/>
            <a:ext cx="414529"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64" name="Group 476">
            <a:extLst>
              <a:ext uri="{FF2B5EF4-FFF2-40B4-BE49-F238E27FC236}">
                <a16:creationId xmlns:a16="http://schemas.microsoft.com/office/drawing/2014/main" id="{930D0F87-8C6D-4105-A195-1BF59054BD6D}"/>
              </a:ext>
            </a:extLst>
          </p:cNvPr>
          <p:cNvGrpSpPr>
            <a:grpSpLocks/>
          </p:cNvGrpSpPr>
          <p:nvPr/>
        </p:nvGrpSpPr>
        <p:grpSpPr bwMode="auto">
          <a:xfrm rot="16200000" flipH="1" flipV="1">
            <a:off x="4628014" y="1108239"/>
            <a:ext cx="311150" cy="435679"/>
            <a:chOff x="2820" y="264"/>
            <a:chExt cx="420" cy="1452"/>
          </a:xfrm>
        </p:grpSpPr>
        <p:sp>
          <p:nvSpPr>
            <p:cNvPr id="221" name="Line 477">
              <a:extLst>
                <a:ext uri="{FF2B5EF4-FFF2-40B4-BE49-F238E27FC236}">
                  <a16:creationId xmlns:a16="http://schemas.microsoft.com/office/drawing/2014/main" id="{CCA5AC6C-43C9-4B47-BA89-B91A68219AF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2" name="Group 478">
              <a:extLst>
                <a:ext uri="{FF2B5EF4-FFF2-40B4-BE49-F238E27FC236}">
                  <a16:creationId xmlns:a16="http://schemas.microsoft.com/office/drawing/2014/main" id="{DA4CE9F4-32C3-4F0D-B869-6D744F2B8A76}"/>
                </a:ext>
              </a:extLst>
            </p:cNvPr>
            <p:cNvGrpSpPr>
              <a:grpSpLocks/>
            </p:cNvGrpSpPr>
            <p:nvPr/>
          </p:nvGrpSpPr>
          <p:grpSpPr bwMode="auto">
            <a:xfrm>
              <a:off x="2940" y="264"/>
              <a:ext cx="300" cy="1452"/>
              <a:chOff x="2940" y="264"/>
              <a:chExt cx="300" cy="1452"/>
            </a:xfrm>
          </p:grpSpPr>
          <p:grpSp>
            <p:nvGrpSpPr>
              <p:cNvPr id="223" name="Group 479">
                <a:extLst>
                  <a:ext uri="{FF2B5EF4-FFF2-40B4-BE49-F238E27FC236}">
                    <a16:creationId xmlns:a16="http://schemas.microsoft.com/office/drawing/2014/main" id="{FFD63D0D-7F9F-412A-BDC6-61C2D8EB70A4}"/>
                  </a:ext>
                </a:extLst>
              </p:cNvPr>
              <p:cNvGrpSpPr>
                <a:grpSpLocks/>
              </p:cNvGrpSpPr>
              <p:nvPr/>
            </p:nvGrpSpPr>
            <p:grpSpPr bwMode="auto">
              <a:xfrm>
                <a:off x="2940" y="264"/>
                <a:ext cx="252" cy="1368"/>
                <a:chOff x="3024" y="732"/>
                <a:chExt cx="252" cy="1368"/>
              </a:xfrm>
            </p:grpSpPr>
            <p:grpSp>
              <p:nvGrpSpPr>
                <p:cNvPr id="226" name="Group 480">
                  <a:extLst>
                    <a:ext uri="{FF2B5EF4-FFF2-40B4-BE49-F238E27FC236}">
                      <a16:creationId xmlns:a16="http://schemas.microsoft.com/office/drawing/2014/main" id="{DC00E191-379B-4301-81F7-9105037E7EC9}"/>
                    </a:ext>
                  </a:extLst>
                </p:cNvPr>
                <p:cNvGrpSpPr>
                  <a:grpSpLocks/>
                </p:cNvGrpSpPr>
                <p:nvPr/>
              </p:nvGrpSpPr>
              <p:grpSpPr bwMode="auto">
                <a:xfrm>
                  <a:off x="3024" y="732"/>
                  <a:ext cx="252" cy="1368"/>
                  <a:chOff x="3168" y="1008"/>
                  <a:chExt cx="484" cy="2448"/>
                </a:xfrm>
              </p:grpSpPr>
              <p:grpSp>
                <p:nvGrpSpPr>
                  <p:cNvPr id="228" name="Group 481">
                    <a:extLst>
                      <a:ext uri="{FF2B5EF4-FFF2-40B4-BE49-F238E27FC236}">
                        <a16:creationId xmlns:a16="http://schemas.microsoft.com/office/drawing/2014/main" id="{5FD8E0AF-67CC-4F9B-8ECA-7E34D20E1112}"/>
                      </a:ext>
                    </a:extLst>
                  </p:cNvPr>
                  <p:cNvGrpSpPr>
                    <a:grpSpLocks/>
                  </p:cNvGrpSpPr>
                  <p:nvPr/>
                </p:nvGrpSpPr>
                <p:grpSpPr bwMode="auto">
                  <a:xfrm>
                    <a:off x="3168" y="1008"/>
                    <a:ext cx="484" cy="2448"/>
                    <a:chOff x="2256" y="864"/>
                    <a:chExt cx="532" cy="2448"/>
                  </a:xfrm>
                </p:grpSpPr>
                <p:sp>
                  <p:nvSpPr>
                    <p:cNvPr id="231" name="Freeform 482">
                      <a:extLst>
                        <a:ext uri="{FF2B5EF4-FFF2-40B4-BE49-F238E27FC236}">
                          <a16:creationId xmlns:a16="http://schemas.microsoft.com/office/drawing/2014/main" id="{4CF817B7-063B-4590-BD5A-144585BC8A25}"/>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2" name="Freeform 483">
                      <a:extLst>
                        <a:ext uri="{FF2B5EF4-FFF2-40B4-BE49-F238E27FC236}">
                          <a16:creationId xmlns:a16="http://schemas.microsoft.com/office/drawing/2014/main" id="{02BD9119-45EC-4EF4-B80F-8E3346B3FFAB}"/>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9" name="Freeform 484">
                    <a:extLst>
                      <a:ext uri="{FF2B5EF4-FFF2-40B4-BE49-F238E27FC236}">
                        <a16:creationId xmlns:a16="http://schemas.microsoft.com/office/drawing/2014/main" id="{2966DEE1-6615-4818-A374-8E57D5CF196E}"/>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0" name="Freeform 485">
                    <a:extLst>
                      <a:ext uri="{FF2B5EF4-FFF2-40B4-BE49-F238E27FC236}">
                        <a16:creationId xmlns:a16="http://schemas.microsoft.com/office/drawing/2014/main" id="{67ADFED2-3BB0-49D1-9986-825F4D9D3FB7}"/>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7" name="Line 486">
                  <a:extLst>
                    <a:ext uri="{FF2B5EF4-FFF2-40B4-BE49-F238E27FC236}">
                      <a16:creationId xmlns:a16="http://schemas.microsoft.com/office/drawing/2014/main" id="{E8D13F2D-17C2-43CC-8E09-F9CFCD22FAD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4" name="AutoShape 487">
                <a:extLst>
                  <a:ext uri="{FF2B5EF4-FFF2-40B4-BE49-F238E27FC236}">
                    <a16:creationId xmlns:a16="http://schemas.microsoft.com/office/drawing/2014/main" id="{6AD46220-29CC-4267-9240-27B185CC5CB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5" name="Line 488">
                <a:extLst>
                  <a:ext uri="{FF2B5EF4-FFF2-40B4-BE49-F238E27FC236}">
                    <a16:creationId xmlns:a16="http://schemas.microsoft.com/office/drawing/2014/main" id="{6C3783A8-5E5E-4DFF-9618-C66F9E9A19F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7" name="Group 518">
            <a:extLst>
              <a:ext uri="{FF2B5EF4-FFF2-40B4-BE49-F238E27FC236}">
                <a16:creationId xmlns:a16="http://schemas.microsoft.com/office/drawing/2014/main" id="{17C45B28-D65E-4A89-B3A8-E3614CBF82DF}"/>
              </a:ext>
            </a:extLst>
          </p:cNvPr>
          <p:cNvGrpSpPr>
            <a:grpSpLocks/>
          </p:cNvGrpSpPr>
          <p:nvPr/>
        </p:nvGrpSpPr>
        <p:grpSpPr bwMode="auto">
          <a:xfrm rot="16200000">
            <a:off x="5100730" y="1282990"/>
            <a:ext cx="298450" cy="445549"/>
            <a:chOff x="2820" y="264"/>
            <a:chExt cx="420" cy="1452"/>
          </a:xfrm>
        </p:grpSpPr>
        <p:sp>
          <p:nvSpPr>
            <p:cNvPr id="185" name="Line 519">
              <a:extLst>
                <a:ext uri="{FF2B5EF4-FFF2-40B4-BE49-F238E27FC236}">
                  <a16:creationId xmlns:a16="http://schemas.microsoft.com/office/drawing/2014/main" id="{49FFBEDB-55F1-4314-8E3C-C508D1A75EA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6" name="Group 520">
              <a:extLst>
                <a:ext uri="{FF2B5EF4-FFF2-40B4-BE49-F238E27FC236}">
                  <a16:creationId xmlns:a16="http://schemas.microsoft.com/office/drawing/2014/main" id="{D461F7BA-52A9-4F79-A397-1157A77533B8}"/>
                </a:ext>
              </a:extLst>
            </p:cNvPr>
            <p:cNvGrpSpPr>
              <a:grpSpLocks/>
            </p:cNvGrpSpPr>
            <p:nvPr/>
          </p:nvGrpSpPr>
          <p:grpSpPr bwMode="auto">
            <a:xfrm>
              <a:off x="2940" y="264"/>
              <a:ext cx="300" cy="1452"/>
              <a:chOff x="2940" y="264"/>
              <a:chExt cx="300" cy="1452"/>
            </a:xfrm>
          </p:grpSpPr>
          <p:grpSp>
            <p:nvGrpSpPr>
              <p:cNvPr id="187" name="Group 521">
                <a:extLst>
                  <a:ext uri="{FF2B5EF4-FFF2-40B4-BE49-F238E27FC236}">
                    <a16:creationId xmlns:a16="http://schemas.microsoft.com/office/drawing/2014/main" id="{39CA247A-5458-4869-8636-1D2E201CFDE9}"/>
                  </a:ext>
                </a:extLst>
              </p:cNvPr>
              <p:cNvGrpSpPr>
                <a:grpSpLocks/>
              </p:cNvGrpSpPr>
              <p:nvPr/>
            </p:nvGrpSpPr>
            <p:grpSpPr bwMode="auto">
              <a:xfrm>
                <a:off x="2940" y="264"/>
                <a:ext cx="252" cy="1368"/>
                <a:chOff x="3024" y="732"/>
                <a:chExt cx="252" cy="1368"/>
              </a:xfrm>
            </p:grpSpPr>
            <p:grpSp>
              <p:nvGrpSpPr>
                <p:cNvPr id="190" name="Group 522">
                  <a:extLst>
                    <a:ext uri="{FF2B5EF4-FFF2-40B4-BE49-F238E27FC236}">
                      <a16:creationId xmlns:a16="http://schemas.microsoft.com/office/drawing/2014/main" id="{CFF2BDAC-723F-4E03-A1C9-3D0F8E89C1C7}"/>
                    </a:ext>
                  </a:extLst>
                </p:cNvPr>
                <p:cNvGrpSpPr>
                  <a:grpSpLocks/>
                </p:cNvGrpSpPr>
                <p:nvPr/>
              </p:nvGrpSpPr>
              <p:grpSpPr bwMode="auto">
                <a:xfrm>
                  <a:off x="3024" y="732"/>
                  <a:ext cx="252" cy="1368"/>
                  <a:chOff x="3168" y="1008"/>
                  <a:chExt cx="484" cy="2448"/>
                </a:xfrm>
              </p:grpSpPr>
              <p:grpSp>
                <p:nvGrpSpPr>
                  <p:cNvPr id="192" name="Group 523">
                    <a:extLst>
                      <a:ext uri="{FF2B5EF4-FFF2-40B4-BE49-F238E27FC236}">
                        <a16:creationId xmlns:a16="http://schemas.microsoft.com/office/drawing/2014/main" id="{7703FDDD-37B3-476E-958B-4BC8CC24CB05}"/>
                      </a:ext>
                    </a:extLst>
                  </p:cNvPr>
                  <p:cNvGrpSpPr>
                    <a:grpSpLocks/>
                  </p:cNvGrpSpPr>
                  <p:nvPr/>
                </p:nvGrpSpPr>
                <p:grpSpPr bwMode="auto">
                  <a:xfrm>
                    <a:off x="3168" y="1008"/>
                    <a:ext cx="484" cy="2448"/>
                    <a:chOff x="2256" y="864"/>
                    <a:chExt cx="532" cy="2448"/>
                  </a:xfrm>
                </p:grpSpPr>
                <p:sp>
                  <p:nvSpPr>
                    <p:cNvPr id="195" name="Freeform 524">
                      <a:extLst>
                        <a:ext uri="{FF2B5EF4-FFF2-40B4-BE49-F238E27FC236}">
                          <a16:creationId xmlns:a16="http://schemas.microsoft.com/office/drawing/2014/main" id="{97796623-F614-4020-96D7-5EC7CDFC5BB3}"/>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6" name="Freeform 525">
                      <a:extLst>
                        <a:ext uri="{FF2B5EF4-FFF2-40B4-BE49-F238E27FC236}">
                          <a16:creationId xmlns:a16="http://schemas.microsoft.com/office/drawing/2014/main" id="{490F07F2-466D-475F-8599-8191E0A3C995}"/>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3" name="Freeform 526">
                    <a:extLst>
                      <a:ext uri="{FF2B5EF4-FFF2-40B4-BE49-F238E27FC236}">
                        <a16:creationId xmlns:a16="http://schemas.microsoft.com/office/drawing/2014/main" id="{29CFF444-295C-4882-8180-0C425C750F2F}"/>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4" name="Freeform 527">
                    <a:extLst>
                      <a:ext uri="{FF2B5EF4-FFF2-40B4-BE49-F238E27FC236}">
                        <a16:creationId xmlns:a16="http://schemas.microsoft.com/office/drawing/2014/main" id="{E2CB75A5-871E-4114-BBF1-43E0B6E00742}"/>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1" name="Line 528">
                  <a:extLst>
                    <a:ext uri="{FF2B5EF4-FFF2-40B4-BE49-F238E27FC236}">
                      <a16:creationId xmlns:a16="http://schemas.microsoft.com/office/drawing/2014/main" id="{E6514318-8719-41B3-8BBA-232D361F0B10}"/>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8" name="AutoShape 529">
                <a:extLst>
                  <a:ext uri="{FF2B5EF4-FFF2-40B4-BE49-F238E27FC236}">
                    <a16:creationId xmlns:a16="http://schemas.microsoft.com/office/drawing/2014/main" id="{6EFAA875-FC95-4EC9-9D82-79E22EA5A78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9" name="Line 530">
                <a:extLst>
                  <a:ext uri="{FF2B5EF4-FFF2-40B4-BE49-F238E27FC236}">
                    <a16:creationId xmlns:a16="http://schemas.microsoft.com/office/drawing/2014/main" id="{B4986A6C-BA61-4F47-AAF3-225708D25C1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68" name="AutoShape 531">
            <a:extLst>
              <a:ext uri="{FF2B5EF4-FFF2-40B4-BE49-F238E27FC236}">
                <a16:creationId xmlns:a16="http://schemas.microsoft.com/office/drawing/2014/main" id="{CF6B7750-324B-42BF-8B41-F5ABC9D3C19C}"/>
              </a:ext>
            </a:extLst>
          </p:cNvPr>
          <p:cNvSpPr>
            <a:spLocks noChangeArrowheads="1"/>
          </p:cNvSpPr>
          <p:nvPr/>
        </p:nvSpPr>
        <p:spPr bwMode="auto">
          <a:xfrm flipV="1">
            <a:off x="5521848" y="1425952"/>
            <a:ext cx="414529"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4" name="Oval 101">
            <a:extLst>
              <a:ext uri="{FF2B5EF4-FFF2-40B4-BE49-F238E27FC236}">
                <a16:creationId xmlns:a16="http://schemas.microsoft.com/office/drawing/2014/main" id="{535CAA28-43D8-4C8E-8C6F-EE923115EE92}"/>
              </a:ext>
            </a:extLst>
          </p:cNvPr>
          <p:cNvSpPr>
            <a:spLocks noChangeArrowheads="1"/>
          </p:cNvSpPr>
          <p:nvPr/>
        </p:nvSpPr>
        <p:spPr bwMode="auto">
          <a:xfrm>
            <a:off x="2245016" y="126829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5" name="Oval 113">
            <a:extLst>
              <a:ext uri="{FF2B5EF4-FFF2-40B4-BE49-F238E27FC236}">
                <a16:creationId xmlns:a16="http://schemas.microsoft.com/office/drawing/2014/main" id="{2FADA359-42A8-426B-A89C-A2726E1EBCF8}"/>
              </a:ext>
            </a:extLst>
          </p:cNvPr>
          <p:cNvSpPr>
            <a:spLocks noChangeArrowheads="1"/>
          </p:cNvSpPr>
          <p:nvPr/>
        </p:nvSpPr>
        <p:spPr bwMode="auto">
          <a:xfrm>
            <a:off x="1580834" y="1378507"/>
            <a:ext cx="1727200" cy="1765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 name="Oval 114">
            <a:extLst>
              <a:ext uri="{FF2B5EF4-FFF2-40B4-BE49-F238E27FC236}">
                <a16:creationId xmlns:a16="http://schemas.microsoft.com/office/drawing/2014/main" id="{8FFFF4B4-AD08-4D67-9F2D-BBD17E54B6BA}"/>
              </a:ext>
            </a:extLst>
          </p:cNvPr>
          <p:cNvSpPr>
            <a:spLocks noChangeArrowheads="1"/>
          </p:cNvSpPr>
          <p:nvPr/>
        </p:nvSpPr>
        <p:spPr bwMode="auto">
          <a:xfrm>
            <a:off x="3789642" y="1493806"/>
            <a:ext cx="1727200" cy="1765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7" name="Oval 101">
            <a:extLst>
              <a:ext uri="{FF2B5EF4-FFF2-40B4-BE49-F238E27FC236}">
                <a16:creationId xmlns:a16="http://schemas.microsoft.com/office/drawing/2014/main" id="{C7B9AC88-6C64-4BAD-A74D-F14BCCB31734}"/>
              </a:ext>
            </a:extLst>
          </p:cNvPr>
          <p:cNvSpPr>
            <a:spLocks noChangeArrowheads="1"/>
          </p:cNvSpPr>
          <p:nvPr/>
        </p:nvSpPr>
        <p:spPr bwMode="auto">
          <a:xfrm>
            <a:off x="2245016" y="303973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98" name="Oval 101">
            <a:extLst>
              <a:ext uri="{FF2B5EF4-FFF2-40B4-BE49-F238E27FC236}">
                <a16:creationId xmlns:a16="http://schemas.microsoft.com/office/drawing/2014/main" id="{6715F276-0CE4-4D0C-86B8-723BDE09A654}"/>
              </a:ext>
            </a:extLst>
          </p:cNvPr>
          <p:cNvSpPr>
            <a:spLocks noChangeArrowheads="1"/>
          </p:cNvSpPr>
          <p:nvPr/>
        </p:nvSpPr>
        <p:spPr bwMode="auto">
          <a:xfrm>
            <a:off x="3482628" y="2207093"/>
            <a:ext cx="150883" cy="105022"/>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99" name="Group 547">
            <a:extLst>
              <a:ext uri="{FF2B5EF4-FFF2-40B4-BE49-F238E27FC236}">
                <a16:creationId xmlns:a16="http://schemas.microsoft.com/office/drawing/2014/main" id="{3E32E2B0-059C-449C-857E-0EA0EBB09EDA}"/>
              </a:ext>
            </a:extLst>
          </p:cNvPr>
          <p:cNvGrpSpPr>
            <a:grpSpLocks/>
          </p:cNvGrpSpPr>
          <p:nvPr/>
        </p:nvGrpSpPr>
        <p:grpSpPr bwMode="auto">
          <a:xfrm>
            <a:off x="3065962" y="2239393"/>
            <a:ext cx="807565" cy="342209"/>
            <a:chOff x="4875" y="7237"/>
            <a:chExt cx="4230" cy="1883"/>
          </a:xfrm>
        </p:grpSpPr>
        <p:sp>
          <p:nvSpPr>
            <p:cNvPr id="100" name="Arc 548">
              <a:extLst>
                <a:ext uri="{FF2B5EF4-FFF2-40B4-BE49-F238E27FC236}">
                  <a16:creationId xmlns:a16="http://schemas.microsoft.com/office/drawing/2014/main" id="{42A1B400-27B5-4390-BD82-1D50D4BD0851}"/>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1" name="AutoShape 549">
              <a:extLst>
                <a:ext uri="{FF2B5EF4-FFF2-40B4-BE49-F238E27FC236}">
                  <a16:creationId xmlns:a16="http://schemas.microsoft.com/office/drawing/2014/main" id="{4DF0048F-5D8B-4EF2-AF96-5DA755EB2A2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102" name="Oval 101">
            <a:extLst>
              <a:ext uri="{FF2B5EF4-FFF2-40B4-BE49-F238E27FC236}">
                <a16:creationId xmlns:a16="http://schemas.microsoft.com/office/drawing/2014/main" id="{D4F7E8A3-9C9C-475B-924B-AE8001AD7ED3}"/>
              </a:ext>
            </a:extLst>
          </p:cNvPr>
          <p:cNvSpPr>
            <a:spLocks noChangeArrowheads="1"/>
          </p:cNvSpPr>
          <p:nvPr/>
        </p:nvSpPr>
        <p:spPr bwMode="auto">
          <a:xfrm>
            <a:off x="3993938" y="160470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3" name="Oval 101">
            <a:extLst>
              <a:ext uri="{FF2B5EF4-FFF2-40B4-BE49-F238E27FC236}">
                <a16:creationId xmlns:a16="http://schemas.microsoft.com/office/drawing/2014/main" id="{7EF51F4B-47E2-4832-B609-992647C1DF82}"/>
              </a:ext>
            </a:extLst>
          </p:cNvPr>
          <p:cNvSpPr>
            <a:spLocks noChangeArrowheads="1"/>
          </p:cNvSpPr>
          <p:nvPr/>
        </p:nvSpPr>
        <p:spPr bwMode="auto">
          <a:xfrm>
            <a:off x="4501131" y="138350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4" name="Text Box 100">
            <a:extLst>
              <a:ext uri="{FF2B5EF4-FFF2-40B4-BE49-F238E27FC236}">
                <a16:creationId xmlns:a16="http://schemas.microsoft.com/office/drawing/2014/main" id="{6551598F-3486-4301-8E8B-243068AF835D}"/>
              </a:ext>
            </a:extLst>
          </p:cNvPr>
          <p:cNvSpPr txBox="1">
            <a:spLocks noChangeArrowheads="1"/>
          </p:cNvSpPr>
          <p:nvPr/>
        </p:nvSpPr>
        <p:spPr bwMode="auto">
          <a:xfrm>
            <a:off x="5832997" y="1732334"/>
            <a:ext cx="35592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½ tonneaux au milieu de la ligne droite</a:t>
            </a:r>
            <a:r>
              <a:rPr lang="de-DE" altLang="de-DE" sz="1600" b="1" dirty="0">
                <a:solidFill>
                  <a:srgbClr val="0000FF"/>
                </a:solidFill>
              </a:rPr>
              <a:t>.</a:t>
            </a:r>
          </a:p>
        </p:txBody>
      </p:sp>
      <p:sp>
        <p:nvSpPr>
          <p:cNvPr id="105" name="Text Box 101">
            <a:extLst>
              <a:ext uri="{FF2B5EF4-FFF2-40B4-BE49-F238E27FC236}">
                <a16:creationId xmlns:a16="http://schemas.microsoft.com/office/drawing/2014/main" id="{40DBE9E4-7512-403F-B3F2-C307ED2D2005}"/>
              </a:ext>
            </a:extLst>
          </p:cNvPr>
          <p:cNvSpPr txBox="1">
            <a:spLocks noChangeArrowheads="1"/>
          </p:cNvSpPr>
          <p:nvPr/>
        </p:nvSpPr>
        <p:spPr bwMode="auto">
          <a:xfrm rot="10800000" flipV="1">
            <a:off x="5638798" y="3644239"/>
            <a:ext cx="3110754"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p>
        </p:txBody>
      </p:sp>
      <p:sp>
        <p:nvSpPr>
          <p:cNvPr id="52" name="Text Box 89">
            <a:extLst>
              <a:ext uri="{FF2B5EF4-FFF2-40B4-BE49-F238E27FC236}">
                <a16:creationId xmlns:a16="http://schemas.microsoft.com/office/drawing/2014/main" id="{70BA6F76-A0FA-4BF8-8497-236B211B64C0}"/>
              </a:ext>
            </a:extLst>
          </p:cNvPr>
          <p:cNvSpPr txBox="1">
            <a:spLocks noChangeArrowheads="1"/>
          </p:cNvSpPr>
          <p:nvPr/>
        </p:nvSpPr>
        <p:spPr bwMode="auto">
          <a:xfrm>
            <a:off x="5832996" y="2505875"/>
            <a:ext cx="31765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dirty="0">
                <a:solidFill>
                  <a:srgbClr val="0000FF"/>
                </a:solidFill>
              </a:rPr>
              <a:t>Pas de ligne droite entre les portions de tonneau en sens opposés</a:t>
            </a:r>
            <a:r>
              <a:rPr lang="de-DE" altLang="de-DE" sz="1600" b="1" dirty="0">
                <a:solidFill>
                  <a:srgbClr val="0000FF"/>
                </a:solidFill>
              </a:rPr>
              <a:t>.</a:t>
            </a:r>
          </a:p>
        </p:txBody>
      </p:sp>
      <p:sp>
        <p:nvSpPr>
          <p:cNvPr id="2" name="Oval 101">
            <a:extLst>
              <a:ext uri="{FF2B5EF4-FFF2-40B4-BE49-F238E27FC236}">
                <a16:creationId xmlns:a16="http://schemas.microsoft.com/office/drawing/2014/main" id="{33467C4B-7438-4433-0555-999FC6E92E6A}"/>
              </a:ext>
            </a:extLst>
          </p:cNvPr>
          <p:cNvSpPr>
            <a:spLocks noChangeArrowheads="1"/>
          </p:cNvSpPr>
          <p:nvPr/>
        </p:nvSpPr>
        <p:spPr bwMode="auto">
          <a:xfrm>
            <a:off x="2894521" y="282379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3" name="Text Box 540">
            <a:extLst>
              <a:ext uri="{FF2B5EF4-FFF2-40B4-BE49-F238E27FC236}">
                <a16:creationId xmlns:a16="http://schemas.microsoft.com/office/drawing/2014/main" id="{719F8469-A6B0-A793-BD6E-EC6477D634AB}"/>
              </a:ext>
            </a:extLst>
          </p:cNvPr>
          <p:cNvSpPr txBox="1">
            <a:spLocks noChangeArrowheads="1"/>
          </p:cNvSpPr>
          <p:nvPr/>
        </p:nvSpPr>
        <p:spPr bwMode="auto">
          <a:xfrm>
            <a:off x="3661532" y="2506514"/>
            <a:ext cx="3107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sp>
        <p:nvSpPr>
          <p:cNvPr id="4" name="Text Box 540">
            <a:extLst>
              <a:ext uri="{FF2B5EF4-FFF2-40B4-BE49-F238E27FC236}">
                <a16:creationId xmlns:a16="http://schemas.microsoft.com/office/drawing/2014/main" id="{DE671E76-05F0-16ED-1AFC-FB064A0EF46F}"/>
              </a:ext>
            </a:extLst>
          </p:cNvPr>
          <p:cNvSpPr txBox="1">
            <a:spLocks noChangeArrowheads="1"/>
          </p:cNvSpPr>
          <p:nvPr/>
        </p:nvSpPr>
        <p:spPr bwMode="auto">
          <a:xfrm>
            <a:off x="2811126" y="2069664"/>
            <a:ext cx="3107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spTree>
    <p:extLst>
      <p:ext uri="{BB962C8B-B14F-4D97-AF65-F5344CB8AC3E}">
        <p14:creationId xmlns:p14="http://schemas.microsoft.com/office/powerpoint/2010/main" val="1092580285"/>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linds(horizontal)">
                                      <p:cBhvr>
                                        <p:cTn id="11" dur="1000"/>
                                        <p:tgtEl>
                                          <p:spTgt spid="5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blinds(horizontal)">
                                      <p:cBhvr>
                                        <p:cTn id="15" dur="1000"/>
                                        <p:tgtEl>
                                          <p:spTgt spid="105"/>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blinds(horizontal)">
                                      <p:cBhvr>
                                        <p:cTn id="19" dur="1000"/>
                                        <p:tgtEl>
                                          <p:spTgt spid="95"/>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linds(horizontal)">
                                      <p:cBhvr>
                                        <p:cTn id="23" dur="1000"/>
                                        <p:tgtEl>
                                          <p:spTgt spid="96"/>
                                        </p:tgtEl>
                                      </p:cBhvr>
                                    </p:animEffect>
                                  </p:childTnLst>
                                </p:cTn>
                              </p:par>
                            </p:childTnLst>
                          </p:cTn>
                        </p:par>
                        <p:par>
                          <p:cTn id="24" fill="hold">
                            <p:stCondLst>
                              <p:cond delay="4500"/>
                            </p:stCondLst>
                            <p:childTnLst>
                              <p:par>
                                <p:cTn id="25" presetID="3" presetClass="entr" presetSubtype="1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par>
                          <p:cTn id="28" fill="hold">
                            <p:stCondLst>
                              <p:cond delay="5000"/>
                            </p:stCondLst>
                            <p:childTnLst>
                              <p:par>
                                <p:cTn id="29" presetID="3"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utoUpdateAnimBg="0"/>
      <p:bldP spid="105" grpId="0" animBg="1"/>
      <p:bldP spid="5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19">
            <a:extLst>
              <a:ext uri="{FF2B5EF4-FFF2-40B4-BE49-F238E27FC236}">
                <a16:creationId xmlns:a16="http://schemas.microsoft.com/office/drawing/2014/main" id="{312AAEAD-0730-4222-B13F-5B8C45FD7BEA}"/>
              </a:ext>
            </a:extLst>
          </p:cNvPr>
          <p:cNvSpPr>
            <a:spLocks noChangeShapeType="1"/>
          </p:cNvSpPr>
          <p:nvPr/>
        </p:nvSpPr>
        <p:spPr bwMode="auto">
          <a:xfrm flipV="1">
            <a:off x="3906838" y="5003800"/>
            <a:ext cx="14081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059" name="Text Box 235">
            <a:extLst>
              <a:ext uri="{FF2B5EF4-FFF2-40B4-BE49-F238E27FC236}">
                <a16:creationId xmlns:a16="http://schemas.microsoft.com/office/drawing/2014/main" id="{E5EDE643-22BD-4F59-B186-3062F337C3A3}"/>
              </a:ext>
            </a:extLst>
          </p:cNvPr>
          <p:cNvSpPr txBox="1">
            <a:spLocks noChangeArrowheads="1"/>
          </p:cNvSpPr>
          <p:nvPr/>
        </p:nvSpPr>
        <p:spPr bwMode="auto">
          <a:xfrm>
            <a:off x="7986713" y="6556375"/>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P-27.09.01</a:t>
            </a:r>
            <a:endParaRPr lang="de-DE" altLang="de-DE" dirty="0"/>
          </a:p>
        </p:txBody>
      </p:sp>
      <p:sp>
        <p:nvSpPr>
          <p:cNvPr id="45060" name="Text Box 699">
            <a:extLst>
              <a:ext uri="{FF2B5EF4-FFF2-40B4-BE49-F238E27FC236}">
                <a16:creationId xmlns:a16="http://schemas.microsoft.com/office/drawing/2014/main" id="{34C0FAFC-BACC-4301-848B-8C54C7608A09}"/>
              </a:ext>
            </a:extLst>
          </p:cNvPr>
          <p:cNvSpPr txBox="1">
            <a:spLocks noChangeArrowheads="1"/>
          </p:cNvSpPr>
          <p:nvPr/>
        </p:nvSpPr>
        <p:spPr bwMode="auto">
          <a:xfrm>
            <a:off x="952500" y="5362889"/>
            <a:ext cx="7239000" cy="110799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fr-FR" sz="1600" b="1" noProof="0" dirty="0"/>
              <a:t>A partir d’un vol normal, le modèle exécute deux tours de vrille, suivis immédiatement de deux autres tours de vrille en sens opposé, exécute une descente verticale, exécute un quart de boucle tirée, sortie en vol normal</a:t>
            </a:r>
            <a:r>
              <a:rPr lang="fr-FR" noProof="0" dirty="0"/>
              <a:t>.</a:t>
            </a:r>
            <a:endParaRPr lang="fr-FR" sz="1600" b="1" noProof="0" dirty="0"/>
          </a:p>
        </p:txBody>
      </p:sp>
      <p:sp>
        <p:nvSpPr>
          <p:cNvPr id="2" name="Rectangle 1">
            <a:extLst>
              <a:ext uri="{FF2B5EF4-FFF2-40B4-BE49-F238E27FC236}">
                <a16:creationId xmlns:a16="http://schemas.microsoft.com/office/drawing/2014/main" id="{1F9F1F84-7F00-4429-9EF9-FE2D06E3C76C}"/>
              </a:ext>
            </a:extLst>
          </p:cNvPr>
          <p:cNvSpPr>
            <a:spLocks noChangeArrowheads="1"/>
          </p:cNvSpPr>
          <p:nvPr/>
        </p:nvSpPr>
        <p:spPr bwMode="auto">
          <a:xfrm>
            <a:off x="1562832" y="177758"/>
            <a:ext cx="75525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t>P-27.09 </a:t>
            </a:r>
            <a:r>
              <a:rPr lang="fr-FR" sz="2000" b="1" noProof="0" dirty="0"/>
              <a:t>Deux tours de vrille, deux tours en sens opposé.</a:t>
            </a:r>
            <a:endParaRPr lang="de-DE" sz="2000" dirty="0"/>
          </a:p>
        </p:txBody>
      </p:sp>
      <p:grpSp>
        <p:nvGrpSpPr>
          <p:cNvPr id="134" name="Group 185">
            <a:extLst>
              <a:ext uri="{FF2B5EF4-FFF2-40B4-BE49-F238E27FC236}">
                <a16:creationId xmlns:a16="http://schemas.microsoft.com/office/drawing/2014/main" id="{F6D7EEBC-531F-4C79-8AB2-CE50854800AF}"/>
              </a:ext>
            </a:extLst>
          </p:cNvPr>
          <p:cNvGrpSpPr>
            <a:grpSpLocks/>
          </p:cNvGrpSpPr>
          <p:nvPr/>
        </p:nvGrpSpPr>
        <p:grpSpPr bwMode="auto">
          <a:xfrm rot="-5400000">
            <a:off x="5393532" y="3720306"/>
            <a:ext cx="311150" cy="490537"/>
            <a:chOff x="2820" y="264"/>
            <a:chExt cx="420" cy="1452"/>
          </a:xfrm>
        </p:grpSpPr>
        <p:sp>
          <p:nvSpPr>
            <p:cNvPr id="135" name="Line 186">
              <a:extLst>
                <a:ext uri="{FF2B5EF4-FFF2-40B4-BE49-F238E27FC236}">
                  <a16:creationId xmlns:a16="http://schemas.microsoft.com/office/drawing/2014/main" id="{7900E16D-6144-408B-8C2E-5C5C90B4996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6" name="Group 187">
              <a:extLst>
                <a:ext uri="{FF2B5EF4-FFF2-40B4-BE49-F238E27FC236}">
                  <a16:creationId xmlns:a16="http://schemas.microsoft.com/office/drawing/2014/main" id="{1D799B81-B04E-4061-A529-994633825D3C}"/>
                </a:ext>
              </a:extLst>
            </p:cNvPr>
            <p:cNvGrpSpPr>
              <a:grpSpLocks/>
            </p:cNvGrpSpPr>
            <p:nvPr/>
          </p:nvGrpSpPr>
          <p:grpSpPr bwMode="auto">
            <a:xfrm>
              <a:off x="2940" y="264"/>
              <a:ext cx="300" cy="1452"/>
              <a:chOff x="2940" y="264"/>
              <a:chExt cx="300" cy="1452"/>
            </a:xfrm>
          </p:grpSpPr>
          <p:grpSp>
            <p:nvGrpSpPr>
              <p:cNvPr id="137" name="Group 188">
                <a:extLst>
                  <a:ext uri="{FF2B5EF4-FFF2-40B4-BE49-F238E27FC236}">
                    <a16:creationId xmlns:a16="http://schemas.microsoft.com/office/drawing/2014/main" id="{A7FAD472-81B8-406D-B940-DB1FD1BF0AF4}"/>
                  </a:ext>
                </a:extLst>
              </p:cNvPr>
              <p:cNvGrpSpPr>
                <a:grpSpLocks/>
              </p:cNvGrpSpPr>
              <p:nvPr/>
            </p:nvGrpSpPr>
            <p:grpSpPr bwMode="auto">
              <a:xfrm>
                <a:off x="2940" y="264"/>
                <a:ext cx="252" cy="1368"/>
                <a:chOff x="3024" y="732"/>
                <a:chExt cx="252" cy="1368"/>
              </a:xfrm>
            </p:grpSpPr>
            <p:grpSp>
              <p:nvGrpSpPr>
                <p:cNvPr id="140" name="Group 189">
                  <a:extLst>
                    <a:ext uri="{FF2B5EF4-FFF2-40B4-BE49-F238E27FC236}">
                      <a16:creationId xmlns:a16="http://schemas.microsoft.com/office/drawing/2014/main" id="{CBE267C3-5227-4BF0-8552-DDB3E3488520}"/>
                    </a:ext>
                  </a:extLst>
                </p:cNvPr>
                <p:cNvGrpSpPr>
                  <a:grpSpLocks/>
                </p:cNvGrpSpPr>
                <p:nvPr/>
              </p:nvGrpSpPr>
              <p:grpSpPr bwMode="auto">
                <a:xfrm>
                  <a:off x="3024" y="732"/>
                  <a:ext cx="252" cy="1368"/>
                  <a:chOff x="3168" y="1008"/>
                  <a:chExt cx="484" cy="2448"/>
                </a:xfrm>
              </p:grpSpPr>
              <p:grpSp>
                <p:nvGrpSpPr>
                  <p:cNvPr id="142" name="Group 190">
                    <a:extLst>
                      <a:ext uri="{FF2B5EF4-FFF2-40B4-BE49-F238E27FC236}">
                        <a16:creationId xmlns:a16="http://schemas.microsoft.com/office/drawing/2014/main" id="{4C122F21-6F9B-4D7A-8F65-7F3F3FCEFC45}"/>
                      </a:ext>
                    </a:extLst>
                  </p:cNvPr>
                  <p:cNvGrpSpPr>
                    <a:grpSpLocks/>
                  </p:cNvGrpSpPr>
                  <p:nvPr/>
                </p:nvGrpSpPr>
                <p:grpSpPr bwMode="auto">
                  <a:xfrm>
                    <a:off x="3168" y="1008"/>
                    <a:ext cx="484" cy="2448"/>
                    <a:chOff x="2256" y="864"/>
                    <a:chExt cx="532" cy="2448"/>
                  </a:xfrm>
                </p:grpSpPr>
                <p:sp>
                  <p:nvSpPr>
                    <p:cNvPr id="145" name="Freeform 191">
                      <a:extLst>
                        <a:ext uri="{FF2B5EF4-FFF2-40B4-BE49-F238E27FC236}">
                          <a16:creationId xmlns:a16="http://schemas.microsoft.com/office/drawing/2014/main" id="{D5CAA3BE-5DE4-4467-BE04-013B9514E82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6" name="Freeform 192">
                      <a:extLst>
                        <a:ext uri="{FF2B5EF4-FFF2-40B4-BE49-F238E27FC236}">
                          <a16:creationId xmlns:a16="http://schemas.microsoft.com/office/drawing/2014/main" id="{202CE92B-D7ED-42C2-9328-8EBAEDC1013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3" name="Freeform 193">
                    <a:extLst>
                      <a:ext uri="{FF2B5EF4-FFF2-40B4-BE49-F238E27FC236}">
                        <a16:creationId xmlns:a16="http://schemas.microsoft.com/office/drawing/2014/main" id="{2ED357A6-39DA-4EF9-8C34-6076C15876F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4" name="Freeform 194">
                    <a:extLst>
                      <a:ext uri="{FF2B5EF4-FFF2-40B4-BE49-F238E27FC236}">
                        <a16:creationId xmlns:a16="http://schemas.microsoft.com/office/drawing/2014/main" id="{0B944348-C5F7-4BE7-9C67-206AE04085E5}"/>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1" name="Line 195">
                  <a:extLst>
                    <a:ext uri="{FF2B5EF4-FFF2-40B4-BE49-F238E27FC236}">
                      <a16:creationId xmlns:a16="http://schemas.microsoft.com/office/drawing/2014/main" id="{FED68F4E-6D55-4D51-B824-186D01F71F8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8" name="AutoShape 196">
                <a:extLst>
                  <a:ext uri="{FF2B5EF4-FFF2-40B4-BE49-F238E27FC236}">
                    <a16:creationId xmlns:a16="http://schemas.microsoft.com/office/drawing/2014/main" id="{13BAD672-ABB6-40D2-99E4-78592A48045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9" name="Line 197">
                <a:extLst>
                  <a:ext uri="{FF2B5EF4-FFF2-40B4-BE49-F238E27FC236}">
                    <a16:creationId xmlns:a16="http://schemas.microsoft.com/office/drawing/2014/main" id="{13461E7C-F7DA-4697-8515-FDDB56F465F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47" name="AutoShape 199">
            <a:extLst>
              <a:ext uri="{FF2B5EF4-FFF2-40B4-BE49-F238E27FC236}">
                <a16:creationId xmlns:a16="http://schemas.microsoft.com/office/drawing/2014/main" id="{9441A467-86B8-47D3-A53F-0E51F2AD8C2E}"/>
              </a:ext>
            </a:extLst>
          </p:cNvPr>
          <p:cNvSpPr>
            <a:spLocks noChangeArrowheads="1"/>
          </p:cNvSpPr>
          <p:nvPr/>
        </p:nvSpPr>
        <p:spPr bwMode="auto">
          <a:xfrm>
            <a:off x="5927725" y="3889375"/>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9" name="Line 261">
            <a:extLst>
              <a:ext uri="{FF2B5EF4-FFF2-40B4-BE49-F238E27FC236}">
                <a16:creationId xmlns:a16="http://schemas.microsoft.com/office/drawing/2014/main" id="{E8F31D89-92D0-4091-B5A1-F6907D36DE16}"/>
              </a:ext>
            </a:extLst>
          </p:cNvPr>
          <p:cNvSpPr>
            <a:spLocks noChangeShapeType="1"/>
          </p:cNvSpPr>
          <p:nvPr/>
        </p:nvSpPr>
        <p:spPr bwMode="auto">
          <a:xfrm>
            <a:off x="3054350" y="1309688"/>
            <a:ext cx="1423988" cy="11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0" name="Line 262">
            <a:extLst>
              <a:ext uri="{FF2B5EF4-FFF2-40B4-BE49-F238E27FC236}">
                <a16:creationId xmlns:a16="http://schemas.microsoft.com/office/drawing/2014/main" id="{89ADE97F-0C19-4E48-979F-48BAAD263F8B}"/>
              </a:ext>
            </a:extLst>
          </p:cNvPr>
          <p:cNvSpPr>
            <a:spLocks noChangeShapeType="1"/>
          </p:cNvSpPr>
          <p:nvPr/>
        </p:nvSpPr>
        <p:spPr bwMode="auto">
          <a:xfrm>
            <a:off x="4478338" y="1333500"/>
            <a:ext cx="12700" cy="2239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1" name="Arc 274">
            <a:extLst>
              <a:ext uri="{FF2B5EF4-FFF2-40B4-BE49-F238E27FC236}">
                <a16:creationId xmlns:a16="http://schemas.microsoft.com/office/drawing/2014/main" id="{8DE627BD-F095-410D-A033-B869B26C4033}"/>
              </a:ext>
            </a:extLst>
          </p:cNvPr>
          <p:cNvSpPr>
            <a:spLocks/>
          </p:cNvSpPr>
          <p:nvPr/>
        </p:nvSpPr>
        <p:spPr bwMode="auto">
          <a:xfrm flipH="1" flipV="1">
            <a:off x="4491038" y="3573463"/>
            <a:ext cx="406400" cy="3937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2" name="Line 275">
            <a:extLst>
              <a:ext uri="{FF2B5EF4-FFF2-40B4-BE49-F238E27FC236}">
                <a16:creationId xmlns:a16="http://schemas.microsoft.com/office/drawing/2014/main" id="{60488077-6610-45A2-8C66-AC91B183A1FB}"/>
              </a:ext>
            </a:extLst>
          </p:cNvPr>
          <p:cNvSpPr>
            <a:spLocks noChangeShapeType="1"/>
          </p:cNvSpPr>
          <p:nvPr/>
        </p:nvSpPr>
        <p:spPr bwMode="auto">
          <a:xfrm>
            <a:off x="4897438" y="3967163"/>
            <a:ext cx="393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3" name="Group 213">
            <a:extLst>
              <a:ext uri="{FF2B5EF4-FFF2-40B4-BE49-F238E27FC236}">
                <a16:creationId xmlns:a16="http://schemas.microsoft.com/office/drawing/2014/main" id="{D1EDD05D-1D7C-40F8-8B41-0F5541F62674}"/>
              </a:ext>
            </a:extLst>
          </p:cNvPr>
          <p:cNvGrpSpPr>
            <a:grpSpLocks/>
          </p:cNvGrpSpPr>
          <p:nvPr/>
        </p:nvGrpSpPr>
        <p:grpSpPr bwMode="auto">
          <a:xfrm rot="16200000">
            <a:off x="2666208" y="1067595"/>
            <a:ext cx="311150" cy="490537"/>
            <a:chOff x="2820" y="264"/>
            <a:chExt cx="420" cy="1452"/>
          </a:xfrm>
        </p:grpSpPr>
        <p:sp>
          <p:nvSpPr>
            <p:cNvPr id="164" name="Line 214">
              <a:extLst>
                <a:ext uri="{FF2B5EF4-FFF2-40B4-BE49-F238E27FC236}">
                  <a16:creationId xmlns:a16="http://schemas.microsoft.com/office/drawing/2014/main" id="{314668BC-1F5D-470D-A20A-E3FB6AE9778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5" name="Group 215">
              <a:extLst>
                <a:ext uri="{FF2B5EF4-FFF2-40B4-BE49-F238E27FC236}">
                  <a16:creationId xmlns:a16="http://schemas.microsoft.com/office/drawing/2014/main" id="{A7C54780-1F81-49BD-916F-31741E1D963A}"/>
                </a:ext>
              </a:extLst>
            </p:cNvPr>
            <p:cNvGrpSpPr>
              <a:grpSpLocks/>
            </p:cNvGrpSpPr>
            <p:nvPr/>
          </p:nvGrpSpPr>
          <p:grpSpPr bwMode="auto">
            <a:xfrm>
              <a:off x="2940" y="264"/>
              <a:ext cx="300" cy="1452"/>
              <a:chOff x="2940" y="264"/>
              <a:chExt cx="300" cy="1452"/>
            </a:xfrm>
          </p:grpSpPr>
          <p:grpSp>
            <p:nvGrpSpPr>
              <p:cNvPr id="166" name="Group 216">
                <a:extLst>
                  <a:ext uri="{FF2B5EF4-FFF2-40B4-BE49-F238E27FC236}">
                    <a16:creationId xmlns:a16="http://schemas.microsoft.com/office/drawing/2014/main" id="{97FBAFD1-D30D-4435-A639-1D88AB01E60D}"/>
                  </a:ext>
                </a:extLst>
              </p:cNvPr>
              <p:cNvGrpSpPr>
                <a:grpSpLocks/>
              </p:cNvGrpSpPr>
              <p:nvPr/>
            </p:nvGrpSpPr>
            <p:grpSpPr bwMode="auto">
              <a:xfrm>
                <a:off x="2940" y="264"/>
                <a:ext cx="252" cy="1368"/>
                <a:chOff x="3024" y="732"/>
                <a:chExt cx="252" cy="1368"/>
              </a:xfrm>
            </p:grpSpPr>
            <p:grpSp>
              <p:nvGrpSpPr>
                <p:cNvPr id="169" name="Group 217">
                  <a:extLst>
                    <a:ext uri="{FF2B5EF4-FFF2-40B4-BE49-F238E27FC236}">
                      <a16:creationId xmlns:a16="http://schemas.microsoft.com/office/drawing/2014/main" id="{5A4D6F36-72E8-4725-8669-517920E375AB}"/>
                    </a:ext>
                  </a:extLst>
                </p:cNvPr>
                <p:cNvGrpSpPr>
                  <a:grpSpLocks/>
                </p:cNvGrpSpPr>
                <p:nvPr/>
              </p:nvGrpSpPr>
              <p:grpSpPr bwMode="auto">
                <a:xfrm>
                  <a:off x="3024" y="732"/>
                  <a:ext cx="252" cy="1368"/>
                  <a:chOff x="3168" y="1008"/>
                  <a:chExt cx="484" cy="2448"/>
                </a:xfrm>
              </p:grpSpPr>
              <p:grpSp>
                <p:nvGrpSpPr>
                  <p:cNvPr id="171" name="Group 218">
                    <a:extLst>
                      <a:ext uri="{FF2B5EF4-FFF2-40B4-BE49-F238E27FC236}">
                        <a16:creationId xmlns:a16="http://schemas.microsoft.com/office/drawing/2014/main" id="{70EE0428-4F4A-4AB5-8493-606935347B5F}"/>
                      </a:ext>
                    </a:extLst>
                  </p:cNvPr>
                  <p:cNvGrpSpPr>
                    <a:grpSpLocks/>
                  </p:cNvGrpSpPr>
                  <p:nvPr/>
                </p:nvGrpSpPr>
                <p:grpSpPr bwMode="auto">
                  <a:xfrm>
                    <a:off x="3168" y="1008"/>
                    <a:ext cx="484" cy="2448"/>
                    <a:chOff x="2256" y="864"/>
                    <a:chExt cx="532" cy="2448"/>
                  </a:xfrm>
                </p:grpSpPr>
                <p:sp>
                  <p:nvSpPr>
                    <p:cNvPr id="174" name="Freeform 219">
                      <a:extLst>
                        <a:ext uri="{FF2B5EF4-FFF2-40B4-BE49-F238E27FC236}">
                          <a16:creationId xmlns:a16="http://schemas.microsoft.com/office/drawing/2014/main" id="{72B5C549-91DB-428C-A00B-35C21C37E06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5" name="Freeform 220">
                      <a:extLst>
                        <a:ext uri="{FF2B5EF4-FFF2-40B4-BE49-F238E27FC236}">
                          <a16:creationId xmlns:a16="http://schemas.microsoft.com/office/drawing/2014/main" id="{325CC44B-657B-4BAC-8CF0-2928B44B79B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2" name="Freeform 221">
                    <a:extLst>
                      <a:ext uri="{FF2B5EF4-FFF2-40B4-BE49-F238E27FC236}">
                        <a16:creationId xmlns:a16="http://schemas.microsoft.com/office/drawing/2014/main" id="{4437CFBA-F42D-47A7-BB5E-E835D4F89F6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3" name="Freeform 222">
                    <a:extLst>
                      <a:ext uri="{FF2B5EF4-FFF2-40B4-BE49-F238E27FC236}">
                        <a16:creationId xmlns:a16="http://schemas.microsoft.com/office/drawing/2014/main" id="{2F95013E-4DDC-40CA-8CC6-EF9E654D0810}"/>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0" name="Line 223">
                  <a:extLst>
                    <a:ext uri="{FF2B5EF4-FFF2-40B4-BE49-F238E27FC236}">
                      <a16:creationId xmlns:a16="http://schemas.microsoft.com/office/drawing/2014/main" id="{AB396B0F-E0ED-478F-AC57-22AAB1674B8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7" name="AutoShape 224">
                <a:extLst>
                  <a:ext uri="{FF2B5EF4-FFF2-40B4-BE49-F238E27FC236}">
                    <a16:creationId xmlns:a16="http://schemas.microsoft.com/office/drawing/2014/main" id="{1D62EE2E-6A2A-4483-8EAE-53043F3C012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8" name="Line 225">
                <a:extLst>
                  <a:ext uri="{FF2B5EF4-FFF2-40B4-BE49-F238E27FC236}">
                    <a16:creationId xmlns:a16="http://schemas.microsoft.com/office/drawing/2014/main" id="{FB685DB6-7F8C-4743-9B2A-55A9F21C7A7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76" name="AutoShape 226">
            <a:extLst>
              <a:ext uri="{FF2B5EF4-FFF2-40B4-BE49-F238E27FC236}">
                <a16:creationId xmlns:a16="http://schemas.microsoft.com/office/drawing/2014/main" id="{8AAD8193-0625-4595-8D8A-6C8EF7149AD9}"/>
              </a:ext>
            </a:extLst>
          </p:cNvPr>
          <p:cNvSpPr>
            <a:spLocks noChangeArrowheads="1"/>
          </p:cNvSpPr>
          <p:nvPr/>
        </p:nvSpPr>
        <p:spPr bwMode="auto">
          <a:xfrm rot="10800000" flipH="1">
            <a:off x="3270250" y="120808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77" name="Group 240">
            <a:extLst>
              <a:ext uri="{FF2B5EF4-FFF2-40B4-BE49-F238E27FC236}">
                <a16:creationId xmlns:a16="http://schemas.microsoft.com/office/drawing/2014/main" id="{D8AE2588-C3B5-4479-8F96-CA80202E9300}"/>
              </a:ext>
            </a:extLst>
          </p:cNvPr>
          <p:cNvGrpSpPr>
            <a:grpSpLocks/>
          </p:cNvGrpSpPr>
          <p:nvPr/>
        </p:nvGrpSpPr>
        <p:grpSpPr bwMode="auto">
          <a:xfrm rot="4114597" flipH="1" flipV="1">
            <a:off x="4111966" y="1072739"/>
            <a:ext cx="311150" cy="490537"/>
            <a:chOff x="2820" y="264"/>
            <a:chExt cx="420" cy="1452"/>
          </a:xfrm>
        </p:grpSpPr>
        <p:sp>
          <p:nvSpPr>
            <p:cNvPr id="178" name="Line 241">
              <a:extLst>
                <a:ext uri="{FF2B5EF4-FFF2-40B4-BE49-F238E27FC236}">
                  <a16:creationId xmlns:a16="http://schemas.microsoft.com/office/drawing/2014/main" id="{097CCC91-A28D-4D79-B3A7-3E42749A0B3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9" name="Group 242">
              <a:extLst>
                <a:ext uri="{FF2B5EF4-FFF2-40B4-BE49-F238E27FC236}">
                  <a16:creationId xmlns:a16="http://schemas.microsoft.com/office/drawing/2014/main" id="{1457D014-EB65-47E8-ADB8-20C533A6E05C}"/>
                </a:ext>
              </a:extLst>
            </p:cNvPr>
            <p:cNvGrpSpPr>
              <a:grpSpLocks/>
            </p:cNvGrpSpPr>
            <p:nvPr/>
          </p:nvGrpSpPr>
          <p:grpSpPr bwMode="auto">
            <a:xfrm>
              <a:off x="2940" y="264"/>
              <a:ext cx="300" cy="1452"/>
              <a:chOff x="2940" y="264"/>
              <a:chExt cx="300" cy="1452"/>
            </a:xfrm>
          </p:grpSpPr>
          <p:grpSp>
            <p:nvGrpSpPr>
              <p:cNvPr id="180" name="Group 243">
                <a:extLst>
                  <a:ext uri="{FF2B5EF4-FFF2-40B4-BE49-F238E27FC236}">
                    <a16:creationId xmlns:a16="http://schemas.microsoft.com/office/drawing/2014/main" id="{3D61A040-7AE0-45A8-8814-9D3004EF88A2}"/>
                  </a:ext>
                </a:extLst>
              </p:cNvPr>
              <p:cNvGrpSpPr>
                <a:grpSpLocks/>
              </p:cNvGrpSpPr>
              <p:nvPr/>
            </p:nvGrpSpPr>
            <p:grpSpPr bwMode="auto">
              <a:xfrm>
                <a:off x="2940" y="264"/>
                <a:ext cx="252" cy="1368"/>
                <a:chOff x="3024" y="732"/>
                <a:chExt cx="252" cy="1368"/>
              </a:xfrm>
            </p:grpSpPr>
            <p:grpSp>
              <p:nvGrpSpPr>
                <p:cNvPr id="183" name="Group 244">
                  <a:extLst>
                    <a:ext uri="{FF2B5EF4-FFF2-40B4-BE49-F238E27FC236}">
                      <a16:creationId xmlns:a16="http://schemas.microsoft.com/office/drawing/2014/main" id="{82B25A1C-3CAF-4D65-AF72-E235AD72F5B6}"/>
                    </a:ext>
                  </a:extLst>
                </p:cNvPr>
                <p:cNvGrpSpPr>
                  <a:grpSpLocks/>
                </p:cNvGrpSpPr>
                <p:nvPr/>
              </p:nvGrpSpPr>
              <p:grpSpPr bwMode="auto">
                <a:xfrm>
                  <a:off x="3024" y="732"/>
                  <a:ext cx="252" cy="1368"/>
                  <a:chOff x="3168" y="1008"/>
                  <a:chExt cx="484" cy="2448"/>
                </a:xfrm>
              </p:grpSpPr>
              <p:grpSp>
                <p:nvGrpSpPr>
                  <p:cNvPr id="185" name="Group 245">
                    <a:extLst>
                      <a:ext uri="{FF2B5EF4-FFF2-40B4-BE49-F238E27FC236}">
                        <a16:creationId xmlns:a16="http://schemas.microsoft.com/office/drawing/2014/main" id="{1718BD7F-8161-4943-8626-1200BC16266E}"/>
                      </a:ext>
                    </a:extLst>
                  </p:cNvPr>
                  <p:cNvGrpSpPr>
                    <a:grpSpLocks/>
                  </p:cNvGrpSpPr>
                  <p:nvPr/>
                </p:nvGrpSpPr>
                <p:grpSpPr bwMode="auto">
                  <a:xfrm>
                    <a:off x="3168" y="1008"/>
                    <a:ext cx="484" cy="2448"/>
                    <a:chOff x="2256" y="864"/>
                    <a:chExt cx="532" cy="2448"/>
                  </a:xfrm>
                </p:grpSpPr>
                <p:sp>
                  <p:nvSpPr>
                    <p:cNvPr id="188" name="Freeform 246">
                      <a:extLst>
                        <a:ext uri="{FF2B5EF4-FFF2-40B4-BE49-F238E27FC236}">
                          <a16:creationId xmlns:a16="http://schemas.microsoft.com/office/drawing/2014/main" id="{2A8B66E4-3E17-4D78-9208-FCAB864137DA}"/>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9" name="Freeform 247">
                      <a:extLst>
                        <a:ext uri="{FF2B5EF4-FFF2-40B4-BE49-F238E27FC236}">
                          <a16:creationId xmlns:a16="http://schemas.microsoft.com/office/drawing/2014/main" id="{673781B4-7CE5-4D39-8B93-ED052EB13AB1}"/>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6" name="Freeform 248">
                    <a:extLst>
                      <a:ext uri="{FF2B5EF4-FFF2-40B4-BE49-F238E27FC236}">
                        <a16:creationId xmlns:a16="http://schemas.microsoft.com/office/drawing/2014/main" id="{5608F213-15FC-4B5B-9162-C37BBED8014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7" name="Freeform 249">
                    <a:extLst>
                      <a:ext uri="{FF2B5EF4-FFF2-40B4-BE49-F238E27FC236}">
                        <a16:creationId xmlns:a16="http://schemas.microsoft.com/office/drawing/2014/main" id="{9909158B-A3AE-4268-93F0-715EBDE34800}"/>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4" name="Line 250">
                  <a:extLst>
                    <a:ext uri="{FF2B5EF4-FFF2-40B4-BE49-F238E27FC236}">
                      <a16:creationId xmlns:a16="http://schemas.microsoft.com/office/drawing/2014/main" id="{B5121A87-9A2D-4853-B103-D85303E5B338}"/>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1" name="AutoShape 251">
                <a:extLst>
                  <a:ext uri="{FF2B5EF4-FFF2-40B4-BE49-F238E27FC236}">
                    <a16:creationId xmlns:a16="http://schemas.microsoft.com/office/drawing/2014/main" id="{DF611764-72A8-435A-9F16-A3443696E96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2" name="Line 252">
                <a:extLst>
                  <a:ext uri="{FF2B5EF4-FFF2-40B4-BE49-F238E27FC236}">
                    <a16:creationId xmlns:a16="http://schemas.microsoft.com/office/drawing/2014/main" id="{65D406CE-9201-4B96-8EA6-59057388D64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90" name="Group 290">
            <a:extLst>
              <a:ext uri="{FF2B5EF4-FFF2-40B4-BE49-F238E27FC236}">
                <a16:creationId xmlns:a16="http://schemas.microsoft.com/office/drawing/2014/main" id="{4C54EA37-99B1-45A4-BC2C-32208822A456}"/>
              </a:ext>
            </a:extLst>
          </p:cNvPr>
          <p:cNvGrpSpPr>
            <a:grpSpLocks/>
          </p:cNvGrpSpPr>
          <p:nvPr/>
        </p:nvGrpSpPr>
        <p:grpSpPr bwMode="auto">
          <a:xfrm rot="-176922">
            <a:off x="4294882" y="2917447"/>
            <a:ext cx="311150" cy="490538"/>
            <a:chOff x="2820" y="264"/>
            <a:chExt cx="420" cy="1452"/>
          </a:xfrm>
        </p:grpSpPr>
        <p:sp>
          <p:nvSpPr>
            <p:cNvPr id="191" name="Line 291">
              <a:extLst>
                <a:ext uri="{FF2B5EF4-FFF2-40B4-BE49-F238E27FC236}">
                  <a16:creationId xmlns:a16="http://schemas.microsoft.com/office/drawing/2014/main" id="{BC87A4EB-5191-44AE-A823-D1D33BAD324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92" name="Group 292">
              <a:extLst>
                <a:ext uri="{FF2B5EF4-FFF2-40B4-BE49-F238E27FC236}">
                  <a16:creationId xmlns:a16="http://schemas.microsoft.com/office/drawing/2014/main" id="{B19C07C6-889A-4739-905A-4D0CCCF9E08E}"/>
                </a:ext>
              </a:extLst>
            </p:cNvPr>
            <p:cNvGrpSpPr>
              <a:grpSpLocks/>
            </p:cNvGrpSpPr>
            <p:nvPr/>
          </p:nvGrpSpPr>
          <p:grpSpPr bwMode="auto">
            <a:xfrm>
              <a:off x="2940" y="264"/>
              <a:ext cx="300" cy="1452"/>
              <a:chOff x="2940" y="264"/>
              <a:chExt cx="300" cy="1452"/>
            </a:xfrm>
          </p:grpSpPr>
          <p:grpSp>
            <p:nvGrpSpPr>
              <p:cNvPr id="193" name="Group 293">
                <a:extLst>
                  <a:ext uri="{FF2B5EF4-FFF2-40B4-BE49-F238E27FC236}">
                    <a16:creationId xmlns:a16="http://schemas.microsoft.com/office/drawing/2014/main" id="{41209319-8227-4971-9FFC-375FDF8D1574}"/>
                  </a:ext>
                </a:extLst>
              </p:cNvPr>
              <p:cNvGrpSpPr>
                <a:grpSpLocks/>
              </p:cNvGrpSpPr>
              <p:nvPr/>
            </p:nvGrpSpPr>
            <p:grpSpPr bwMode="auto">
              <a:xfrm>
                <a:off x="2940" y="264"/>
                <a:ext cx="252" cy="1368"/>
                <a:chOff x="3024" y="732"/>
                <a:chExt cx="252" cy="1368"/>
              </a:xfrm>
            </p:grpSpPr>
            <p:grpSp>
              <p:nvGrpSpPr>
                <p:cNvPr id="196" name="Group 294">
                  <a:extLst>
                    <a:ext uri="{FF2B5EF4-FFF2-40B4-BE49-F238E27FC236}">
                      <a16:creationId xmlns:a16="http://schemas.microsoft.com/office/drawing/2014/main" id="{D114C026-DEB1-4F62-BE97-7F93A14C1BA9}"/>
                    </a:ext>
                  </a:extLst>
                </p:cNvPr>
                <p:cNvGrpSpPr>
                  <a:grpSpLocks/>
                </p:cNvGrpSpPr>
                <p:nvPr/>
              </p:nvGrpSpPr>
              <p:grpSpPr bwMode="auto">
                <a:xfrm>
                  <a:off x="3024" y="732"/>
                  <a:ext cx="252" cy="1368"/>
                  <a:chOff x="3168" y="1008"/>
                  <a:chExt cx="484" cy="2448"/>
                </a:xfrm>
              </p:grpSpPr>
              <p:grpSp>
                <p:nvGrpSpPr>
                  <p:cNvPr id="198" name="Group 295">
                    <a:extLst>
                      <a:ext uri="{FF2B5EF4-FFF2-40B4-BE49-F238E27FC236}">
                        <a16:creationId xmlns:a16="http://schemas.microsoft.com/office/drawing/2014/main" id="{BCC0EB18-C221-4D69-997E-2D3173EF3ADA}"/>
                      </a:ext>
                    </a:extLst>
                  </p:cNvPr>
                  <p:cNvGrpSpPr>
                    <a:grpSpLocks/>
                  </p:cNvGrpSpPr>
                  <p:nvPr/>
                </p:nvGrpSpPr>
                <p:grpSpPr bwMode="auto">
                  <a:xfrm>
                    <a:off x="3168" y="1008"/>
                    <a:ext cx="484" cy="2448"/>
                    <a:chOff x="2256" y="864"/>
                    <a:chExt cx="532" cy="2448"/>
                  </a:xfrm>
                </p:grpSpPr>
                <p:sp>
                  <p:nvSpPr>
                    <p:cNvPr id="201" name="Freeform 296">
                      <a:extLst>
                        <a:ext uri="{FF2B5EF4-FFF2-40B4-BE49-F238E27FC236}">
                          <a16:creationId xmlns:a16="http://schemas.microsoft.com/office/drawing/2014/main" id="{99816562-CA07-4C41-920F-FE9B38F5069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02" name="Freeform 297">
                      <a:extLst>
                        <a:ext uri="{FF2B5EF4-FFF2-40B4-BE49-F238E27FC236}">
                          <a16:creationId xmlns:a16="http://schemas.microsoft.com/office/drawing/2014/main" id="{AA24BB5A-6EAA-4838-BE0E-B014FB46665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9" name="Freeform 298">
                    <a:extLst>
                      <a:ext uri="{FF2B5EF4-FFF2-40B4-BE49-F238E27FC236}">
                        <a16:creationId xmlns:a16="http://schemas.microsoft.com/office/drawing/2014/main" id="{C5FB2B1E-609D-4142-B787-F9CAC36BDC17}"/>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00" name="Freeform 299">
                    <a:extLst>
                      <a:ext uri="{FF2B5EF4-FFF2-40B4-BE49-F238E27FC236}">
                        <a16:creationId xmlns:a16="http://schemas.microsoft.com/office/drawing/2014/main" id="{5883FF27-88BA-4D45-AA85-F226BAF7A9AA}"/>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7" name="Line 300">
                  <a:extLst>
                    <a:ext uri="{FF2B5EF4-FFF2-40B4-BE49-F238E27FC236}">
                      <a16:creationId xmlns:a16="http://schemas.microsoft.com/office/drawing/2014/main" id="{5A0FB9EC-FCF3-4E94-AF2A-3EFAA26493C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4" name="AutoShape 301">
                <a:extLst>
                  <a:ext uri="{FF2B5EF4-FFF2-40B4-BE49-F238E27FC236}">
                    <a16:creationId xmlns:a16="http://schemas.microsoft.com/office/drawing/2014/main" id="{1465B705-72B2-4734-B454-F853D121388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5" name="Line 302">
                <a:extLst>
                  <a:ext uri="{FF2B5EF4-FFF2-40B4-BE49-F238E27FC236}">
                    <a16:creationId xmlns:a16="http://schemas.microsoft.com/office/drawing/2014/main" id="{2DCBD40F-D375-41E3-830C-19C79F7BE06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03" name="Gruppieren 202">
            <a:extLst>
              <a:ext uri="{FF2B5EF4-FFF2-40B4-BE49-F238E27FC236}">
                <a16:creationId xmlns:a16="http://schemas.microsoft.com/office/drawing/2014/main" id="{F45EACD7-2734-4A10-A2AF-F4C4BFF18EA3}"/>
              </a:ext>
            </a:extLst>
          </p:cNvPr>
          <p:cNvGrpSpPr/>
          <p:nvPr/>
        </p:nvGrpSpPr>
        <p:grpSpPr>
          <a:xfrm rot="21430652" flipH="1">
            <a:off x="4136164" y="2059979"/>
            <a:ext cx="554524" cy="398617"/>
            <a:chOff x="4297731" y="1494436"/>
            <a:chExt cx="554524" cy="398617"/>
          </a:xfrm>
        </p:grpSpPr>
        <p:grpSp>
          <p:nvGrpSpPr>
            <p:cNvPr id="204" name="Group 264">
              <a:extLst>
                <a:ext uri="{FF2B5EF4-FFF2-40B4-BE49-F238E27FC236}">
                  <a16:creationId xmlns:a16="http://schemas.microsoft.com/office/drawing/2014/main" id="{C4AF7CDA-4202-4E61-A52C-8EC9F788600D}"/>
                </a:ext>
              </a:extLst>
            </p:cNvPr>
            <p:cNvGrpSpPr>
              <a:grpSpLocks/>
            </p:cNvGrpSpPr>
            <p:nvPr/>
          </p:nvGrpSpPr>
          <p:grpSpPr bwMode="auto">
            <a:xfrm>
              <a:off x="4297731" y="1494436"/>
              <a:ext cx="477139" cy="184402"/>
              <a:chOff x="8533" y="5653"/>
              <a:chExt cx="780" cy="270"/>
            </a:xfrm>
            <a:solidFill>
              <a:schemeClr val="bg1"/>
            </a:solidFill>
          </p:grpSpPr>
          <p:sp>
            <p:nvSpPr>
              <p:cNvPr id="209" name="Line 265">
                <a:extLst>
                  <a:ext uri="{FF2B5EF4-FFF2-40B4-BE49-F238E27FC236}">
                    <a16:creationId xmlns:a16="http://schemas.microsoft.com/office/drawing/2014/main" id="{995ED6D9-C166-4FB7-9EF7-98431239F791}"/>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10" name="AutoShape 266">
                <a:extLst>
                  <a:ext uri="{FF2B5EF4-FFF2-40B4-BE49-F238E27FC236}">
                    <a16:creationId xmlns:a16="http://schemas.microsoft.com/office/drawing/2014/main" id="{C5326B38-5070-4005-BAA6-657A545FBD81}"/>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05" name="Group 267">
              <a:extLst>
                <a:ext uri="{FF2B5EF4-FFF2-40B4-BE49-F238E27FC236}">
                  <a16:creationId xmlns:a16="http://schemas.microsoft.com/office/drawing/2014/main" id="{27030A5C-44BD-4CFC-B659-ADEB109F8B5A}"/>
                </a:ext>
              </a:extLst>
            </p:cNvPr>
            <p:cNvGrpSpPr>
              <a:grpSpLocks/>
            </p:cNvGrpSpPr>
            <p:nvPr/>
          </p:nvGrpSpPr>
          <p:grpSpPr bwMode="auto">
            <a:xfrm>
              <a:off x="4306367" y="1708651"/>
              <a:ext cx="477139" cy="184402"/>
              <a:chOff x="8533" y="5653"/>
              <a:chExt cx="780" cy="270"/>
            </a:xfrm>
            <a:solidFill>
              <a:schemeClr val="bg1"/>
            </a:solidFill>
          </p:grpSpPr>
          <p:sp>
            <p:nvSpPr>
              <p:cNvPr id="207" name="Line 268">
                <a:extLst>
                  <a:ext uri="{FF2B5EF4-FFF2-40B4-BE49-F238E27FC236}">
                    <a16:creationId xmlns:a16="http://schemas.microsoft.com/office/drawing/2014/main" id="{3E43B805-BC82-4A3F-AE28-90E6C108BA7C}"/>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08" name="AutoShape 269">
                <a:extLst>
                  <a:ext uri="{FF2B5EF4-FFF2-40B4-BE49-F238E27FC236}">
                    <a16:creationId xmlns:a16="http://schemas.microsoft.com/office/drawing/2014/main" id="{FB63CF3B-E8AA-45D8-90FA-E46A1A9F3669}"/>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06" name="Line 273">
              <a:extLst>
                <a:ext uri="{FF2B5EF4-FFF2-40B4-BE49-F238E27FC236}">
                  <a16:creationId xmlns:a16="http://schemas.microsoft.com/office/drawing/2014/main" id="{A4CE1E11-DDDF-4E46-B5E6-E2B9AE5EB745}"/>
                </a:ext>
              </a:extLst>
            </p:cNvPr>
            <p:cNvSpPr>
              <a:spLocks noChangeShapeType="1"/>
            </p:cNvSpPr>
            <p:nvPr/>
          </p:nvSpPr>
          <p:spPr bwMode="auto">
            <a:xfrm>
              <a:off x="4852255" y="1494436"/>
              <a:ext cx="0" cy="3759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3" name="Gruppieren 2">
            <a:extLst>
              <a:ext uri="{FF2B5EF4-FFF2-40B4-BE49-F238E27FC236}">
                <a16:creationId xmlns:a16="http://schemas.microsoft.com/office/drawing/2014/main" id="{483D3208-62CE-45CB-B900-168F60C859F4}"/>
              </a:ext>
            </a:extLst>
          </p:cNvPr>
          <p:cNvGrpSpPr/>
          <p:nvPr/>
        </p:nvGrpSpPr>
        <p:grpSpPr>
          <a:xfrm>
            <a:off x="4219074" y="1494436"/>
            <a:ext cx="599707" cy="493851"/>
            <a:chOff x="4297731" y="1494436"/>
            <a:chExt cx="554524" cy="398617"/>
          </a:xfrm>
        </p:grpSpPr>
        <p:grpSp>
          <p:nvGrpSpPr>
            <p:cNvPr id="149" name="Group 264">
              <a:extLst>
                <a:ext uri="{FF2B5EF4-FFF2-40B4-BE49-F238E27FC236}">
                  <a16:creationId xmlns:a16="http://schemas.microsoft.com/office/drawing/2014/main" id="{05498F75-4BDE-433F-A0B3-9811653563E3}"/>
                </a:ext>
              </a:extLst>
            </p:cNvPr>
            <p:cNvGrpSpPr>
              <a:grpSpLocks/>
            </p:cNvGrpSpPr>
            <p:nvPr/>
          </p:nvGrpSpPr>
          <p:grpSpPr bwMode="auto">
            <a:xfrm>
              <a:off x="4297731" y="1494436"/>
              <a:ext cx="477139" cy="184402"/>
              <a:chOff x="8533" y="5653"/>
              <a:chExt cx="780" cy="270"/>
            </a:xfrm>
            <a:solidFill>
              <a:schemeClr val="bg1"/>
            </a:solidFill>
          </p:grpSpPr>
          <p:sp>
            <p:nvSpPr>
              <p:cNvPr id="156" name="Line 265">
                <a:extLst>
                  <a:ext uri="{FF2B5EF4-FFF2-40B4-BE49-F238E27FC236}">
                    <a16:creationId xmlns:a16="http://schemas.microsoft.com/office/drawing/2014/main" id="{80F05829-3DEF-40CC-9946-C897410E4B37}"/>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157" name="AutoShape 266">
                <a:extLst>
                  <a:ext uri="{FF2B5EF4-FFF2-40B4-BE49-F238E27FC236}">
                    <a16:creationId xmlns:a16="http://schemas.microsoft.com/office/drawing/2014/main" id="{E2AD4895-99CF-45B5-B213-C55AF186A582}"/>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50" name="Group 267">
              <a:extLst>
                <a:ext uri="{FF2B5EF4-FFF2-40B4-BE49-F238E27FC236}">
                  <a16:creationId xmlns:a16="http://schemas.microsoft.com/office/drawing/2014/main" id="{90F928D3-72EB-4A5C-A9F6-E0046DDE0027}"/>
                </a:ext>
              </a:extLst>
            </p:cNvPr>
            <p:cNvGrpSpPr>
              <a:grpSpLocks/>
            </p:cNvGrpSpPr>
            <p:nvPr/>
          </p:nvGrpSpPr>
          <p:grpSpPr bwMode="auto">
            <a:xfrm>
              <a:off x="4306367" y="1708651"/>
              <a:ext cx="477139" cy="184402"/>
              <a:chOff x="8533" y="5653"/>
              <a:chExt cx="780" cy="270"/>
            </a:xfrm>
            <a:solidFill>
              <a:schemeClr val="bg1"/>
            </a:solidFill>
          </p:grpSpPr>
          <p:sp>
            <p:nvSpPr>
              <p:cNvPr id="154" name="Line 268">
                <a:extLst>
                  <a:ext uri="{FF2B5EF4-FFF2-40B4-BE49-F238E27FC236}">
                    <a16:creationId xmlns:a16="http://schemas.microsoft.com/office/drawing/2014/main" id="{ECB84DFC-54D4-47FB-A1C4-AEFECE6B6E59}"/>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155" name="AutoShape 269">
                <a:extLst>
                  <a:ext uri="{FF2B5EF4-FFF2-40B4-BE49-F238E27FC236}">
                    <a16:creationId xmlns:a16="http://schemas.microsoft.com/office/drawing/2014/main" id="{5525D5F1-18D5-44BB-AE09-AA8785CDA659}"/>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58" name="Line 273">
              <a:extLst>
                <a:ext uri="{FF2B5EF4-FFF2-40B4-BE49-F238E27FC236}">
                  <a16:creationId xmlns:a16="http://schemas.microsoft.com/office/drawing/2014/main" id="{092F878D-C1FD-4E01-A724-C962D977767F}"/>
                </a:ext>
              </a:extLst>
            </p:cNvPr>
            <p:cNvSpPr>
              <a:spLocks noChangeShapeType="1"/>
            </p:cNvSpPr>
            <p:nvPr/>
          </p:nvSpPr>
          <p:spPr bwMode="auto">
            <a:xfrm>
              <a:off x="4852255" y="1494436"/>
              <a:ext cx="0" cy="3759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extLst>
      <p:ext uri="{BB962C8B-B14F-4D97-AF65-F5344CB8AC3E}">
        <p14:creationId xmlns:p14="http://schemas.microsoft.com/office/powerpoint/2010/main" val="2470924497"/>
      </p:ext>
    </p:extLst>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19">
            <a:extLst>
              <a:ext uri="{FF2B5EF4-FFF2-40B4-BE49-F238E27FC236}">
                <a16:creationId xmlns:a16="http://schemas.microsoft.com/office/drawing/2014/main" id="{312AAEAD-0730-4222-B13F-5B8C45FD7BEA}"/>
              </a:ext>
            </a:extLst>
          </p:cNvPr>
          <p:cNvSpPr>
            <a:spLocks noChangeShapeType="1"/>
          </p:cNvSpPr>
          <p:nvPr/>
        </p:nvSpPr>
        <p:spPr bwMode="auto">
          <a:xfrm flipV="1">
            <a:off x="3906838" y="5003800"/>
            <a:ext cx="14081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059" name="Text Box 235">
            <a:extLst>
              <a:ext uri="{FF2B5EF4-FFF2-40B4-BE49-F238E27FC236}">
                <a16:creationId xmlns:a16="http://schemas.microsoft.com/office/drawing/2014/main" id="{E5EDE643-22BD-4F59-B186-3062F337C3A3}"/>
              </a:ext>
            </a:extLst>
          </p:cNvPr>
          <p:cNvSpPr txBox="1">
            <a:spLocks noChangeArrowheads="1"/>
          </p:cNvSpPr>
          <p:nvPr/>
        </p:nvSpPr>
        <p:spPr bwMode="auto">
          <a:xfrm>
            <a:off x="7986713" y="6556375"/>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P-27.09.02</a:t>
            </a:r>
            <a:endParaRPr lang="de-DE" altLang="de-DE" dirty="0"/>
          </a:p>
        </p:txBody>
      </p:sp>
      <p:sp>
        <p:nvSpPr>
          <p:cNvPr id="2" name="Rectangle 1">
            <a:extLst>
              <a:ext uri="{FF2B5EF4-FFF2-40B4-BE49-F238E27FC236}">
                <a16:creationId xmlns:a16="http://schemas.microsoft.com/office/drawing/2014/main" id="{1F9F1F84-7F00-4429-9EF9-FE2D06E3C76C}"/>
              </a:ext>
            </a:extLst>
          </p:cNvPr>
          <p:cNvSpPr>
            <a:spLocks noChangeArrowheads="1"/>
          </p:cNvSpPr>
          <p:nvPr/>
        </p:nvSpPr>
        <p:spPr bwMode="auto">
          <a:xfrm>
            <a:off x="1562832" y="177758"/>
            <a:ext cx="75525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t>P-27.09 </a:t>
            </a:r>
            <a:r>
              <a:rPr lang="fr-FR" sz="2000" b="1" dirty="0"/>
              <a:t>Deux tours de vrille, deux tours en sens opposé.</a:t>
            </a:r>
            <a:endParaRPr lang="de-DE" sz="2000" dirty="0"/>
          </a:p>
        </p:txBody>
      </p:sp>
      <p:grpSp>
        <p:nvGrpSpPr>
          <p:cNvPr id="134" name="Group 185">
            <a:extLst>
              <a:ext uri="{FF2B5EF4-FFF2-40B4-BE49-F238E27FC236}">
                <a16:creationId xmlns:a16="http://schemas.microsoft.com/office/drawing/2014/main" id="{F6D7EEBC-531F-4C79-8AB2-CE50854800AF}"/>
              </a:ext>
            </a:extLst>
          </p:cNvPr>
          <p:cNvGrpSpPr>
            <a:grpSpLocks/>
          </p:cNvGrpSpPr>
          <p:nvPr/>
        </p:nvGrpSpPr>
        <p:grpSpPr bwMode="auto">
          <a:xfrm rot="-5400000">
            <a:off x="5393532" y="3720306"/>
            <a:ext cx="311150" cy="490537"/>
            <a:chOff x="2820" y="264"/>
            <a:chExt cx="420" cy="1452"/>
          </a:xfrm>
        </p:grpSpPr>
        <p:sp>
          <p:nvSpPr>
            <p:cNvPr id="135" name="Line 186">
              <a:extLst>
                <a:ext uri="{FF2B5EF4-FFF2-40B4-BE49-F238E27FC236}">
                  <a16:creationId xmlns:a16="http://schemas.microsoft.com/office/drawing/2014/main" id="{7900E16D-6144-408B-8C2E-5C5C90B4996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6" name="Group 187">
              <a:extLst>
                <a:ext uri="{FF2B5EF4-FFF2-40B4-BE49-F238E27FC236}">
                  <a16:creationId xmlns:a16="http://schemas.microsoft.com/office/drawing/2014/main" id="{1D799B81-B04E-4061-A529-994633825D3C}"/>
                </a:ext>
              </a:extLst>
            </p:cNvPr>
            <p:cNvGrpSpPr>
              <a:grpSpLocks/>
            </p:cNvGrpSpPr>
            <p:nvPr/>
          </p:nvGrpSpPr>
          <p:grpSpPr bwMode="auto">
            <a:xfrm>
              <a:off x="2940" y="264"/>
              <a:ext cx="300" cy="1452"/>
              <a:chOff x="2940" y="264"/>
              <a:chExt cx="300" cy="1452"/>
            </a:xfrm>
          </p:grpSpPr>
          <p:grpSp>
            <p:nvGrpSpPr>
              <p:cNvPr id="137" name="Group 188">
                <a:extLst>
                  <a:ext uri="{FF2B5EF4-FFF2-40B4-BE49-F238E27FC236}">
                    <a16:creationId xmlns:a16="http://schemas.microsoft.com/office/drawing/2014/main" id="{A7FAD472-81B8-406D-B940-DB1FD1BF0AF4}"/>
                  </a:ext>
                </a:extLst>
              </p:cNvPr>
              <p:cNvGrpSpPr>
                <a:grpSpLocks/>
              </p:cNvGrpSpPr>
              <p:nvPr/>
            </p:nvGrpSpPr>
            <p:grpSpPr bwMode="auto">
              <a:xfrm>
                <a:off x="2940" y="264"/>
                <a:ext cx="252" cy="1368"/>
                <a:chOff x="3024" y="732"/>
                <a:chExt cx="252" cy="1368"/>
              </a:xfrm>
            </p:grpSpPr>
            <p:grpSp>
              <p:nvGrpSpPr>
                <p:cNvPr id="140" name="Group 189">
                  <a:extLst>
                    <a:ext uri="{FF2B5EF4-FFF2-40B4-BE49-F238E27FC236}">
                      <a16:creationId xmlns:a16="http://schemas.microsoft.com/office/drawing/2014/main" id="{CBE267C3-5227-4BF0-8552-DDB3E3488520}"/>
                    </a:ext>
                  </a:extLst>
                </p:cNvPr>
                <p:cNvGrpSpPr>
                  <a:grpSpLocks/>
                </p:cNvGrpSpPr>
                <p:nvPr/>
              </p:nvGrpSpPr>
              <p:grpSpPr bwMode="auto">
                <a:xfrm>
                  <a:off x="3024" y="732"/>
                  <a:ext cx="252" cy="1368"/>
                  <a:chOff x="3168" y="1008"/>
                  <a:chExt cx="484" cy="2448"/>
                </a:xfrm>
              </p:grpSpPr>
              <p:grpSp>
                <p:nvGrpSpPr>
                  <p:cNvPr id="142" name="Group 190">
                    <a:extLst>
                      <a:ext uri="{FF2B5EF4-FFF2-40B4-BE49-F238E27FC236}">
                        <a16:creationId xmlns:a16="http://schemas.microsoft.com/office/drawing/2014/main" id="{4C122F21-6F9B-4D7A-8F65-7F3F3FCEFC45}"/>
                      </a:ext>
                    </a:extLst>
                  </p:cNvPr>
                  <p:cNvGrpSpPr>
                    <a:grpSpLocks/>
                  </p:cNvGrpSpPr>
                  <p:nvPr/>
                </p:nvGrpSpPr>
                <p:grpSpPr bwMode="auto">
                  <a:xfrm>
                    <a:off x="3168" y="1008"/>
                    <a:ext cx="484" cy="2448"/>
                    <a:chOff x="2256" y="864"/>
                    <a:chExt cx="532" cy="2448"/>
                  </a:xfrm>
                </p:grpSpPr>
                <p:sp>
                  <p:nvSpPr>
                    <p:cNvPr id="145" name="Freeform 191">
                      <a:extLst>
                        <a:ext uri="{FF2B5EF4-FFF2-40B4-BE49-F238E27FC236}">
                          <a16:creationId xmlns:a16="http://schemas.microsoft.com/office/drawing/2014/main" id="{D5CAA3BE-5DE4-4467-BE04-013B9514E82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6" name="Freeform 192">
                      <a:extLst>
                        <a:ext uri="{FF2B5EF4-FFF2-40B4-BE49-F238E27FC236}">
                          <a16:creationId xmlns:a16="http://schemas.microsoft.com/office/drawing/2014/main" id="{202CE92B-D7ED-42C2-9328-8EBAEDC1013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3" name="Freeform 193">
                    <a:extLst>
                      <a:ext uri="{FF2B5EF4-FFF2-40B4-BE49-F238E27FC236}">
                        <a16:creationId xmlns:a16="http://schemas.microsoft.com/office/drawing/2014/main" id="{2ED357A6-39DA-4EF9-8C34-6076C15876F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4" name="Freeform 194">
                    <a:extLst>
                      <a:ext uri="{FF2B5EF4-FFF2-40B4-BE49-F238E27FC236}">
                        <a16:creationId xmlns:a16="http://schemas.microsoft.com/office/drawing/2014/main" id="{0B944348-C5F7-4BE7-9C67-206AE04085E5}"/>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1" name="Line 195">
                  <a:extLst>
                    <a:ext uri="{FF2B5EF4-FFF2-40B4-BE49-F238E27FC236}">
                      <a16:creationId xmlns:a16="http://schemas.microsoft.com/office/drawing/2014/main" id="{FED68F4E-6D55-4D51-B824-186D01F71F8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8" name="AutoShape 196">
                <a:extLst>
                  <a:ext uri="{FF2B5EF4-FFF2-40B4-BE49-F238E27FC236}">
                    <a16:creationId xmlns:a16="http://schemas.microsoft.com/office/drawing/2014/main" id="{13BAD672-ABB6-40D2-99E4-78592A48045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9" name="Line 197">
                <a:extLst>
                  <a:ext uri="{FF2B5EF4-FFF2-40B4-BE49-F238E27FC236}">
                    <a16:creationId xmlns:a16="http://schemas.microsoft.com/office/drawing/2014/main" id="{13461E7C-F7DA-4697-8515-FDDB56F465F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47" name="AutoShape 199">
            <a:extLst>
              <a:ext uri="{FF2B5EF4-FFF2-40B4-BE49-F238E27FC236}">
                <a16:creationId xmlns:a16="http://schemas.microsoft.com/office/drawing/2014/main" id="{9441A467-86B8-47D3-A53F-0E51F2AD8C2E}"/>
              </a:ext>
            </a:extLst>
          </p:cNvPr>
          <p:cNvSpPr>
            <a:spLocks noChangeArrowheads="1"/>
          </p:cNvSpPr>
          <p:nvPr/>
        </p:nvSpPr>
        <p:spPr bwMode="auto">
          <a:xfrm>
            <a:off x="5927725" y="3889375"/>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9" name="Line 261">
            <a:extLst>
              <a:ext uri="{FF2B5EF4-FFF2-40B4-BE49-F238E27FC236}">
                <a16:creationId xmlns:a16="http://schemas.microsoft.com/office/drawing/2014/main" id="{E8F31D89-92D0-4091-B5A1-F6907D36DE16}"/>
              </a:ext>
            </a:extLst>
          </p:cNvPr>
          <p:cNvSpPr>
            <a:spLocks noChangeShapeType="1"/>
          </p:cNvSpPr>
          <p:nvPr/>
        </p:nvSpPr>
        <p:spPr bwMode="auto">
          <a:xfrm>
            <a:off x="3054350" y="1309688"/>
            <a:ext cx="1423988" cy="11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0" name="Line 262">
            <a:extLst>
              <a:ext uri="{FF2B5EF4-FFF2-40B4-BE49-F238E27FC236}">
                <a16:creationId xmlns:a16="http://schemas.microsoft.com/office/drawing/2014/main" id="{89ADE97F-0C19-4E48-979F-48BAAD263F8B}"/>
              </a:ext>
            </a:extLst>
          </p:cNvPr>
          <p:cNvSpPr>
            <a:spLocks noChangeShapeType="1"/>
          </p:cNvSpPr>
          <p:nvPr/>
        </p:nvSpPr>
        <p:spPr bwMode="auto">
          <a:xfrm>
            <a:off x="4478338" y="1333500"/>
            <a:ext cx="12700" cy="2239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1" name="Arc 274">
            <a:extLst>
              <a:ext uri="{FF2B5EF4-FFF2-40B4-BE49-F238E27FC236}">
                <a16:creationId xmlns:a16="http://schemas.microsoft.com/office/drawing/2014/main" id="{8DE627BD-F095-410D-A033-B869B26C4033}"/>
              </a:ext>
            </a:extLst>
          </p:cNvPr>
          <p:cNvSpPr>
            <a:spLocks/>
          </p:cNvSpPr>
          <p:nvPr/>
        </p:nvSpPr>
        <p:spPr bwMode="auto">
          <a:xfrm flipH="1" flipV="1">
            <a:off x="4491038" y="3573463"/>
            <a:ext cx="406400" cy="3937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2" name="Line 275">
            <a:extLst>
              <a:ext uri="{FF2B5EF4-FFF2-40B4-BE49-F238E27FC236}">
                <a16:creationId xmlns:a16="http://schemas.microsoft.com/office/drawing/2014/main" id="{60488077-6610-45A2-8C66-AC91B183A1FB}"/>
              </a:ext>
            </a:extLst>
          </p:cNvPr>
          <p:cNvSpPr>
            <a:spLocks noChangeShapeType="1"/>
          </p:cNvSpPr>
          <p:nvPr/>
        </p:nvSpPr>
        <p:spPr bwMode="auto">
          <a:xfrm>
            <a:off x="4897438" y="3967163"/>
            <a:ext cx="393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3" name="Group 213">
            <a:extLst>
              <a:ext uri="{FF2B5EF4-FFF2-40B4-BE49-F238E27FC236}">
                <a16:creationId xmlns:a16="http://schemas.microsoft.com/office/drawing/2014/main" id="{D1EDD05D-1D7C-40F8-8B41-0F5541F62674}"/>
              </a:ext>
            </a:extLst>
          </p:cNvPr>
          <p:cNvGrpSpPr>
            <a:grpSpLocks/>
          </p:cNvGrpSpPr>
          <p:nvPr/>
        </p:nvGrpSpPr>
        <p:grpSpPr bwMode="auto">
          <a:xfrm rot="16200000">
            <a:off x="2666208" y="1067595"/>
            <a:ext cx="311150" cy="490537"/>
            <a:chOff x="2820" y="264"/>
            <a:chExt cx="420" cy="1452"/>
          </a:xfrm>
        </p:grpSpPr>
        <p:sp>
          <p:nvSpPr>
            <p:cNvPr id="164" name="Line 214">
              <a:extLst>
                <a:ext uri="{FF2B5EF4-FFF2-40B4-BE49-F238E27FC236}">
                  <a16:creationId xmlns:a16="http://schemas.microsoft.com/office/drawing/2014/main" id="{314668BC-1F5D-470D-A20A-E3FB6AE9778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5" name="Group 215">
              <a:extLst>
                <a:ext uri="{FF2B5EF4-FFF2-40B4-BE49-F238E27FC236}">
                  <a16:creationId xmlns:a16="http://schemas.microsoft.com/office/drawing/2014/main" id="{A7C54780-1F81-49BD-916F-31741E1D963A}"/>
                </a:ext>
              </a:extLst>
            </p:cNvPr>
            <p:cNvGrpSpPr>
              <a:grpSpLocks/>
            </p:cNvGrpSpPr>
            <p:nvPr/>
          </p:nvGrpSpPr>
          <p:grpSpPr bwMode="auto">
            <a:xfrm>
              <a:off x="2940" y="264"/>
              <a:ext cx="300" cy="1452"/>
              <a:chOff x="2940" y="264"/>
              <a:chExt cx="300" cy="1452"/>
            </a:xfrm>
          </p:grpSpPr>
          <p:grpSp>
            <p:nvGrpSpPr>
              <p:cNvPr id="166" name="Group 216">
                <a:extLst>
                  <a:ext uri="{FF2B5EF4-FFF2-40B4-BE49-F238E27FC236}">
                    <a16:creationId xmlns:a16="http://schemas.microsoft.com/office/drawing/2014/main" id="{97FBAFD1-D30D-4435-A639-1D88AB01E60D}"/>
                  </a:ext>
                </a:extLst>
              </p:cNvPr>
              <p:cNvGrpSpPr>
                <a:grpSpLocks/>
              </p:cNvGrpSpPr>
              <p:nvPr/>
            </p:nvGrpSpPr>
            <p:grpSpPr bwMode="auto">
              <a:xfrm>
                <a:off x="2940" y="264"/>
                <a:ext cx="252" cy="1368"/>
                <a:chOff x="3024" y="732"/>
                <a:chExt cx="252" cy="1368"/>
              </a:xfrm>
            </p:grpSpPr>
            <p:grpSp>
              <p:nvGrpSpPr>
                <p:cNvPr id="169" name="Group 217">
                  <a:extLst>
                    <a:ext uri="{FF2B5EF4-FFF2-40B4-BE49-F238E27FC236}">
                      <a16:creationId xmlns:a16="http://schemas.microsoft.com/office/drawing/2014/main" id="{5A4D6F36-72E8-4725-8669-517920E375AB}"/>
                    </a:ext>
                  </a:extLst>
                </p:cNvPr>
                <p:cNvGrpSpPr>
                  <a:grpSpLocks/>
                </p:cNvGrpSpPr>
                <p:nvPr/>
              </p:nvGrpSpPr>
              <p:grpSpPr bwMode="auto">
                <a:xfrm>
                  <a:off x="3024" y="732"/>
                  <a:ext cx="252" cy="1368"/>
                  <a:chOff x="3168" y="1008"/>
                  <a:chExt cx="484" cy="2448"/>
                </a:xfrm>
              </p:grpSpPr>
              <p:grpSp>
                <p:nvGrpSpPr>
                  <p:cNvPr id="171" name="Group 218">
                    <a:extLst>
                      <a:ext uri="{FF2B5EF4-FFF2-40B4-BE49-F238E27FC236}">
                        <a16:creationId xmlns:a16="http://schemas.microsoft.com/office/drawing/2014/main" id="{70EE0428-4F4A-4AB5-8493-606935347B5F}"/>
                      </a:ext>
                    </a:extLst>
                  </p:cNvPr>
                  <p:cNvGrpSpPr>
                    <a:grpSpLocks/>
                  </p:cNvGrpSpPr>
                  <p:nvPr/>
                </p:nvGrpSpPr>
                <p:grpSpPr bwMode="auto">
                  <a:xfrm>
                    <a:off x="3168" y="1008"/>
                    <a:ext cx="484" cy="2448"/>
                    <a:chOff x="2256" y="864"/>
                    <a:chExt cx="532" cy="2448"/>
                  </a:xfrm>
                </p:grpSpPr>
                <p:sp>
                  <p:nvSpPr>
                    <p:cNvPr id="174" name="Freeform 219">
                      <a:extLst>
                        <a:ext uri="{FF2B5EF4-FFF2-40B4-BE49-F238E27FC236}">
                          <a16:creationId xmlns:a16="http://schemas.microsoft.com/office/drawing/2014/main" id="{72B5C549-91DB-428C-A00B-35C21C37E06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5" name="Freeform 220">
                      <a:extLst>
                        <a:ext uri="{FF2B5EF4-FFF2-40B4-BE49-F238E27FC236}">
                          <a16:creationId xmlns:a16="http://schemas.microsoft.com/office/drawing/2014/main" id="{325CC44B-657B-4BAC-8CF0-2928B44B79B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2" name="Freeform 221">
                    <a:extLst>
                      <a:ext uri="{FF2B5EF4-FFF2-40B4-BE49-F238E27FC236}">
                        <a16:creationId xmlns:a16="http://schemas.microsoft.com/office/drawing/2014/main" id="{4437CFBA-F42D-47A7-BB5E-E835D4F89F6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3" name="Freeform 222">
                    <a:extLst>
                      <a:ext uri="{FF2B5EF4-FFF2-40B4-BE49-F238E27FC236}">
                        <a16:creationId xmlns:a16="http://schemas.microsoft.com/office/drawing/2014/main" id="{2F95013E-4DDC-40CA-8CC6-EF9E654D0810}"/>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0" name="Line 223">
                  <a:extLst>
                    <a:ext uri="{FF2B5EF4-FFF2-40B4-BE49-F238E27FC236}">
                      <a16:creationId xmlns:a16="http://schemas.microsoft.com/office/drawing/2014/main" id="{AB396B0F-E0ED-478F-AC57-22AAB1674B8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7" name="AutoShape 224">
                <a:extLst>
                  <a:ext uri="{FF2B5EF4-FFF2-40B4-BE49-F238E27FC236}">
                    <a16:creationId xmlns:a16="http://schemas.microsoft.com/office/drawing/2014/main" id="{1D62EE2E-6A2A-4483-8EAE-53043F3C012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8" name="Line 225">
                <a:extLst>
                  <a:ext uri="{FF2B5EF4-FFF2-40B4-BE49-F238E27FC236}">
                    <a16:creationId xmlns:a16="http://schemas.microsoft.com/office/drawing/2014/main" id="{FB685DB6-7F8C-4743-9B2A-55A9F21C7A7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76" name="AutoShape 226">
            <a:extLst>
              <a:ext uri="{FF2B5EF4-FFF2-40B4-BE49-F238E27FC236}">
                <a16:creationId xmlns:a16="http://schemas.microsoft.com/office/drawing/2014/main" id="{8AAD8193-0625-4595-8D8A-6C8EF7149AD9}"/>
              </a:ext>
            </a:extLst>
          </p:cNvPr>
          <p:cNvSpPr>
            <a:spLocks noChangeArrowheads="1"/>
          </p:cNvSpPr>
          <p:nvPr/>
        </p:nvSpPr>
        <p:spPr bwMode="auto">
          <a:xfrm rot="10800000" flipH="1">
            <a:off x="3270250" y="120808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77" name="Group 240">
            <a:extLst>
              <a:ext uri="{FF2B5EF4-FFF2-40B4-BE49-F238E27FC236}">
                <a16:creationId xmlns:a16="http://schemas.microsoft.com/office/drawing/2014/main" id="{D8AE2588-C3B5-4479-8F96-CA80202E9300}"/>
              </a:ext>
            </a:extLst>
          </p:cNvPr>
          <p:cNvGrpSpPr>
            <a:grpSpLocks/>
          </p:cNvGrpSpPr>
          <p:nvPr/>
        </p:nvGrpSpPr>
        <p:grpSpPr bwMode="auto">
          <a:xfrm rot="4114597" flipH="1" flipV="1">
            <a:off x="4111966" y="1072739"/>
            <a:ext cx="311150" cy="490537"/>
            <a:chOff x="2820" y="264"/>
            <a:chExt cx="420" cy="1452"/>
          </a:xfrm>
        </p:grpSpPr>
        <p:sp>
          <p:nvSpPr>
            <p:cNvPr id="178" name="Line 241">
              <a:extLst>
                <a:ext uri="{FF2B5EF4-FFF2-40B4-BE49-F238E27FC236}">
                  <a16:creationId xmlns:a16="http://schemas.microsoft.com/office/drawing/2014/main" id="{097CCC91-A28D-4D79-B3A7-3E42749A0B3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9" name="Group 242">
              <a:extLst>
                <a:ext uri="{FF2B5EF4-FFF2-40B4-BE49-F238E27FC236}">
                  <a16:creationId xmlns:a16="http://schemas.microsoft.com/office/drawing/2014/main" id="{1457D014-EB65-47E8-ADB8-20C533A6E05C}"/>
                </a:ext>
              </a:extLst>
            </p:cNvPr>
            <p:cNvGrpSpPr>
              <a:grpSpLocks/>
            </p:cNvGrpSpPr>
            <p:nvPr/>
          </p:nvGrpSpPr>
          <p:grpSpPr bwMode="auto">
            <a:xfrm>
              <a:off x="2940" y="264"/>
              <a:ext cx="300" cy="1452"/>
              <a:chOff x="2940" y="264"/>
              <a:chExt cx="300" cy="1452"/>
            </a:xfrm>
          </p:grpSpPr>
          <p:grpSp>
            <p:nvGrpSpPr>
              <p:cNvPr id="180" name="Group 243">
                <a:extLst>
                  <a:ext uri="{FF2B5EF4-FFF2-40B4-BE49-F238E27FC236}">
                    <a16:creationId xmlns:a16="http://schemas.microsoft.com/office/drawing/2014/main" id="{3D61A040-7AE0-45A8-8814-9D3004EF88A2}"/>
                  </a:ext>
                </a:extLst>
              </p:cNvPr>
              <p:cNvGrpSpPr>
                <a:grpSpLocks/>
              </p:cNvGrpSpPr>
              <p:nvPr/>
            </p:nvGrpSpPr>
            <p:grpSpPr bwMode="auto">
              <a:xfrm>
                <a:off x="2940" y="264"/>
                <a:ext cx="252" cy="1368"/>
                <a:chOff x="3024" y="732"/>
                <a:chExt cx="252" cy="1368"/>
              </a:xfrm>
            </p:grpSpPr>
            <p:grpSp>
              <p:nvGrpSpPr>
                <p:cNvPr id="183" name="Group 244">
                  <a:extLst>
                    <a:ext uri="{FF2B5EF4-FFF2-40B4-BE49-F238E27FC236}">
                      <a16:creationId xmlns:a16="http://schemas.microsoft.com/office/drawing/2014/main" id="{82B25A1C-3CAF-4D65-AF72-E235AD72F5B6}"/>
                    </a:ext>
                  </a:extLst>
                </p:cNvPr>
                <p:cNvGrpSpPr>
                  <a:grpSpLocks/>
                </p:cNvGrpSpPr>
                <p:nvPr/>
              </p:nvGrpSpPr>
              <p:grpSpPr bwMode="auto">
                <a:xfrm>
                  <a:off x="3024" y="732"/>
                  <a:ext cx="252" cy="1368"/>
                  <a:chOff x="3168" y="1008"/>
                  <a:chExt cx="484" cy="2448"/>
                </a:xfrm>
              </p:grpSpPr>
              <p:grpSp>
                <p:nvGrpSpPr>
                  <p:cNvPr id="185" name="Group 245">
                    <a:extLst>
                      <a:ext uri="{FF2B5EF4-FFF2-40B4-BE49-F238E27FC236}">
                        <a16:creationId xmlns:a16="http://schemas.microsoft.com/office/drawing/2014/main" id="{1718BD7F-8161-4943-8626-1200BC16266E}"/>
                      </a:ext>
                    </a:extLst>
                  </p:cNvPr>
                  <p:cNvGrpSpPr>
                    <a:grpSpLocks/>
                  </p:cNvGrpSpPr>
                  <p:nvPr/>
                </p:nvGrpSpPr>
                <p:grpSpPr bwMode="auto">
                  <a:xfrm>
                    <a:off x="3168" y="1008"/>
                    <a:ext cx="484" cy="2448"/>
                    <a:chOff x="2256" y="864"/>
                    <a:chExt cx="532" cy="2448"/>
                  </a:xfrm>
                </p:grpSpPr>
                <p:sp>
                  <p:nvSpPr>
                    <p:cNvPr id="188" name="Freeform 246">
                      <a:extLst>
                        <a:ext uri="{FF2B5EF4-FFF2-40B4-BE49-F238E27FC236}">
                          <a16:creationId xmlns:a16="http://schemas.microsoft.com/office/drawing/2014/main" id="{2A8B66E4-3E17-4D78-9208-FCAB864137DA}"/>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9" name="Freeform 247">
                      <a:extLst>
                        <a:ext uri="{FF2B5EF4-FFF2-40B4-BE49-F238E27FC236}">
                          <a16:creationId xmlns:a16="http://schemas.microsoft.com/office/drawing/2014/main" id="{673781B4-7CE5-4D39-8B93-ED052EB13AB1}"/>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6" name="Freeform 248">
                    <a:extLst>
                      <a:ext uri="{FF2B5EF4-FFF2-40B4-BE49-F238E27FC236}">
                        <a16:creationId xmlns:a16="http://schemas.microsoft.com/office/drawing/2014/main" id="{5608F213-15FC-4B5B-9162-C37BBED8014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7" name="Freeform 249">
                    <a:extLst>
                      <a:ext uri="{FF2B5EF4-FFF2-40B4-BE49-F238E27FC236}">
                        <a16:creationId xmlns:a16="http://schemas.microsoft.com/office/drawing/2014/main" id="{9909158B-A3AE-4268-93F0-715EBDE34800}"/>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4" name="Line 250">
                  <a:extLst>
                    <a:ext uri="{FF2B5EF4-FFF2-40B4-BE49-F238E27FC236}">
                      <a16:creationId xmlns:a16="http://schemas.microsoft.com/office/drawing/2014/main" id="{B5121A87-9A2D-4853-B103-D85303E5B338}"/>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1" name="AutoShape 251">
                <a:extLst>
                  <a:ext uri="{FF2B5EF4-FFF2-40B4-BE49-F238E27FC236}">
                    <a16:creationId xmlns:a16="http://schemas.microsoft.com/office/drawing/2014/main" id="{DF611764-72A8-435A-9F16-A3443696E96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2" name="Line 252">
                <a:extLst>
                  <a:ext uri="{FF2B5EF4-FFF2-40B4-BE49-F238E27FC236}">
                    <a16:creationId xmlns:a16="http://schemas.microsoft.com/office/drawing/2014/main" id="{65D406CE-9201-4B96-8EA6-59057388D64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03" name="Gruppieren 202">
            <a:extLst>
              <a:ext uri="{FF2B5EF4-FFF2-40B4-BE49-F238E27FC236}">
                <a16:creationId xmlns:a16="http://schemas.microsoft.com/office/drawing/2014/main" id="{F45EACD7-2734-4A10-A2AF-F4C4BFF18EA3}"/>
              </a:ext>
            </a:extLst>
          </p:cNvPr>
          <p:cNvGrpSpPr/>
          <p:nvPr/>
        </p:nvGrpSpPr>
        <p:grpSpPr>
          <a:xfrm rot="21430652" flipH="1">
            <a:off x="4136164" y="2059979"/>
            <a:ext cx="554524" cy="398617"/>
            <a:chOff x="4297731" y="1494436"/>
            <a:chExt cx="554524" cy="398617"/>
          </a:xfrm>
        </p:grpSpPr>
        <p:grpSp>
          <p:nvGrpSpPr>
            <p:cNvPr id="204" name="Group 264">
              <a:extLst>
                <a:ext uri="{FF2B5EF4-FFF2-40B4-BE49-F238E27FC236}">
                  <a16:creationId xmlns:a16="http://schemas.microsoft.com/office/drawing/2014/main" id="{C4AF7CDA-4202-4E61-A52C-8EC9F788600D}"/>
                </a:ext>
              </a:extLst>
            </p:cNvPr>
            <p:cNvGrpSpPr>
              <a:grpSpLocks/>
            </p:cNvGrpSpPr>
            <p:nvPr/>
          </p:nvGrpSpPr>
          <p:grpSpPr bwMode="auto">
            <a:xfrm>
              <a:off x="4297731" y="1494436"/>
              <a:ext cx="477139" cy="184402"/>
              <a:chOff x="8533" y="5653"/>
              <a:chExt cx="780" cy="270"/>
            </a:xfrm>
            <a:solidFill>
              <a:schemeClr val="bg1"/>
            </a:solidFill>
          </p:grpSpPr>
          <p:sp>
            <p:nvSpPr>
              <p:cNvPr id="209" name="Line 265">
                <a:extLst>
                  <a:ext uri="{FF2B5EF4-FFF2-40B4-BE49-F238E27FC236}">
                    <a16:creationId xmlns:a16="http://schemas.microsoft.com/office/drawing/2014/main" id="{995ED6D9-C166-4FB7-9EF7-98431239F791}"/>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10" name="AutoShape 266">
                <a:extLst>
                  <a:ext uri="{FF2B5EF4-FFF2-40B4-BE49-F238E27FC236}">
                    <a16:creationId xmlns:a16="http://schemas.microsoft.com/office/drawing/2014/main" id="{C5326B38-5070-4005-BAA6-657A545FBD81}"/>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05" name="Group 267">
              <a:extLst>
                <a:ext uri="{FF2B5EF4-FFF2-40B4-BE49-F238E27FC236}">
                  <a16:creationId xmlns:a16="http://schemas.microsoft.com/office/drawing/2014/main" id="{27030A5C-44BD-4CFC-B659-ADEB109F8B5A}"/>
                </a:ext>
              </a:extLst>
            </p:cNvPr>
            <p:cNvGrpSpPr>
              <a:grpSpLocks/>
            </p:cNvGrpSpPr>
            <p:nvPr/>
          </p:nvGrpSpPr>
          <p:grpSpPr bwMode="auto">
            <a:xfrm>
              <a:off x="4306367" y="1708651"/>
              <a:ext cx="477139" cy="184402"/>
              <a:chOff x="8533" y="5653"/>
              <a:chExt cx="780" cy="270"/>
            </a:xfrm>
            <a:solidFill>
              <a:schemeClr val="bg1"/>
            </a:solidFill>
          </p:grpSpPr>
          <p:sp>
            <p:nvSpPr>
              <p:cNvPr id="207" name="Line 268">
                <a:extLst>
                  <a:ext uri="{FF2B5EF4-FFF2-40B4-BE49-F238E27FC236}">
                    <a16:creationId xmlns:a16="http://schemas.microsoft.com/office/drawing/2014/main" id="{3E43B805-BC82-4A3F-AE28-90E6C108BA7C}"/>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208" name="AutoShape 269">
                <a:extLst>
                  <a:ext uri="{FF2B5EF4-FFF2-40B4-BE49-F238E27FC236}">
                    <a16:creationId xmlns:a16="http://schemas.microsoft.com/office/drawing/2014/main" id="{FB63CF3B-E8AA-45D8-90FA-E46A1A9F3669}"/>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06" name="Line 273">
              <a:extLst>
                <a:ext uri="{FF2B5EF4-FFF2-40B4-BE49-F238E27FC236}">
                  <a16:creationId xmlns:a16="http://schemas.microsoft.com/office/drawing/2014/main" id="{A4CE1E11-DDDF-4E46-B5E6-E2B9AE5EB745}"/>
                </a:ext>
              </a:extLst>
            </p:cNvPr>
            <p:cNvSpPr>
              <a:spLocks noChangeShapeType="1"/>
            </p:cNvSpPr>
            <p:nvPr/>
          </p:nvSpPr>
          <p:spPr bwMode="auto">
            <a:xfrm>
              <a:off x="4852255" y="1494436"/>
              <a:ext cx="0" cy="3759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3" name="Gruppieren 2">
            <a:extLst>
              <a:ext uri="{FF2B5EF4-FFF2-40B4-BE49-F238E27FC236}">
                <a16:creationId xmlns:a16="http://schemas.microsoft.com/office/drawing/2014/main" id="{483D3208-62CE-45CB-B900-168F60C859F4}"/>
              </a:ext>
            </a:extLst>
          </p:cNvPr>
          <p:cNvGrpSpPr/>
          <p:nvPr/>
        </p:nvGrpSpPr>
        <p:grpSpPr>
          <a:xfrm>
            <a:off x="4219074" y="1494436"/>
            <a:ext cx="599707" cy="493851"/>
            <a:chOff x="4297731" y="1494436"/>
            <a:chExt cx="554524" cy="398617"/>
          </a:xfrm>
        </p:grpSpPr>
        <p:grpSp>
          <p:nvGrpSpPr>
            <p:cNvPr id="149" name="Group 264">
              <a:extLst>
                <a:ext uri="{FF2B5EF4-FFF2-40B4-BE49-F238E27FC236}">
                  <a16:creationId xmlns:a16="http://schemas.microsoft.com/office/drawing/2014/main" id="{05498F75-4BDE-433F-A0B3-9811653563E3}"/>
                </a:ext>
              </a:extLst>
            </p:cNvPr>
            <p:cNvGrpSpPr>
              <a:grpSpLocks/>
            </p:cNvGrpSpPr>
            <p:nvPr/>
          </p:nvGrpSpPr>
          <p:grpSpPr bwMode="auto">
            <a:xfrm>
              <a:off x="4297731" y="1494436"/>
              <a:ext cx="477139" cy="184402"/>
              <a:chOff x="8533" y="5653"/>
              <a:chExt cx="780" cy="270"/>
            </a:xfrm>
            <a:solidFill>
              <a:schemeClr val="bg1"/>
            </a:solidFill>
          </p:grpSpPr>
          <p:sp>
            <p:nvSpPr>
              <p:cNvPr id="156" name="Line 265">
                <a:extLst>
                  <a:ext uri="{FF2B5EF4-FFF2-40B4-BE49-F238E27FC236}">
                    <a16:creationId xmlns:a16="http://schemas.microsoft.com/office/drawing/2014/main" id="{80F05829-3DEF-40CC-9946-C897410E4B37}"/>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157" name="AutoShape 266">
                <a:extLst>
                  <a:ext uri="{FF2B5EF4-FFF2-40B4-BE49-F238E27FC236}">
                    <a16:creationId xmlns:a16="http://schemas.microsoft.com/office/drawing/2014/main" id="{E2AD4895-99CF-45B5-B213-C55AF186A582}"/>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50" name="Group 267">
              <a:extLst>
                <a:ext uri="{FF2B5EF4-FFF2-40B4-BE49-F238E27FC236}">
                  <a16:creationId xmlns:a16="http://schemas.microsoft.com/office/drawing/2014/main" id="{90F928D3-72EB-4A5C-A9F6-E0046DDE0027}"/>
                </a:ext>
              </a:extLst>
            </p:cNvPr>
            <p:cNvGrpSpPr>
              <a:grpSpLocks/>
            </p:cNvGrpSpPr>
            <p:nvPr/>
          </p:nvGrpSpPr>
          <p:grpSpPr bwMode="auto">
            <a:xfrm>
              <a:off x="4306367" y="1708651"/>
              <a:ext cx="477139" cy="184402"/>
              <a:chOff x="8533" y="5653"/>
              <a:chExt cx="780" cy="270"/>
            </a:xfrm>
            <a:solidFill>
              <a:schemeClr val="bg1"/>
            </a:solidFill>
          </p:grpSpPr>
          <p:sp>
            <p:nvSpPr>
              <p:cNvPr id="154" name="Line 268">
                <a:extLst>
                  <a:ext uri="{FF2B5EF4-FFF2-40B4-BE49-F238E27FC236}">
                    <a16:creationId xmlns:a16="http://schemas.microsoft.com/office/drawing/2014/main" id="{ECB84DFC-54D4-47FB-A1C4-AEFECE6B6E59}"/>
                  </a:ext>
                </a:extLst>
              </p:cNvPr>
              <p:cNvSpPr>
                <a:spLocks noChangeShapeType="1"/>
              </p:cNvSpPr>
              <p:nvPr/>
            </p:nvSpPr>
            <p:spPr bwMode="auto">
              <a:xfrm>
                <a:off x="9298" y="5653"/>
                <a:ext cx="1" cy="239"/>
              </a:xfrm>
              <a:prstGeom prst="line">
                <a:avLst/>
              </a:prstGeom>
              <a:grpFill/>
              <a:ln w="9525">
                <a:solidFill>
                  <a:srgbClr val="000000"/>
                </a:solidFill>
                <a:round/>
                <a:headEnd/>
                <a:tailEnd/>
              </a:ln>
            </p:spPr>
            <p:txBody>
              <a:bodyPr/>
              <a:lstStyle/>
              <a:p>
                <a:endParaRPr lang="de-DE"/>
              </a:p>
            </p:txBody>
          </p:sp>
          <p:sp>
            <p:nvSpPr>
              <p:cNvPr id="155" name="AutoShape 269">
                <a:extLst>
                  <a:ext uri="{FF2B5EF4-FFF2-40B4-BE49-F238E27FC236}">
                    <a16:creationId xmlns:a16="http://schemas.microsoft.com/office/drawing/2014/main" id="{5525D5F1-18D5-44BB-AE09-AA8785CDA659}"/>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58" name="Line 273">
              <a:extLst>
                <a:ext uri="{FF2B5EF4-FFF2-40B4-BE49-F238E27FC236}">
                  <a16:creationId xmlns:a16="http://schemas.microsoft.com/office/drawing/2014/main" id="{092F878D-C1FD-4E01-A724-C962D977767F}"/>
                </a:ext>
              </a:extLst>
            </p:cNvPr>
            <p:cNvSpPr>
              <a:spLocks noChangeShapeType="1"/>
            </p:cNvSpPr>
            <p:nvPr/>
          </p:nvSpPr>
          <p:spPr bwMode="auto">
            <a:xfrm>
              <a:off x="4852255" y="1494436"/>
              <a:ext cx="0" cy="3759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0" name="Text Box 115">
            <a:extLst>
              <a:ext uri="{FF2B5EF4-FFF2-40B4-BE49-F238E27FC236}">
                <a16:creationId xmlns:a16="http://schemas.microsoft.com/office/drawing/2014/main" id="{A4D57F63-91DD-41ED-AFA3-58071CE0D3E6}"/>
              </a:ext>
            </a:extLst>
          </p:cNvPr>
          <p:cNvSpPr txBox="1">
            <a:spLocks noChangeArrowheads="1"/>
          </p:cNvSpPr>
          <p:nvPr/>
        </p:nvSpPr>
        <p:spPr bwMode="auto">
          <a:xfrm>
            <a:off x="5245100" y="2132013"/>
            <a:ext cx="3267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Entrée forcée - pénalité</a:t>
            </a:r>
          </a:p>
        </p:txBody>
      </p:sp>
      <p:sp>
        <p:nvSpPr>
          <p:cNvPr id="81" name="Text Box 116">
            <a:extLst>
              <a:ext uri="{FF2B5EF4-FFF2-40B4-BE49-F238E27FC236}">
                <a16:creationId xmlns:a16="http://schemas.microsoft.com/office/drawing/2014/main" id="{62044E9B-9708-4B89-A5C1-55848805B4CA}"/>
              </a:ext>
            </a:extLst>
          </p:cNvPr>
          <p:cNvSpPr txBox="1">
            <a:spLocks noChangeArrowheads="1"/>
          </p:cNvSpPr>
          <p:nvPr/>
        </p:nvSpPr>
        <p:spPr bwMode="auto">
          <a:xfrm>
            <a:off x="5245100" y="1687513"/>
            <a:ext cx="3267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Descente en spirale </a:t>
            </a:r>
            <a:r>
              <a:rPr lang="de-DE" altLang="de-DE" sz="1600" b="1" dirty="0">
                <a:solidFill>
                  <a:srgbClr val="0000FF"/>
                </a:solidFill>
              </a:rPr>
              <a:t>-</a:t>
            </a:r>
            <a:r>
              <a:rPr lang="de-DE" altLang="de-DE" sz="1600" b="1" dirty="0">
                <a:solidFill>
                  <a:srgbClr val="02369E"/>
                </a:solidFill>
              </a:rPr>
              <a:t> </a:t>
            </a:r>
            <a:r>
              <a:rPr lang="de-DE" altLang="de-DE" sz="1600" b="1" dirty="0">
                <a:solidFill>
                  <a:srgbClr val="FF3300"/>
                </a:solidFill>
              </a:rPr>
              <a:t>0 point !</a:t>
            </a:r>
          </a:p>
        </p:txBody>
      </p:sp>
      <p:sp>
        <p:nvSpPr>
          <p:cNvPr id="82" name="Text Box 117">
            <a:extLst>
              <a:ext uri="{FF2B5EF4-FFF2-40B4-BE49-F238E27FC236}">
                <a16:creationId xmlns:a16="http://schemas.microsoft.com/office/drawing/2014/main" id="{19EAC785-ED6B-4699-B591-6AE6B182E7A8}"/>
              </a:ext>
            </a:extLst>
          </p:cNvPr>
          <p:cNvSpPr txBox="1">
            <a:spLocks noChangeArrowheads="1"/>
          </p:cNvSpPr>
          <p:nvPr/>
        </p:nvSpPr>
        <p:spPr bwMode="auto">
          <a:xfrm>
            <a:off x="4732338" y="1290638"/>
            <a:ext cx="388736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Entée déclenchée </a:t>
            </a:r>
            <a:r>
              <a:rPr lang="de-DE" altLang="de-DE" sz="1600" b="1" dirty="0">
                <a:solidFill>
                  <a:srgbClr val="0000FF"/>
                </a:solidFill>
              </a:rPr>
              <a:t>-</a:t>
            </a:r>
            <a:r>
              <a:rPr lang="de-DE" altLang="de-DE" sz="1600" b="1" dirty="0">
                <a:solidFill>
                  <a:srgbClr val="02369E"/>
                </a:solidFill>
              </a:rPr>
              <a:t> </a:t>
            </a:r>
            <a:r>
              <a:rPr lang="de-DE" altLang="de-DE" sz="1600" b="1" dirty="0">
                <a:solidFill>
                  <a:srgbClr val="FF3300"/>
                </a:solidFill>
              </a:rPr>
              <a:t>0 point !</a:t>
            </a:r>
            <a:endParaRPr lang="de-DE" altLang="de-DE" sz="1600" b="1" dirty="0">
              <a:solidFill>
                <a:srgbClr val="F76531"/>
              </a:solidFill>
            </a:endParaRPr>
          </a:p>
        </p:txBody>
      </p:sp>
      <p:sp>
        <p:nvSpPr>
          <p:cNvPr id="83" name="Text Box 115">
            <a:extLst>
              <a:ext uri="{FF2B5EF4-FFF2-40B4-BE49-F238E27FC236}">
                <a16:creationId xmlns:a16="http://schemas.microsoft.com/office/drawing/2014/main" id="{159B855B-2F8E-4369-8C02-0DEA26BC5992}"/>
              </a:ext>
            </a:extLst>
          </p:cNvPr>
          <p:cNvSpPr txBox="1">
            <a:spLocks noChangeArrowheads="1"/>
          </p:cNvSpPr>
          <p:nvPr/>
        </p:nvSpPr>
        <p:spPr bwMode="auto">
          <a:xfrm>
            <a:off x="1044599" y="2549525"/>
            <a:ext cx="38893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Ligne droite après la vrille</a:t>
            </a:r>
            <a:r>
              <a:rPr lang="de-DE" altLang="de-DE" sz="1600" b="1" dirty="0">
                <a:solidFill>
                  <a:srgbClr val="0000FF"/>
                </a:solidFill>
              </a:rPr>
              <a:t>.</a:t>
            </a:r>
          </a:p>
        </p:txBody>
      </p:sp>
      <p:sp>
        <p:nvSpPr>
          <p:cNvPr id="84" name="Text Box 115">
            <a:extLst>
              <a:ext uri="{FF2B5EF4-FFF2-40B4-BE49-F238E27FC236}">
                <a16:creationId xmlns:a16="http://schemas.microsoft.com/office/drawing/2014/main" id="{AD4E8CFF-4D34-4FB0-A91C-3F452A820DF5}"/>
              </a:ext>
            </a:extLst>
          </p:cNvPr>
          <p:cNvSpPr txBox="1">
            <a:spLocks noChangeArrowheads="1"/>
          </p:cNvSpPr>
          <p:nvPr/>
        </p:nvSpPr>
        <p:spPr bwMode="auto">
          <a:xfrm>
            <a:off x="1031899" y="1758334"/>
            <a:ext cx="30503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 changement de sens de la vrille doit être immédiat.</a:t>
            </a:r>
          </a:p>
        </p:txBody>
      </p:sp>
    </p:spTree>
    <p:extLst>
      <p:ext uri="{BB962C8B-B14F-4D97-AF65-F5344CB8AC3E}">
        <p14:creationId xmlns:p14="http://schemas.microsoft.com/office/powerpoint/2010/main" val="316926967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1000"/>
                                        <p:tgtEl>
                                          <p:spTgt spid="8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blinds(horizontal)">
                                      <p:cBhvr>
                                        <p:cTn id="11" dur="1000"/>
                                        <p:tgtEl>
                                          <p:spTgt spid="8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blinds(horizontal)">
                                      <p:cBhvr>
                                        <p:cTn id="15" dur="1000"/>
                                        <p:tgtEl>
                                          <p:spTgt spid="80"/>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linds(horizontal)">
                                      <p:cBhvr>
                                        <p:cTn id="19" dur="1000"/>
                                        <p:tgtEl>
                                          <p:spTgt spid="84"/>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blinds(horizontal)">
                                      <p:cBhvr>
                                        <p:cTn id="23"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utoUpdateAnimBg="0"/>
      <p:bldP spid="83" grpId="0"/>
      <p:bldP spid="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8">
            <a:extLst>
              <a:ext uri="{FF2B5EF4-FFF2-40B4-BE49-F238E27FC236}">
                <a16:creationId xmlns:a16="http://schemas.microsoft.com/office/drawing/2014/main" id="{78D14B85-3D8D-4B6D-B865-8B487EC567FE}"/>
              </a:ext>
            </a:extLst>
          </p:cNvPr>
          <p:cNvSpPr txBox="1">
            <a:spLocks noChangeArrowheads="1"/>
          </p:cNvSpPr>
          <p:nvPr/>
        </p:nvSpPr>
        <p:spPr bwMode="auto">
          <a:xfrm>
            <a:off x="1605610" y="-74669"/>
            <a:ext cx="7295503" cy="131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P-27.10 </a:t>
            </a:r>
            <a:r>
              <a:rPr lang="fr-FR" sz="2000" b="1" noProof="0" dirty="0"/>
              <a:t>Chapeau haut de forme avec deux quarts de 	  tonneau, demi-tonneau. </a:t>
            </a:r>
            <a:br>
              <a:rPr lang="fr-FR" sz="2000" b="1" noProof="0" dirty="0"/>
            </a:br>
            <a:r>
              <a:rPr lang="fr-FR" sz="2000" b="1" noProof="0" dirty="0"/>
              <a:t>	  Option : Chapeau haut de forme avec ¾ de 	 	  tonneau, ¼ de tonneau.</a:t>
            </a:r>
            <a:endParaRPr lang="de-DE" sz="2000" dirty="0"/>
          </a:p>
        </p:txBody>
      </p:sp>
      <p:sp>
        <p:nvSpPr>
          <p:cNvPr id="28676" name="Text Box 340">
            <a:extLst>
              <a:ext uri="{FF2B5EF4-FFF2-40B4-BE49-F238E27FC236}">
                <a16:creationId xmlns:a16="http://schemas.microsoft.com/office/drawing/2014/main" id="{B55F45E7-1CC7-4194-8ED4-BCD50602BFB3}"/>
              </a:ext>
            </a:extLst>
          </p:cNvPr>
          <p:cNvSpPr txBox="1">
            <a:spLocks noChangeArrowheads="1"/>
          </p:cNvSpPr>
          <p:nvPr/>
        </p:nvSpPr>
        <p:spPr bwMode="auto">
          <a:xfrm>
            <a:off x="8013700" y="6515100"/>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P-27.10.01</a:t>
            </a:r>
            <a:endParaRPr lang="de-DE" altLang="de-DE" dirty="0"/>
          </a:p>
        </p:txBody>
      </p:sp>
      <p:sp>
        <p:nvSpPr>
          <p:cNvPr id="28677" name="Text Box 546">
            <a:extLst>
              <a:ext uri="{FF2B5EF4-FFF2-40B4-BE49-F238E27FC236}">
                <a16:creationId xmlns:a16="http://schemas.microsoft.com/office/drawing/2014/main" id="{AF1FBD84-60ED-4388-BF1F-6E15EB493D79}"/>
              </a:ext>
            </a:extLst>
          </p:cNvPr>
          <p:cNvSpPr txBox="1">
            <a:spLocks noChangeArrowheads="1"/>
          </p:cNvSpPr>
          <p:nvPr/>
        </p:nvSpPr>
        <p:spPr bwMode="auto">
          <a:xfrm>
            <a:off x="366755" y="5576734"/>
            <a:ext cx="8406000" cy="107721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normal, le modèle exécute un quart de boucle tirée pour prendre une trajectoire verticale ascendante, exécute deux quarts de tonneau consécutifs, exécute un quart de boucle tirée pour prendre une trajectoire horizontale en vol dos, exécute un quart de boucle tirée pour prendre une trajectoire verticale descendante, exécute un demi-tonneau, exécute un quart de boucle poussée, sortie dos. </a:t>
            </a:r>
          </a:p>
        </p:txBody>
      </p:sp>
      <p:sp>
        <p:nvSpPr>
          <p:cNvPr id="94" name="Line 258">
            <a:extLst>
              <a:ext uri="{FF2B5EF4-FFF2-40B4-BE49-F238E27FC236}">
                <a16:creationId xmlns:a16="http://schemas.microsoft.com/office/drawing/2014/main" id="{6C17D91C-8481-4F60-AEB4-CD149C55EFC8}"/>
              </a:ext>
            </a:extLst>
          </p:cNvPr>
          <p:cNvSpPr>
            <a:spLocks noChangeShapeType="1"/>
          </p:cNvSpPr>
          <p:nvPr/>
        </p:nvSpPr>
        <p:spPr bwMode="auto">
          <a:xfrm flipV="1">
            <a:off x="7616605" y="1981199"/>
            <a:ext cx="5513" cy="2085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5" name="Arc 259">
            <a:extLst>
              <a:ext uri="{FF2B5EF4-FFF2-40B4-BE49-F238E27FC236}">
                <a16:creationId xmlns:a16="http://schemas.microsoft.com/office/drawing/2014/main" id="{89D56556-863C-4874-B192-9AA3E8F1C1A9}"/>
              </a:ext>
            </a:extLst>
          </p:cNvPr>
          <p:cNvSpPr>
            <a:spLocks/>
          </p:cNvSpPr>
          <p:nvPr/>
        </p:nvSpPr>
        <p:spPr bwMode="auto">
          <a:xfrm rot="5068806">
            <a:off x="5475868" y="3901920"/>
            <a:ext cx="449263" cy="4397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 name="Arc 260">
            <a:extLst>
              <a:ext uri="{FF2B5EF4-FFF2-40B4-BE49-F238E27FC236}">
                <a16:creationId xmlns:a16="http://schemas.microsoft.com/office/drawing/2014/main" id="{D1EC5926-56C7-4723-8383-79E317CE0B36}"/>
              </a:ext>
            </a:extLst>
          </p:cNvPr>
          <p:cNvSpPr>
            <a:spLocks/>
          </p:cNvSpPr>
          <p:nvPr/>
        </p:nvSpPr>
        <p:spPr bwMode="auto">
          <a:xfrm rot="21392220" flipV="1">
            <a:off x="7184821" y="4070556"/>
            <a:ext cx="450850" cy="4397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7" name="Line 261">
            <a:extLst>
              <a:ext uri="{FF2B5EF4-FFF2-40B4-BE49-F238E27FC236}">
                <a16:creationId xmlns:a16="http://schemas.microsoft.com/office/drawing/2014/main" id="{A6C7A0B2-E60E-4A69-AD1E-FF6EA9873867}"/>
              </a:ext>
            </a:extLst>
          </p:cNvPr>
          <p:cNvSpPr>
            <a:spLocks noChangeShapeType="1"/>
          </p:cNvSpPr>
          <p:nvPr/>
        </p:nvSpPr>
        <p:spPr bwMode="auto">
          <a:xfrm flipH="1" flipV="1">
            <a:off x="6197704" y="4522003"/>
            <a:ext cx="1012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115" name="Gerader Verbinder 3">
            <a:extLst>
              <a:ext uri="{FF2B5EF4-FFF2-40B4-BE49-F238E27FC236}">
                <a16:creationId xmlns:a16="http://schemas.microsoft.com/office/drawing/2014/main" id="{C0464064-CEE8-411A-8E27-339D7F224F20}"/>
              </a:ext>
            </a:extLst>
          </p:cNvPr>
          <p:cNvCxnSpPr>
            <a:cxnSpLocks/>
            <a:stCxn id="124" idx="0"/>
            <a:endCxn id="122" idx="0"/>
          </p:cNvCxnSpPr>
          <p:nvPr/>
        </p:nvCxnSpPr>
        <p:spPr bwMode="auto">
          <a:xfrm flipH="1">
            <a:off x="6309122" y="1517356"/>
            <a:ext cx="890766" cy="7419"/>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r Verbinder 8">
            <a:extLst>
              <a:ext uri="{FF2B5EF4-FFF2-40B4-BE49-F238E27FC236}">
                <a16:creationId xmlns:a16="http://schemas.microsoft.com/office/drawing/2014/main" id="{2B8B9441-92B1-40A2-9392-34B1FC2E1A22}"/>
              </a:ext>
            </a:extLst>
          </p:cNvPr>
          <p:cNvCxnSpPr>
            <a:cxnSpLocks/>
            <a:stCxn id="122" idx="2"/>
          </p:cNvCxnSpPr>
          <p:nvPr/>
        </p:nvCxnSpPr>
        <p:spPr bwMode="auto">
          <a:xfrm>
            <a:off x="5882338" y="2017160"/>
            <a:ext cx="13910" cy="185936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r Verbinder 13">
            <a:extLst>
              <a:ext uri="{FF2B5EF4-FFF2-40B4-BE49-F238E27FC236}">
                <a16:creationId xmlns:a16="http://schemas.microsoft.com/office/drawing/2014/main" id="{CA3E8814-252C-41DB-852A-346C47C7AAEE}"/>
              </a:ext>
            </a:extLst>
          </p:cNvPr>
          <p:cNvCxnSpPr>
            <a:cxnSpLocks noChangeShapeType="1"/>
          </p:cNvCxnSpPr>
          <p:nvPr/>
        </p:nvCxnSpPr>
        <p:spPr bwMode="auto">
          <a:xfrm flipH="1" flipV="1">
            <a:off x="4669368" y="4367141"/>
            <a:ext cx="841375"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8" name="Group 185">
            <a:extLst>
              <a:ext uri="{FF2B5EF4-FFF2-40B4-BE49-F238E27FC236}">
                <a16:creationId xmlns:a16="http://schemas.microsoft.com/office/drawing/2014/main" id="{AD775C2D-AF6E-4E3D-996B-ABCC08474BA2}"/>
              </a:ext>
            </a:extLst>
          </p:cNvPr>
          <p:cNvGrpSpPr>
            <a:grpSpLocks/>
          </p:cNvGrpSpPr>
          <p:nvPr/>
        </p:nvGrpSpPr>
        <p:grpSpPr bwMode="auto">
          <a:xfrm rot="16200000">
            <a:off x="4287853" y="4102737"/>
            <a:ext cx="311150" cy="490538"/>
            <a:chOff x="2820" y="264"/>
            <a:chExt cx="420" cy="1452"/>
          </a:xfrm>
        </p:grpSpPr>
        <p:sp>
          <p:nvSpPr>
            <p:cNvPr id="180" name="Line 186">
              <a:extLst>
                <a:ext uri="{FF2B5EF4-FFF2-40B4-BE49-F238E27FC236}">
                  <a16:creationId xmlns:a16="http://schemas.microsoft.com/office/drawing/2014/main" id="{7958485C-0733-4105-903D-6E190AA99D6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2" name="Group 187">
              <a:extLst>
                <a:ext uri="{FF2B5EF4-FFF2-40B4-BE49-F238E27FC236}">
                  <a16:creationId xmlns:a16="http://schemas.microsoft.com/office/drawing/2014/main" id="{D8ECDD13-D930-4652-951B-8BB9B323FC66}"/>
                </a:ext>
              </a:extLst>
            </p:cNvPr>
            <p:cNvGrpSpPr>
              <a:grpSpLocks/>
            </p:cNvGrpSpPr>
            <p:nvPr/>
          </p:nvGrpSpPr>
          <p:grpSpPr bwMode="auto">
            <a:xfrm>
              <a:off x="2940" y="264"/>
              <a:ext cx="300" cy="1452"/>
              <a:chOff x="2940" y="264"/>
              <a:chExt cx="300" cy="1452"/>
            </a:xfrm>
          </p:grpSpPr>
          <p:grpSp>
            <p:nvGrpSpPr>
              <p:cNvPr id="183" name="Group 188">
                <a:extLst>
                  <a:ext uri="{FF2B5EF4-FFF2-40B4-BE49-F238E27FC236}">
                    <a16:creationId xmlns:a16="http://schemas.microsoft.com/office/drawing/2014/main" id="{B791F101-D2D1-48D5-B2DC-8117FEF44596}"/>
                  </a:ext>
                </a:extLst>
              </p:cNvPr>
              <p:cNvGrpSpPr>
                <a:grpSpLocks/>
              </p:cNvGrpSpPr>
              <p:nvPr/>
            </p:nvGrpSpPr>
            <p:grpSpPr bwMode="auto">
              <a:xfrm>
                <a:off x="2940" y="264"/>
                <a:ext cx="252" cy="1368"/>
                <a:chOff x="3024" y="732"/>
                <a:chExt cx="252" cy="1368"/>
              </a:xfrm>
            </p:grpSpPr>
            <p:grpSp>
              <p:nvGrpSpPr>
                <p:cNvPr id="186" name="Group 189">
                  <a:extLst>
                    <a:ext uri="{FF2B5EF4-FFF2-40B4-BE49-F238E27FC236}">
                      <a16:creationId xmlns:a16="http://schemas.microsoft.com/office/drawing/2014/main" id="{66F46CE4-244F-4E6E-967A-D0B82434BFAE}"/>
                    </a:ext>
                  </a:extLst>
                </p:cNvPr>
                <p:cNvGrpSpPr>
                  <a:grpSpLocks/>
                </p:cNvGrpSpPr>
                <p:nvPr/>
              </p:nvGrpSpPr>
              <p:grpSpPr bwMode="auto">
                <a:xfrm>
                  <a:off x="3024" y="732"/>
                  <a:ext cx="252" cy="1368"/>
                  <a:chOff x="3168" y="1008"/>
                  <a:chExt cx="484" cy="2448"/>
                </a:xfrm>
              </p:grpSpPr>
              <p:grpSp>
                <p:nvGrpSpPr>
                  <p:cNvPr id="188" name="Group 190">
                    <a:extLst>
                      <a:ext uri="{FF2B5EF4-FFF2-40B4-BE49-F238E27FC236}">
                        <a16:creationId xmlns:a16="http://schemas.microsoft.com/office/drawing/2014/main" id="{4CE33CB8-CD0D-46C5-A05F-7148F3182A3B}"/>
                      </a:ext>
                    </a:extLst>
                  </p:cNvPr>
                  <p:cNvGrpSpPr>
                    <a:grpSpLocks/>
                  </p:cNvGrpSpPr>
                  <p:nvPr/>
                </p:nvGrpSpPr>
                <p:grpSpPr bwMode="auto">
                  <a:xfrm>
                    <a:off x="3168" y="1008"/>
                    <a:ext cx="484" cy="2448"/>
                    <a:chOff x="2256" y="864"/>
                    <a:chExt cx="532" cy="2448"/>
                  </a:xfrm>
                </p:grpSpPr>
                <p:sp>
                  <p:nvSpPr>
                    <p:cNvPr id="191" name="Freeform 191">
                      <a:extLst>
                        <a:ext uri="{FF2B5EF4-FFF2-40B4-BE49-F238E27FC236}">
                          <a16:creationId xmlns:a16="http://schemas.microsoft.com/office/drawing/2014/main" id="{B7307964-8D0E-42D9-A505-F06D004F35F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2" name="Freeform 192">
                      <a:extLst>
                        <a:ext uri="{FF2B5EF4-FFF2-40B4-BE49-F238E27FC236}">
                          <a16:creationId xmlns:a16="http://schemas.microsoft.com/office/drawing/2014/main" id="{01DE4797-FE34-4EEE-9B6C-54016C5E1CE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9" name="Freeform 193">
                    <a:extLst>
                      <a:ext uri="{FF2B5EF4-FFF2-40B4-BE49-F238E27FC236}">
                        <a16:creationId xmlns:a16="http://schemas.microsoft.com/office/drawing/2014/main" id="{18C292D9-7A0E-4897-8051-3D29F99E4897}"/>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0" name="Freeform 194">
                    <a:extLst>
                      <a:ext uri="{FF2B5EF4-FFF2-40B4-BE49-F238E27FC236}">
                        <a16:creationId xmlns:a16="http://schemas.microsoft.com/office/drawing/2014/main" id="{F62714B0-D499-4500-A339-FC0289FF6D9F}"/>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7" name="Line 195">
                  <a:extLst>
                    <a:ext uri="{FF2B5EF4-FFF2-40B4-BE49-F238E27FC236}">
                      <a16:creationId xmlns:a16="http://schemas.microsoft.com/office/drawing/2014/main" id="{12A3C3A4-FFAD-4969-9FEF-991EEDD7658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4" name="AutoShape 196">
                <a:extLst>
                  <a:ext uri="{FF2B5EF4-FFF2-40B4-BE49-F238E27FC236}">
                    <a16:creationId xmlns:a16="http://schemas.microsoft.com/office/drawing/2014/main" id="{662D079F-F6AB-49DC-B975-B73BBA62782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5" name="Line 197">
                <a:extLst>
                  <a:ext uri="{FF2B5EF4-FFF2-40B4-BE49-F238E27FC236}">
                    <a16:creationId xmlns:a16="http://schemas.microsoft.com/office/drawing/2014/main" id="{02501419-6ED4-45BD-8865-0B60575AF6C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19" name="AutoShape 199">
            <a:extLst>
              <a:ext uri="{FF2B5EF4-FFF2-40B4-BE49-F238E27FC236}">
                <a16:creationId xmlns:a16="http://schemas.microsoft.com/office/drawing/2014/main" id="{57270DB0-DCEF-412E-9E14-45182E24E7E6}"/>
              </a:ext>
            </a:extLst>
          </p:cNvPr>
          <p:cNvSpPr>
            <a:spLocks noChangeArrowheads="1"/>
          </p:cNvSpPr>
          <p:nvPr/>
        </p:nvSpPr>
        <p:spPr bwMode="auto">
          <a:xfrm flipH="1" flipV="1">
            <a:off x="5920861" y="4428478"/>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0" name="AutoShape 226">
            <a:extLst>
              <a:ext uri="{FF2B5EF4-FFF2-40B4-BE49-F238E27FC236}">
                <a16:creationId xmlns:a16="http://schemas.microsoft.com/office/drawing/2014/main" id="{864088BD-7C9E-47C7-80E1-A4D0C6E81D5B}"/>
              </a:ext>
            </a:extLst>
          </p:cNvPr>
          <p:cNvSpPr>
            <a:spLocks noChangeArrowheads="1"/>
          </p:cNvSpPr>
          <p:nvPr/>
        </p:nvSpPr>
        <p:spPr bwMode="auto">
          <a:xfrm rot="10800000" flipH="1" flipV="1">
            <a:off x="4836388" y="4276041"/>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21" name="Group 277">
            <a:extLst>
              <a:ext uri="{FF2B5EF4-FFF2-40B4-BE49-F238E27FC236}">
                <a16:creationId xmlns:a16="http://schemas.microsoft.com/office/drawing/2014/main" id="{DBD3CEEB-B25D-4F52-9E8E-FE1D2292B34A}"/>
              </a:ext>
            </a:extLst>
          </p:cNvPr>
          <p:cNvGrpSpPr>
            <a:grpSpLocks/>
          </p:cNvGrpSpPr>
          <p:nvPr/>
        </p:nvGrpSpPr>
        <p:grpSpPr bwMode="auto">
          <a:xfrm rot="16200000" flipH="1" flipV="1">
            <a:off x="6604490" y="4267566"/>
            <a:ext cx="311150" cy="490537"/>
            <a:chOff x="2820" y="264"/>
            <a:chExt cx="420" cy="1452"/>
          </a:xfrm>
        </p:grpSpPr>
        <p:sp>
          <p:nvSpPr>
            <p:cNvPr id="140" name="Line 278">
              <a:extLst>
                <a:ext uri="{FF2B5EF4-FFF2-40B4-BE49-F238E27FC236}">
                  <a16:creationId xmlns:a16="http://schemas.microsoft.com/office/drawing/2014/main" id="{2C4DCDEF-A08D-4783-AB10-712321DCD51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1" name="Group 279">
              <a:extLst>
                <a:ext uri="{FF2B5EF4-FFF2-40B4-BE49-F238E27FC236}">
                  <a16:creationId xmlns:a16="http://schemas.microsoft.com/office/drawing/2014/main" id="{98CD1ED4-F8E4-426A-89EB-EB547F6C3EE9}"/>
                </a:ext>
              </a:extLst>
            </p:cNvPr>
            <p:cNvGrpSpPr>
              <a:grpSpLocks/>
            </p:cNvGrpSpPr>
            <p:nvPr/>
          </p:nvGrpSpPr>
          <p:grpSpPr bwMode="auto">
            <a:xfrm>
              <a:off x="2940" y="264"/>
              <a:ext cx="300" cy="1452"/>
              <a:chOff x="2940" y="264"/>
              <a:chExt cx="300" cy="1452"/>
            </a:xfrm>
          </p:grpSpPr>
          <p:grpSp>
            <p:nvGrpSpPr>
              <p:cNvPr id="142" name="Group 280">
                <a:extLst>
                  <a:ext uri="{FF2B5EF4-FFF2-40B4-BE49-F238E27FC236}">
                    <a16:creationId xmlns:a16="http://schemas.microsoft.com/office/drawing/2014/main" id="{DE9AC166-01B4-48C4-8149-4A521C69151A}"/>
                  </a:ext>
                </a:extLst>
              </p:cNvPr>
              <p:cNvGrpSpPr>
                <a:grpSpLocks/>
              </p:cNvGrpSpPr>
              <p:nvPr/>
            </p:nvGrpSpPr>
            <p:grpSpPr bwMode="auto">
              <a:xfrm>
                <a:off x="2940" y="264"/>
                <a:ext cx="252" cy="1368"/>
                <a:chOff x="3024" y="732"/>
                <a:chExt cx="252" cy="1368"/>
              </a:xfrm>
            </p:grpSpPr>
            <p:grpSp>
              <p:nvGrpSpPr>
                <p:cNvPr id="145" name="Group 281">
                  <a:extLst>
                    <a:ext uri="{FF2B5EF4-FFF2-40B4-BE49-F238E27FC236}">
                      <a16:creationId xmlns:a16="http://schemas.microsoft.com/office/drawing/2014/main" id="{07311BB1-4DD3-4A99-965C-5DE7EA02D548}"/>
                    </a:ext>
                  </a:extLst>
                </p:cNvPr>
                <p:cNvGrpSpPr>
                  <a:grpSpLocks/>
                </p:cNvGrpSpPr>
                <p:nvPr/>
              </p:nvGrpSpPr>
              <p:grpSpPr bwMode="auto">
                <a:xfrm>
                  <a:off x="3024" y="732"/>
                  <a:ext cx="252" cy="1368"/>
                  <a:chOff x="3168" y="1008"/>
                  <a:chExt cx="484" cy="2448"/>
                </a:xfrm>
              </p:grpSpPr>
              <p:grpSp>
                <p:nvGrpSpPr>
                  <p:cNvPr id="147" name="Group 282">
                    <a:extLst>
                      <a:ext uri="{FF2B5EF4-FFF2-40B4-BE49-F238E27FC236}">
                        <a16:creationId xmlns:a16="http://schemas.microsoft.com/office/drawing/2014/main" id="{51E3F455-205A-473F-9C7F-07FB8183D765}"/>
                      </a:ext>
                    </a:extLst>
                  </p:cNvPr>
                  <p:cNvGrpSpPr>
                    <a:grpSpLocks/>
                  </p:cNvGrpSpPr>
                  <p:nvPr/>
                </p:nvGrpSpPr>
                <p:grpSpPr bwMode="auto">
                  <a:xfrm>
                    <a:off x="3168" y="1008"/>
                    <a:ext cx="484" cy="2448"/>
                    <a:chOff x="2256" y="864"/>
                    <a:chExt cx="532" cy="2448"/>
                  </a:xfrm>
                </p:grpSpPr>
                <p:sp>
                  <p:nvSpPr>
                    <p:cNvPr id="150" name="Freeform 283">
                      <a:extLst>
                        <a:ext uri="{FF2B5EF4-FFF2-40B4-BE49-F238E27FC236}">
                          <a16:creationId xmlns:a16="http://schemas.microsoft.com/office/drawing/2014/main" id="{7A3006B2-52E8-4324-BCD1-4BDFE480C8A1}"/>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9" name="Freeform 284">
                      <a:extLst>
                        <a:ext uri="{FF2B5EF4-FFF2-40B4-BE49-F238E27FC236}">
                          <a16:creationId xmlns:a16="http://schemas.microsoft.com/office/drawing/2014/main" id="{27FD08CF-1DB6-4E7A-A0BB-2C143D84FC03}"/>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8" name="Freeform 285">
                    <a:extLst>
                      <a:ext uri="{FF2B5EF4-FFF2-40B4-BE49-F238E27FC236}">
                        <a16:creationId xmlns:a16="http://schemas.microsoft.com/office/drawing/2014/main" id="{C88E2B63-F9DF-42B2-AE85-E95C85CDF1C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9" name="Freeform 286">
                    <a:extLst>
                      <a:ext uri="{FF2B5EF4-FFF2-40B4-BE49-F238E27FC236}">
                        <a16:creationId xmlns:a16="http://schemas.microsoft.com/office/drawing/2014/main" id="{20F3636E-0A88-44B6-98C9-7A8857CB39BD}"/>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6" name="Line 287">
                  <a:extLst>
                    <a:ext uri="{FF2B5EF4-FFF2-40B4-BE49-F238E27FC236}">
                      <a16:creationId xmlns:a16="http://schemas.microsoft.com/office/drawing/2014/main" id="{9E6DE92B-9F2C-4128-93AF-63039CD3791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3" name="AutoShape 288">
                <a:extLst>
                  <a:ext uri="{FF2B5EF4-FFF2-40B4-BE49-F238E27FC236}">
                    <a16:creationId xmlns:a16="http://schemas.microsoft.com/office/drawing/2014/main" id="{06E6BDC2-DA1C-4E6C-B776-04EEF11B2C1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44" name="Line 289">
                <a:extLst>
                  <a:ext uri="{FF2B5EF4-FFF2-40B4-BE49-F238E27FC236}">
                    <a16:creationId xmlns:a16="http://schemas.microsoft.com/office/drawing/2014/main" id="{D75CEDE7-3BD7-44D9-9B48-6A8F15562B6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22" name="Bogen 121">
            <a:extLst>
              <a:ext uri="{FF2B5EF4-FFF2-40B4-BE49-F238E27FC236}">
                <a16:creationId xmlns:a16="http://schemas.microsoft.com/office/drawing/2014/main" id="{8FD532E2-47AC-4A22-8B71-FFE461B3999A}"/>
              </a:ext>
            </a:extLst>
          </p:cNvPr>
          <p:cNvSpPr/>
          <p:nvPr/>
        </p:nvSpPr>
        <p:spPr bwMode="auto">
          <a:xfrm rot="13005288" flipV="1">
            <a:off x="5931480" y="1484158"/>
            <a:ext cx="585788" cy="831850"/>
          </a:xfrm>
          <a:prstGeom prst="arc">
            <a:avLst>
              <a:gd name="adj1" fmla="val 17641816"/>
              <a:gd name="adj2" fmla="val 3339032"/>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23" name="Group 254">
            <a:extLst>
              <a:ext uri="{FF2B5EF4-FFF2-40B4-BE49-F238E27FC236}">
                <a16:creationId xmlns:a16="http://schemas.microsoft.com/office/drawing/2014/main" id="{2C100AE1-716B-46E9-B561-C0BC4A4E1D4C}"/>
              </a:ext>
            </a:extLst>
          </p:cNvPr>
          <p:cNvGrpSpPr>
            <a:grpSpLocks/>
          </p:cNvGrpSpPr>
          <p:nvPr/>
        </p:nvGrpSpPr>
        <p:grpSpPr bwMode="auto">
          <a:xfrm rot="7943458" flipH="1" flipV="1">
            <a:off x="5496992" y="3051145"/>
            <a:ext cx="769938" cy="292100"/>
            <a:chOff x="4875" y="7237"/>
            <a:chExt cx="4230" cy="1883"/>
          </a:xfrm>
        </p:grpSpPr>
        <p:sp>
          <p:nvSpPr>
            <p:cNvPr id="138" name="Arc 255">
              <a:extLst>
                <a:ext uri="{FF2B5EF4-FFF2-40B4-BE49-F238E27FC236}">
                  <a16:creationId xmlns:a16="http://schemas.microsoft.com/office/drawing/2014/main" id="{0B9808D5-7231-46AB-98C5-D7E6AA6C98B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9" name="AutoShape 256">
              <a:extLst>
                <a:ext uri="{FF2B5EF4-FFF2-40B4-BE49-F238E27FC236}">
                  <a16:creationId xmlns:a16="http://schemas.microsoft.com/office/drawing/2014/main" id="{F094DFCA-F9E8-454A-90D3-9B69037C84F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24" name="Bogen 123">
            <a:extLst>
              <a:ext uri="{FF2B5EF4-FFF2-40B4-BE49-F238E27FC236}">
                <a16:creationId xmlns:a16="http://schemas.microsoft.com/office/drawing/2014/main" id="{443CE7EC-66E4-45D8-A5FB-3AD29A98FE8A}"/>
              </a:ext>
            </a:extLst>
          </p:cNvPr>
          <p:cNvSpPr/>
          <p:nvPr/>
        </p:nvSpPr>
        <p:spPr bwMode="auto">
          <a:xfrm rot="8594712" flipH="1" flipV="1">
            <a:off x="6991742" y="1476739"/>
            <a:ext cx="585788" cy="831850"/>
          </a:xfrm>
          <a:prstGeom prst="arc">
            <a:avLst>
              <a:gd name="adj1" fmla="val 17641816"/>
              <a:gd name="adj2" fmla="val 3323169"/>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25" name="Group 254">
            <a:extLst>
              <a:ext uri="{FF2B5EF4-FFF2-40B4-BE49-F238E27FC236}">
                <a16:creationId xmlns:a16="http://schemas.microsoft.com/office/drawing/2014/main" id="{5349220E-EB56-4050-9A70-57244485AEC1}"/>
              </a:ext>
            </a:extLst>
          </p:cNvPr>
          <p:cNvGrpSpPr>
            <a:grpSpLocks/>
          </p:cNvGrpSpPr>
          <p:nvPr/>
        </p:nvGrpSpPr>
        <p:grpSpPr bwMode="auto">
          <a:xfrm rot="7943458" flipH="1" flipV="1">
            <a:off x="5516067" y="2873144"/>
            <a:ext cx="769938" cy="292100"/>
            <a:chOff x="4875" y="7237"/>
            <a:chExt cx="4230" cy="1883"/>
          </a:xfrm>
        </p:grpSpPr>
        <p:sp>
          <p:nvSpPr>
            <p:cNvPr id="126" name="Arc 255">
              <a:extLst>
                <a:ext uri="{FF2B5EF4-FFF2-40B4-BE49-F238E27FC236}">
                  <a16:creationId xmlns:a16="http://schemas.microsoft.com/office/drawing/2014/main" id="{1196D297-C1C1-4D81-AFE7-86418D6A341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7" name="AutoShape 256">
              <a:extLst>
                <a:ext uri="{FF2B5EF4-FFF2-40B4-BE49-F238E27FC236}">
                  <a16:creationId xmlns:a16="http://schemas.microsoft.com/office/drawing/2014/main" id="{957C6E0D-A956-4E56-821F-5A2264FF432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93" name="Group 213">
            <a:extLst>
              <a:ext uri="{FF2B5EF4-FFF2-40B4-BE49-F238E27FC236}">
                <a16:creationId xmlns:a16="http://schemas.microsoft.com/office/drawing/2014/main" id="{DC8A01FA-AA0C-4ED3-B287-5818620E8233}"/>
              </a:ext>
            </a:extLst>
          </p:cNvPr>
          <p:cNvGrpSpPr>
            <a:grpSpLocks/>
          </p:cNvGrpSpPr>
          <p:nvPr/>
        </p:nvGrpSpPr>
        <p:grpSpPr bwMode="auto">
          <a:xfrm flipH="1" flipV="1">
            <a:off x="5740673" y="3220030"/>
            <a:ext cx="311150" cy="490537"/>
            <a:chOff x="2820" y="264"/>
            <a:chExt cx="420" cy="1452"/>
          </a:xfrm>
        </p:grpSpPr>
        <p:sp>
          <p:nvSpPr>
            <p:cNvPr id="194" name="Line 214">
              <a:extLst>
                <a:ext uri="{FF2B5EF4-FFF2-40B4-BE49-F238E27FC236}">
                  <a16:creationId xmlns:a16="http://schemas.microsoft.com/office/drawing/2014/main" id="{B83D8CDC-D7A3-4E7E-852E-BAFC1C072F1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95" name="Group 215">
              <a:extLst>
                <a:ext uri="{FF2B5EF4-FFF2-40B4-BE49-F238E27FC236}">
                  <a16:creationId xmlns:a16="http://schemas.microsoft.com/office/drawing/2014/main" id="{943F63BC-5D82-48EF-B372-88B8FB719D3E}"/>
                </a:ext>
              </a:extLst>
            </p:cNvPr>
            <p:cNvGrpSpPr>
              <a:grpSpLocks/>
            </p:cNvGrpSpPr>
            <p:nvPr/>
          </p:nvGrpSpPr>
          <p:grpSpPr bwMode="auto">
            <a:xfrm>
              <a:off x="2940" y="264"/>
              <a:ext cx="300" cy="1452"/>
              <a:chOff x="2940" y="264"/>
              <a:chExt cx="300" cy="1452"/>
            </a:xfrm>
          </p:grpSpPr>
          <p:grpSp>
            <p:nvGrpSpPr>
              <p:cNvPr id="196" name="Group 216">
                <a:extLst>
                  <a:ext uri="{FF2B5EF4-FFF2-40B4-BE49-F238E27FC236}">
                    <a16:creationId xmlns:a16="http://schemas.microsoft.com/office/drawing/2014/main" id="{F04CB214-02A1-402D-85B1-A50D563938FF}"/>
                  </a:ext>
                </a:extLst>
              </p:cNvPr>
              <p:cNvGrpSpPr>
                <a:grpSpLocks/>
              </p:cNvGrpSpPr>
              <p:nvPr/>
            </p:nvGrpSpPr>
            <p:grpSpPr bwMode="auto">
              <a:xfrm>
                <a:off x="2940" y="264"/>
                <a:ext cx="252" cy="1368"/>
                <a:chOff x="3024" y="732"/>
                <a:chExt cx="252" cy="1368"/>
              </a:xfrm>
            </p:grpSpPr>
            <p:grpSp>
              <p:nvGrpSpPr>
                <p:cNvPr id="199" name="Group 217">
                  <a:extLst>
                    <a:ext uri="{FF2B5EF4-FFF2-40B4-BE49-F238E27FC236}">
                      <a16:creationId xmlns:a16="http://schemas.microsoft.com/office/drawing/2014/main" id="{49D1DA26-19CB-49DD-AFEF-E01A873C3AAE}"/>
                    </a:ext>
                  </a:extLst>
                </p:cNvPr>
                <p:cNvGrpSpPr>
                  <a:grpSpLocks/>
                </p:cNvGrpSpPr>
                <p:nvPr/>
              </p:nvGrpSpPr>
              <p:grpSpPr bwMode="auto">
                <a:xfrm>
                  <a:off x="3024" y="732"/>
                  <a:ext cx="252" cy="1368"/>
                  <a:chOff x="3168" y="1008"/>
                  <a:chExt cx="484" cy="2448"/>
                </a:xfrm>
              </p:grpSpPr>
              <p:grpSp>
                <p:nvGrpSpPr>
                  <p:cNvPr id="201" name="Group 218">
                    <a:extLst>
                      <a:ext uri="{FF2B5EF4-FFF2-40B4-BE49-F238E27FC236}">
                        <a16:creationId xmlns:a16="http://schemas.microsoft.com/office/drawing/2014/main" id="{F8F2FFBD-48CA-4CA1-8590-AF7DEB97B03B}"/>
                      </a:ext>
                    </a:extLst>
                  </p:cNvPr>
                  <p:cNvGrpSpPr>
                    <a:grpSpLocks/>
                  </p:cNvGrpSpPr>
                  <p:nvPr/>
                </p:nvGrpSpPr>
                <p:grpSpPr bwMode="auto">
                  <a:xfrm>
                    <a:off x="3168" y="1008"/>
                    <a:ext cx="484" cy="2448"/>
                    <a:chOff x="2256" y="864"/>
                    <a:chExt cx="532" cy="2448"/>
                  </a:xfrm>
                </p:grpSpPr>
                <p:sp>
                  <p:nvSpPr>
                    <p:cNvPr id="204" name="Freeform 219">
                      <a:extLst>
                        <a:ext uri="{FF2B5EF4-FFF2-40B4-BE49-F238E27FC236}">
                          <a16:creationId xmlns:a16="http://schemas.microsoft.com/office/drawing/2014/main" id="{5D6FE35D-D5D4-4085-B667-58D7BAB960E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05" name="Freeform 220">
                      <a:extLst>
                        <a:ext uri="{FF2B5EF4-FFF2-40B4-BE49-F238E27FC236}">
                          <a16:creationId xmlns:a16="http://schemas.microsoft.com/office/drawing/2014/main" id="{E81C3642-4269-4AD1-A035-C27BCC331A8C}"/>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02" name="Freeform 221">
                    <a:extLst>
                      <a:ext uri="{FF2B5EF4-FFF2-40B4-BE49-F238E27FC236}">
                        <a16:creationId xmlns:a16="http://schemas.microsoft.com/office/drawing/2014/main" id="{039ACD20-1690-4FEA-AF3D-0BF91777113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03" name="Freeform 222">
                    <a:extLst>
                      <a:ext uri="{FF2B5EF4-FFF2-40B4-BE49-F238E27FC236}">
                        <a16:creationId xmlns:a16="http://schemas.microsoft.com/office/drawing/2014/main" id="{0D92EF94-CA53-4C11-9937-447139FDA7E1}"/>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00" name="Line 223">
                  <a:extLst>
                    <a:ext uri="{FF2B5EF4-FFF2-40B4-BE49-F238E27FC236}">
                      <a16:creationId xmlns:a16="http://schemas.microsoft.com/office/drawing/2014/main" id="{4A1CCB18-12B0-468B-A276-6FBAA0FFCAA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7" name="AutoShape 224">
                <a:extLst>
                  <a:ext uri="{FF2B5EF4-FFF2-40B4-BE49-F238E27FC236}">
                    <a16:creationId xmlns:a16="http://schemas.microsoft.com/office/drawing/2014/main" id="{F009AC99-4A49-4E2D-A62B-423FDC79B68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8" name="Line 225">
                <a:extLst>
                  <a:ext uri="{FF2B5EF4-FFF2-40B4-BE49-F238E27FC236}">
                    <a16:creationId xmlns:a16="http://schemas.microsoft.com/office/drawing/2014/main" id="{7CCC490B-1630-4C12-B7F1-375DDD0B0C5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06" name="Group 227">
            <a:extLst>
              <a:ext uri="{FF2B5EF4-FFF2-40B4-BE49-F238E27FC236}">
                <a16:creationId xmlns:a16="http://schemas.microsoft.com/office/drawing/2014/main" id="{1678D83B-6B64-4543-9BE4-FFADE3AB8A43}"/>
              </a:ext>
            </a:extLst>
          </p:cNvPr>
          <p:cNvGrpSpPr>
            <a:grpSpLocks/>
          </p:cNvGrpSpPr>
          <p:nvPr/>
        </p:nvGrpSpPr>
        <p:grpSpPr bwMode="auto">
          <a:xfrm rot="10999498" flipV="1">
            <a:off x="7492966" y="2215063"/>
            <a:ext cx="311150" cy="490537"/>
            <a:chOff x="2820" y="264"/>
            <a:chExt cx="420" cy="1452"/>
          </a:xfrm>
        </p:grpSpPr>
        <p:sp>
          <p:nvSpPr>
            <p:cNvPr id="207" name="Line 228">
              <a:extLst>
                <a:ext uri="{FF2B5EF4-FFF2-40B4-BE49-F238E27FC236}">
                  <a16:creationId xmlns:a16="http://schemas.microsoft.com/office/drawing/2014/main" id="{62188437-D0CE-4E61-8DE8-0253EE4902E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8" name="Group 229">
              <a:extLst>
                <a:ext uri="{FF2B5EF4-FFF2-40B4-BE49-F238E27FC236}">
                  <a16:creationId xmlns:a16="http://schemas.microsoft.com/office/drawing/2014/main" id="{540260B8-BF98-46FA-8379-35A8AB3DFFEC}"/>
                </a:ext>
              </a:extLst>
            </p:cNvPr>
            <p:cNvGrpSpPr>
              <a:grpSpLocks/>
            </p:cNvGrpSpPr>
            <p:nvPr/>
          </p:nvGrpSpPr>
          <p:grpSpPr bwMode="auto">
            <a:xfrm>
              <a:off x="2940" y="264"/>
              <a:ext cx="300" cy="1452"/>
              <a:chOff x="2940" y="264"/>
              <a:chExt cx="300" cy="1452"/>
            </a:xfrm>
          </p:grpSpPr>
          <p:grpSp>
            <p:nvGrpSpPr>
              <p:cNvPr id="209" name="Group 230">
                <a:extLst>
                  <a:ext uri="{FF2B5EF4-FFF2-40B4-BE49-F238E27FC236}">
                    <a16:creationId xmlns:a16="http://schemas.microsoft.com/office/drawing/2014/main" id="{365390EB-04B1-4537-B351-793683B65CDD}"/>
                  </a:ext>
                </a:extLst>
              </p:cNvPr>
              <p:cNvGrpSpPr>
                <a:grpSpLocks/>
              </p:cNvGrpSpPr>
              <p:nvPr/>
            </p:nvGrpSpPr>
            <p:grpSpPr bwMode="auto">
              <a:xfrm>
                <a:off x="2940" y="264"/>
                <a:ext cx="252" cy="1368"/>
                <a:chOff x="3024" y="732"/>
                <a:chExt cx="252" cy="1368"/>
              </a:xfrm>
            </p:grpSpPr>
            <p:grpSp>
              <p:nvGrpSpPr>
                <p:cNvPr id="212" name="Group 231">
                  <a:extLst>
                    <a:ext uri="{FF2B5EF4-FFF2-40B4-BE49-F238E27FC236}">
                      <a16:creationId xmlns:a16="http://schemas.microsoft.com/office/drawing/2014/main" id="{35E4C790-49E8-4C35-8D59-FFBCF276BD5B}"/>
                    </a:ext>
                  </a:extLst>
                </p:cNvPr>
                <p:cNvGrpSpPr>
                  <a:grpSpLocks/>
                </p:cNvGrpSpPr>
                <p:nvPr/>
              </p:nvGrpSpPr>
              <p:grpSpPr bwMode="auto">
                <a:xfrm>
                  <a:off x="3024" y="732"/>
                  <a:ext cx="252" cy="1368"/>
                  <a:chOff x="3168" y="1008"/>
                  <a:chExt cx="484" cy="2448"/>
                </a:xfrm>
              </p:grpSpPr>
              <p:grpSp>
                <p:nvGrpSpPr>
                  <p:cNvPr id="214" name="Group 232">
                    <a:extLst>
                      <a:ext uri="{FF2B5EF4-FFF2-40B4-BE49-F238E27FC236}">
                        <a16:creationId xmlns:a16="http://schemas.microsoft.com/office/drawing/2014/main" id="{F2A066A5-B5D5-4504-92C1-2EDBADCA6CA0}"/>
                      </a:ext>
                    </a:extLst>
                  </p:cNvPr>
                  <p:cNvGrpSpPr>
                    <a:grpSpLocks/>
                  </p:cNvGrpSpPr>
                  <p:nvPr/>
                </p:nvGrpSpPr>
                <p:grpSpPr bwMode="auto">
                  <a:xfrm>
                    <a:off x="3168" y="1008"/>
                    <a:ext cx="484" cy="2448"/>
                    <a:chOff x="2256" y="864"/>
                    <a:chExt cx="532" cy="2448"/>
                  </a:xfrm>
                </p:grpSpPr>
                <p:sp>
                  <p:nvSpPr>
                    <p:cNvPr id="217" name="Freeform 233">
                      <a:extLst>
                        <a:ext uri="{FF2B5EF4-FFF2-40B4-BE49-F238E27FC236}">
                          <a16:creationId xmlns:a16="http://schemas.microsoft.com/office/drawing/2014/main" id="{E165A470-39AA-4517-BC27-DACC82ED66A5}"/>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8" name="Freeform 234">
                      <a:extLst>
                        <a:ext uri="{FF2B5EF4-FFF2-40B4-BE49-F238E27FC236}">
                          <a16:creationId xmlns:a16="http://schemas.microsoft.com/office/drawing/2014/main" id="{5004DD5E-A9D7-4226-AA09-8AB40EFC5EF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5" name="Freeform 235">
                    <a:extLst>
                      <a:ext uri="{FF2B5EF4-FFF2-40B4-BE49-F238E27FC236}">
                        <a16:creationId xmlns:a16="http://schemas.microsoft.com/office/drawing/2014/main" id="{012DEE15-9755-47FD-8BE5-DCFFE6D329EC}"/>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6" name="Freeform 236">
                    <a:extLst>
                      <a:ext uri="{FF2B5EF4-FFF2-40B4-BE49-F238E27FC236}">
                        <a16:creationId xmlns:a16="http://schemas.microsoft.com/office/drawing/2014/main" id="{2829C810-397E-4F55-9846-8C43CF187F9E}"/>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3" name="Line 237">
                  <a:extLst>
                    <a:ext uri="{FF2B5EF4-FFF2-40B4-BE49-F238E27FC236}">
                      <a16:creationId xmlns:a16="http://schemas.microsoft.com/office/drawing/2014/main" id="{90781782-50E3-4817-9EAF-9A42C04FB5E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0" name="AutoShape 238">
                <a:extLst>
                  <a:ext uri="{FF2B5EF4-FFF2-40B4-BE49-F238E27FC236}">
                    <a16:creationId xmlns:a16="http://schemas.microsoft.com/office/drawing/2014/main" id="{986F5849-B04A-470F-B49A-C309309DEFA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11" name="Line 239">
                <a:extLst>
                  <a:ext uri="{FF2B5EF4-FFF2-40B4-BE49-F238E27FC236}">
                    <a16:creationId xmlns:a16="http://schemas.microsoft.com/office/drawing/2014/main" id="{30BCFD42-BA41-41AA-8CA5-CFB75462201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19" name="Text Box 145">
            <a:extLst>
              <a:ext uri="{FF2B5EF4-FFF2-40B4-BE49-F238E27FC236}">
                <a16:creationId xmlns:a16="http://schemas.microsoft.com/office/drawing/2014/main" id="{A986A154-4C13-4CB7-89E1-A727E59DDBF5}"/>
              </a:ext>
            </a:extLst>
          </p:cNvPr>
          <p:cNvSpPr txBox="1">
            <a:spLocks noChangeArrowheads="1"/>
          </p:cNvSpPr>
          <p:nvPr/>
        </p:nvSpPr>
        <p:spPr bwMode="auto">
          <a:xfrm rot="10800000" flipH="1" flipV="1">
            <a:off x="4535208" y="2899904"/>
            <a:ext cx="13233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r>
              <a:rPr lang="fr-FR" sz="1600" b="1" noProof="0" dirty="0"/>
              <a:t>tonneau</a:t>
            </a:r>
            <a:endParaRPr lang="de-DE" altLang="de-DE" sz="1600" b="1" dirty="0"/>
          </a:p>
        </p:txBody>
      </p:sp>
      <p:grpSp>
        <p:nvGrpSpPr>
          <p:cNvPr id="220" name="Group 227">
            <a:extLst>
              <a:ext uri="{FF2B5EF4-FFF2-40B4-BE49-F238E27FC236}">
                <a16:creationId xmlns:a16="http://schemas.microsoft.com/office/drawing/2014/main" id="{52AB855E-394D-407F-9DBF-D16B4E04F068}"/>
              </a:ext>
            </a:extLst>
          </p:cNvPr>
          <p:cNvGrpSpPr>
            <a:grpSpLocks/>
          </p:cNvGrpSpPr>
          <p:nvPr/>
        </p:nvGrpSpPr>
        <p:grpSpPr bwMode="auto">
          <a:xfrm rot="268953" flipV="1">
            <a:off x="5742696" y="2067989"/>
            <a:ext cx="311150" cy="490538"/>
            <a:chOff x="2820" y="264"/>
            <a:chExt cx="420" cy="1452"/>
          </a:xfrm>
        </p:grpSpPr>
        <p:sp>
          <p:nvSpPr>
            <p:cNvPr id="221" name="Line 228">
              <a:extLst>
                <a:ext uri="{FF2B5EF4-FFF2-40B4-BE49-F238E27FC236}">
                  <a16:creationId xmlns:a16="http://schemas.microsoft.com/office/drawing/2014/main" id="{AFB2DA34-6DF5-45FA-894A-2BD2553279B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2" name="Group 229">
              <a:extLst>
                <a:ext uri="{FF2B5EF4-FFF2-40B4-BE49-F238E27FC236}">
                  <a16:creationId xmlns:a16="http://schemas.microsoft.com/office/drawing/2014/main" id="{436938A8-CFBF-4DE9-AB6F-9352EBF17117}"/>
                </a:ext>
              </a:extLst>
            </p:cNvPr>
            <p:cNvGrpSpPr>
              <a:grpSpLocks/>
            </p:cNvGrpSpPr>
            <p:nvPr/>
          </p:nvGrpSpPr>
          <p:grpSpPr bwMode="auto">
            <a:xfrm>
              <a:off x="2940" y="264"/>
              <a:ext cx="300" cy="1452"/>
              <a:chOff x="2940" y="264"/>
              <a:chExt cx="300" cy="1452"/>
            </a:xfrm>
          </p:grpSpPr>
          <p:grpSp>
            <p:nvGrpSpPr>
              <p:cNvPr id="223" name="Group 230">
                <a:extLst>
                  <a:ext uri="{FF2B5EF4-FFF2-40B4-BE49-F238E27FC236}">
                    <a16:creationId xmlns:a16="http://schemas.microsoft.com/office/drawing/2014/main" id="{25845589-E891-417E-9C69-D183052D1CCE}"/>
                  </a:ext>
                </a:extLst>
              </p:cNvPr>
              <p:cNvGrpSpPr>
                <a:grpSpLocks/>
              </p:cNvGrpSpPr>
              <p:nvPr/>
            </p:nvGrpSpPr>
            <p:grpSpPr bwMode="auto">
              <a:xfrm>
                <a:off x="2940" y="264"/>
                <a:ext cx="252" cy="1368"/>
                <a:chOff x="3024" y="732"/>
                <a:chExt cx="252" cy="1368"/>
              </a:xfrm>
            </p:grpSpPr>
            <p:grpSp>
              <p:nvGrpSpPr>
                <p:cNvPr id="226" name="Group 231">
                  <a:extLst>
                    <a:ext uri="{FF2B5EF4-FFF2-40B4-BE49-F238E27FC236}">
                      <a16:creationId xmlns:a16="http://schemas.microsoft.com/office/drawing/2014/main" id="{00F6FABB-2876-46F9-82BF-C6795C200924}"/>
                    </a:ext>
                  </a:extLst>
                </p:cNvPr>
                <p:cNvGrpSpPr>
                  <a:grpSpLocks/>
                </p:cNvGrpSpPr>
                <p:nvPr/>
              </p:nvGrpSpPr>
              <p:grpSpPr bwMode="auto">
                <a:xfrm>
                  <a:off x="3024" y="732"/>
                  <a:ext cx="252" cy="1368"/>
                  <a:chOff x="3168" y="1008"/>
                  <a:chExt cx="484" cy="2448"/>
                </a:xfrm>
              </p:grpSpPr>
              <p:grpSp>
                <p:nvGrpSpPr>
                  <p:cNvPr id="228" name="Group 232">
                    <a:extLst>
                      <a:ext uri="{FF2B5EF4-FFF2-40B4-BE49-F238E27FC236}">
                        <a16:creationId xmlns:a16="http://schemas.microsoft.com/office/drawing/2014/main" id="{BE2FE435-F66B-4583-BC87-56F8D1D44260}"/>
                      </a:ext>
                    </a:extLst>
                  </p:cNvPr>
                  <p:cNvGrpSpPr>
                    <a:grpSpLocks/>
                  </p:cNvGrpSpPr>
                  <p:nvPr/>
                </p:nvGrpSpPr>
                <p:grpSpPr bwMode="auto">
                  <a:xfrm>
                    <a:off x="3168" y="1008"/>
                    <a:ext cx="484" cy="2448"/>
                    <a:chOff x="2256" y="864"/>
                    <a:chExt cx="532" cy="2448"/>
                  </a:xfrm>
                </p:grpSpPr>
                <p:sp>
                  <p:nvSpPr>
                    <p:cNvPr id="231" name="Freeform 233">
                      <a:extLst>
                        <a:ext uri="{FF2B5EF4-FFF2-40B4-BE49-F238E27FC236}">
                          <a16:creationId xmlns:a16="http://schemas.microsoft.com/office/drawing/2014/main" id="{546B7611-7AB4-4421-A3D7-B74A275C4E0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2" name="Freeform 234">
                      <a:extLst>
                        <a:ext uri="{FF2B5EF4-FFF2-40B4-BE49-F238E27FC236}">
                          <a16:creationId xmlns:a16="http://schemas.microsoft.com/office/drawing/2014/main" id="{92C43295-3AC1-4E15-B91A-6EF9A2830EF2}"/>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9" name="Freeform 235">
                    <a:extLst>
                      <a:ext uri="{FF2B5EF4-FFF2-40B4-BE49-F238E27FC236}">
                        <a16:creationId xmlns:a16="http://schemas.microsoft.com/office/drawing/2014/main" id="{7165BB56-9831-4634-A992-20DADC38558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0" name="Freeform 236">
                    <a:extLst>
                      <a:ext uri="{FF2B5EF4-FFF2-40B4-BE49-F238E27FC236}">
                        <a16:creationId xmlns:a16="http://schemas.microsoft.com/office/drawing/2014/main" id="{C17FF7C7-F3FE-4A45-BFB5-99F141ED35FB}"/>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7" name="Line 237">
                  <a:extLst>
                    <a:ext uri="{FF2B5EF4-FFF2-40B4-BE49-F238E27FC236}">
                      <a16:creationId xmlns:a16="http://schemas.microsoft.com/office/drawing/2014/main" id="{F9523B61-A558-4A14-A394-03A6F35F721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4" name="AutoShape 238">
                <a:extLst>
                  <a:ext uri="{FF2B5EF4-FFF2-40B4-BE49-F238E27FC236}">
                    <a16:creationId xmlns:a16="http://schemas.microsoft.com/office/drawing/2014/main" id="{15FFA6E1-49F7-407B-AB08-820A3B4A10E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25" name="Line 239">
                <a:extLst>
                  <a:ext uri="{FF2B5EF4-FFF2-40B4-BE49-F238E27FC236}">
                    <a16:creationId xmlns:a16="http://schemas.microsoft.com/office/drawing/2014/main" id="{7FB4A448-702D-48DA-94E4-21431365A62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33" name="Text Box 145">
            <a:extLst>
              <a:ext uri="{FF2B5EF4-FFF2-40B4-BE49-F238E27FC236}">
                <a16:creationId xmlns:a16="http://schemas.microsoft.com/office/drawing/2014/main" id="{ABB2AC68-AED4-4155-A0CE-E3019F21B23E}"/>
              </a:ext>
            </a:extLst>
          </p:cNvPr>
          <p:cNvSpPr txBox="1">
            <a:spLocks noChangeArrowheads="1"/>
          </p:cNvSpPr>
          <p:nvPr/>
        </p:nvSpPr>
        <p:spPr bwMode="auto">
          <a:xfrm rot="10800000" flipH="1" flipV="1">
            <a:off x="4499702" y="2623578"/>
            <a:ext cx="13683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r>
              <a:rPr lang="fr-FR" sz="1600" b="1" noProof="0" dirty="0"/>
              <a:t>tonneau</a:t>
            </a:r>
            <a:endParaRPr lang="de-DE" altLang="de-DE" sz="1600" b="1" dirty="0"/>
          </a:p>
        </p:txBody>
      </p:sp>
      <p:grpSp>
        <p:nvGrpSpPr>
          <p:cNvPr id="234" name="Group 227">
            <a:extLst>
              <a:ext uri="{FF2B5EF4-FFF2-40B4-BE49-F238E27FC236}">
                <a16:creationId xmlns:a16="http://schemas.microsoft.com/office/drawing/2014/main" id="{18954D76-D2F5-4270-9DAD-DAE2202E28C5}"/>
              </a:ext>
            </a:extLst>
          </p:cNvPr>
          <p:cNvGrpSpPr>
            <a:grpSpLocks/>
          </p:cNvGrpSpPr>
          <p:nvPr/>
        </p:nvGrpSpPr>
        <p:grpSpPr bwMode="auto">
          <a:xfrm rot="5615720" flipV="1">
            <a:off x="6651081" y="1256387"/>
            <a:ext cx="311150" cy="490538"/>
            <a:chOff x="2820" y="264"/>
            <a:chExt cx="420" cy="1452"/>
          </a:xfrm>
        </p:grpSpPr>
        <p:sp>
          <p:nvSpPr>
            <p:cNvPr id="235" name="Line 228">
              <a:extLst>
                <a:ext uri="{FF2B5EF4-FFF2-40B4-BE49-F238E27FC236}">
                  <a16:creationId xmlns:a16="http://schemas.microsoft.com/office/drawing/2014/main" id="{F7667494-B00F-4BA9-9A0B-B7F1B724084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0" name="Group 229">
              <a:extLst>
                <a:ext uri="{FF2B5EF4-FFF2-40B4-BE49-F238E27FC236}">
                  <a16:creationId xmlns:a16="http://schemas.microsoft.com/office/drawing/2014/main" id="{B6E6B96E-F894-4305-8E67-E31F98738E7D}"/>
                </a:ext>
              </a:extLst>
            </p:cNvPr>
            <p:cNvGrpSpPr>
              <a:grpSpLocks/>
            </p:cNvGrpSpPr>
            <p:nvPr/>
          </p:nvGrpSpPr>
          <p:grpSpPr bwMode="auto">
            <a:xfrm>
              <a:off x="2940" y="264"/>
              <a:ext cx="300" cy="1452"/>
              <a:chOff x="2940" y="264"/>
              <a:chExt cx="300" cy="1452"/>
            </a:xfrm>
          </p:grpSpPr>
          <p:grpSp>
            <p:nvGrpSpPr>
              <p:cNvPr id="251" name="Group 230">
                <a:extLst>
                  <a:ext uri="{FF2B5EF4-FFF2-40B4-BE49-F238E27FC236}">
                    <a16:creationId xmlns:a16="http://schemas.microsoft.com/office/drawing/2014/main" id="{5923697D-44AC-4485-91E8-F1E677F76B67}"/>
                  </a:ext>
                </a:extLst>
              </p:cNvPr>
              <p:cNvGrpSpPr>
                <a:grpSpLocks/>
              </p:cNvGrpSpPr>
              <p:nvPr/>
            </p:nvGrpSpPr>
            <p:grpSpPr bwMode="auto">
              <a:xfrm>
                <a:off x="2940" y="264"/>
                <a:ext cx="252" cy="1368"/>
                <a:chOff x="3024" y="732"/>
                <a:chExt cx="252" cy="1368"/>
              </a:xfrm>
            </p:grpSpPr>
            <p:grpSp>
              <p:nvGrpSpPr>
                <p:cNvPr id="254" name="Group 231">
                  <a:extLst>
                    <a:ext uri="{FF2B5EF4-FFF2-40B4-BE49-F238E27FC236}">
                      <a16:creationId xmlns:a16="http://schemas.microsoft.com/office/drawing/2014/main" id="{52944248-0A2B-4222-8B9A-7C35DBACEEC0}"/>
                    </a:ext>
                  </a:extLst>
                </p:cNvPr>
                <p:cNvGrpSpPr>
                  <a:grpSpLocks/>
                </p:cNvGrpSpPr>
                <p:nvPr/>
              </p:nvGrpSpPr>
              <p:grpSpPr bwMode="auto">
                <a:xfrm>
                  <a:off x="3024" y="732"/>
                  <a:ext cx="252" cy="1368"/>
                  <a:chOff x="3168" y="1008"/>
                  <a:chExt cx="484" cy="2448"/>
                </a:xfrm>
              </p:grpSpPr>
              <p:grpSp>
                <p:nvGrpSpPr>
                  <p:cNvPr id="256" name="Group 232">
                    <a:extLst>
                      <a:ext uri="{FF2B5EF4-FFF2-40B4-BE49-F238E27FC236}">
                        <a16:creationId xmlns:a16="http://schemas.microsoft.com/office/drawing/2014/main" id="{0D2FF8BA-F79D-4525-B0B6-02057E370F1B}"/>
                      </a:ext>
                    </a:extLst>
                  </p:cNvPr>
                  <p:cNvGrpSpPr>
                    <a:grpSpLocks/>
                  </p:cNvGrpSpPr>
                  <p:nvPr/>
                </p:nvGrpSpPr>
                <p:grpSpPr bwMode="auto">
                  <a:xfrm>
                    <a:off x="3168" y="1008"/>
                    <a:ext cx="484" cy="2448"/>
                    <a:chOff x="2256" y="864"/>
                    <a:chExt cx="532" cy="2448"/>
                  </a:xfrm>
                </p:grpSpPr>
                <p:sp>
                  <p:nvSpPr>
                    <p:cNvPr id="259" name="Freeform 233">
                      <a:extLst>
                        <a:ext uri="{FF2B5EF4-FFF2-40B4-BE49-F238E27FC236}">
                          <a16:creationId xmlns:a16="http://schemas.microsoft.com/office/drawing/2014/main" id="{6F4E6DBA-2BA9-4BB7-9CC0-E5D0DA2FC344}"/>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60" name="Freeform 234">
                      <a:extLst>
                        <a:ext uri="{FF2B5EF4-FFF2-40B4-BE49-F238E27FC236}">
                          <a16:creationId xmlns:a16="http://schemas.microsoft.com/office/drawing/2014/main" id="{0FEB66BE-A296-4328-A5F6-02D2910A3BE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7" name="Freeform 235">
                    <a:extLst>
                      <a:ext uri="{FF2B5EF4-FFF2-40B4-BE49-F238E27FC236}">
                        <a16:creationId xmlns:a16="http://schemas.microsoft.com/office/drawing/2014/main" id="{7647F244-0178-4F06-8541-D4CE3C05627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8" name="Freeform 236">
                    <a:extLst>
                      <a:ext uri="{FF2B5EF4-FFF2-40B4-BE49-F238E27FC236}">
                        <a16:creationId xmlns:a16="http://schemas.microsoft.com/office/drawing/2014/main" id="{7D073680-5A0C-4E79-A20C-33B3038F8F24}"/>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55" name="Line 237">
                  <a:extLst>
                    <a:ext uri="{FF2B5EF4-FFF2-40B4-BE49-F238E27FC236}">
                      <a16:creationId xmlns:a16="http://schemas.microsoft.com/office/drawing/2014/main" id="{2A3B100D-8F74-4332-9420-9E0904E9B5E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52" name="AutoShape 238">
                <a:extLst>
                  <a:ext uri="{FF2B5EF4-FFF2-40B4-BE49-F238E27FC236}">
                    <a16:creationId xmlns:a16="http://schemas.microsoft.com/office/drawing/2014/main" id="{B3B8767B-D2C4-4776-998A-EF1EA5A6AC2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53" name="Line 239">
                <a:extLst>
                  <a:ext uri="{FF2B5EF4-FFF2-40B4-BE49-F238E27FC236}">
                    <a16:creationId xmlns:a16="http://schemas.microsoft.com/office/drawing/2014/main" id="{082A3EB7-15D0-49D7-AFC9-E01D0431D6A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62" name="Group 254">
            <a:extLst>
              <a:ext uri="{FF2B5EF4-FFF2-40B4-BE49-F238E27FC236}">
                <a16:creationId xmlns:a16="http://schemas.microsoft.com/office/drawing/2014/main" id="{014A8456-17F5-4938-94FF-8BBFBB137477}"/>
              </a:ext>
            </a:extLst>
          </p:cNvPr>
          <p:cNvGrpSpPr>
            <a:grpSpLocks/>
          </p:cNvGrpSpPr>
          <p:nvPr/>
        </p:nvGrpSpPr>
        <p:grpSpPr bwMode="auto">
          <a:xfrm rot="13656542" flipH="1">
            <a:off x="7244071" y="2761814"/>
            <a:ext cx="769938" cy="292100"/>
            <a:chOff x="4875" y="7237"/>
            <a:chExt cx="4230" cy="1883"/>
          </a:xfrm>
        </p:grpSpPr>
        <p:sp>
          <p:nvSpPr>
            <p:cNvPr id="263" name="Arc 255">
              <a:extLst>
                <a:ext uri="{FF2B5EF4-FFF2-40B4-BE49-F238E27FC236}">
                  <a16:creationId xmlns:a16="http://schemas.microsoft.com/office/drawing/2014/main" id="{FAB03ABE-38EA-4A90-B33C-60B052EC31C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64" name="AutoShape 256">
              <a:extLst>
                <a:ext uri="{FF2B5EF4-FFF2-40B4-BE49-F238E27FC236}">
                  <a16:creationId xmlns:a16="http://schemas.microsoft.com/office/drawing/2014/main" id="{22F32EB1-0D9F-43B9-AE12-5BC586C730D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65" name="Group 227">
            <a:extLst>
              <a:ext uri="{FF2B5EF4-FFF2-40B4-BE49-F238E27FC236}">
                <a16:creationId xmlns:a16="http://schemas.microsoft.com/office/drawing/2014/main" id="{8CEB3FA9-B3E8-4AEB-8687-01FA3B39BEF6}"/>
              </a:ext>
            </a:extLst>
          </p:cNvPr>
          <p:cNvGrpSpPr>
            <a:grpSpLocks/>
          </p:cNvGrpSpPr>
          <p:nvPr/>
        </p:nvGrpSpPr>
        <p:grpSpPr bwMode="auto">
          <a:xfrm rot="10600502" flipH="1" flipV="1">
            <a:off x="7467688" y="3471204"/>
            <a:ext cx="311150" cy="490537"/>
            <a:chOff x="2820" y="264"/>
            <a:chExt cx="420" cy="1452"/>
          </a:xfrm>
        </p:grpSpPr>
        <p:sp>
          <p:nvSpPr>
            <p:cNvPr id="266" name="Line 228">
              <a:extLst>
                <a:ext uri="{FF2B5EF4-FFF2-40B4-BE49-F238E27FC236}">
                  <a16:creationId xmlns:a16="http://schemas.microsoft.com/office/drawing/2014/main" id="{C5D0AB64-38E8-47D6-9AAC-CCDE2D918F5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7" name="Group 229">
              <a:extLst>
                <a:ext uri="{FF2B5EF4-FFF2-40B4-BE49-F238E27FC236}">
                  <a16:creationId xmlns:a16="http://schemas.microsoft.com/office/drawing/2014/main" id="{3800836F-E50A-467C-8A3E-05C3FCA33F83}"/>
                </a:ext>
              </a:extLst>
            </p:cNvPr>
            <p:cNvGrpSpPr>
              <a:grpSpLocks/>
            </p:cNvGrpSpPr>
            <p:nvPr/>
          </p:nvGrpSpPr>
          <p:grpSpPr bwMode="auto">
            <a:xfrm>
              <a:off x="2940" y="264"/>
              <a:ext cx="300" cy="1452"/>
              <a:chOff x="2940" y="264"/>
              <a:chExt cx="300" cy="1452"/>
            </a:xfrm>
          </p:grpSpPr>
          <p:grpSp>
            <p:nvGrpSpPr>
              <p:cNvPr id="268" name="Group 230">
                <a:extLst>
                  <a:ext uri="{FF2B5EF4-FFF2-40B4-BE49-F238E27FC236}">
                    <a16:creationId xmlns:a16="http://schemas.microsoft.com/office/drawing/2014/main" id="{F9229252-A579-475A-9F95-8799E83389F8}"/>
                  </a:ext>
                </a:extLst>
              </p:cNvPr>
              <p:cNvGrpSpPr>
                <a:grpSpLocks/>
              </p:cNvGrpSpPr>
              <p:nvPr/>
            </p:nvGrpSpPr>
            <p:grpSpPr bwMode="auto">
              <a:xfrm>
                <a:off x="2940" y="264"/>
                <a:ext cx="252" cy="1368"/>
                <a:chOff x="3024" y="732"/>
                <a:chExt cx="252" cy="1368"/>
              </a:xfrm>
            </p:grpSpPr>
            <p:grpSp>
              <p:nvGrpSpPr>
                <p:cNvPr id="271" name="Group 231">
                  <a:extLst>
                    <a:ext uri="{FF2B5EF4-FFF2-40B4-BE49-F238E27FC236}">
                      <a16:creationId xmlns:a16="http://schemas.microsoft.com/office/drawing/2014/main" id="{17FBBBB4-103D-4B09-A6D9-21AA981EB446}"/>
                    </a:ext>
                  </a:extLst>
                </p:cNvPr>
                <p:cNvGrpSpPr>
                  <a:grpSpLocks/>
                </p:cNvGrpSpPr>
                <p:nvPr/>
              </p:nvGrpSpPr>
              <p:grpSpPr bwMode="auto">
                <a:xfrm>
                  <a:off x="3024" y="732"/>
                  <a:ext cx="252" cy="1368"/>
                  <a:chOff x="3168" y="1008"/>
                  <a:chExt cx="484" cy="2448"/>
                </a:xfrm>
              </p:grpSpPr>
              <p:grpSp>
                <p:nvGrpSpPr>
                  <p:cNvPr id="291" name="Group 232">
                    <a:extLst>
                      <a:ext uri="{FF2B5EF4-FFF2-40B4-BE49-F238E27FC236}">
                        <a16:creationId xmlns:a16="http://schemas.microsoft.com/office/drawing/2014/main" id="{34010B65-17CB-472B-92BC-F053E246D419}"/>
                      </a:ext>
                    </a:extLst>
                  </p:cNvPr>
                  <p:cNvGrpSpPr>
                    <a:grpSpLocks/>
                  </p:cNvGrpSpPr>
                  <p:nvPr/>
                </p:nvGrpSpPr>
                <p:grpSpPr bwMode="auto">
                  <a:xfrm>
                    <a:off x="3168" y="1008"/>
                    <a:ext cx="484" cy="2448"/>
                    <a:chOff x="2256" y="864"/>
                    <a:chExt cx="532" cy="2448"/>
                  </a:xfrm>
                </p:grpSpPr>
                <p:sp>
                  <p:nvSpPr>
                    <p:cNvPr id="294" name="Freeform 233">
                      <a:extLst>
                        <a:ext uri="{FF2B5EF4-FFF2-40B4-BE49-F238E27FC236}">
                          <a16:creationId xmlns:a16="http://schemas.microsoft.com/office/drawing/2014/main" id="{CB835BE7-3DA5-4539-B28B-211A8E6893B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5" name="Freeform 234">
                      <a:extLst>
                        <a:ext uri="{FF2B5EF4-FFF2-40B4-BE49-F238E27FC236}">
                          <a16:creationId xmlns:a16="http://schemas.microsoft.com/office/drawing/2014/main" id="{DC4DA323-5E09-4282-A977-15CD757F6A41}"/>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92" name="Freeform 235">
                    <a:extLst>
                      <a:ext uri="{FF2B5EF4-FFF2-40B4-BE49-F238E27FC236}">
                        <a16:creationId xmlns:a16="http://schemas.microsoft.com/office/drawing/2014/main" id="{46415FD1-D85E-45A8-AEDA-36EEF5FC10F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3" name="Freeform 236">
                    <a:extLst>
                      <a:ext uri="{FF2B5EF4-FFF2-40B4-BE49-F238E27FC236}">
                        <a16:creationId xmlns:a16="http://schemas.microsoft.com/office/drawing/2014/main" id="{2599E09B-D69C-4C3C-87B0-ED80C7F3611F}"/>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90" name="Line 237">
                  <a:extLst>
                    <a:ext uri="{FF2B5EF4-FFF2-40B4-BE49-F238E27FC236}">
                      <a16:creationId xmlns:a16="http://schemas.microsoft.com/office/drawing/2014/main" id="{8FABA31B-E2A7-46E7-9622-86D33718B16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9" name="AutoShape 238">
                <a:extLst>
                  <a:ext uri="{FF2B5EF4-FFF2-40B4-BE49-F238E27FC236}">
                    <a16:creationId xmlns:a16="http://schemas.microsoft.com/office/drawing/2014/main" id="{C3672DD2-3CA1-40DC-86BD-3F6EB2B0A81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70" name="Line 239">
                <a:extLst>
                  <a:ext uri="{FF2B5EF4-FFF2-40B4-BE49-F238E27FC236}">
                    <a16:creationId xmlns:a16="http://schemas.microsoft.com/office/drawing/2014/main" id="{3690C598-95A1-4FF1-B505-AF070E4E4FF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96" name="Text Box 145">
            <a:extLst>
              <a:ext uri="{FF2B5EF4-FFF2-40B4-BE49-F238E27FC236}">
                <a16:creationId xmlns:a16="http://schemas.microsoft.com/office/drawing/2014/main" id="{FE411C49-2B97-4149-B93C-1FD9D1580D95}"/>
              </a:ext>
            </a:extLst>
          </p:cNvPr>
          <p:cNvSpPr txBox="1">
            <a:spLocks noChangeArrowheads="1"/>
          </p:cNvSpPr>
          <p:nvPr/>
        </p:nvSpPr>
        <p:spPr bwMode="auto">
          <a:xfrm rot="10800000" flipH="1" flipV="1">
            <a:off x="7897483" y="2911729"/>
            <a:ext cx="12776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 </a:t>
            </a:r>
            <a:r>
              <a:rPr lang="fr-FR" sz="1600" b="1" noProof="0" dirty="0"/>
              <a:t>tonneau</a:t>
            </a:r>
            <a:endParaRPr lang="de-DE" altLang="de-DE" sz="1600" b="1"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blinds(horizontal)">
                                      <p:cBhvr>
                                        <p:cTn id="7" dur="1000"/>
                                        <p:tgtEl>
                                          <p:spTgt spid="219"/>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blinds(horizontal)">
                                      <p:cBhvr>
                                        <p:cTn id="11" dur="1000"/>
                                        <p:tgtEl>
                                          <p:spTgt spid="233"/>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blinds(horizontal)">
                                      <p:cBhvr>
                                        <p:cTn id="15"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33" grpId="0"/>
      <p:bldP spid="2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8">
            <a:extLst>
              <a:ext uri="{FF2B5EF4-FFF2-40B4-BE49-F238E27FC236}">
                <a16:creationId xmlns:a16="http://schemas.microsoft.com/office/drawing/2014/main" id="{78D14B85-3D8D-4B6D-B865-8B487EC567FE}"/>
              </a:ext>
            </a:extLst>
          </p:cNvPr>
          <p:cNvSpPr txBox="1">
            <a:spLocks noChangeArrowheads="1"/>
          </p:cNvSpPr>
          <p:nvPr/>
        </p:nvSpPr>
        <p:spPr bwMode="auto">
          <a:xfrm>
            <a:off x="1685365" y="-54946"/>
            <a:ext cx="7215748" cy="131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P-27.10 </a:t>
            </a:r>
            <a:r>
              <a:rPr lang="fr-FR" sz="2000" b="1" dirty="0"/>
              <a:t>Chapeau haut de forme avec deux quarts de 	  tonneau, demi-tonneau. </a:t>
            </a:r>
            <a:br>
              <a:rPr lang="fr-FR" sz="2000" b="1" dirty="0"/>
            </a:br>
            <a:r>
              <a:rPr lang="fr-FR" sz="2000" b="1" dirty="0"/>
              <a:t>	  Option : Chapeau haut de forme avec ¾ de 	 	  tonneau, ¼ de tonneau.</a:t>
            </a:r>
            <a:endParaRPr lang="de-DE" sz="2000" dirty="0"/>
          </a:p>
        </p:txBody>
      </p:sp>
      <p:sp>
        <p:nvSpPr>
          <p:cNvPr id="28676" name="Text Box 340">
            <a:extLst>
              <a:ext uri="{FF2B5EF4-FFF2-40B4-BE49-F238E27FC236}">
                <a16:creationId xmlns:a16="http://schemas.microsoft.com/office/drawing/2014/main" id="{B55F45E7-1CC7-4194-8ED4-BCD50602BFB3}"/>
              </a:ext>
            </a:extLst>
          </p:cNvPr>
          <p:cNvSpPr txBox="1">
            <a:spLocks noChangeArrowheads="1"/>
          </p:cNvSpPr>
          <p:nvPr/>
        </p:nvSpPr>
        <p:spPr bwMode="auto">
          <a:xfrm>
            <a:off x="8013700" y="6515100"/>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P-27.10.02</a:t>
            </a:r>
            <a:endParaRPr lang="de-DE" altLang="de-DE" dirty="0"/>
          </a:p>
        </p:txBody>
      </p:sp>
      <p:sp>
        <p:nvSpPr>
          <p:cNvPr id="98" name="Line 258">
            <a:extLst>
              <a:ext uri="{FF2B5EF4-FFF2-40B4-BE49-F238E27FC236}">
                <a16:creationId xmlns:a16="http://schemas.microsoft.com/office/drawing/2014/main" id="{C195896F-4A25-456D-9B53-B6D2901108D4}"/>
              </a:ext>
            </a:extLst>
          </p:cNvPr>
          <p:cNvSpPr>
            <a:spLocks noChangeShapeType="1"/>
          </p:cNvSpPr>
          <p:nvPr/>
        </p:nvSpPr>
        <p:spPr bwMode="auto">
          <a:xfrm flipV="1">
            <a:off x="7616605" y="1981199"/>
            <a:ext cx="5513" cy="2085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9" name="Arc 259">
            <a:extLst>
              <a:ext uri="{FF2B5EF4-FFF2-40B4-BE49-F238E27FC236}">
                <a16:creationId xmlns:a16="http://schemas.microsoft.com/office/drawing/2014/main" id="{7A20D305-CE34-48AD-9162-D8C558C31B9B}"/>
              </a:ext>
            </a:extLst>
          </p:cNvPr>
          <p:cNvSpPr>
            <a:spLocks/>
          </p:cNvSpPr>
          <p:nvPr/>
        </p:nvSpPr>
        <p:spPr bwMode="auto">
          <a:xfrm rot="5068806">
            <a:off x="5475868" y="3901920"/>
            <a:ext cx="449263" cy="4397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0" name="Arc 260">
            <a:extLst>
              <a:ext uri="{FF2B5EF4-FFF2-40B4-BE49-F238E27FC236}">
                <a16:creationId xmlns:a16="http://schemas.microsoft.com/office/drawing/2014/main" id="{DD4B3C7D-9480-4445-8827-988AD45325C7}"/>
              </a:ext>
            </a:extLst>
          </p:cNvPr>
          <p:cNvSpPr>
            <a:spLocks/>
          </p:cNvSpPr>
          <p:nvPr/>
        </p:nvSpPr>
        <p:spPr bwMode="auto">
          <a:xfrm rot="21392220" flipV="1">
            <a:off x="7184821" y="4070556"/>
            <a:ext cx="450850" cy="4397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1" name="Line 261">
            <a:extLst>
              <a:ext uri="{FF2B5EF4-FFF2-40B4-BE49-F238E27FC236}">
                <a16:creationId xmlns:a16="http://schemas.microsoft.com/office/drawing/2014/main" id="{218C09EE-199F-4370-898E-DFCF021C5D89}"/>
              </a:ext>
            </a:extLst>
          </p:cNvPr>
          <p:cNvSpPr>
            <a:spLocks noChangeShapeType="1"/>
          </p:cNvSpPr>
          <p:nvPr/>
        </p:nvSpPr>
        <p:spPr bwMode="auto">
          <a:xfrm flipH="1" flipV="1">
            <a:off x="6197704" y="4522003"/>
            <a:ext cx="1012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102" name="Gerader Verbinder 3">
            <a:extLst>
              <a:ext uri="{FF2B5EF4-FFF2-40B4-BE49-F238E27FC236}">
                <a16:creationId xmlns:a16="http://schemas.microsoft.com/office/drawing/2014/main" id="{39622D8C-432B-412E-B123-8EA158E4209B}"/>
              </a:ext>
            </a:extLst>
          </p:cNvPr>
          <p:cNvCxnSpPr>
            <a:cxnSpLocks/>
            <a:stCxn id="111" idx="0"/>
            <a:endCxn id="109" idx="0"/>
          </p:cNvCxnSpPr>
          <p:nvPr/>
        </p:nvCxnSpPr>
        <p:spPr bwMode="auto">
          <a:xfrm flipH="1">
            <a:off x="6309122" y="1517356"/>
            <a:ext cx="890766" cy="7419"/>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r Verbinder 8">
            <a:extLst>
              <a:ext uri="{FF2B5EF4-FFF2-40B4-BE49-F238E27FC236}">
                <a16:creationId xmlns:a16="http://schemas.microsoft.com/office/drawing/2014/main" id="{7BBE1B05-455C-462C-A82E-8BCB933889A2}"/>
              </a:ext>
            </a:extLst>
          </p:cNvPr>
          <p:cNvCxnSpPr>
            <a:cxnSpLocks/>
            <a:stCxn id="109" idx="2"/>
          </p:cNvCxnSpPr>
          <p:nvPr/>
        </p:nvCxnSpPr>
        <p:spPr bwMode="auto">
          <a:xfrm>
            <a:off x="5882338" y="2017160"/>
            <a:ext cx="13910" cy="185936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r Verbinder 13">
            <a:extLst>
              <a:ext uri="{FF2B5EF4-FFF2-40B4-BE49-F238E27FC236}">
                <a16:creationId xmlns:a16="http://schemas.microsoft.com/office/drawing/2014/main" id="{632E17F8-A12F-4718-B66B-15D08D5849F4}"/>
              </a:ext>
            </a:extLst>
          </p:cNvPr>
          <p:cNvCxnSpPr>
            <a:cxnSpLocks noChangeShapeType="1"/>
          </p:cNvCxnSpPr>
          <p:nvPr/>
        </p:nvCxnSpPr>
        <p:spPr bwMode="auto">
          <a:xfrm flipH="1" flipV="1">
            <a:off x="4669368" y="4367141"/>
            <a:ext cx="841375"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 name="Group 185">
            <a:extLst>
              <a:ext uri="{FF2B5EF4-FFF2-40B4-BE49-F238E27FC236}">
                <a16:creationId xmlns:a16="http://schemas.microsoft.com/office/drawing/2014/main" id="{0B5B2B14-85DC-4F05-BB9F-CE8ACA332EF9}"/>
              </a:ext>
            </a:extLst>
          </p:cNvPr>
          <p:cNvGrpSpPr>
            <a:grpSpLocks/>
          </p:cNvGrpSpPr>
          <p:nvPr/>
        </p:nvGrpSpPr>
        <p:grpSpPr bwMode="auto">
          <a:xfrm rot="16200000">
            <a:off x="4123756" y="4121260"/>
            <a:ext cx="311150" cy="490538"/>
            <a:chOff x="2820" y="264"/>
            <a:chExt cx="420" cy="1452"/>
          </a:xfrm>
        </p:grpSpPr>
        <p:sp>
          <p:nvSpPr>
            <p:cNvPr id="155" name="Line 186">
              <a:extLst>
                <a:ext uri="{FF2B5EF4-FFF2-40B4-BE49-F238E27FC236}">
                  <a16:creationId xmlns:a16="http://schemas.microsoft.com/office/drawing/2014/main" id="{DDFFBA0B-6B35-4640-B0AA-B51239E8ACD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6" name="Group 187">
              <a:extLst>
                <a:ext uri="{FF2B5EF4-FFF2-40B4-BE49-F238E27FC236}">
                  <a16:creationId xmlns:a16="http://schemas.microsoft.com/office/drawing/2014/main" id="{9C8CF293-365A-479F-AE5A-734EB02A550C}"/>
                </a:ext>
              </a:extLst>
            </p:cNvPr>
            <p:cNvGrpSpPr>
              <a:grpSpLocks/>
            </p:cNvGrpSpPr>
            <p:nvPr/>
          </p:nvGrpSpPr>
          <p:grpSpPr bwMode="auto">
            <a:xfrm>
              <a:off x="2940" y="264"/>
              <a:ext cx="300" cy="1452"/>
              <a:chOff x="2940" y="264"/>
              <a:chExt cx="300" cy="1452"/>
            </a:xfrm>
          </p:grpSpPr>
          <p:grpSp>
            <p:nvGrpSpPr>
              <p:cNvPr id="157" name="Group 188">
                <a:extLst>
                  <a:ext uri="{FF2B5EF4-FFF2-40B4-BE49-F238E27FC236}">
                    <a16:creationId xmlns:a16="http://schemas.microsoft.com/office/drawing/2014/main" id="{8CD26B91-B68D-4BBF-89A2-ED190529CF28}"/>
                  </a:ext>
                </a:extLst>
              </p:cNvPr>
              <p:cNvGrpSpPr>
                <a:grpSpLocks/>
              </p:cNvGrpSpPr>
              <p:nvPr/>
            </p:nvGrpSpPr>
            <p:grpSpPr bwMode="auto">
              <a:xfrm>
                <a:off x="2940" y="264"/>
                <a:ext cx="252" cy="1368"/>
                <a:chOff x="3024" y="732"/>
                <a:chExt cx="252" cy="1368"/>
              </a:xfrm>
            </p:grpSpPr>
            <p:grpSp>
              <p:nvGrpSpPr>
                <p:cNvPr id="160" name="Group 189">
                  <a:extLst>
                    <a:ext uri="{FF2B5EF4-FFF2-40B4-BE49-F238E27FC236}">
                      <a16:creationId xmlns:a16="http://schemas.microsoft.com/office/drawing/2014/main" id="{02BC2CA4-9E3A-4EB4-9FF9-0682D54711B4}"/>
                    </a:ext>
                  </a:extLst>
                </p:cNvPr>
                <p:cNvGrpSpPr>
                  <a:grpSpLocks/>
                </p:cNvGrpSpPr>
                <p:nvPr/>
              </p:nvGrpSpPr>
              <p:grpSpPr bwMode="auto">
                <a:xfrm>
                  <a:off x="3024" y="732"/>
                  <a:ext cx="252" cy="1368"/>
                  <a:chOff x="3168" y="1008"/>
                  <a:chExt cx="484" cy="2448"/>
                </a:xfrm>
              </p:grpSpPr>
              <p:grpSp>
                <p:nvGrpSpPr>
                  <p:cNvPr id="162" name="Group 190">
                    <a:extLst>
                      <a:ext uri="{FF2B5EF4-FFF2-40B4-BE49-F238E27FC236}">
                        <a16:creationId xmlns:a16="http://schemas.microsoft.com/office/drawing/2014/main" id="{A37ECFE9-B196-4FDC-B051-9C084025219F}"/>
                      </a:ext>
                    </a:extLst>
                  </p:cNvPr>
                  <p:cNvGrpSpPr>
                    <a:grpSpLocks/>
                  </p:cNvGrpSpPr>
                  <p:nvPr/>
                </p:nvGrpSpPr>
                <p:grpSpPr bwMode="auto">
                  <a:xfrm>
                    <a:off x="3168" y="1008"/>
                    <a:ext cx="484" cy="2448"/>
                    <a:chOff x="2256" y="864"/>
                    <a:chExt cx="532" cy="2448"/>
                  </a:xfrm>
                </p:grpSpPr>
                <p:sp>
                  <p:nvSpPr>
                    <p:cNvPr id="165" name="Freeform 191">
                      <a:extLst>
                        <a:ext uri="{FF2B5EF4-FFF2-40B4-BE49-F238E27FC236}">
                          <a16:creationId xmlns:a16="http://schemas.microsoft.com/office/drawing/2014/main" id="{5997F2F0-E3F7-4C9F-880B-67084EF8AF2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6" name="Freeform 192">
                      <a:extLst>
                        <a:ext uri="{FF2B5EF4-FFF2-40B4-BE49-F238E27FC236}">
                          <a16:creationId xmlns:a16="http://schemas.microsoft.com/office/drawing/2014/main" id="{297BA067-D314-402A-9E42-C5FA17F251D0}"/>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63" name="Freeform 193">
                    <a:extLst>
                      <a:ext uri="{FF2B5EF4-FFF2-40B4-BE49-F238E27FC236}">
                        <a16:creationId xmlns:a16="http://schemas.microsoft.com/office/drawing/2014/main" id="{A802EE09-984E-45B8-A00C-9A485BF94F1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4" name="Freeform 194">
                    <a:extLst>
                      <a:ext uri="{FF2B5EF4-FFF2-40B4-BE49-F238E27FC236}">
                        <a16:creationId xmlns:a16="http://schemas.microsoft.com/office/drawing/2014/main" id="{D912D16C-E954-4AEE-876E-07A9F1EA8D2F}"/>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1" name="Line 195">
                  <a:extLst>
                    <a:ext uri="{FF2B5EF4-FFF2-40B4-BE49-F238E27FC236}">
                      <a16:creationId xmlns:a16="http://schemas.microsoft.com/office/drawing/2014/main" id="{5F909D79-3BBC-4484-9DAE-5B15863DC8C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8" name="AutoShape 196">
                <a:extLst>
                  <a:ext uri="{FF2B5EF4-FFF2-40B4-BE49-F238E27FC236}">
                    <a16:creationId xmlns:a16="http://schemas.microsoft.com/office/drawing/2014/main" id="{E855DF11-EB2E-4D9E-918F-E5B4B95ADCA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9" name="Line 197">
                <a:extLst>
                  <a:ext uri="{FF2B5EF4-FFF2-40B4-BE49-F238E27FC236}">
                    <a16:creationId xmlns:a16="http://schemas.microsoft.com/office/drawing/2014/main" id="{53CEB703-AD06-48CA-907D-47BF68C9E99B}"/>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06" name="AutoShape 199">
            <a:extLst>
              <a:ext uri="{FF2B5EF4-FFF2-40B4-BE49-F238E27FC236}">
                <a16:creationId xmlns:a16="http://schemas.microsoft.com/office/drawing/2014/main" id="{0FCFF148-D8C8-45F8-9F41-5B5B7756E6E0}"/>
              </a:ext>
            </a:extLst>
          </p:cNvPr>
          <p:cNvSpPr>
            <a:spLocks noChangeArrowheads="1"/>
          </p:cNvSpPr>
          <p:nvPr/>
        </p:nvSpPr>
        <p:spPr bwMode="auto">
          <a:xfrm flipH="1" flipV="1">
            <a:off x="5734500" y="4424504"/>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7" name="AutoShape 226">
            <a:extLst>
              <a:ext uri="{FF2B5EF4-FFF2-40B4-BE49-F238E27FC236}">
                <a16:creationId xmlns:a16="http://schemas.microsoft.com/office/drawing/2014/main" id="{92808EDC-FA15-4D98-A441-3A36EAEF51BE}"/>
              </a:ext>
            </a:extLst>
          </p:cNvPr>
          <p:cNvSpPr>
            <a:spLocks noChangeArrowheads="1"/>
          </p:cNvSpPr>
          <p:nvPr/>
        </p:nvSpPr>
        <p:spPr bwMode="auto">
          <a:xfrm rot="10800000" flipH="1" flipV="1">
            <a:off x="4628816" y="4276041"/>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9" name="Bogen 108">
            <a:extLst>
              <a:ext uri="{FF2B5EF4-FFF2-40B4-BE49-F238E27FC236}">
                <a16:creationId xmlns:a16="http://schemas.microsoft.com/office/drawing/2014/main" id="{4B6CDBFF-959A-40D8-80BD-0608A118B998}"/>
              </a:ext>
            </a:extLst>
          </p:cNvPr>
          <p:cNvSpPr/>
          <p:nvPr/>
        </p:nvSpPr>
        <p:spPr bwMode="auto">
          <a:xfrm rot="13005288" flipV="1">
            <a:off x="5931480" y="1484158"/>
            <a:ext cx="585788" cy="831850"/>
          </a:xfrm>
          <a:prstGeom prst="arc">
            <a:avLst>
              <a:gd name="adj1" fmla="val 17641816"/>
              <a:gd name="adj2" fmla="val 3339032"/>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10" name="Group 254">
            <a:extLst>
              <a:ext uri="{FF2B5EF4-FFF2-40B4-BE49-F238E27FC236}">
                <a16:creationId xmlns:a16="http://schemas.microsoft.com/office/drawing/2014/main" id="{DDC29A9F-60DF-42E1-AD55-AE931DBE73B9}"/>
              </a:ext>
            </a:extLst>
          </p:cNvPr>
          <p:cNvGrpSpPr>
            <a:grpSpLocks/>
          </p:cNvGrpSpPr>
          <p:nvPr/>
        </p:nvGrpSpPr>
        <p:grpSpPr bwMode="auto">
          <a:xfrm rot="7943458" flipH="1" flipV="1">
            <a:off x="5502177" y="3155301"/>
            <a:ext cx="769938" cy="292100"/>
            <a:chOff x="4875" y="7237"/>
            <a:chExt cx="4230" cy="1883"/>
          </a:xfrm>
        </p:grpSpPr>
        <p:sp>
          <p:nvSpPr>
            <p:cNvPr id="128" name="Arc 255">
              <a:extLst>
                <a:ext uri="{FF2B5EF4-FFF2-40B4-BE49-F238E27FC236}">
                  <a16:creationId xmlns:a16="http://schemas.microsoft.com/office/drawing/2014/main" id="{AB3461A3-2A27-43D8-BB14-5EE3ECFB94B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9" name="AutoShape 256">
              <a:extLst>
                <a:ext uri="{FF2B5EF4-FFF2-40B4-BE49-F238E27FC236}">
                  <a16:creationId xmlns:a16="http://schemas.microsoft.com/office/drawing/2014/main" id="{2A200842-7F20-43D7-927A-9192A9B58BAC}"/>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11" name="Bogen 110">
            <a:extLst>
              <a:ext uri="{FF2B5EF4-FFF2-40B4-BE49-F238E27FC236}">
                <a16:creationId xmlns:a16="http://schemas.microsoft.com/office/drawing/2014/main" id="{75D28068-0DFB-4E83-8BB7-3CFF12E583A6}"/>
              </a:ext>
            </a:extLst>
          </p:cNvPr>
          <p:cNvSpPr/>
          <p:nvPr/>
        </p:nvSpPr>
        <p:spPr bwMode="auto">
          <a:xfrm rot="8594712" flipH="1" flipV="1">
            <a:off x="6991742" y="1476739"/>
            <a:ext cx="585788" cy="831850"/>
          </a:xfrm>
          <a:prstGeom prst="arc">
            <a:avLst>
              <a:gd name="adj1" fmla="val 17641816"/>
              <a:gd name="adj2" fmla="val 3323169"/>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12" name="Group 254">
            <a:extLst>
              <a:ext uri="{FF2B5EF4-FFF2-40B4-BE49-F238E27FC236}">
                <a16:creationId xmlns:a16="http://schemas.microsoft.com/office/drawing/2014/main" id="{029483E8-4DF2-4CB9-A2AD-90BBDD494132}"/>
              </a:ext>
            </a:extLst>
          </p:cNvPr>
          <p:cNvGrpSpPr>
            <a:grpSpLocks/>
          </p:cNvGrpSpPr>
          <p:nvPr/>
        </p:nvGrpSpPr>
        <p:grpSpPr bwMode="auto">
          <a:xfrm rot="7943458" flipH="1" flipV="1">
            <a:off x="5504322" y="2851217"/>
            <a:ext cx="769938" cy="292100"/>
            <a:chOff x="4875" y="7237"/>
            <a:chExt cx="4230" cy="1883"/>
          </a:xfrm>
        </p:grpSpPr>
        <p:sp>
          <p:nvSpPr>
            <p:cNvPr id="113" name="Arc 255">
              <a:extLst>
                <a:ext uri="{FF2B5EF4-FFF2-40B4-BE49-F238E27FC236}">
                  <a16:creationId xmlns:a16="http://schemas.microsoft.com/office/drawing/2014/main" id="{9BFA26DE-746D-4AB6-907C-D14AEE94FA8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4" name="AutoShape 256">
              <a:extLst>
                <a:ext uri="{FF2B5EF4-FFF2-40B4-BE49-F238E27FC236}">
                  <a16:creationId xmlns:a16="http://schemas.microsoft.com/office/drawing/2014/main" id="{40EF03A6-9684-4F56-9C45-A1E3F3E79132}"/>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67" name="Group 213">
            <a:extLst>
              <a:ext uri="{FF2B5EF4-FFF2-40B4-BE49-F238E27FC236}">
                <a16:creationId xmlns:a16="http://schemas.microsoft.com/office/drawing/2014/main" id="{775F178E-2A2D-47E3-B496-3C3FFB8EA032}"/>
              </a:ext>
            </a:extLst>
          </p:cNvPr>
          <p:cNvGrpSpPr>
            <a:grpSpLocks/>
          </p:cNvGrpSpPr>
          <p:nvPr/>
        </p:nvGrpSpPr>
        <p:grpSpPr bwMode="auto">
          <a:xfrm rot="15998963" flipH="1" flipV="1">
            <a:off x="6393879" y="4290904"/>
            <a:ext cx="311150" cy="490537"/>
            <a:chOff x="2820" y="264"/>
            <a:chExt cx="420" cy="1452"/>
          </a:xfrm>
        </p:grpSpPr>
        <p:sp>
          <p:nvSpPr>
            <p:cNvPr id="168" name="Line 214">
              <a:extLst>
                <a:ext uri="{FF2B5EF4-FFF2-40B4-BE49-F238E27FC236}">
                  <a16:creationId xmlns:a16="http://schemas.microsoft.com/office/drawing/2014/main" id="{88482864-8015-4098-81C5-460843F841A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9" name="Group 215">
              <a:extLst>
                <a:ext uri="{FF2B5EF4-FFF2-40B4-BE49-F238E27FC236}">
                  <a16:creationId xmlns:a16="http://schemas.microsoft.com/office/drawing/2014/main" id="{0594C59A-F786-43B5-996E-3C1D2F63E052}"/>
                </a:ext>
              </a:extLst>
            </p:cNvPr>
            <p:cNvGrpSpPr>
              <a:grpSpLocks/>
            </p:cNvGrpSpPr>
            <p:nvPr/>
          </p:nvGrpSpPr>
          <p:grpSpPr bwMode="auto">
            <a:xfrm>
              <a:off x="2940" y="264"/>
              <a:ext cx="300" cy="1452"/>
              <a:chOff x="2940" y="264"/>
              <a:chExt cx="300" cy="1452"/>
            </a:xfrm>
          </p:grpSpPr>
          <p:grpSp>
            <p:nvGrpSpPr>
              <p:cNvPr id="170" name="Group 216">
                <a:extLst>
                  <a:ext uri="{FF2B5EF4-FFF2-40B4-BE49-F238E27FC236}">
                    <a16:creationId xmlns:a16="http://schemas.microsoft.com/office/drawing/2014/main" id="{55194FAC-A198-4B84-8E8F-66AFBAB7B875}"/>
                  </a:ext>
                </a:extLst>
              </p:cNvPr>
              <p:cNvGrpSpPr>
                <a:grpSpLocks/>
              </p:cNvGrpSpPr>
              <p:nvPr/>
            </p:nvGrpSpPr>
            <p:grpSpPr bwMode="auto">
              <a:xfrm>
                <a:off x="2940" y="264"/>
                <a:ext cx="252" cy="1368"/>
                <a:chOff x="3024" y="732"/>
                <a:chExt cx="252" cy="1368"/>
              </a:xfrm>
            </p:grpSpPr>
            <p:grpSp>
              <p:nvGrpSpPr>
                <p:cNvPr id="173" name="Group 217">
                  <a:extLst>
                    <a:ext uri="{FF2B5EF4-FFF2-40B4-BE49-F238E27FC236}">
                      <a16:creationId xmlns:a16="http://schemas.microsoft.com/office/drawing/2014/main" id="{BE8E8501-A23B-4369-8042-97E9FF45EDE5}"/>
                    </a:ext>
                  </a:extLst>
                </p:cNvPr>
                <p:cNvGrpSpPr>
                  <a:grpSpLocks/>
                </p:cNvGrpSpPr>
                <p:nvPr/>
              </p:nvGrpSpPr>
              <p:grpSpPr bwMode="auto">
                <a:xfrm>
                  <a:off x="3024" y="732"/>
                  <a:ext cx="252" cy="1368"/>
                  <a:chOff x="3168" y="1008"/>
                  <a:chExt cx="484" cy="2448"/>
                </a:xfrm>
              </p:grpSpPr>
              <p:grpSp>
                <p:nvGrpSpPr>
                  <p:cNvPr id="175" name="Group 218">
                    <a:extLst>
                      <a:ext uri="{FF2B5EF4-FFF2-40B4-BE49-F238E27FC236}">
                        <a16:creationId xmlns:a16="http://schemas.microsoft.com/office/drawing/2014/main" id="{69299D7B-2B4B-48BF-B3C6-A54C8551E139}"/>
                      </a:ext>
                    </a:extLst>
                  </p:cNvPr>
                  <p:cNvGrpSpPr>
                    <a:grpSpLocks/>
                  </p:cNvGrpSpPr>
                  <p:nvPr/>
                </p:nvGrpSpPr>
                <p:grpSpPr bwMode="auto">
                  <a:xfrm>
                    <a:off x="3168" y="1008"/>
                    <a:ext cx="484" cy="2448"/>
                    <a:chOff x="2256" y="864"/>
                    <a:chExt cx="532" cy="2448"/>
                  </a:xfrm>
                </p:grpSpPr>
                <p:sp>
                  <p:nvSpPr>
                    <p:cNvPr id="178" name="Freeform 219">
                      <a:extLst>
                        <a:ext uri="{FF2B5EF4-FFF2-40B4-BE49-F238E27FC236}">
                          <a16:creationId xmlns:a16="http://schemas.microsoft.com/office/drawing/2014/main" id="{76CBCB16-785B-4649-8566-C73907DB7AE4}"/>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1" name="Freeform 220">
                      <a:extLst>
                        <a:ext uri="{FF2B5EF4-FFF2-40B4-BE49-F238E27FC236}">
                          <a16:creationId xmlns:a16="http://schemas.microsoft.com/office/drawing/2014/main" id="{F07BDA50-7DD2-4E58-BB70-2A4035D325D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6" name="Freeform 221">
                    <a:extLst>
                      <a:ext uri="{FF2B5EF4-FFF2-40B4-BE49-F238E27FC236}">
                        <a16:creationId xmlns:a16="http://schemas.microsoft.com/office/drawing/2014/main" id="{DD6509FE-86FE-48DC-9E96-7EE96E167C27}"/>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7" name="Freeform 222">
                    <a:extLst>
                      <a:ext uri="{FF2B5EF4-FFF2-40B4-BE49-F238E27FC236}">
                        <a16:creationId xmlns:a16="http://schemas.microsoft.com/office/drawing/2014/main" id="{3F5ED6BD-1DC4-4C18-8251-2E6CD6917A04}"/>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4" name="Line 223">
                  <a:extLst>
                    <a:ext uri="{FF2B5EF4-FFF2-40B4-BE49-F238E27FC236}">
                      <a16:creationId xmlns:a16="http://schemas.microsoft.com/office/drawing/2014/main" id="{9CD60F74-6B69-44E2-82AA-963645B4190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1" name="AutoShape 224">
                <a:extLst>
                  <a:ext uri="{FF2B5EF4-FFF2-40B4-BE49-F238E27FC236}">
                    <a16:creationId xmlns:a16="http://schemas.microsoft.com/office/drawing/2014/main" id="{4F6D5053-93A9-4C91-9A91-8D0C275E88F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2" name="Line 225">
                <a:extLst>
                  <a:ext uri="{FF2B5EF4-FFF2-40B4-BE49-F238E27FC236}">
                    <a16:creationId xmlns:a16="http://schemas.microsoft.com/office/drawing/2014/main" id="{1126589D-AD35-4E27-9231-8B57BF76AA9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36" name="Text Box 145">
            <a:extLst>
              <a:ext uri="{FF2B5EF4-FFF2-40B4-BE49-F238E27FC236}">
                <a16:creationId xmlns:a16="http://schemas.microsoft.com/office/drawing/2014/main" id="{A8C4A361-259A-4FD1-B960-F57A52733430}"/>
              </a:ext>
            </a:extLst>
          </p:cNvPr>
          <p:cNvSpPr txBox="1">
            <a:spLocks noChangeArrowheads="1"/>
          </p:cNvSpPr>
          <p:nvPr/>
        </p:nvSpPr>
        <p:spPr bwMode="auto">
          <a:xfrm rot="10800000" flipH="1" flipV="1">
            <a:off x="5223691" y="2944399"/>
            <a:ext cx="8581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a:t>
            </a:r>
          </a:p>
        </p:txBody>
      </p:sp>
      <p:sp>
        <p:nvSpPr>
          <p:cNvPr id="272" name="Text Box 145">
            <a:extLst>
              <a:ext uri="{FF2B5EF4-FFF2-40B4-BE49-F238E27FC236}">
                <a16:creationId xmlns:a16="http://schemas.microsoft.com/office/drawing/2014/main" id="{BC3E70FC-3CC6-4181-B52F-E17C23033E13}"/>
              </a:ext>
            </a:extLst>
          </p:cNvPr>
          <p:cNvSpPr txBox="1">
            <a:spLocks noChangeArrowheads="1"/>
          </p:cNvSpPr>
          <p:nvPr/>
        </p:nvSpPr>
        <p:spPr bwMode="auto">
          <a:xfrm rot="10800000" flipH="1" flipV="1">
            <a:off x="5204734" y="2600909"/>
            <a:ext cx="8581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a:t>
            </a:r>
          </a:p>
        </p:txBody>
      </p:sp>
      <p:grpSp>
        <p:nvGrpSpPr>
          <p:cNvPr id="286" name="Group 254">
            <a:extLst>
              <a:ext uri="{FF2B5EF4-FFF2-40B4-BE49-F238E27FC236}">
                <a16:creationId xmlns:a16="http://schemas.microsoft.com/office/drawing/2014/main" id="{CA0A5E79-504E-4311-A10B-30E162579EEE}"/>
              </a:ext>
            </a:extLst>
          </p:cNvPr>
          <p:cNvGrpSpPr>
            <a:grpSpLocks/>
          </p:cNvGrpSpPr>
          <p:nvPr/>
        </p:nvGrpSpPr>
        <p:grpSpPr bwMode="auto">
          <a:xfrm rot="13656542" flipH="1">
            <a:off x="7223504" y="2542280"/>
            <a:ext cx="769938" cy="292100"/>
            <a:chOff x="4875" y="7237"/>
            <a:chExt cx="4230" cy="1883"/>
          </a:xfrm>
        </p:grpSpPr>
        <p:sp>
          <p:nvSpPr>
            <p:cNvPr id="287" name="Arc 255">
              <a:extLst>
                <a:ext uri="{FF2B5EF4-FFF2-40B4-BE49-F238E27FC236}">
                  <a16:creationId xmlns:a16="http://schemas.microsoft.com/office/drawing/2014/main" id="{821BDF0C-FCD4-4EBF-A29A-F12C880D2DF9}"/>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8" name="AutoShape 256">
              <a:extLst>
                <a:ext uri="{FF2B5EF4-FFF2-40B4-BE49-F238E27FC236}">
                  <a16:creationId xmlns:a16="http://schemas.microsoft.com/office/drawing/2014/main" id="{4607FEAF-6271-42C4-81E9-E5D2F3F5FE9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93" name="Text Box 152">
            <a:extLst>
              <a:ext uri="{FF2B5EF4-FFF2-40B4-BE49-F238E27FC236}">
                <a16:creationId xmlns:a16="http://schemas.microsoft.com/office/drawing/2014/main" id="{726230AF-0472-4B42-9B82-4626C1ADF25C}"/>
              </a:ext>
            </a:extLst>
          </p:cNvPr>
          <p:cNvSpPr txBox="1">
            <a:spLocks noChangeArrowheads="1"/>
          </p:cNvSpPr>
          <p:nvPr/>
        </p:nvSpPr>
        <p:spPr bwMode="auto">
          <a:xfrm>
            <a:off x="959224" y="3390869"/>
            <a:ext cx="3074551" cy="338554"/>
          </a:xfrm>
          <a:prstGeom prst="rect">
            <a:avLst/>
          </a:prstGeom>
          <a:noFill/>
          <a:ln w="38100">
            <a:solidFill>
              <a:srgbClr val="F9FE24"/>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94" name="Oval 193">
            <a:extLst>
              <a:ext uri="{FF2B5EF4-FFF2-40B4-BE49-F238E27FC236}">
                <a16:creationId xmlns:a16="http://schemas.microsoft.com/office/drawing/2014/main" id="{27E70A3B-C8A9-41DC-B9FD-17EB5CB1BD81}"/>
              </a:ext>
            </a:extLst>
          </p:cNvPr>
          <p:cNvSpPr>
            <a:spLocks noChangeArrowheads="1"/>
          </p:cNvSpPr>
          <p:nvPr/>
        </p:nvSpPr>
        <p:spPr bwMode="auto">
          <a:xfrm flipV="1">
            <a:off x="4967612" y="3459751"/>
            <a:ext cx="939800" cy="884238"/>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de-DE" altLang="de-DE" sz="1400" b="1"/>
          </a:p>
        </p:txBody>
      </p:sp>
      <p:sp>
        <p:nvSpPr>
          <p:cNvPr id="95" name="Text Box 153">
            <a:extLst>
              <a:ext uri="{FF2B5EF4-FFF2-40B4-BE49-F238E27FC236}">
                <a16:creationId xmlns:a16="http://schemas.microsoft.com/office/drawing/2014/main" id="{6D2B6ECD-ADA8-4B0D-B216-1F0814CDE6EB}"/>
              </a:ext>
            </a:extLst>
          </p:cNvPr>
          <p:cNvSpPr txBox="1">
            <a:spLocks noChangeArrowheads="1"/>
          </p:cNvSpPr>
          <p:nvPr/>
        </p:nvSpPr>
        <p:spPr bwMode="auto">
          <a:xfrm>
            <a:off x="777517" y="1391577"/>
            <a:ext cx="35167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dirty="0">
                <a:solidFill>
                  <a:srgbClr val="0000FF"/>
                </a:solidFill>
              </a:rPr>
              <a:t>Les portions de tonneau centrées sur les lignes droites</a:t>
            </a:r>
            <a:r>
              <a:rPr lang="de-DE" altLang="de-DE" sz="1600" b="1" dirty="0">
                <a:solidFill>
                  <a:srgbClr val="0000FF"/>
                </a:solidFill>
              </a:rPr>
              <a:t>.</a:t>
            </a:r>
          </a:p>
        </p:txBody>
      </p:sp>
      <p:sp>
        <p:nvSpPr>
          <p:cNvPr id="96" name="Oval 193">
            <a:extLst>
              <a:ext uri="{FF2B5EF4-FFF2-40B4-BE49-F238E27FC236}">
                <a16:creationId xmlns:a16="http://schemas.microsoft.com/office/drawing/2014/main" id="{2065300A-8F2E-4453-84DA-383D34DD8105}"/>
              </a:ext>
            </a:extLst>
          </p:cNvPr>
          <p:cNvSpPr>
            <a:spLocks noChangeArrowheads="1"/>
          </p:cNvSpPr>
          <p:nvPr/>
        </p:nvSpPr>
        <p:spPr bwMode="auto">
          <a:xfrm flipV="1">
            <a:off x="5924674" y="1537964"/>
            <a:ext cx="939800" cy="884238"/>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de-DE" altLang="de-DE" sz="1400" b="1"/>
          </a:p>
        </p:txBody>
      </p:sp>
      <p:sp>
        <p:nvSpPr>
          <p:cNvPr id="97" name="Oval 193">
            <a:extLst>
              <a:ext uri="{FF2B5EF4-FFF2-40B4-BE49-F238E27FC236}">
                <a16:creationId xmlns:a16="http://schemas.microsoft.com/office/drawing/2014/main" id="{2281465C-993E-4695-AE4C-3FAFD5CB9BFA}"/>
              </a:ext>
            </a:extLst>
          </p:cNvPr>
          <p:cNvSpPr>
            <a:spLocks noChangeArrowheads="1"/>
          </p:cNvSpPr>
          <p:nvPr/>
        </p:nvSpPr>
        <p:spPr bwMode="auto">
          <a:xfrm flipV="1">
            <a:off x="6644523" y="1537547"/>
            <a:ext cx="939800" cy="884238"/>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de-DE" altLang="de-DE" sz="1400" b="1"/>
          </a:p>
        </p:txBody>
      </p:sp>
      <p:sp>
        <p:nvSpPr>
          <p:cNvPr id="115" name="Oval 193">
            <a:extLst>
              <a:ext uri="{FF2B5EF4-FFF2-40B4-BE49-F238E27FC236}">
                <a16:creationId xmlns:a16="http://schemas.microsoft.com/office/drawing/2014/main" id="{03FD1B71-E2AA-4FF6-A8C6-4669359E3ACB}"/>
              </a:ext>
            </a:extLst>
          </p:cNvPr>
          <p:cNvSpPr>
            <a:spLocks noChangeArrowheads="1"/>
          </p:cNvSpPr>
          <p:nvPr/>
        </p:nvSpPr>
        <p:spPr bwMode="auto">
          <a:xfrm flipV="1">
            <a:off x="6678816" y="3603886"/>
            <a:ext cx="939800" cy="884238"/>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de-DE" altLang="de-DE" sz="1400" b="1"/>
          </a:p>
        </p:txBody>
      </p:sp>
      <p:sp>
        <p:nvSpPr>
          <p:cNvPr id="116" name="Oval 106">
            <a:extLst>
              <a:ext uri="{FF2B5EF4-FFF2-40B4-BE49-F238E27FC236}">
                <a16:creationId xmlns:a16="http://schemas.microsoft.com/office/drawing/2014/main" id="{6F18A6EE-B978-4ECB-BFAD-1CDD4B048817}"/>
              </a:ext>
            </a:extLst>
          </p:cNvPr>
          <p:cNvSpPr>
            <a:spLocks noChangeArrowheads="1"/>
          </p:cNvSpPr>
          <p:nvPr/>
        </p:nvSpPr>
        <p:spPr bwMode="auto">
          <a:xfrm>
            <a:off x="5822165" y="281958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7" name="Text Box 50">
            <a:extLst>
              <a:ext uri="{FF2B5EF4-FFF2-40B4-BE49-F238E27FC236}">
                <a16:creationId xmlns:a16="http://schemas.microsoft.com/office/drawing/2014/main" id="{59DFB711-DF03-4E48-9B5C-FF3B5389E609}"/>
              </a:ext>
            </a:extLst>
          </p:cNvPr>
          <p:cNvSpPr txBox="1">
            <a:spLocks noChangeArrowheads="1"/>
          </p:cNvSpPr>
          <p:nvPr/>
        </p:nvSpPr>
        <p:spPr bwMode="auto">
          <a:xfrm>
            <a:off x="754266" y="2191214"/>
            <a:ext cx="4808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de-DE" sz="1600" b="1" dirty="0">
                <a:solidFill>
                  <a:srgbClr val="0000FF"/>
                </a:solidFill>
              </a:rPr>
              <a:t>Les lignes entre les portions de tonneau doivent être courtes et de longueur identifiable</a:t>
            </a:r>
            <a:r>
              <a:rPr lang="en-GB" altLang="de-DE" sz="1600" b="1" dirty="0">
                <a:solidFill>
                  <a:srgbClr val="0000FF"/>
                </a:solidFill>
              </a:rPr>
              <a:t>.</a:t>
            </a:r>
          </a:p>
        </p:txBody>
      </p:sp>
      <p:sp>
        <p:nvSpPr>
          <p:cNvPr id="118" name="Oval 106">
            <a:extLst>
              <a:ext uri="{FF2B5EF4-FFF2-40B4-BE49-F238E27FC236}">
                <a16:creationId xmlns:a16="http://schemas.microsoft.com/office/drawing/2014/main" id="{4232879E-35B6-4D88-AA09-B864F633F0B3}"/>
              </a:ext>
            </a:extLst>
          </p:cNvPr>
          <p:cNvSpPr>
            <a:spLocks noChangeArrowheads="1"/>
          </p:cNvSpPr>
          <p:nvPr/>
        </p:nvSpPr>
        <p:spPr bwMode="auto">
          <a:xfrm>
            <a:off x="7517914" y="189076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9" name="Oval 106">
            <a:extLst>
              <a:ext uri="{FF2B5EF4-FFF2-40B4-BE49-F238E27FC236}">
                <a16:creationId xmlns:a16="http://schemas.microsoft.com/office/drawing/2014/main" id="{FF480D48-9774-455A-BE0E-DC40F53B6D54}"/>
              </a:ext>
            </a:extLst>
          </p:cNvPr>
          <p:cNvSpPr>
            <a:spLocks noChangeArrowheads="1"/>
          </p:cNvSpPr>
          <p:nvPr/>
        </p:nvSpPr>
        <p:spPr bwMode="auto">
          <a:xfrm>
            <a:off x="7494824" y="393037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0" name="Oval 106">
            <a:extLst>
              <a:ext uri="{FF2B5EF4-FFF2-40B4-BE49-F238E27FC236}">
                <a16:creationId xmlns:a16="http://schemas.microsoft.com/office/drawing/2014/main" id="{0D8652D7-8DBD-4161-8FA0-291E2969885E}"/>
              </a:ext>
            </a:extLst>
          </p:cNvPr>
          <p:cNvSpPr>
            <a:spLocks noChangeArrowheads="1"/>
          </p:cNvSpPr>
          <p:nvPr/>
        </p:nvSpPr>
        <p:spPr bwMode="auto">
          <a:xfrm>
            <a:off x="7127945" y="441693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1" name="Oval 106">
            <a:extLst>
              <a:ext uri="{FF2B5EF4-FFF2-40B4-BE49-F238E27FC236}">
                <a16:creationId xmlns:a16="http://schemas.microsoft.com/office/drawing/2014/main" id="{9B8C6D47-A63E-4987-94A7-287E277A452C}"/>
              </a:ext>
            </a:extLst>
          </p:cNvPr>
          <p:cNvSpPr>
            <a:spLocks noChangeArrowheads="1"/>
          </p:cNvSpPr>
          <p:nvPr/>
        </p:nvSpPr>
        <p:spPr bwMode="auto">
          <a:xfrm>
            <a:off x="7517914" y="281551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2" name="Oval 106">
            <a:extLst>
              <a:ext uri="{FF2B5EF4-FFF2-40B4-BE49-F238E27FC236}">
                <a16:creationId xmlns:a16="http://schemas.microsoft.com/office/drawing/2014/main" id="{3476512F-CF05-420E-8B57-DEBBC57C0549}"/>
              </a:ext>
            </a:extLst>
          </p:cNvPr>
          <p:cNvSpPr>
            <a:spLocks noChangeArrowheads="1"/>
          </p:cNvSpPr>
          <p:nvPr/>
        </p:nvSpPr>
        <p:spPr bwMode="auto">
          <a:xfrm>
            <a:off x="5822165" y="185582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3" name="Oval 106">
            <a:extLst>
              <a:ext uri="{FF2B5EF4-FFF2-40B4-BE49-F238E27FC236}">
                <a16:creationId xmlns:a16="http://schemas.microsoft.com/office/drawing/2014/main" id="{18606EE8-F790-4D7D-BA12-778205A667CF}"/>
              </a:ext>
            </a:extLst>
          </p:cNvPr>
          <p:cNvSpPr>
            <a:spLocks noChangeArrowheads="1"/>
          </p:cNvSpPr>
          <p:nvPr/>
        </p:nvSpPr>
        <p:spPr bwMode="auto">
          <a:xfrm>
            <a:off x="6277822" y="144885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4" name="Oval 106">
            <a:extLst>
              <a:ext uri="{FF2B5EF4-FFF2-40B4-BE49-F238E27FC236}">
                <a16:creationId xmlns:a16="http://schemas.microsoft.com/office/drawing/2014/main" id="{BA034CA2-6724-4EC0-922E-115535BF231F}"/>
              </a:ext>
            </a:extLst>
          </p:cNvPr>
          <p:cNvSpPr>
            <a:spLocks noChangeArrowheads="1"/>
          </p:cNvSpPr>
          <p:nvPr/>
        </p:nvSpPr>
        <p:spPr bwMode="auto">
          <a:xfrm>
            <a:off x="7026034" y="143170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5" name="Oval 106">
            <a:extLst>
              <a:ext uri="{FF2B5EF4-FFF2-40B4-BE49-F238E27FC236}">
                <a16:creationId xmlns:a16="http://schemas.microsoft.com/office/drawing/2014/main" id="{7EAAC7E1-C68E-4DFF-B36F-930F3E73B500}"/>
              </a:ext>
            </a:extLst>
          </p:cNvPr>
          <p:cNvSpPr>
            <a:spLocks noChangeArrowheads="1"/>
          </p:cNvSpPr>
          <p:nvPr/>
        </p:nvSpPr>
        <p:spPr bwMode="auto">
          <a:xfrm>
            <a:off x="5814747" y="380603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6" name="Oval 106">
            <a:extLst>
              <a:ext uri="{FF2B5EF4-FFF2-40B4-BE49-F238E27FC236}">
                <a16:creationId xmlns:a16="http://schemas.microsoft.com/office/drawing/2014/main" id="{35DE1228-2AF4-4310-9764-E2831C70E19F}"/>
              </a:ext>
            </a:extLst>
          </p:cNvPr>
          <p:cNvSpPr>
            <a:spLocks noChangeArrowheads="1"/>
          </p:cNvSpPr>
          <p:nvPr/>
        </p:nvSpPr>
        <p:spPr bwMode="auto">
          <a:xfrm>
            <a:off x="5320187" y="424666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 name="Text Box 145">
            <a:extLst>
              <a:ext uri="{FF2B5EF4-FFF2-40B4-BE49-F238E27FC236}">
                <a16:creationId xmlns:a16="http://schemas.microsoft.com/office/drawing/2014/main" id="{1966A832-E75B-8065-1298-6EE2669B3B12}"/>
              </a:ext>
            </a:extLst>
          </p:cNvPr>
          <p:cNvSpPr txBox="1">
            <a:spLocks noChangeArrowheads="1"/>
          </p:cNvSpPr>
          <p:nvPr/>
        </p:nvSpPr>
        <p:spPr bwMode="auto">
          <a:xfrm rot="10800000" flipH="1" flipV="1">
            <a:off x="7930924" y="2660289"/>
            <a:ext cx="3450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a:t>
            </a:r>
          </a:p>
        </p:txBody>
      </p:sp>
    </p:spTree>
    <p:extLst>
      <p:ext uri="{BB962C8B-B14F-4D97-AF65-F5344CB8AC3E}">
        <p14:creationId xmlns:p14="http://schemas.microsoft.com/office/powerpoint/2010/main" val="84113299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blinds(horizontal)">
                                      <p:cBhvr>
                                        <p:cTn id="7" dur="1000"/>
                                        <p:tgtEl>
                                          <p:spTgt spid="95">
                                            <p:txEl>
                                              <p:pRg st="0" end="0"/>
                                            </p:txEl>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blinds(horizontal)">
                                      <p:cBhvr>
                                        <p:cTn id="11" dur="1000"/>
                                        <p:tgtEl>
                                          <p:spTgt spid="117"/>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blinds(horizontal)">
                                      <p:cBhvr>
                                        <p:cTn id="15" dur="1000"/>
                                        <p:tgtEl>
                                          <p:spTgt spid="93"/>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blinds(horizontal)">
                                      <p:cBhvr>
                                        <p:cTn id="19" dur="1000"/>
                                        <p:tgtEl>
                                          <p:spTgt spid="94"/>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linds(horizontal)">
                                      <p:cBhvr>
                                        <p:cTn id="23" dur="1000"/>
                                        <p:tgtEl>
                                          <p:spTgt spid="96"/>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linds(horizontal)">
                                      <p:cBhvr>
                                        <p:cTn id="27" dur="1000"/>
                                        <p:tgtEl>
                                          <p:spTgt spid="97"/>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blinds(horizontal)">
                                      <p:cBhvr>
                                        <p:cTn id="31" dur="1000"/>
                                        <p:tgtEl>
                                          <p:spTgt spid="115"/>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1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8">
            <a:extLst>
              <a:ext uri="{FF2B5EF4-FFF2-40B4-BE49-F238E27FC236}">
                <a16:creationId xmlns:a16="http://schemas.microsoft.com/office/drawing/2014/main" id="{78D14B85-3D8D-4B6D-B865-8B487EC567FE}"/>
              </a:ext>
            </a:extLst>
          </p:cNvPr>
          <p:cNvSpPr txBox="1">
            <a:spLocks noChangeArrowheads="1"/>
          </p:cNvSpPr>
          <p:nvPr/>
        </p:nvSpPr>
        <p:spPr bwMode="auto">
          <a:xfrm>
            <a:off x="1550910" y="-22164"/>
            <a:ext cx="7350204" cy="131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P-27.10 </a:t>
            </a:r>
            <a:r>
              <a:rPr lang="fr-FR" sz="2000" b="1" dirty="0"/>
              <a:t>Chapeau haut de forme avec deux quarts de 	  	  tonneau, demi-tonneau. </a:t>
            </a:r>
            <a:br>
              <a:rPr lang="fr-FR" sz="2000" b="1" dirty="0"/>
            </a:br>
            <a:r>
              <a:rPr lang="fr-FR" sz="2000" b="1" dirty="0"/>
              <a:t>	  Option : Chapeau haut de forme avec ¾ de 	 	  	  tonneau, ¼ de tonneau.</a:t>
            </a:r>
            <a:endParaRPr lang="de-DE" sz="2000" dirty="0"/>
          </a:p>
        </p:txBody>
      </p:sp>
      <p:sp>
        <p:nvSpPr>
          <p:cNvPr id="28676" name="Text Box 340">
            <a:extLst>
              <a:ext uri="{FF2B5EF4-FFF2-40B4-BE49-F238E27FC236}">
                <a16:creationId xmlns:a16="http://schemas.microsoft.com/office/drawing/2014/main" id="{B55F45E7-1CC7-4194-8ED4-BCD50602BFB3}"/>
              </a:ext>
            </a:extLst>
          </p:cNvPr>
          <p:cNvSpPr txBox="1">
            <a:spLocks noChangeArrowheads="1"/>
          </p:cNvSpPr>
          <p:nvPr/>
        </p:nvSpPr>
        <p:spPr bwMode="auto">
          <a:xfrm>
            <a:off x="8013700" y="6515100"/>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P-27.10.03</a:t>
            </a:r>
            <a:endParaRPr lang="de-DE" altLang="de-DE" dirty="0"/>
          </a:p>
        </p:txBody>
      </p:sp>
      <p:sp>
        <p:nvSpPr>
          <p:cNvPr id="28677" name="Text Box 546">
            <a:extLst>
              <a:ext uri="{FF2B5EF4-FFF2-40B4-BE49-F238E27FC236}">
                <a16:creationId xmlns:a16="http://schemas.microsoft.com/office/drawing/2014/main" id="{AF1FBD84-60ED-4388-BF1F-6E15EB493D79}"/>
              </a:ext>
            </a:extLst>
          </p:cNvPr>
          <p:cNvSpPr txBox="1">
            <a:spLocks noChangeArrowheads="1"/>
          </p:cNvSpPr>
          <p:nvPr/>
        </p:nvSpPr>
        <p:spPr bwMode="auto">
          <a:xfrm>
            <a:off x="495113" y="5074547"/>
            <a:ext cx="8406000" cy="159428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en-US" sz="1600" b="1" dirty="0"/>
              <a:t>Option: </a:t>
            </a:r>
            <a:r>
              <a:rPr lang="fr-FR" sz="1600" b="1" dirty="0"/>
              <a:t>A partir d’un vol normal, le modèle exécute un quart de boucle tirée pour prendre une trajectoire verticale ascendante, exécute 3/4 de tonneau, exécute un quart de boucle tirée pour prendre une trajectoire transversale horizontale en vol dos, exécute un quart de boucle tirée pour prendre une trajectoire verticale descendante, exécute un quart de tonneau, exécute un quart de boucle poussée, sortie dos. </a:t>
            </a:r>
          </a:p>
          <a:p>
            <a:pPr>
              <a:lnSpc>
                <a:spcPct val="80000"/>
              </a:lnSpc>
              <a:spcBef>
                <a:spcPct val="50000"/>
              </a:spcBef>
            </a:pPr>
            <a:endParaRPr lang="de-DE" sz="1600" b="1" dirty="0"/>
          </a:p>
        </p:txBody>
      </p:sp>
      <p:sp>
        <p:nvSpPr>
          <p:cNvPr id="90" name="Text Box 120">
            <a:extLst>
              <a:ext uri="{FF2B5EF4-FFF2-40B4-BE49-F238E27FC236}">
                <a16:creationId xmlns:a16="http://schemas.microsoft.com/office/drawing/2014/main" id="{44627C45-CF26-4D10-8056-B56B1444422F}"/>
              </a:ext>
            </a:extLst>
          </p:cNvPr>
          <p:cNvSpPr txBox="1">
            <a:spLocks noChangeArrowheads="1"/>
          </p:cNvSpPr>
          <p:nvPr/>
        </p:nvSpPr>
        <p:spPr bwMode="auto">
          <a:xfrm flipH="1">
            <a:off x="486810" y="1100189"/>
            <a:ext cx="1778000" cy="401700"/>
          </a:xfrm>
          <a:prstGeom prst="rect">
            <a:avLst/>
          </a:prstGeom>
          <a:solidFill>
            <a:srgbClr val="00FFCC"/>
          </a:solidFill>
          <a:ln w="38100">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solidFill>
                  <a:srgbClr val="FF33CC"/>
                </a:solidFill>
              </a:rPr>
              <a:t>Option</a:t>
            </a:r>
          </a:p>
        </p:txBody>
      </p:sp>
      <p:sp>
        <p:nvSpPr>
          <p:cNvPr id="91" name="Line 258">
            <a:extLst>
              <a:ext uri="{FF2B5EF4-FFF2-40B4-BE49-F238E27FC236}">
                <a16:creationId xmlns:a16="http://schemas.microsoft.com/office/drawing/2014/main" id="{2634EFD4-F4C4-4785-BA93-5D18B2CC1009}"/>
              </a:ext>
            </a:extLst>
          </p:cNvPr>
          <p:cNvSpPr>
            <a:spLocks noChangeShapeType="1"/>
          </p:cNvSpPr>
          <p:nvPr/>
        </p:nvSpPr>
        <p:spPr bwMode="auto">
          <a:xfrm flipV="1">
            <a:off x="6183450" y="1889991"/>
            <a:ext cx="13910" cy="1978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 name="Arc 259">
            <a:extLst>
              <a:ext uri="{FF2B5EF4-FFF2-40B4-BE49-F238E27FC236}">
                <a16:creationId xmlns:a16="http://schemas.microsoft.com/office/drawing/2014/main" id="{56020C53-F3C5-4548-89FA-601B6B2C2C3B}"/>
              </a:ext>
            </a:extLst>
          </p:cNvPr>
          <p:cNvSpPr>
            <a:spLocks/>
          </p:cNvSpPr>
          <p:nvPr/>
        </p:nvSpPr>
        <p:spPr bwMode="auto">
          <a:xfrm rot="5068806">
            <a:off x="5765910" y="3878978"/>
            <a:ext cx="449263" cy="4397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 name="Arc 260">
            <a:extLst>
              <a:ext uri="{FF2B5EF4-FFF2-40B4-BE49-F238E27FC236}">
                <a16:creationId xmlns:a16="http://schemas.microsoft.com/office/drawing/2014/main" id="{36FC8681-17B5-478A-94CD-59238062D2AB}"/>
              </a:ext>
            </a:extLst>
          </p:cNvPr>
          <p:cNvSpPr>
            <a:spLocks/>
          </p:cNvSpPr>
          <p:nvPr/>
        </p:nvSpPr>
        <p:spPr bwMode="auto">
          <a:xfrm rot="21392220" flipV="1">
            <a:off x="7191374" y="4037358"/>
            <a:ext cx="450850" cy="4397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4" name="Line 261">
            <a:extLst>
              <a:ext uri="{FF2B5EF4-FFF2-40B4-BE49-F238E27FC236}">
                <a16:creationId xmlns:a16="http://schemas.microsoft.com/office/drawing/2014/main" id="{F5882422-5EE7-4857-A8CE-DADE3545B1BE}"/>
              </a:ext>
            </a:extLst>
          </p:cNvPr>
          <p:cNvSpPr>
            <a:spLocks noChangeShapeType="1"/>
          </p:cNvSpPr>
          <p:nvPr/>
        </p:nvSpPr>
        <p:spPr bwMode="auto">
          <a:xfrm flipH="1" flipV="1">
            <a:off x="6231770" y="4486462"/>
            <a:ext cx="1012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95" name="Gerader Verbinder 3">
            <a:extLst>
              <a:ext uri="{FF2B5EF4-FFF2-40B4-BE49-F238E27FC236}">
                <a16:creationId xmlns:a16="http://schemas.microsoft.com/office/drawing/2014/main" id="{CA2C6028-1A63-4BF5-AB94-7AD39DA412D3}"/>
              </a:ext>
            </a:extLst>
          </p:cNvPr>
          <p:cNvCxnSpPr>
            <a:cxnSpLocks/>
          </p:cNvCxnSpPr>
          <p:nvPr/>
        </p:nvCxnSpPr>
        <p:spPr bwMode="auto">
          <a:xfrm flipH="1" flipV="1">
            <a:off x="6738183" y="1423799"/>
            <a:ext cx="678617" cy="38595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r Verbinder 8">
            <a:extLst>
              <a:ext uri="{FF2B5EF4-FFF2-40B4-BE49-F238E27FC236}">
                <a16:creationId xmlns:a16="http://schemas.microsoft.com/office/drawing/2014/main" id="{CA931B99-AFE0-4EEB-A29B-550B185EF966}"/>
              </a:ext>
            </a:extLst>
          </p:cNvPr>
          <p:cNvCxnSpPr>
            <a:cxnSpLocks/>
          </p:cNvCxnSpPr>
          <p:nvPr/>
        </p:nvCxnSpPr>
        <p:spPr bwMode="auto">
          <a:xfrm>
            <a:off x="7615165" y="2195790"/>
            <a:ext cx="13910" cy="185936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r Verbinder 13">
            <a:extLst>
              <a:ext uri="{FF2B5EF4-FFF2-40B4-BE49-F238E27FC236}">
                <a16:creationId xmlns:a16="http://schemas.microsoft.com/office/drawing/2014/main" id="{4A4126C3-7639-469A-BB9A-F3839CFDD91D}"/>
              </a:ext>
            </a:extLst>
          </p:cNvPr>
          <p:cNvCxnSpPr>
            <a:cxnSpLocks noChangeShapeType="1"/>
          </p:cNvCxnSpPr>
          <p:nvPr/>
        </p:nvCxnSpPr>
        <p:spPr bwMode="auto">
          <a:xfrm flipH="1" flipV="1">
            <a:off x="4988577" y="4343587"/>
            <a:ext cx="841375"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5" name="Group 185">
            <a:extLst>
              <a:ext uri="{FF2B5EF4-FFF2-40B4-BE49-F238E27FC236}">
                <a16:creationId xmlns:a16="http://schemas.microsoft.com/office/drawing/2014/main" id="{49D9DE6D-8E96-4BA2-93D9-018A7D03121C}"/>
              </a:ext>
            </a:extLst>
          </p:cNvPr>
          <p:cNvGrpSpPr>
            <a:grpSpLocks/>
          </p:cNvGrpSpPr>
          <p:nvPr/>
        </p:nvGrpSpPr>
        <p:grpSpPr bwMode="auto">
          <a:xfrm rot="16200000">
            <a:off x="6002476" y="4265424"/>
            <a:ext cx="311150" cy="490538"/>
            <a:chOff x="2820" y="264"/>
            <a:chExt cx="420" cy="1452"/>
          </a:xfrm>
        </p:grpSpPr>
        <p:sp>
          <p:nvSpPr>
            <p:cNvPr id="116" name="Line 186">
              <a:extLst>
                <a:ext uri="{FF2B5EF4-FFF2-40B4-BE49-F238E27FC236}">
                  <a16:creationId xmlns:a16="http://schemas.microsoft.com/office/drawing/2014/main" id="{DF8612C5-8D58-474A-8F53-B4B17DAC240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7" name="Group 187">
              <a:extLst>
                <a:ext uri="{FF2B5EF4-FFF2-40B4-BE49-F238E27FC236}">
                  <a16:creationId xmlns:a16="http://schemas.microsoft.com/office/drawing/2014/main" id="{A56092B9-8CE3-4EAC-B133-1A99B8BCB727}"/>
                </a:ext>
              </a:extLst>
            </p:cNvPr>
            <p:cNvGrpSpPr>
              <a:grpSpLocks/>
            </p:cNvGrpSpPr>
            <p:nvPr/>
          </p:nvGrpSpPr>
          <p:grpSpPr bwMode="auto">
            <a:xfrm>
              <a:off x="2940" y="264"/>
              <a:ext cx="300" cy="1452"/>
              <a:chOff x="2940" y="264"/>
              <a:chExt cx="300" cy="1452"/>
            </a:xfrm>
          </p:grpSpPr>
          <p:grpSp>
            <p:nvGrpSpPr>
              <p:cNvPr id="118" name="Group 188">
                <a:extLst>
                  <a:ext uri="{FF2B5EF4-FFF2-40B4-BE49-F238E27FC236}">
                    <a16:creationId xmlns:a16="http://schemas.microsoft.com/office/drawing/2014/main" id="{02AAA47C-C5AE-4FFD-9B05-AAE8BE4C9859}"/>
                  </a:ext>
                </a:extLst>
              </p:cNvPr>
              <p:cNvGrpSpPr>
                <a:grpSpLocks/>
              </p:cNvGrpSpPr>
              <p:nvPr/>
            </p:nvGrpSpPr>
            <p:grpSpPr bwMode="auto">
              <a:xfrm>
                <a:off x="2940" y="264"/>
                <a:ext cx="252" cy="1368"/>
                <a:chOff x="3024" y="732"/>
                <a:chExt cx="252" cy="1368"/>
              </a:xfrm>
            </p:grpSpPr>
            <p:grpSp>
              <p:nvGrpSpPr>
                <p:cNvPr id="121" name="Group 189">
                  <a:extLst>
                    <a:ext uri="{FF2B5EF4-FFF2-40B4-BE49-F238E27FC236}">
                      <a16:creationId xmlns:a16="http://schemas.microsoft.com/office/drawing/2014/main" id="{8BA2C7B4-79BA-43A7-A12F-62A592B6E588}"/>
                    </a:ext>
                  </a:extLst>
                </p:cNvPr>
                <p:cNvGrpSpPr>
                  <a:grpSpLocks/>
                </p:cNvGrpSpPr>
                <p:nvPr/>
              </p:nvGrpSpPr>
              <p:grpSpPr bwMode="auto">
                <a:xfrm>
                  <a:off x="3024" y="732"/>
                  <a:ext cx="252" cy="1368"/>
                  <a:chOff x="3168" y="1008"/>
                  <a:chExt cx="484" cy="2448"/>
                </a:xfrm>
              </p:grpSpPr>
              <p:grpSp>
                <p:nvGrpSpPr>
                  <p:cNvPr id="123" name="Group 190">
                    <a:extLst>
                      <a:ext uri="{FF2B5EF4-FFF2-40B4-BE49-F238E27FC236}">
                        <a16:creationId xmlns:a16="http://schemas.microsoft.com/office/drawing/2014/main" id="{CE6B8FAB-8F93-4422-A75C-0A12D7E989DF}"/>
                      </a:ext>
                    </a:extLst>
                  </p:cNvPr>
                  <p:cNvGrpSpPr>
                    <a:grpSpLocks/>
                  </p:cNvGrpSpPr>
                  <p:nvPr/>
                </p:nvGrpSpPr>
                <p:grpSpPr bwMode="auto">
                  <a:xfrm>
                    <a:off x="3168" y="1008"/>
                    <a:ext cx="484" cy="2448"/>
                    <a:chOff x="2256" y="864"/>
                    <a:chExt cx="532" cy="2448"/>
                  </a:xfrm>
                </p:grpSpPr>
                <p:sp>
                  <p:nvSpPr>
                    <p:cNvPr id="126" name="Freeform 191">
                      <a:extLst>
                        <a:ext uri="{FF2B5EF4-FFF2-40B4-BE49-F238E27FC236}">
                          <a16:creationId xmlns:a16="http://schemas.microsoft.com/office/drawing/2014/main" id="{39B00BF8-3B5C-4BDC-AE42-EAAD8BBC76C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7" name="Freeform 192">
                      <a:extLst>
                        <a:ext uri="{FF2B5EF4-FFF2-40B4-BE49-F238E27FC236}">
                          <a16:creationId xmlns:a16="http://schemas.microsoft.com/office/drawing/2014/main" id="{2FC5AC71-0004-4E58-80C9-41A55CA3A683}"/>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4" name="Freeform 193">
                    <a:extLst>
                      <a:ext uri="{FF2B5EF4-FFF2-40B4-BE49-F238E27FC236}">
                        <a16:creationId xmlns:a16="http://schemas.microsoft.com/office/drawing/2014/main" id="{C6D2E998-E0CE-4A5D-895F-C695AE53EAA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5" name="Freeform 194">
                    <a:extLst>
                      <a:ext uri="{FF2B5EF4-FFF2-40B4-BE49-F238E27FC236}">
                        <a16:creationId xmlns:a16="http://schemas.microsoft.com/office/drawing/2014/main" id="{14937EEA-8FE5-4893-B2E9-086F38222806}"/>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2" name="Line 195">
                  <a:extLst>
                    <a:ext uri="{FF2B5EF4-FFF2-40B4-BE49-F238E27FC236}">
                      <a16:creationId xmlns:a16="http://schemas.microsoft.com/office/drawing/2014/main" id="{23E1E41B-2ABF-4978-8A5E-8F759E51E16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9" name="AutoShape 196">
                <a:extLst>
                  <a:ext uri="{FF2B5EF4-FFF2-40B4-BE49-F238E27FC236}">
                    <a16:creationId xmlns:a16="http://schemas.microsoft.com/office/drawing/2014/main" id="{7229120E-F926-484D-A89F-40837CE53BC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0" name="Line 197">
                <a:extLst>
                  <a:ext uri="{FF2B5EF4-FFF2-40B4-BE49-F238E27FC236}">
                    <a16:creationId xmlns:a16="http://schemas.microsoft.com/office/drawing/2014/main" id="{2BC9EC49-A990-4F0F-9DE6-0C584CFDF03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38" name="AutoShape 199">
            <a:extLst>
              <a:ext uri="{FF2B5EF4-FFF2-40B4-BE49-F238E27FC236}">
                <a16:creationId xmlns:a16="http://schemas.microsoft.com/office/drawing/2014/main" id="{5674F158-97D2-4C09-B76A-0A005A76F9DB}"/>
              </a:ext>
            </a:extLst>
          </p:cNvPr>
          <p:cNvSpPr>
            <a:spLocks noChangeArrowheads="1"/>
          </p:cNvSpPr>
          <p:nvPr/>
        </p:nvSpPr>
        <p:spPr bwMode="auto">
          <a:xfrm flipH="1" flipV="1">
            <a:off x="4505525" y="4257879"/>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9" name="AutoShape 226">
            <a:extLst>
              <a:ext uri="{FF2B5EF4-FFF2-40B4-BE49-F238E27FC236}">
                <a16:creationId xmlns:a16="http://schemas.microsoft.com/office/drawing/2014/main" id="{D2C67002-CBD9-407A-A337-CB6CBAFC06B1}"/>
              </a:ext>
            </a:extLst>
          </p:cNvPr>
          <p:cNvSpPr>
            <a:spLocks noChangeArrowheads="1"/>
          </p:cNvSpPr>
          <p:nvPr/>
        </p:nvSpPr>
        <p:spPr bwMode="auto">
          <a:xfrm rot="10800000" flipH="1" flipV="1">
            <a:off x="6478715" y="4402324"/>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40" name="Group 277">
            <a:extLst>
              <a:ext uri="{FF2B5EF4-FFF2-40B4-BE49-F238E27FC236}">
                <a16:creationId xmlns:a16="http://schemas.microsoft.com/office/drawing/2014/main" id="{DCAC2802-FCBD-4130-B6BC-D8C8CF5EB96C}"/>
              </a:ext>
            </a:extLst>
          </p:cNvPr>
          <p:cNvGrpSpPr>
            <a:grpSpLocks/>
          </p:cNvGrpSpPr>
          <p:nvPr/>
        </p:nvGrpSpPr>
        <p:grpSpPr bwMode="auto">
          <a:xfrm rot="16200000" flipH="1" flipV="1">
            <a:off x="5111372" y="4091968"/>
            <a:ext cx="311150" cy="490537"/>
            <a:chOff x="2820" y="264"/>
            <a:chExt cx="420" cy="1452"/>
          </a:xfrm>
        </p:grpSpPr>
        <p:sp>
          <p:nvSpPr>
            <p:cNvPr id="141" name="Line 278">
              <a:extLst>
                <a:ext uri="{FF2B5EF4-FFF2-40B4-BE49-F238E27FC236}">
                  <a16:creationId xmlns:a16="http://schemas.microsoft.com/office/drawing/2014/main" id="{C7257916-7A1E-46F1-AE6B-B40BDF64A56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2" name="Group 279">
              <a:extLst>
                <a:ext uri="{FF2B5EF4-FFF2-40B4-BE49-F238E27FC236}">
                  <a16:creationId xmlns:a16="http://schemas.microsoft.com/office/drawing/2014/main" id="{811FD76B-81D0-49C9-9DB1-E49FFAB8E66E}"/>
                </a:ext>
              </a:extLst>
            </p:cNvPr>
            <p:cNvGrpSpPr>
              <a:grpSpLocks/>
            </p:cNvGrpSpPr>
            <p:nvPr/>
          </p:nvGrpSpPr>
          <p:grpSpPr bwMode="auto">
            <a:xfrm>
              <a:off x="2940" y="264"/>
              <a:ext cx="300" cy="1452"/>
              <a:chOff x="2940" y="264"/>
              <a:chExt cx="300" cy="1452"/>
            </a:xfrm>
          </p:grpSpPr>
          <p:grpSp>
            <p:nvGrpSpPr>
              <p:cNvPr id="143" name="Group 280">
                <a:extLst>
                  <a:ext uri="{FF2B5EF4-FFF2-40B4-BE49-F238E27FC236}">
                    <a16:creationId xmlns:a16="http://schemas.microsoft.com/office/drawing/2014/main" id="{363D3569-8CF9-4D56-BA42-3EBFEF93ADE5}"/>
                  </a:ext>
                </a:extLst>
              </p:cNvPr>
              <p:cNvGrpSpPr>
                <a:grpSpLocks/>
              </p:cNvGrpSpPr>
              <p:nvPr/>
            </p:nvGrpSpPr>
            <p:grpSpPr bwMode="auto">
              <a:xfrm>
                <a:off x="2940" y="264"/>
                <a:ext cx="252" cy="1368"/>
                <a:chOff x="3024" y="732"/>
                <a:chExt cx="252" cy="1368"/>
              </a:xfrm>
            </p:grpSpPr>
            <p:grpSp>
              <p:nvGrpSpPr>
                <p:cNvPr id="146" name="Group 281">
                  <a:extLst>
                    <a:ext uri="{FF2B5EF4-FFF2-40B4-BE49-F238E27FC236}">
                      <a16:creationId xmlns:a16="http://schemas.microsoft.com/office/drawing/2014/main" id="{466741F6-0D3B-4556-855A-3BE3786A0B0B}"/>
                    </a:ext>
                  </a:extLst>
                </p:cNvPr>
                <p:cNvGrpSpPr>
                  <a:grpSpLocks/>
                </p:cNvGrpSpPr>
                <p:nvPr/>
              </p:nvGrpSpPr>
              <p:grpSpPr bwMode="auto">
                <a:xfrm>
                  <a:off x="3024" y="732"/>
                  <a:ext cx="252" cy="1368"/>
                  <a:chOff x="3168" y="1008"/>
                  <a:chExt cx="484" cy="2448"/>
                </a:xfrm>
              </p:grpSpPr>
              <p:grpSp>
                <p:nvGrpSpPr>
                  <p:cNvPr id="148" name="Group 282">
                    <a:extLst>
                      <a:ext uri="{FF2B5EF4-FFF2-40B4-BE49-F238E27FC236}">
                        <a16:creationId xmlns:a16="http://schemas.microsoft.com/office/drawing/2014/main" id="{9CB505A6-FFC1-4F7B-BA83-E9D753A87952}"/>
                      </a:ext>
                    </a:extLst>
                  </p:cNvPr>
                  <p:cNvGrpSpPr>
                    <a:grpSpLocks/>
                  </p:cNvGrpSpPr>
                  <p:nvPr/>
                </p:nvGrpSpPr>
                <p:grpSpPr bwMode="auto">
                  <a:xfrm>
                    <a:off x="3168" y="1008"/>
                    <a:ext cx="484" cy="2448"/>
                    <a:chOff x="2256" y="864"/>
                    <a:chExt cx="532" cy="2448"/>
                  </a:xfrm>
                </p:grpSpPr>
                <p:sp>
                  <p:nvSpPr>
                    <p:cNvPr id="179" name="Freeform 283">
                      <a:extLst>
                        <a:ext uri="{FF2B5EF4-FFF2-40B4-BE49-F238E27FC236}">
                          <a16:creationId xmlns:a16="http://schemas.microsoft.com/office/drawing/2014/main" id="{71FAB3BF-E3B4-48A8-A684-6B033F3348D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0" name="Freeform 284">
                      <a:extLst>
                        <a:ext uri="{FF2B5EF4-FFF2-40B4-BE49-F238E27FC236}">
                          <a16:creationId xmlns:a16="http://schemas.microsoft.com/office/drawing/2014/main" id="{F562BAD3-EB0D-4D19-96E8-3A9DAD4EB6A0}"/>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9" name="Freeform 285">
                    <a:extLst>
                      <a:ext uri="{FF2B5EF4-FFF2-40B4-BE49-F238E27FC236}">
                        <a16:creationId xmlns:a16="http://schemas.microsoft.com/office/drawing/2014/main" id="{45EBF51F-3BC9-43F5-9007-B4DDA952FABB}"/>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0" name="Freeform 286">
                    <a:extLst>
                      <a:ext uri="{FF2B5EF4-FFF2-40B4-BE49-F238E27FC236}">
                        <a16:creationId xmlns:a16="http://schemas.microsoft.com/office/drawing/2014/main" id="{4F403312-0C29-401D-A55E-2C1450CBA12F}"/>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7" name="Line 287">
                  <a:extLst>
                    <a:ext uri="{FF2B5EF4-FFF2-40B4-BE49-F238E27FC236}">
                      <a16:creationId xmlns:a16="http://schemas.microsoft.com/office/drawing/2014/main" id="{472E5C26-DCCB-4B42-9B32-80EFF9BD426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4" name="AutoShape 288">
                <a:extLst>
                  <a:ext uri="{FF2B5EF4-FFF2-40B4-BE49-F238E27FC236}">
                    <a16:creationId xmlns:a16="http://schemas.microsoft.com/office/drawing/2014/main" id="{4A4B51CA-5E23-4806-AC9E-77DE2FF1957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45" name="Line 289">
                <a:extLst>
                  <a:ext uri="{FF2B5EF4-FFF2-40B4-BE49-F238E27FC236}">
                    <a16:creationId xmlns:a16="http://schemas.microsoft.com/office/drawing/2014/main" id="{4D1253A2-EBB3-44EB-9830-51EC6231529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82" name="Bogen 181">
            <a:extLst>
              <a:ext uri="{FF2B5EF4-FFF2-40B4-BE49-F238E27FC236}">
                <a16:creationId xmlns:a16="http://schemas.microsoft.com/office/drawing/2014/main" id="{3E8CF93F-08D8-4271-8E23-D1BFE8C8240B}"/>
              </a:ext>
            </a:extLst>
          </p:cNvPr>
          <p:cNvSpPr/>
          <p:nvPr/>
        </p:nvSpPr>
        <p:spPr bwMode="auto">
          <a:xfrm rot="13005288" flipV="1">
            <a:off x="6259405" y="1354454"/>
            <a:ext cx="506727" cy="790186"/>
          </a:xfrm>
          <a:prstGeom prst="arc">
            <a:avLst>
              <a:gd name="adj1" fmla="val 16224854"/>
              <a:gd name="adj2" fmla="val 3904848"/>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83" name="Group 254">
            <a:extLst>
              <a:ext uri="{FF2B5EF4-FFF2-40B4-BE49-F238E27FC236}">
                <a16:creationId xmlns:a16="http://schemas.microsoft.com/office/drawing/2014/main" id="{FFFB87C6-35ED-4DBF-8DEB-0B5251726B13}"/>
              </a:ext>
            </a:extLst>
          </p:cNvPr>
          <p:cNvGrpSpPr>
            <a:grpSpLocks/>
          </p:cNvGrpSpPr>
          <p:nvPr/>
        </p:nvGrpSpPr>
        <p:grpSpPr bwMode="auto">
          <a:xfrm rot="13656542" flipV="1">
            <a:off x="7237152" y="3120415"/>
            <a:ext cx="769938" cy="292100"/>
            <a:chOff x="4875" y="7237"/>
            <a:chExt cx="4230" cy="1883"/>
          </a:xfrm>
        </p:grpSpPr>
        <p:sp>
          <p:nvSpPr>
            <p:cNvPr id="184" name="Arc 255">
              <a:extLst>
                <a:ext uri="{FF2B5EF4-FFF2-40B4-BE49-F238E27FC236}">
                  <a16:creationId xmlns:a16="http://schemas.microsoft.com/office/drawing/2014/main" id="{43E977B6-5797-452B-A83C-D7DCC17A7DB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AutoShape 256">
              <a:extLst>
                <a:ext uri="{FF2B5EF4-FFF2-40B4-BE49-F238E27FC236}">
                  <a16:creationId xmlns:a16="http://schemas.microsoft.com/office/drawing/2014/main" id="{BC870174-97A1-410D-9514-C4AC52193DE9}"/>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86" name="Bogen 185">
            <a:extLst>
              <a:ext uri="{FF2B5EF4-FFF2-40B4-BE49-F238E27FC236}">
                <a16:creationId xmlns:a16="http://schemas.microsoft.com/office/drawing/2014/main" id="{B1682123-99EA-4320-B6E5-044E0A5515AF}"/>
              </a:ext>
            </a:extLst>
          </p:cNvPr>
          <p:cNvSpPr/>
          <p:nvPr/>
        </p:nvSpPr>
        <p:spPr bwMode="auto">
          <a:xfrm rot="8594712" flipH="1" flipV="1">
            <a:off x="6945114" y="1675948"/>
            <a:ext cx="621266" cy="831850"/>
          </a:xfrm>
          <a:prstGeom prst="arc">
            <a:avLst>
              <a:gd name="adj1" fmla="val 20162508"/>
              <a:gd name="adj2" fmla="val 3323169"/>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87" name="Group 254">
            <a:extLst>
              <a:ext uri="{FF2B5EF4-FFF2-40B4-BE49-F238E27FC236}">
                <a16:creationId xmlns:a16="http://schemas.microsoft.com/office/drawing/2014/main" id="{790D9BA0-4D94-4EF7-9254-A73F4560C8CE}"/>
              </a:ext>
            </a:extLst>
          </p:cNvPr>
          <p:cNvGrpSpPr>
            <a:grpSpLocks/>
          </p:cNvGrpSpPr>
          <p:nvPr/>
        </p:nvGrpSpPr>
        <p:grpSpPr bwMode="auto">
          <a:xfrm rot="7943458">
            <a:off x="5798481" y="2563645"/>
            <a:ext cx="769938" cy="292100"/>
            <a:chOff x="4875" y="7237"/>
            <a:chExt cx="4230" cy="1883"/>
          </a:xfrm>
        </p:grpSpPr>
        <p:sp>
          <p:nvSpPr>
            <p:cNvPr id="188" name="Arc 255">
              <a:extLst>
                <a:ext uri="{FF2B5EF4-FFF2-40B4-BE49-F238E27FC236}">
                  <a16:creationId xmlns:a16="http://schemas.microsoft.com/office/drawing/2014/main" id="{5F7E66B1-00ED-4074-AE3C-B71C7797A90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9" name="AutoShape 256">
              <a:extLst>
                <a:ext uri="{FF2B5EF4-FFF2-40B4-BE49-F238E27FC236}">
                  <a16:creationId xmlns:a16="http://schemas.microsoft.com/office/drawing/2014/main" id="{351E8660-21C0-46C3-9AEE-1AA00FFF9FF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03" name="Group 185">
            <a:extLst>
              <a:ext uri="{FF2B5EF4-FFF2-40B4-BE49-F238E27FC236}">
                <a16:creationId xmlns:a16="http://schemas.microsoft.com/office/drawing/2014/main" id="{66E6078B-C2CE-4779-B7F5-F708BA7C289E}"/>
              </a:ext>
            </a:extLst>
          </p:cNvPr>
          <p:cNvGrpSpPr>
            <a:grpSpLocks/>
          </p:cNvGrpSpPr>
          <p:nvPr/>
        </p:nvGrpSpPr>
        <p:grpSpPr bwMode="auto">
          <a:xfrm rot="10800000">
            <a:off x="7475776" y="3352125"/>
            <a:ext cx="311150" cy="490538"/>
            <a:chOff x="2820" y="264"/>
            <a:chExt cx="420" cy="1452"/>
          </a:xfrm>
        </p:grpSpPr>
        <p:sp>
          <p:nvSpPr>
            <p:cNvPr id="204" name="Line 186">
              <a:extLst>
                <a:ext uri="{FF2B5EF4-FFF2-40B4-BE49-F238E27FC236}">
                  <a16:creationId xmlns:a16="http://schemas.microsoft.com/office/drawing/2014/main" id="{6A4D6784-4EBF-4489-9BE6-3A1D7868984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5" name="Group 187">
              <a:extLst>
                <a:ext uri="{FF2B5EF4-FFF2-40B4-BE49-F238E27FC236}">
                  <a16:creationId xmlns:a16="http://schemas.microsoft.com/office/drawing/2014/main" id="{FF4A6410-5D46-444E-A0C9-16391B141CE8}"/>
                </a:ext>
              </a:extLst>
            </p:cNvPr>
            <p:cNvGrpSpPr>
              <a:grpSpLocks/>
            </p:cNvGrpSpPr>
            <p:nvPr/>
          </p:nvGrpSpPr>
          <p:grpSpPr bwMode="auto">
            <a:xfrm>
              <a:off x="2940" y="264"/>
              <a:ext cx="300" cy="1452"/>
              <a:chOff x="2940" y="264"/>
              <a:chExt cx="300" cy="1452"/>
            </a:xfrm>
          </p:grpSpPr>
          <p:grpSp>
            <p:nvGrpSpPr>
              <p:cNvPr id="206" name="Group 188">
                <a:extLst>
                  <a:ext uri="{FF2B5EF4-FFF2-40B4-BE49-F238E27FC236}">
                    <a16:creationId xmlns:a16="http://schemas.microsoft.com/office/drawing/2014/main" id="{B44F7465-A282-401E-A99D-D6EB66C39B39}"/>
                  </a:ext>
                </a:extLst>
              </p:cNvPr>
              <p:cNvGrpSpPr>
                <a:grpSpLocks/>
              </p:cNvGrpSpPr>
              <p:nvPr/>
            </p:nvGrpSpPr>
            <p:grpSpPr bwMode="auto">
              <a:xfrm>
                <a:off x="2940" y="264"/>
                <a:ext cx="252" cy="1368"/>
                <a:chOff x="3024" y="732"/>
                <a:chExt cx="252" cy="1368"/>
              </a:xfrm>
            </p:grpSpPr>
            <p:grpSp>
              <p:nvGrpSpPr>
                <p:cNvPr id="209" name="Group 189">
                  <a:extLst>
                    <a:ext uri="{FF2B5EF4-FFF2-40B4-BE49-F238E27FC236}">
                      <a16:creationId xmlns:a16="http://schemas.microsoft.com/office/drawing/2014/main" id="{FEFFA701-9061-45BB-B8BA-1ACF7579A031}"/>
                    </a:ext>
                  </a:extLst>
                </p:cNvPr>
                <p:cNvGrpSpPr>
                  <a:grpSpLocks/>
                </p:cNvGrpSpPr>
                <p:nvPr/>
              </p:nvGrpSpPr>
              <p:grpSpPr bwMode="auto">
                <a:xfrm>
                  <a:off x="3024" y="732"/>
                  <a:ext cx="252" cy="1368"/>
                  <a:chOff x="3168" y="1008"/>
                  <a:chExt cx="484" cy="2448"/>
                </a:xfrm>
              </p:grpSpPr>
              <p:grpSp>
                <p:nvGrpSpPr>
                  <p:cNvPr id="211" name="Group 190">
                    <a:extLst>
                      <a:ext uri="{FF2B5EF4-FFF2-40B4-BE49-F238E27FC236}">
                        <a16:creationId xmlns:a16="http://schemas.microsoft.com/office/drawing/2014/main" id="{91BF49B2-EF60-4E76-840C-2223494360A6}"/>
                      </a:ext>
                    </a:extLst>
                  </p:cNvPr>
                  <p:cNvGrpSpPr>
                    <a:grpSpLocks/>
                  </p:cNvGrpSpPr>
                  <p:nvPr/>
                </p:nvGrpSpPr>
                <p:grpSpPr bwMode="auto">
                  <a:xfrm>
                    <a:off x="3168" y="1008"/>
                    <a:ext cx="484" cy="2448"/>
                    <a:chOff x="2256" y="864"/>
                    <a:chExt cx="532" cy="2448"/>
                  </a:xfrm>
                </p:grpSpPr>
                <p:sp>
                  <p:nvSpPr>
                    <p:cNvPr id="214" name="Freeform 191">
                      <a:extLst>
                        <a:ext uri="{FF2B5EF4-FFF2-40B4-BE49-F238E27FC236}">
                          <a16:creationId xmlns:a16="http://schemas.microsoft.com/office/drawing/2014/main" id="{3B052E12-70DB-43CF-85C6-B642E47E109A}"/>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5" name="Freeform 192">
                      <a:extLst>
                        <a:ext uri="{FF2B5EF4-FFF2-40B4-BE49-F238E27FC236}">
                          <a16:creationId xmlns:a16="http://schemas.microsoft.com/office/drawing/2014/main" id="{B31D8F42-8EC3-4CCA-A956-E00AB4E78E5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2" name="Freeform 193">
                    <a:extLst>
                      <a:ext uri="{FF2B5EF4-FFF2-40B4-BE49-F238E27FC236}">
                        <a16:creationId xmlns:a16="http://schemas.microsoft.com/office/drawing/2014/main" id="{03A0FF4F-9E92-4195-86CB-D834D2A1027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3" name="Freeform 194">
                    <a:extLst>
                      <a:ext uri="{FF2B5EF4-FFF2-40B4-BE49-F238E27FC236}">
                        <a16:creationId xmlns:a16="http://schemas.microsoft.com/office/drawing/2014/main" id="{7E681E27-FB2E-4C39-AAA8-6F6A3C93DA70}"/>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0" name="Line 195">
                  <a:extLst>
                    <a:ext uri="{FF2B5EF4-FFF2-40B4-BE49-F238E27FC236}">
                      <a16:creationId xmlns:a16="http://schemas.microsoft.com/office/drawing/2014/main" id="{EF2A020C-BCE6-4365-8941-2B26C621AC6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07" name="AutoShape 196">
                <a:extLst>
                  <a:ext uri="{FF2B5EF4-FFF2-40B4-BE49-F238E27FC236}">
                    <a16:creationId xmlns:a16="http://schemas.microsoft.com/office/drawing/2014/main" id="{184A81A8-5A17-419E-95D4-D754DD11E67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08" name="Line 197">
                <a:extLst>
                  <a:ext uri="{FF2B5EF4-FFF2-40B4-BE49-F238E27FC236}">
                    <a16:creationId xmlns:a16="http://schemas.microsoft.com/office/drawing/2014/main" id="{F7EB104E-AD02-4315-BD39-2EFFA6AB0C0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pic>
        <p:nvPicPr>
          <p:cNvPr id="216" name="Picture 1097" descr="messerflugflieger2">
            <a:extLst>
              <a:ext uri="{FF2B5EF4-FFF2-40B4-BE49-F238E27FC236}">
                <a16:creationId xmlns:a16="http://schemas.microsoft.com/office/drawing/2014/main" id="{F79AB099-CD1B-44D6-A688-5A33F95C4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503821" y="1530960"/>
            <a:ext cx="1203325"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7" name="Group 185">
            <a:extLst>
              <a:ext uri="{FF2B5EF4-FFF2-40B4-BE49-F238E27FC236}">
                <a16:creationId xmlns:a16="http://schemas.microsoft.com/office/drawing/2014/main" id="{D86ACCA8-4978-49BD-A5DE-F4370FE4F622}"/>
              </a:ext>
            </a:extLst>
          </p:cNvPr>
          <p:cNvGrpSpPr>
            <a:grpSpLocks/>
          </p:cNvGrpSpPr>
          <p:nvPr/>
        </p:nvGrpSpPr>
        <p:grpSpPr bwMode="auto">
          <a:xfrm rot="6956693">
            <a:off x="6930248" y="1391822"/>
            <a:ext cx="311150" cy="490538"/>
            <a:chOff x="2820" y="264"/>
            <a:chExt cx="420" cy="1452"/>
          </a:xfrm>
        </p:grpSpPr>
        <p:sp>
          <p:nvSpPr>
            <p:cNvPr id="218" name="Line 186">
              <a:extLst>
                <a:ext uri="{FF2B5EF4-FFF2-40B4-BE49-F238E27FC236}">
                  <a16:creationId xmlns:a16="http://schemas.microsoft.com/office/drawing/2014/main" id="{30438563-F9CC-4103-A7FD-D72F571F7AD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9" name="Group 187">
              <a:extLst>
                <a:ext uri="{FF2B5EF4-FFF2-40B4-BE49-F238E27FC236}">
                  <a16:creationId xmlns:a16="http://schemas.microsoft.com/office/drawing/2014/main" id="{EF679C1A-91B4-462C-A4D1-B0FB2AF3AA8E}"/>
                </a:ext>
              </a:extLst>
            </p:cNvPr>
            <p:cNvGrpSpPr>
              <a:grpSpLocks/>
            </p:cNvGrpSpPr>
            <p:nvPr/>
          </p:nvGrpSpPr>
          <p:grpSpPr bwMode="auto">
            <a:xfrm>
              <a:off x="2940" y="264"/>
              <a:ext cx="300" cy="1452"/>
              <a:chOff x="2940" y="264"/>
              <a:chExt cx="300" cy="1452"/>
            </a:xfrm>
          </p:grpSpPr>
          <p:grpSp>
            <p:nvGrpSpPr>
              <p:cNvPr id="220" name="Group 188">
                <a:extLst>
                  <a:ext uri="{FF2B5EF4-FFF2-40B4-BE49-F238E27FC236}">
                    <a16:creationId xmlns:a16="http://schemas.microsoft.com/office/drawing/2014/main" id="{EE4AC7E1-CEC6-47C6-809F-DDD9CA112B72}"/>
                  </a:ext>
                </a:extLst>
              </p:cNvPr>
              <p:cNvGrpSpPr>
                <a:grpSpLocks/>
              </p:cNvGrpSpPr>
              <p:nvPr/>
            </p:nvGrpSpPr>
            <p:grpSpPr bwMode="auto">
              <a:xfrm>
                <a:off x="2940" y="264"/>
                <a:ext cx="252" cy="1368"/>
                <a:chOff x="3024" y="732"/>
                <a:chExt cx="252" cy="1368"/>
              </a:xfrm>
            </p:grpSpPr>
            <p:grpSp>
              <p:nvGrpSpPr>
                <p:cNvPr id="223" name="Group 189">
                  <a:extLst>
                    <a:ext uri="{FF2B5EF4-FFF2-40B4-BE49-F238E27FC236}">
                      <a16:creationId xmlns:a16="http://schemas.microsoft.com/office/drawing/2014/main" id="{EBC9447A-60D3-4B18-968A-806C5B7409A8}"/>
                    </a:ext>
                  </a:extLst>
                </p:cNvPr>
                <p:cNvGrpSpPr>
                  <a:grpSpLocks/>
                </p:cNvGrpSpPr>
                <p:nvPr/>
              </p:nvGrpSpPr>
              <p:grpSpPr bwMode="auto">
                <a:xfrm>
                  <a:off x="3024" y="732"/>
                  <a:ext cx="252" cy="1368"/>
                  <a:chOff x="3168" y="1008"/>
                  <a:chExt cx="484" cy="2448"/>
                </a:xfrm>
              </p:grpSpPr>
              <p:grpSp>
                <p:nvGrpSpPr>
                  <p:cNvPr id="225" name="Group 190">
                    <a:extLst>
                      <a:ext uri="{FF2B5EF4-FFF2-40B4-BE49-F238E27FC236}">
                        <a16:creationId xmlns:a16="http://schemas.microsoft.com/office/drawing/2014/main" id="{62DEF8E5-20FD-4268-81F4-807814CB448D}"/>
                      </a:ext>
                    </a:extLst>
                  </p:cNvPr>
                  <p:cNvGrpSpPr>
                    <a:grpSpLocks/>
                  </p:cNvGrpSpPr>
                  <p:nvPr/>
                </p:nvGrpSpPr>
                <p:grpSpPr bwMode="auto">
                  <a:xfrm>
                    <a:off x="3168" y="1008"/>
                    <a:ext cx="484" cy="2448"/>
                    <a:chOff x="2256" y="864"/>
                    <a:chExt cx="532" cy="2448"/>
                  </a:xfrm>
                </p:grpSpPr>
                <p:sp>
                  <p:nvSpPr>
                    <p:cNvPr id="228" name="Freeform 191">
                      <a:extLst>
                        <a:ext uri="{FF2B5EF4-FFF2-40B4-BE49-F238E27FC236}">
                          <a16:creationId xmlns:a16="http://schemas.microsoft.com/office/drawing/2014/main" id="{FD397039-2458-482F-BBF3-F8BD16FD6F0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9" name="Freeform 192">
                      <a:extLst>
                        <a:ext uri="{FF2B5EF4-FFF2-40B4-BE49-F238E27FC236}">
                          <a16:creationId xmlns:a16="http://schemas.microsoft.com/office/drawing/2014/main" id="{05760AC0-E6C9-42DE-B5B9-A4B13BCCAFDF}"/>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6" name="Freeform 193">
                    <a:extLst>
                      <a:ext uri="{FF2B5EF4-FFF2-40B4-BE49-F238E27FC236}">
                        <a16:creationId xmlns:a16="http://schemas.microsoft.com/office/drawing/2014/main" id="{18E15249-3129-4ACF-83BF-3C01FD4693F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27" name="Freeform 194">
                    <a:extLst>
                      <a:ext uri="{FF2B5EF4-FFF2-40B4-BE49-F238E27FC236}">
                        <a16:creationId xmlns:a16="http://schemas.microsoft.com/office/drawing/2014/main" id="{CDEE061F-403A-478A-A296-8E4796ACC4E8}"/>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4" name="Line 195">
                  <a:extLst>
                    <a:ext uri="{FF2B5EF4-FFF2-40B4-BE49-F238E27FC236}">
                      <a16:creationId xmlns:a16="http://schemas.microsoft.com/office/drawing/2014/main" id="{9B264378-9452-4437-ACE7-D32B5EAC152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1" name="AutoShape 196">
                <a:extLst>
                  <a:ext uri="{FF2B5EF4-FFF2-40B4-BE49-F238E27FC236}">
                    <a16:creationId xmlns:a16="http://schemas.microsoft.com/office/drawing/2014/main" id="{B4736510-8820-4BEE-8FE1-2939D85AB76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22" name="Line 197">
                <a:extLst>
                  <a:ext uri="{FF2B5EF4-FFF2-40B4-BE49-F238E27FC236}">
                    <a16:creationId xmlns:a16="http://schemas.microsoft.com/office/drawing/2014/main" id="{D55286A3-D525-4826-8F3A-FEF8594C073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30" name="Text Box 145">
            <a:extLst>
              <a:ext uri="{FF2B5EF4-FFF2-40B4-BE49-F238E27FC236}">
                <a16:creationId xmlns:a16="http://schemas.microsoft.com/office/drawing/2014/main" id="{CEF5B89B-94AF-49F4-B233-563E5790113F}"/>
              </a:ext>
            </a:extLst>
          </p:cNvPr>
          <p:cNvSpPr txBox="1">
            <a:spLocks noChangeArrowheads="1"/>
          </p:cNvSpPr>
          <p:nvPr/>
        </p:nvSpPr>
        <p:spPr bwMode="auto">
          <a:xfrm rot="10800000" flipH="1" flipV="1">
            <a:off x="7758959" y="2857211"/>
            <a:ext cx="1367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¾ </a:t>
            </a:r>
            <a:r>
              <a:rPr lang="fr-FR" sz="1600" b="1" noProof="0" dirty="0"/>
              <a:t>tonneau</a:t>
            </a:r>
            <a:endParaRPr lang="de-DE" altLang="de-DE" sz="1600" b="1" dirty="0"/>
          </a:p>
        </p:txBody>
      </p:sp>
      <p:sp>
        <p:nvSpPr>
          <p:cNvPr id="231" name="Text Box 145">
            <a:extLst>
              <a:ext uri="{FF2B5EF4-FFF2-40B4-BE49-F238E27FC236}">
                <a16:creationId xmlns:a16="http://schemas.microsoft.com/office/drawing/2014/main" id="{DEEB6655-B3D0-453D-ABB6-1817014E9895}"/>
              </a:ext>
            </a:extLst>
          </p:cNvPr>
          <p:cNvSpPr txBox="1">
            <a:spLocks noChangeArrowheads="1"/>
          </p:cNvSpPr>
          <p:nvPr/>
        </p:nvSpPr>
        <p:spPr bwMode="auto">
          <a:xfrm rot="10800000" flipH="1" flipV="1">
            <a:off x="4667371" y="2702135"/>
            <a:ext cx="12424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r>
              <a:rPr lang="fr-FR" sz="1600" b="1" noProof="0" dirty="0"/>
              <a:t>tonneau</a:t>
            </a:r>
            <a:endParaRPr lang="de-DE" altLang="de-DE" sz="1600" b="1" dirty="0"/>
          </a:p>
        </p:txBody>
      </p:sp>
      <p:grpSp>
        <p:nvGrpSpPr>
          <p:cNvPr id="253" name="Group 456">
            <a:extLst>
              <a:ext uri="{FF2B5EF4-FFF2-40B4-BE49-F238E27FC236}">
                <a16:creationId xmlns:a16="http://schemas.microsoft.com/office/drawing/2014/main" id="{4727C0AE-5CE2-4826-ACBE-0D6215F003B6}"/>
              </a:ext>
            </a:extLst>
          </p:cNvPr>
          <p:cNvGrpSpPr>
            <a:grpSpLocks/>
          </p:cNvGrpSpPr>
          <p:nvPr/>
        </p:nvGrpSpPr>
        <p:grpSpPr bwMode="auto">
          <a:xfrm rot="5400000" flipH="1">
            <a:off x="7212661" y="2115351"/>
            <a:ext cx="765676" cy="681572"/>
            <a:chOff x="4545" y="394"/>
            <a:chExt cx="392" cy="361"/>
          </a:xfrm>
        </p:grpSpPr>
        <p:sp>
          <p:nvSpPr>
            <p:cNvPr id="254" name="AutoShape 457">
              <a:extLst>
                <a:ext uri="{FF2B5EF4-FFF2-40B4-BE49-F238E27FC236}">
                  <a16:creationId xmlns:a16="http://schemas.microsoft.com/office/drawing/2014/main" id="{9C3AE274-7D44-42A5-B198-B8F90785FC52}"/>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5" name="Freeform 458">
              <a:extLst>
                <a:ext uri="{FF2B5EF4-FFF2-40B4-BE49-F238E27FC236}">
                  <a16:creationId xmlns:a16="http://schemas.microsoft.com/office/drawing/2014/main" id="{65AE5635-04EB-42F1-B178-97BAB13523D5}"/>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256" name="Freeform 459">
              <a:extLst>
                <a:ext uri="{FF2B5EF4-FFF2-40B4-BE49-F238E27FC236}">
                  <a16:creationId xmlns:a16="http://schemas.microsoft.com/office/drawing/2014/main" id="{08EBFA30-70C0-4F88-BA17-699FF82CA2C4}"/>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257" name="Freeform 460">
              <a:extLst>
                <a:ext uri="{FF2B5EF4-FFF2-40B4-BE49-F238E27FC236}">
                  <a16:creationId xmlns:a16="http://schemas.microsoft.com/office/drawing/2014/main" id="{0F6C8770-F811-4296-BDC9-E580F29888BB}"/>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258" name="Freeform 461">
              <a:extLst>
                <a:ext uri="{FF2B5EF4-FFF2-40B4-BE49-F238E27FC236}">
                  <a16:creationId xmlns:a16="http://schemas.microsoft.com/office/drawing/2014/main" id="{16A7AA0E-F6A8-46E1-A268-98A994AE139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259" name="Freeform 462">
              <a:extLst>
                <a:ext uri="{FF2B5EF4-FFF2-40B4-BE49-F238E27FC236}">
                  <a16:creationId xmlns:a16="http://schemas.microsoft.com/office/drawing/2014/main" id="{0DA96581-BAA9-4198-A897-4F996761FCAC}"/>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260" name="Line 463">
              <a:extLst>
                <a:ext uri="{FF2B5EF4-FFF2-40B4-BE49-F238E27FC236}">
                  <a16:creationId xmlns:a16="http://schemas.microsoft.com/office/drawing/2014/main" id="{A9E82FB2-6E6A-47BE-8653-2F5D1DC4E0E9}"/>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15" name="Group 277">
            <a:extLst>
              <a:ext uri="{FF2B5EF4-FFF2-40B4-BE49-F238E27FC236}">
                <a16:creationId xmlns:a16="http://schemas.microsoft.com/office/drawing/2014/main" id="{77ED315F-763F-8810-E92F-2D835DC5675B}"/>
              </a:ext>
            </a:extLst>
          </p:cNvPr>
          <p:cNvGrpSpPr>
            <a:grpSpLocks/>
          </p:cNvGrpSpPr>
          <p:nvPr/>
        </p:nvGrpSpPr>
        <p:grpSpPr bwMode="auto">
          <a:xfrm rot="10800000" flipH="1" flipV="1">
            <a:off x="6035949" y="3216660"/>
            <a:ext cx="286370" cy="676839"/>
            <a:chOff x="2820" y="264"/>
            <a:chExt cx="420" cy="1452"/>
          </a:xfrm>
        </p:grpSpPr>
        <p:sp>
          <p:nvSpPr>
            <p:cNvPr id="16" name="Line 278">
              <a:extLst>
                <a:ext uri="{FF2B5EF4-FFF2-40B4-BE49-F238E27FC236}">
                  <a16:creationId xmlns:a16="http://schemas.microsoft.com/office/drawing/2014/main" id="{05F77E6B-17C5-701C-2AEC-73D90BAEF35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 name="Group 279">
              <a:extLst>
                <a:ext uri="{FF2B5EF4-FFF2-40B4-BE49-F238E27FC236}">
                  <a16:creationId xmlns:a16="http://schemas.microsoft.com/office/drawing/2014/main" id="{12862251-6CA4-0252-C07B-12E40D141C48}"/>
                </a:ext>
              </a:extLst>
            </p:cNvPr>
            <p:cNvGrpSpPr>
              <a:grpSpLocks/>
            </p:cNvGrpSpPr>
            <p:nvPr/>
          </p:nvGrpSpPr>
          <p:grpSpPr bwMode="auto">
            <a:xfrm>
              <a:off x="2940" y="264"/>
              <a:ext cx="300" cy="1452"/>
              <a:chOff x="2940" y="264"/>
              <a:chExt cx="300" cy="1452"/>
            </a:xfrm>
          </p:grpSpPr>
          <p:grpSp>
            <p:nvGrpSpPr>
              <p:cNvPr id="18" name="Group 280">
                <a:extLst>
                  <a:ext uri="{FF2B5EF4-FFF2-40B4-BE49-F238E27FC236}">
                    <a16:creationId xmlns:a16="http://schemas.microsoft.com/office/drawing/2014/main" id="{27BE70FB-E6B6-1D30-4F2D-6A4F8DE3009B}"/>
                  </a:ext>
                </a:extLst>
              </p:cNvPr>
              <p:cNvGrpSpPr>
                <a:grpSpLocks/>
              </p:cNvGrpSpPr>
              <p:nvPr/>
            </p:nvGrpSpPr>
            <p:grpSpPr bwMode="auto">
              <a:xfrm>
                <a:off x="2940" y="264"/>
                <a:ext cx="252" cy="1368"/>
                <a:chOff x="3024" y="732"/>
                <a:chExt cx="252" cy="1368"/>
              </a:xfrm>
            </p:grpSpPr>
            <p:grpSp>
              <p:nvGrpSpPr>
                <p:cNvPr id="21" name="Group 281">
                  <a:extLst>
                    <a:ext uri="{FF2B5EF4-FFF2-40B4-BE49-F238E27FC236}">
                      <a16:creationId xmlns:a16="http://schemas.microsoft.com/office/drawing/2014/main" id="{4B25B0C7-B01D-6A8F-719D-1D0E7F2C08AB}"/>
                    </a:ext>
                  </a:extLst>
                </p:cNvPr>
                <p:cNvGrpSpPr>
                  <a:grpSpLocks/>
                </p:cNvGrpSpPr>
                <p:nvPr/>
              </p:nvGrpSpPr>
              <p:grpSpPr bwMode="auto">
                <a:xfrm>
                  <a:off x="3024" y="732"/>
                  <a:ext cx="252" cy="1368"/>
                  <a:chOff x="3168" y="1008"/>
                  <a:chExt cx="484" cy="2448"/>
                </a:xfrm>
              </p:grpSpPr>
              <p:grpSp>
                <p:nvGrpSpPr>
                  <p:cNvPr id="23" name="Group 282">
                    <a:extLst>
                      <a:ext uri="{FF2B5EF4-FFF2-40B4-BE49-F238E27FC236}">
                        <a16:creationId xmlns:a16="http://schemas.microsoft.com/office/drawing/2014/main" id="{2D0F25AD-E9B4-CC77-B76D-79F986EE3E53}"/>
                      </a:ext>
                    </a:extLst>
                  </p:cNvPr>
                  <p:cNvGrpSpPr>
                    <a:grpSpLocks/>
                  </p:cNvGrpSpPr>
                  <p:nvPr/>
                </p:nvGrpSpPr>
                <p:grpSpPr bwMode="auto">
                  <a:xfrm>
                    <a:off x="3168" y="1008"/>
                    <a:ext cx="484" cy="2448"/>
                    <a:chOff x="2256" y="864"/>
                    <a:chExt cx="532" cy="2448"/>
                  </a:xfrm>
                </p:grpSpPr>
                <p:sp>
                  <p:nvSpPr>
                    <p:cNvPr id="26" name="Freeform 283">
                      <a:extLst>
                        <a:ext uri="{FF2B5EF4-FFF2-40B4-BE49-F238E27FC236}">
                          <a16:creationId xmlns:a16="http://schemas.microsoft.com/office/drawing/2014/main" id="{B3040876-FC1F-BEC9-3DFB-C2F5EE0A9683}"/>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 name="Freeform 284">
                      <a:extLst>
                        <a:ext uri="{FF2B5EF4-FFF2-40B4-BE49-F238E27FC236}">
                          <a16:creationId xmlns:a16="http://schemas.microsoft.com/office/drawing/2014/main" id="{F7448C3A-35EB-8B75-7FA3-4A6AB671FB2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 name="Freeform 285">
                    <a:extLst>
                      <a:ext uri="{FF2B5EF4-FFF2-40B4-BE49-F238E27FC236}">
                        <a16:creationId xmlns:a16="http://schemas.microsoft.com/office/drawing/2014/main" id="{47EE4DD9-57EE-91AD-288A-22D23F0E0B3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 name="Freeform 286">
                    <a:extLst>
                      <a:ext uri="{FF2B5EF4-FFF2-40B4-BE49-F238E27FC236}">
                        <a16:creationId xmlns:a16="http://schemas.microsoft.com/office/drawing/2014/main" id="{37F51BAF-E653-280D-314F-C478BD10DC8C}"/>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 name="Line 287">
                  <a:extLst>
                    <a:ext uri="{FF2B5EF4-FFF2-40B4-BE49-F238E27FC236}">
                      <a16:creationId xmlns:a16="http://schemas.microsoft.com/office/drawing/2014/main" id="{85C33DE1-1A52-59B9-62EB-78C5CF4345EC}"/>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 name="AutoShape 288">
                <a:extLst>
                  <a:ext uri="{FF2B5EF4-FFF2-40B4-BE49-F238E27FC236}">
                    <a16:creationId xmlns:a16="http://schemas.microsoft.com/office/drawing/2014/main" id="{6E8B87C6-E414-F7CB-E711-5EB231238D2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0" name="Line 289">
                <a:extLst>
                  <a:ext uri="{FF2B5EF4-FFF2-40B4-BE49-F238E27FC236}">
                    <a16:creationId xmlns:a16="http://schemas.microsoft.com/office/drawing/2014/main" id="{98DD35AA-301E-3CD1-4A69-7DB22B85738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Tree>
    <p:extLst>
      <p:ext uri="{BB962C8B-B14F-4D97-AF65-F5344CB8AC3E}">
        <p14:creationId xmlns:p14="http://schemas.microsoft.com/office/powerpoint/2010/main" val="259210551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linds(horizontal)">
                                      <p:cBhvr>
                                        <p:cTn id="7" dur="1000"/>
                                        <p:tgtEl>
                                          <p:spTgt spid="23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31"/>
                                        </p:tgtEl>
                                        <p:attrNameLst>
                                          <p:attrName>style.visibility</p:attrName>
                                        </p:attrNameLst>
                                      </p:cBhvr>
                                      <p:to>
                                        <p:strVal val="visible"/>
                                      </p:to>
                                    </p:set>
                                    <p:animEffect transition="in" filter="blinds(horizontal)">
                                      <p:cBhvr>
                                        <p:cTn id="11"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8">
            <a:extLst>
              <a:ext uri="{FF2B5EF4-FFF2-40B4-BE49-F238E27FC236}">
                <a16:creationId xmlns:a16="http://schemas.microsoft.com/office/drawing/2014/main" id="{78D14B85-3D8D-4B6D-B865-8B487EC567FE}"/>
              </a:ext>
            </a:extLst>
          </p:cNvPr>
          <p:cNvSpPr txBox="1">
            <a:spLocks noChangeArrowheads="1"/>
          </p:cNvSpPr>
          <p:nvPr/>
        </p:nvSpPr>
        <p:spPr bwMode="auto">
          <a:xfrm>
            <a:off x="1586772" y="-37016"/>
            <a:ext cx="7314342" cy="131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P-27.10 </a:t>
            </a:r>
            <a:r>
              <a:rPr lang="fr-FR" sz="2000" b="1" dirty="0"/>
              <a:t>Chapeau haut de forme avec deux quarts de 	  	  tonneau, demi-tonneau. </a:t>
            </a:r>
            <a:br>
              <a:rPr lang="fr-FR" sz="2000" b="1" dirty="0"/>
            </a:br>
            <a:r>
              <a:rPr lang="fr-FR" sz="2000" b="1" dirty="0"/>
              <a:t>	  Option : Chapeau haut de forme avec ¾ de 	 	  	  tonneau, ¼ de tonneau.</a:t>
            </a:r>
            <a:endParaRPr lang="de-DE" sz="2000" dirty="0"/>
          </a:p>
        </p:txBody>
      </p:sp>
      <p:sp>
        <p:nvSpPr>
          <p:cNvPr id="28676" name="Text Box 340">
            <a:extLst>
              <a:ext uri="{FF2B5EF4-FFF2-40B4-BE49-F238E27FC236}">
                <a16:creationId xmlns:a16="http://schemas.microsoft.com/office/drawing/2014/main" id="{B55F45E7-1CC7-4194-8ED4-BCD50602BFB3}"/>
              </a:ext>
            </a:extLst>
          </p:cNvPr>
          <p:cNvSpPr txBox="1">
            <a:spLocks noChangeArrowheads="1"/>
          </p:cNvSpPr>
          <p:nvPr/>
        </p:nvSpPr>
        <p:spPr bwMode="auto">
          <a:xfrm>
            <a:off x="8013700" y="6515100"/>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P-27.10.04</a:t>
            </a:r>
            <a:endParaRPr lang="de-DE" altLang="de-DE" dirty="0"/>
          </a:p>
        </p:txBody>
      </p:sp>
      <p:sp>
        <p:nvSpPr>
          <p:cNvPr id="90" name="Text Box 120">
            <a:extLst>
              <a:ext uri="{FF2B5EF4-FFF2-40B4-BE49-F238E27FC236}">
                <a16:creationId xmlns:a16="http://schemas.microsoft.com/office/drawing/2014/main" id="{44627C45-CF26-4D10-8056-B56B1444422F}"/>
              </a:ext>
            </a:extLst>
          </p:cNvPr>
          <p:cNvSpPr txBox="1">
            <a:spLocks noChangeArrowheads="1"/>
          </p:cNvSpPr>
          <p:nvPr/>
        </p:nvSpPr>
        <p:spPr bwMode="auto">
          <a:xfrm flipH="1">
            <a:off x="484094" y="1004047"/>
            <a:ext cx="1780716" cy="400110"/>
          </a:xfrm>
          <a:prstGeom prst="rect">
            <a:avLst/>
          </a:prstGeom>
          <a:solidFill>
            <a:srgbClr val="00FFCC"/>
          </a:solidFill>
          <a:ln w="38100">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solidFill>
                  <a:srgbClr val="FF33CC"/>
                </a:solidFill>
              </a:rPr>
              <a:t>Option</a:t>
            </a:r>
          </a:p>
        </p:txBody>
      </p:sp>
      <p:sp>
        <p:nvSpPr>
          <p:cNvPr id="91" name="Line 258">
            <a:extLst>
              <a:ext uri="{FF2B5EF4-FFF2-40B4-BE49-F238E27FC236}">
                <a16:creationId xmlns:a16="http://schemas.microsoft.com/office/drawing/2014/main" id="{2634EFD4-F4C4-4785-BA93-5D18B2CC1009}"/>
              </a:ext>
            </a:extLst>
          </p:cNvPr>
          <p:cNvSpPr>
            <a:spLocks noChangeShapeType="1"/>
          </p:cNvSpPr>
          <p:nvPr/>
        </p:nvSpPr>
        <p:spPr bwMode="auto">
          <a:xfrm flipV="1">
            <a:off x="6183450" y="1889991"/>
            <a:ext cx="13910" cy="1978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 name="Arc 259">
            <a:extLst>
              <a:ext uri="{FF2B5EF4-FFF2-40B4-BE49-F238E27FC236}">
                <a16:creationId xmlns:a16="http://schemas.microsoft.com/office/drawing/2014/main" id="{56020C53-F3C5-4548-89FA-601B6B2C2C3B}"/>
              </a:ext>
            </a:extLst>
          </p:cNvPr>
          <p:cNvSpPr>
            <a:spLocks/>
          </p:cNvSpPr>
          <p:nvPr/>
        </p:nvSpPr>
        <p:spPr bwMode="auto">
          <a:xfrm rot="5068806">
            <a:off x="5765910" y="3878978"/>
            <a:ext cx="449263" cy="4397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3" name="Arc 260">
            <a:extLst>
              <a:ext uri="{FF2B5EF4-FFF2-40B4-BE49-F238E27FC236}">
                <a16:creationId xmlns:a16="http://schemas.microsoft.com/office/drawing/2014/main" id="{36FC8681-17B5-478A-94CD-59238062D2AB}"/>
              </a:ext>
            </a:extLst>
          </p:cNvPr>
          <p:cNvSpPr>
            <a:spLocks/>
          </p:cNvSpPr>
          <p:nvPr/>
        </p:nvSpPr>
        <p:spPr bwMode="auto">
          <a:xfrm rot="21392220" flipV="1">
            <a:off x="7191374" y="4037358"/>
            <a:ext cx="450850" cy="4397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4" name="Line 261">
            <a:extLst>
              <a:ext uri="{FF2B5EF4-FFF2-40B4-BE49-F238E27FC236}">
                <a16:creationId xmlns:a16="http://schemas.microsoft.com/office/drawing/2014/main" id="{F5882422-5EE7-4857-A8CE-DADE3545B1BE}"/>
              </a:ext>
            </a:extLst>
          </p:cNvPr>
          <p:cNvSpPr>
            <a:spLocks noChangeShapeType="1"/>
          </p:cNvSpPr>
          <p:nvPr/>
        </p:nvSpPr>
        <p:spPr bwMode="auto">
          <a:xfrm flipH="1" flipV="1">
            <a:off x="6231770" y="4486462"/>
            <a:ext cx="1012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95" name="Gerader Verbinder 3">
            <a:extLst>
              <a:ext uri="{FF2B5EF4-FFF2-40B4-BE49-F238E27FC236}">
                <a16:creationId xmlns:a16="http://schemas.microsoft.com/office/drawing/2014/main" id="{CA2C6028-1A63-4BF5-AB94-7AD39DA412D3}"/>
              </a:ext>
            </a:extLst>
          </p:cNvPr>
          <p:cNvCxnSpPr>
            <a:cxnSpLocks/>
          </p:cNvCxnSpPr>
          <p:nvPr/>
        </p:nvCxnSpPr>
        <p:spPr bwMode="auto">
          <a:xfrm flipH="1" flipV="1">
            <a:off x="6738183" y="1423799"/>
            <a:ext cx="678617" cy="38595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r Verbinder 8">
            <a:extLst>
              <a:ext uri="{FF2B5EF4-FFF2-40B4-BE49-F238E27FC236}">
                <a16:creationId xmlns:a16="http://schemas.microsoft.com/office/drawing/2014/main" id="{CA931B99-AFE0-4EEB-A29B-550B185EF966}"/>
              </a:ext>
            </a:extLst>
          </p:cNvPr>
          <p:cNvCxnSpPr>
            <a:cxnSpLocks/>
          </p:cNvCxnSpPr>
          <p:nvPr/>
        </p:nvCxnSpPr>
        <p:spPr bwMode="auto">
          <a:xfrm>
            <a:off x="7615165" y="2195790"/>
            <a:ext cx="13910" cy="185936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r Verbinder 13">
            <a:extLst>
              <a:ext uri="{FF2B5EF4-FFF2-40B4-BE49-F238E27FC236}">
                <a16:creationId xmlns:a16="http://schemas.microsoft.com/office/drawing/2014/main" id="{4A4126C3-7639-469A-BB9A-F3839CFDD91D}"/>
              </a:ext>
            </a:extLst>
          </p:cNvPr>
          <p:cNvCxnSpPr>
            <a:cxnSpLocks noChangeShapeType="1"/>
          </p:cNvCxnSpPr>
          <p:nvPr/>
        </p:nvCxnSpPr>
        <p:spPr bwMode="auto">
          <a:xfrm flipH="1" flipV="1">
            <a:off x="4988577" y="4343587"/>
            <a:ext cx="841375"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5" name="Group 185">
            <a:extLst>
              <a:ext uri="{FF2B5EF4-FFF2-40B4-BE49-F238E27FC236}">
                <a16:creationId xmlns:a16="http://schemas.microsoft.com/office/drawing/2014/main" id="{49D9DE6D-8E96-4BA2-93D9-018A7D03121C}"/>
              </a:ext>
            </a:extLst>
          </p:cNvPr>
          <p:cNvGrpSpPr>
            <a:grpSpLocks/>
          </p:cNvGrpSpPr>
          <p:nvPr/>
        </p:nvGrpSpPr>
        <p:grpSpPr bwMode="auto">
          <a:xfrm rot="16200000">
            <a:off x="6002476" y="4265424"/>
            <a:ext cx="311150" cy="490538"/>
            <a:chOff x="2820" y="264"/>
            <a:chExt cx="420" cy="1452"/>
          </a:xfrm>
        </p:grpSpPr>
        <p:sp>
          <p:nvSpPr>
            <p:cNvPr id="116" name="Line 186">
              <a:extLst>
                <a:ext uri="{FF2B5EF4-FFF2-40B4-BE49-F238E27FC236}">
                  <a16:creationId xmlns:a16="http://schemas.microsoft.com/office/drawing/2014/main" id="{DF8612C5-8D58-474A-8F53-B4B17DAC240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7" name="Group 187">
              <a:extLst>
                <a:ext uri="{FF2B5EF4-FFF2-40B4-BE49-F238E27FC236}">
                  <a16:creationId xmlns:a16="http://schemas.microsoft.com/office/drawing/2014/main" id="{A56092B9-8CE3-4EAC-B133-1A99B8BCB727}"/>
                </a:ext>
              </a:extLst>
            </p:cNvPr>
            <p:cNvGrpSpPr>
              <a:grpSpLocks/>
            </p:cNvGrpSpPr>
            <p:nvPr/>
          </p:nvGrpSpPr>
          <p:grpSpPr bwMode="auto">
            <a:xfrm>
              <a:off x="2940" y="264"/>
              <a:ext cx="300" cy="1452"/>
              <a:chOff x="2940" y="264"/>
              <a:chExt cx="300" cy="1452"/>
            </a:xfrm>
          </p:grpSpPr>
          <p:grpSp>
            <p:nvGrpSpPr>
              <p:cNvPr id="118" name="Group 188">
                <a:extLst>
                  <a:ext uri="{FF2B5EF4-FFF2-40B4-BE49-F238E27FC236}">
                    <a16:creationId xmlns:a16="http://schemas.microsoft.com/office/drawing/2014/main" id="{02AAA47C-C5AE-4FFD-9B05-AAE8BE4C9859}"/>
                  </a:ext>
                </a:extLst>
              </p:cNvPr>
              <p:cNvGrpSpPr>
                <a:grpSpLocks/>
              </p:cNvGrpSpPr>
              <p:nvPr/>
            </p:nvGrpSpPr>
            <p:grpSpPr bwMode="auto">
              <a:xfrm>
                <a:off x="2940" y="264"/>
                <a:ext cx="252" cy="1368"/>
                <a:chOff x="3024" y="732"/>
                <a:chExt cx="252" cy="1368"/>
              </a:xfrm>
            </p:grpSpPr>
            <p:grpSp>
              <p:nvGrpSpPr>
                <p:cNvPr id="121" name="Group 189">
                  <a:extLst>
                    <a:ext uri="{FF2B5EF4-FFF2-40B4-BE49-F238E27FC236}">
                      <a16:creationId xmlns:a16="http://schemas.microsoft.com/office/drawing/2014/main" id="{8BA2C7B4-79BA-43A7-A12F-62A592B6E588}"/>
                    </a:ext>
                  </a:extLst>
                </p:cNvPr>
                <p:cNvGrpSpPr>
                  <a:grpSpLocks/>
                </p:cNvGrpSpPr>
                <p:nvPr/>
              </p:nvGrpSpPr>
              <p:grpSpPr bwMode="auto">
                <a:xfrm>
                  <a:off x="3024" y="732"/>
                  <a:ext cx="252" cy="1368"/>
                  <a:chOff x="3168" y="1008"/>
                  <a:chExt cx="484" cy="2448"/>
                </a:xfrm>
              </p:grpSpPr>
              <p:grpSp>
                <p:nvGrpSpPr>
                  <p:cNvPr id="123" name="Group 190">
                    <a:extLst>
                      <a:ext uri="{FF2B5EF4-FFF2-40B4-BE49-F238E27FC236}">
                        <a16:creationId xmlns:a16="http://schemas.microsoft.com/office/drawing/2014/main" id="{CE6B8FAB-8F93-4422-A75C-0A12D7E989DF}"/>
                      </a:ext>
                    </a:extLst>
                  </p:cNvPr>
                  <p:cNvGrpSpPr>
                    <a:grpSpLocks/>
                  </p:cNvGrpSpPr>
                  <p:nvPr/>
                </p:nvGrpSpPr>
                <p:grpSpPr bwMode="auto">
                  <a:xfrm>
                    <a:off x="3168" y="1008"/>
                    <a:ext cx="484" cy="2448"/>
                    <a:chOff x="2256" y="864"/>
                    <a:chExt cx="532" cy="2448"/>
                  </a:xfrm>
                </p:grpSpPr>
                <p:sp>
                  <p:nvSpPr>
                    <p:cNvPr id="126" name="Freeform 191">
                      <a:extLst>
                        <a:ext uri="{FF2B5EF4-FFF2-40B4-BE49-F238E27FC236}">
                          <a16:creationId xmlns:a16="http://schemas.microsoft.com/office/drawing/2014/main" id="{39B00BF8-3B5C-4BDC-AE42-EAAD8BBC76C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7" name="Freeform 192">
                      <a:extLst>
                        <a:ext uri="{FF2B5EF4-FFF2-40B4-BE49-F238E27FC236}">
                          <a16:creationId xmlns:a16="http://schemas.microsoft.com/office/drawing/2014/main" id="{2FC5AC71-0004-4E58-80C9-41A55CA3A683}"/>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4" name="Freeform 193">
                    <a:extLst>
                      <a:ext uri="{FF2B5EF4-FFF2-40B4-BE49-F238E27FC236}">
                        <a16:creationId xmlns:a16="http://schemas.microsoft.com/office/drawing/2014/main" id="{C6D2E998-E0CE-4A5D-895F-C695AE53EAA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5" name="Freeform 194">
                    <a:extLst>
                      <a:ext uri="{FF2B5EF4-FFF2-40B4-BE49-F238E27FC236}">
                        <a16:creationId xmlns:a16="http://schemas.microsoft.com/office/drawing/2014/main" id="{14937EEA-8FE5-4893-B2E9-086F38222806}"/>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2" name="Line 195">
                  <a:extLst>
                    <a:ext uri="{FF2B5EF4-FFF2-40B4-BE49-F238E27FC236}">
                      <a16:creationId xmlns:a16="http://schemas.microsoft.com/office/drawing/2014/main" id="{23E1E41B-2ABF-4978-8A5E-8F759E51E16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9" name="AutoShape 196">
                <a:extLst>
                  <a:ext uri="{FF2B5EF4-FFF2-40B4-BE49-F238E27FC236}">
                    <a16:creationId xmlns:a16="http://schemas.microsoft.com/office/drawing/2014/main" id="{7229120E-F926-484D-A89F-40837CE53BC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0" name="Line 197">
                <a:extLst>
                  <a:ext uri="{FF2B5EF4-FFF2-40B4-BE49-F238E27FC236}">
                    <a16:creationId xmlns:a16="http://schemas.microsoft.com/office/drawing/2014/main" id="{2BC9EC49-A990-4F0F-9DE6-0C584CFDF03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38" name="AutoShape 199">
            <a:extLst>
              <a:ext uri="{FF2B5EF4-FFF2-40B4-BE49-F238E27FC236}">
                <a16:creationId xmlns:a16="http://schemas.microsoft.com/office/drawing/2014/main" id="{5674F158-97D2-4C09-B76A-0A005A76F9DB}"/>
              </a:ext>
            </a:extLst>
          </p:cNvPr>
          <p:cNvSpPr>
            <a:spLocks noChangeArrowheads="1"/>
          </p:cNvSpPr>
          <p:nvPr/>
        </p:nvSpPr>
        <p:spPr bwMode="auto">
          <a:xfrm flipH="1" flipV="1">
            <a:off x="4218267" y="4257226"/>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9" name="AutoShape 226">
            <a:extLst>
              <a:ext uri="{FF2B5EF4-FFF2-40B4-BE49-F238E27FC236}">
                <a16:creationId xmlns:a16="http://schemas.microsoft.com/office/drawing/2014/main" id="{D2C67002-CBD9-407A-A337-CB6CBAFC06B1}"/>
              </a:ext>
            </a:extLst>
          </p:cNvPr>
          <p:cNvSpPr>
            <a:spLocks noChangeArrowheads="1"/>
          </p:cNvSpPr>
          <p:nvPr/>
        </p:nvSpPr>
        <p:spPr bwMode="auto">
          <a:xfrm rot="10800000" flipH="1" flipV="1">
            <a:off x="6478715" y="4402324"/>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40" name="Group 277">
            <a:extLst>
              <a:ext uri="{FF2B5EF4-FFF2-40B4-BE49-F238E27FC236}">
                <a16:creationId xmlns:a16="http://schemas.microsoft.com/office/drawing/2014/main" id="{DCAC2802-FCBD-4130-B6BC-D8C8CF5EB96C}"/>
              </a:ext>
            </a:extLst>
          </p:cNvPr>
          <p:cNvGrpSpPr>
            <a:grpSpLocks/>
          </p:cNvGrpSpPr>
          <p:nvPr/>
        </p:nvGrpSpPr>
        <p:grpSpPr bwMode="auto">
          <a:xfrm rot="16200000" flipH="1" flipV="1">
            <a:off x="4816549" y="4101546"/>
            <a:ext cx="311150" cy="490537"/>
            <a:chOff x="2820" y="264"/>
            <a:chExt cx="420" cy="1452"/>
          </a:xfrm>
        </p:grpSpPr>
        <p:sp>
          <p:nvSpPr>
            <p:cNvPr id="141" name="Line 278">
              <a:extLst>
                <a:ext uri="{FF2B5EF4-FFF2-40B4-BE49-F238E27FC236}">
                  <a16:creationId xmlns:a16="http://schemas.microsoft.com/office/drawing/2014/main" id="{C7257916-7A1E-46F1-AE6B-B40BDF64A56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42" name="Group 279">
              <a:extLst>
                <a:ext uri="{FF2B5EF4-FFF2-40B4-BE49-F238E27FC236}">
                  <a16:creationId xmlns:a16="http://schemas.microsoft.com/office/drawing/2014/main" id="{811FD76B-81D0-49C9-9DB1-E49FFAB8E66E}"/>
                </a:ext>
              </a:extLst>
            </p:cNvPr>
            <p:cNvGrpSpPr>
              <a:grpSpLocks/>
            </p:cNvGrpSpPr>
            <p:nvPr/>
          </p:nvGrpSpPr>
          <p:grpSpPr bwMode="auto">
            <a:xfrm>
              <a:off x="2940" y="264"/>
              <a:ext cx="300" cy="1452"/>
              <a:chOff x="2940" y="264"/>
              <a:chExt cx="300" cy="1452"/>
            </a:xfrm>
          </p:grpSpPr>
          <p:grpSp>
            <p:nvGrpSpPr>
              <p:cNvPr id="143" name="Group 280">
                <a:extLst>
                  <a:ext uri="{FF2B5EF4-FFF2-40B4-BE49-F238E27FC236}">
                    <a16:creationId xmlns:a16="http://schemas.microsoft.com/office/drawing/2014/main" id="{363D3569-8CF9-4D56-BA42-3EBFEF93ADE5}"/>
                  </a:ext>
                </a:extLst>
              </p:cNvPr>
              <p:cNvGrpSpPr>
                <a:grpSpLocks/>
              </p:cNvGrpSpPr>
              <p:nvPr/>
            </p:nvGrpSpPr>
            <p:grpSpPr bwMode="auto">
              <a:xfrm>
                <a:off x="2940" y="264"/>
                <a:ext cx="252" cy="1368"/>
                <a:chOff x="3024" y="732"/>
                <a:chExt cx="252" cy="1368"/>
              </a:xfrm>
            </p:grpSpPr>
            <p:grpSp>
              <p:nvGrpSpPr>
                <p:cNvPr id="146" name="Group 281">
                  <a:extLst>
                    <a:ext uri="{FF2B5EF4-FFF2-40B4-BE49-F238E27FC236}">
                      <a16:creationId xmlns:a16="http://schemas.microsoft.com/office/drawing/2014/main" id="{466741F6-0D3B-4556-855A-3BE3786A0B0B}"/>
                    </a:ext>
                  </a:extLst>
                </p:cNvPr>
                <p:cNvGrpSpPr>
                  <a:grpSpLocks/>
                </p:cNvGrpSpPr>
                <p:nvPr/>
              </p:nvGrpSpPr>
              <p:grpSpPr bwMode="auto">
                <a:xfrm>
                  <a:off x="3024" y="732"/>
                  <a:ext cx="252" cy="1368"/>
                  <a:chOff x="3168" y="1008"/>
                  <a:chExt cx="484" cy="2448"/>
                </a:xfrm>
              </p:grpSpPr>
              <p:grpSp>
                <p:nvGrpSpPr>
                  <p:cNvPr id="148" name="Group 282">
                    <a:extLst>
                      <a:ext uri="{FF2B5EF4-FFF2-40B4-BE49-F238E27FC236}">
                        <a16:creationId xmlns:a16="http://schemas.microsoft.com/office/drawing/2014/main" id="{9CB505A6-FFC1-4F7B-BA83-E9D753A87952}"/>
                      </a:ext>
                    </a:extLst>
                  </p:cNvPr>
                  <p:cNvGrpSpPr>
                    <a:grpSpLocks/>
                  </p:cNvGrpSpPr>
                  <p:nvPr/>
                </p:nvGrpSpPr>
                <p:grpSpPr bwMode="auto">
                  <a:xfrm>
                    <a:off x="3168" y="1008"/>
                    <a:ext cx="484" cy="2448"/>
                    <a:chOff x="2256" y="864"/>
                    <a:chExt cx="532" cy="2448"/>
                  </a:xfrm>
                </p:grpSpPr>
                <p:sp>
                  <p:nvSpPr>
                    <p:cNvPr id="179" name="Freeform 283">
                      <a:extLst>
                        <a:ext uri="{FF2B5EF4-FFF2-40B4-BE49-F238E27FC236}">
                          <a16:creationId xmlns:a16="http://schemas.microsoft.com/office/drawing/2014/main" id="{71FAB3BF-E3B4-48A8-A684-6B033F3348D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0" name="Freeform 284">
                      <a:extLst>
                        <a:ext uri="{FF2B5EF4-FFF2-40B4-BE49-F238E27FC236}">
                          <a16:creationId xmlns:a16="http://schemas.microsoft.com/office/drawing/2014/main" id="{F562BAD3-EB0D-4D19-96E8-3A9DAD4EB6A0}"/>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9" name="Freeform 285">
                    <a:extLst>
                      <a:ext uri="{FF2B5EF4-FFF2-40B4-BE49-F238E27FC236}">
                        <a16:creationId xmlns:a16="http://schemas.microsoft.com/office/drawing/2014/main" id="{45EBF51F-3BC9-43F5-9007-B4DDA952FABB}"/>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0" name="Freeform 286">
                    <a:extLst>
                      <a:ext uri="{FF2B5EF4-FFF2-40B4-BE49-F238E27FC236}">
                        <a16:creationId xmlns:a16="http://schemas.microsoft.com/office/drawing/2014/main" id="{4F403312-0C29-401D-A55E-2C1450CBA12F}"/>
                      </a:ext>
                    </a:extLst>
                  </p:cNvPr>
                  <p:cNvSpPr>
                    <a:spLocks/>
                  </p:cNvSpPr>
                  <p:nvPr/>
                </p:nvSpPr>
                <p:spPr bwMode="auto">
                  <a:xfrm rot="16173530" flipH="1">
                    <a:off x="3167" y="1271"/>
                    <a:ext cx="289" cy="47"/>
                  </a:xfrm>
                  <a:custGeom>
                    <a:avLst/>
                    <a:gdLst>
                      <a:gd name="T0" fmla="*/ 0 w 293"/>
                      <a:gd name="T1" fmla="*/ 1940903 h 33"/>
                      <a:gd name="T2" fmla="*/ 0 w 293"/>
                      <a:gd name="T3" fmla="*/ 1888040 h 33"/>
                      <a:gd name="T4" fmla="*/ 72 w 293"/>
                      <a:gd name="T5" fmla="*/ 535643 h 33"/>
                      <a:gd name="T6" fmla="*/ 89 w 293"/>
                      <a:gd name="T7" fmla="*/ 264063 h 33"/>
                      <a:gd name="T8" fmla="*/ 101 w 293"/>
                      <a:gd name="T9" fmla="*/ 264063 h 33"/>
                      <a:gd name="T10" fmla="*/ 113 w 293"/>
                      <a:gd name="T11" fmla="*/ 0 h 33"/>
                      <a:gd name="T12" fmla="*/ 125 w 293"/>
                      <a:gd name="T13" fmla="*/ 0 h 33"/>
                      <a:gd name="T14" fmla="*/ 141 w 293"/>
                      <a:gd name="T15" fmla="*/ 264063 h 33"/>
                      <a:gd name="T16" fmla="*/ 154 w 293"/>
                      <a:gd name="T17" fmla="*/ 376090 h 33"/>
                      <a:gd name="T18" fmla="*/ 165 w 293"/>
                      <a:gd name="T19" fmla="*/ 535643 h 33"/>
                      <a:gd name="T20" fmla="*/ 171 w 293"/>
                      <a:gd name="T21" fmla="*/ 796077 h 33"/>
                      <a:gd name="T22" fmla="*/ 177 w 293"/>
                      <a:gd name="T23" fmla="*/ 1086533 h 33"/>
                      <a:gd name="T24" fmla="*/ 181 w 293"/>
                      <a:gd name="T25" fmla="*/ 1362762 h 33"/>
                      <a:gd name="T26" fmla="*/ 183 w 293"/>
                      <a:gd name="T27" fmla="*/ 1614816 h 33"/>
                      <a:gd name="T28" fmla="*/ 184 w 293"/>
                      <a:gd name="T29" fmla="*/ 1940903 h 33"/>
                      <a:gd name="T30" fmla="*/ 183 w 293"/>
                      <a:gd name="T31" fmla="*/ 2203995 h 33"/>
                      <a:gd name="T32" fmla="*/ 181 w 293"/>
                      <a:gd name="T33" fmla="*/ 2553162 h 33"/>
                      <a:gd name="T34" fmla="*/ 177 w 293"/>
                      <a:gd name="T35" fmla="*/ 2764316 h 33"/>
                      <a:gd name="T36" fmla="*/ 171 w 293"/>
                      <a:gd name="T37" fmla="*/ 3139023 h 33"/>
                      <a:gd name="T38" fmla="*/ 165 w 293"/>
                      <a:gd name="T39" fmla="*/ 3342270 h 33"/>
                      <a:gd name="T40" fmla="*/ 154 w 293"/>
                      <a:gd name="T41" fmla="*/ 3534681 h 33"/>
                      <a:gd name="T42" fmla="*/ 141 w 293"/>
                      <a:gd name="T43" fmla="*/ 3808607 h 33"/>
                      <a:gd name="T44" fmla="*/ 125 w 293"/>
                      <a:gd name="T45" fmla="*/ 3829826 h 33"/>
                      <a:gd name="T46" fmla="*/ 114 w 293"/>
                      <a:gd name="T47" fmla="*/ 3829826 h 33"/>
                      <a:gd name="T48" fmla="*/ 101 w 293"/>
                      <a:gd name="T49" fmla="*/ 3829826 h 33"/>
                      <a:gd name="T50" fmla="*/ 89 w 293"/>
                      <a:gd name="T51" fmla="*/ 3808607 h 33"/>
                      <a:gd name="T52" fmla="*/ 72 w 293"/>
                      <a:gd name="T53" fmla="*/ 3342270 h 33"/>
                      <a:gd name="T54" fmla="*/ 0 w 293"/>
                      <a:gd name="T55" fmla="*/ 1940903 h 33"/>
                      <a:gd name="T56" fmla="*/ 0 w 293"/>
                      <a:gd name="T57" fmla="*/ 194090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7" name="Line 287">
                  <a:extLst>
                    <a:ext uri="{FF2B5EF4-FFF2-40B4-BE49-F238E27FC236}">
                      <a16:creationId xmlns:a16="http://schemas.microsoft.com/office/drawing/2014/main" id="{472E5C26-DCCB-4B42-9B32-80EFF9BD426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4" name="AutoShape 288">
                <a:extLst>
                  <a:ext uri="{FF2B5EF4-FFF2-40B4-BE49-F238E27FC236}">
                    <a16:creationId xmlns:a16="http://schemas.microsoft.com/office/drawing/2014/main" id="{4A4B51CA-5E23-4806-AC9E-77DE2FF1957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45" name="Line 289">
                <a:extLst>
                  <a:ext uri="{FF2B5EF4-FFF2-40B4-BE49-F238E27FC236}">
                    <a16:creationId xmlns:a16="http://schemas.microsoft.com/office/drawing/2014/main" id="{4D1253A2-EBB3-44EB-9830-51EC6231529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82" name="Bogen 181">
            <a:extLst>
              <a:ext uri="{FF2B5EF4-FFF2-40B4-BE49-F238E27FC236}">
                <a16:creationId xmlns:a16="http://schemas.microsoft.com/office/drawing/2014/main" id="{3E8CF93F-08D8-4271-8E23-D1BFE8C8240B}"/>
              </a:ext>
            </a:extLst>
          </p:cNvPr>
          <p:cNvSpPr/>
          <p:nvPr/>
        </p:nvSpPr>
        <p:spPr bwMode="auto">
          <a:xfrm rot="13005288" flipV="1">
            <a:off x="6259405" y="1354454"/>
            <a:ext cx="506727" cy="790186"/>
          </a:xfrm>
          <a:prstGeom prst="arc">
            <a:avLst>
              <a:gd name="adj1" fmla="val 16224854"/>
              <a:gd name="adj2" fmla="val 3904848"/>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83" name="Group 254">
            <a:extLst>
              <a:ext uri="{FF2B5EF4-FFF2-40B4-BE49-F238E27FC236}">
                <a16:creationId xmlns:a16="http://schemas.microsoft.com/office/drawing/2014/main" id="{FFFB87C6-35ED-4DBF-8DEB-0B5251726B13}"/>
              </a:ext>
            </a:extLst>
          </p:cNvPr>
          <p:cNvGrpSpPr>
            <a:grpSpLocks/>
          </p:cNvGrpSpPr>
          <p:nvPr/>
        </p:nvGrpSpPr>
        <p:grpSpPr bwMode="auto">
          <a:xfrm rot="13656542" flipV="1">
            <a:off x="7237152" y="3120415"/>
            <a:ext cx="769938" cy="292100"/>
            <a:chOff x="4875" y="7237"/>
            <a:chExt cx="4230" cy="1883"/>
          </a:xfrm>
        </p:grpSpPr>
        <p:sp>
          <p:nvSpPr>
            <p:cNvPr id="184" name="Arc 255">
              <a:extLst>
                <a:ext uri="{FF2B5EF4-FFF2-40B4-BE49-F238E27FC236}">
                  <a16:creationId xmlns:a16="http://schemas.microsoft.com/office/drawing/2014/main" id="{43E977B6-5797-452B-A83C-D7DCC17A7DB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 name="AutoShape 256">
              <a:extLst>
                <a:ext uri="{FF2B5EF4-FFF2-40B4-BE49-F238E27FC236}">
                  <a16:creationId xmlns:a16="http://schemas.microsoft.com/office/drawing/2014/main" id="{BC870174-97A1-410D-9514-C4AC52193DE9}"/>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86" name="Bogen 185">
            <a:extLst>
              <a:ext uri="{FF2B5EF4-FFF2-40B4-BE49-F238E27FC236}">
                <a16:creationId xmlns:a16="http://schemas.microsoft.com/office/drawing/2014/main" id="{B1682123-99EA-4320-B6E5-044E0A5515AF}"/>
              </a:ext>
            </a:extLst>
          </p:cNvPr>
          <p:cNvSpPr/>
          <p:nvPr/>
        </p:nvSpPr>
        <p:spPr bwMode="auto">
          <a:xfrm rot="8594712" flipH="1" flipV="1">
            <a:off x="6945114" y="1675948"/>
            <a:ext cx="621266" cy="831850"/>
          </a:xfrm>
          <a:prstGeom prst="arc">
            <a:avLst>
              <a:gd name="adj1" fmla="val 20162508"/>
              <a:gd name="adj2" fmla="val 3323169"/>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nvGrpSpPr>
          <p:cNvPr id="187" name="Group 254">
            <a:extLst>
              <a:ext uri="{FF2B5EF4-FFF2-40B4-BE49-F238E27FC236}">
                <a16:creationId xmlns:a16="http://schemas.microsoft.com/office/drawing/2014/main" id="{790D9BA0-4D94-4EF7-9254-A73F4560C8CE}"/>
              </a:ext>
            </a:extLst>
          </p:cNvPr>
          <p:cNvGrpSpPr>
            <a:grpSpLocks/>
          </p:cNvGrpSpPr>
          <p:nvPr/>
        </p:nvGrpSpPr>
        <p:grpSpPr bwMode="auto">
          <a:xfrm rot="7943458">
            <a:off x="5798481" y="2563645"/>
            <a:ext cx="769938" cy="292100"/>
            <a:chOff x="4875" y="7237"/>
            <a:chExt cx="4230" cy="1883"/>
          </a:xfrm>
        </p:grpSpPr>
        <p:sp>
          <p:nvSpPr>
            <p:cNvPr id="188" name="Arc 255">
              <a:extLst>
                <a:ext uri="{FF2B5EF4-FFF2-40B4-BE49-F238E27FC236}">
                  <a16:creationId xmlns:a16="http://schemas.microsoft.com/office/drawing/2014/main" id="{5F7E66B1-00ED-4074-AE3C-B71C7797A90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9" name="AutoShape 256">
              <a:extLst>
                <a:ext uri="{FF2B5EF4-FFF2-40B4-BE49-F238E27FC236}">
                  <a16:creationId xmlns:a16="http://schemas.microsoft.com/office/drawing/2014/main" id="{351E8660-21C0-46C3-9AEE-1AA00FFF9FF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pic>
        <p:nvPicPr>
          <p:cNvPr id="216" name="Picture 1097" descr="messerflugflieger2">
            <a:extLst>
              <a:ext uri="{FF2B5EF4-FFF2-40B4-BE49-F238E27FC236}">
                <a16:creationId xmlns:a16="http://schemas.microsoft.com/office/drawing/2014/main" id="{F79AB099-CD1B-44D6-A688-5A33F95C4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050" y="1947644"/>
            <a:ext cx="1203325"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0" name="Text Box 145">
            <a:extLst>
              <a:ext uri="{FF2B5EF4-FFF2-40B4-BE49-F238E27FC236}">
                <a16:creationId xmlns:a16="http://schemas.microsoft.com/office/drawing/2014/main" id="{CEF5B89B-94AF-49F4-B233-563E5790113F}"/>
              </a:ext>
            </a:extLst>
          </p:cNvPr>
          <p:cNvSpPr txBox="1">
            <a:spLocks noChangeArrowheads="1"/>
          </p:cNvSpPr>
          <p:nvPr/>
        </p:nvSpPr>
        <p:spPr bwMode="auto">
          <a:xfrm rot="10800000" flipH="1" flipV="1">
            <a:off x="7535896" y="2911593"/>
            <a:ext cx="8581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¾</a:t>
            </a:r>
          </a:p>
        </p:txBody>
      </p:sp>
      <p:sp>
        <p:nvSpPr>
          <p:cNvPr id="231" name="Text Box 145">
            <a:extLst>
              <a:ext uri="{FF2B5EF4-FFF2-40B4-BE49-F238E27FC236}">
                <a16:creationId xmlns:a16="http://schemas.microsoft.com/office/drawing/2014/main" id="{DEEB6655-B3D0-453D-ABB6-1817014E9895}"/>
              </a:ext>
            </a:extLst>
          </p:cNvPr>
          <p:cNvSpPr txBox="1">
            <a:spLocks noChangeArrowheads="1"/>
          </p:cNvSpPr>
          <p:nvPr/>
        </p:nvSpPr>
        <p:spPr bwMode="auto">
          <a:xfrm rot="10800000" flipH="1" flipV="1">
            <a:off x="5198746" y="2692291"/>
            <a:ext cx="8581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p>
        </p:txBody>
      </p:sp>
      <p:grpSp>
        <p:nvGrpSpPr>
          <p:cNvPr id="253" name="Group 456">
            <a:extLst>
              <a:ext uri="{FF2B5EF4-FFF2-40B4-BE49-F238E27FC236}">
                <a16:creationId xmlns:a16="http://schemas.microsoft.com/office/drawing/2014/main" id="{4727C0AE-5CE2-4826-ACBE-0D6215F003B6}"/>
              </a:ext>
            </a:extLst>
          </p:cNvPr>
          <p:cNvGrpSpPr>
            <a:grpSpLocks/>
          </p:cNvGrpSpPr>
          <p:nvPr/>
        </p:nvGrpSpPr>
        <p:grpSpPr bwMode="auto">
          <a:xfrm rot="16200000" flipH="1">
            <a:off x="5790193" y="2055389"/>
            <a:ext cx="765676" cy="681572"/>
            <a:chOff x="4545" y="394"/>
            <a:chExt cx="392" cy="361"/>
          </a:xfrm>
        </p:grpSpPr>
        <p:sp>
          <p:nvSpPr>
            <p:cNvPr id="254" name="AutoShape 457">
              <a:extLst>
                <a:ext uri="{FF2B5EF4-FFF2-40B4-BE49-F238E27FC236}">
                  <a16:creationId xmlns:a16="http://schemas.microsoft.com/office/drawing/2014/main" id="{9C3AE274-7D44-42A5-B198-B8F90785FC52}"/>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5" name="Freeform 458">
              <a:extLst>
                <a:ext uri="{FF2B5EF4-FFF2-40B4-BE49-F238E27FC236}">
                  <a16:creationId xmlns:a16="http://schemas.microsoft.com/office/drawing/2014/main" id="{65AE5635-04EB-42F1-B178-97BAB13523D5}"/>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256" name="Freeform 459">
              <a:extLst>
                <a:ext uri="{FF2B5EF4-FFF2-40B4-BE49-F238E27FC236}">
                  <a16:creationId xmlns:a16="http://schemas.microsoft.com/office/drawing/2014/main" id="{08EBFA30-70C0-4F88-BA17-699FF82CA2C4}"/>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257" name="Freeform 460">
              <a:extLst>
                <a:ext uri="{FF2B5EF4-FFF2-40B4-BE49-F238E27FC236}">
                  <a16:creationId xmlns:a16="http://schemas.microsoft.com/office/drawing/2014/main" id="{0F6C8770-F811-4296-BDC9-E580F29888BB}"/>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258" name="Freeform 461">
              <a:extLst>
                <a:ext uri="{FF2B5EF4-FFF2-40B4-BE49-F238E27FC236}">
                  <a16:creationId xmlns:a16="http://schemas.microsoft.com/office/drawing/2014/main" id="{16A7AA0E-F6A8-46E1-A268-98A994AE1392}"/>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259" name="Freeform 462">
              <a:extLst>
                <a:ext uri="{FF2B5EF4-FFF2-40B4-BE49-F238E27FC236}">
                  <a16:creationId xmlns:a16="http://schemas.microsoft.com/office/drawing/2014/main" id="{0DA96581-BAA9-4198-A897-4F996761FCAC}"/>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260" name="Line 463">
              <a:extLst>
                <a:ext uri="{FF2B5EF4-FFF2-40B4-BE49-F238E27FC236}">
                  <a16:creationId xmlns:a16="http://schemas.microsoft.com/office/drawing/2014/main" id="{A9E82FB2-6E6A-47BE-8653-2F5D1DC4E0E9}"/>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99" name="Text Box 92">
            <a:extLst>
              <a:ext uri="{FF2B5EF4-FFF2-40B4-BE49-F238E27FC236}">
                <a16:creationId xmlns:a16="http://schemas.microsoft.com/office/drawing/2014/main" id="{26F7B880-C3EA-4A0F-B16B-B327EC010B2C}"/>
              </a:ext>
            </a:extLst>
          </p:cNvPr>
          <p:cNvSpPr txBox="1">
            <a:spLocks noChangeArrowheads="1"/>
          </p:cNvSpPr>
          <p:nvPr/>
        </p:nvSpPr>
        <p:spPr bwMode="auto">
          <a:xfrm>
            <a:off x="1168381" y="2932113"/>
            <a:ext cx="3157557" cy="338554"/>
          </a:xfrm>
          <a:prstGeom prst="rect">
            <a:avLst/>
          </a:prstGeom>
          <a:noFill/>
          <a:ln w="38100">
            <a:solidFill>
              <a:srgbClr val="F9FE24"/>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00" name="Text Box 93">
            <a:extLst>
              <a:ext uri="{FF2B5EF4-FFF2-40B4-BE49-F238E27FC236}">
                <a16:creationId xmlns:a16="http://schemas.microsoft.com/office/drawing/2014/main" id="{38B0A04E-A89E-4E40-B289-66DDCF852C1F}"/>
              </a:ext>
            </a:extLst>
          </p:cNvPr>
          <p:cNvSpPr txBox="1">
            <a:spLocks noChangeArrowheads="1"/>
          </p:cNvSpPr>
          <p:nvPr/>
        </p:nvSpPr>
        <p:spPr bwMode="auto">
          <a:xfrm>
            <a:off x="394447" y="2074863"/>
            <a:ext cx="4460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portions de tonneau au milieu des lignes droites</a:t>
            </a:r>
            <a:r>
              <a:rPr lang="de-DE" altLang="de-DE" sz="1600" b="1" dirty="0">
                <a:solidFill>
                  <a:srgbClr val="0000FF"/>
                </a:solidFill>
              </a:rPr>
              <a:t>.</a:t>
            </a:r>
          </a:p>
        </p:txBody>
      </p:sp>
      <p:sp>
        <p:nvSpPr>
          <p:cNvPr id="101" name="Oval 94">
            <a:extLst>
              <a:ext uri="{FF2B5EF4-FFF2-40B4-BE49-F238E27FC236}">
                <a16:creationId xmlns:a16="http://schemas.microsoft.com/office/drawing/2014/main" id="{ED1863E5-E135-4E98-9889-0D3E4C876099}"/>
              </a:ext>
            </a:extLst>
          </p:cNvPr>
          <p:cNvSpPr>
            <a:spLocks noChangeArrowheads="1"/>
          </p:cNvSpPr>
          <p:nvPr/>
        </p:nvSpPr>
        <p:spPr bwMode="auto">
          <a:xfrm flipH="1">
            <a:off x="5103540" y="3340655"/>
            <a:ext cx="1073683" cy="1020815"/>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2" name="Oval 96">
            <a:extLst>
              <a:ext uri="{FF2B5EF4-FFF2-40B4-BE49-F238E27FC236}">
                <a16:creationId xmlns:a16="http://schemas.microsoft.com/office/drawing/2014/main" id="{50F7EB92-FA8D-41E4-88E1-31D1A2EC074C}"/>
              </a:ext>
            </a:extLst>
          </p:cNvPr>
          <p:cNvSpPr>
            <a:spLocks noChangeArrowheads="1"/>
          </p:cNvSpPr>
          <p:nvPr/>
        </p:nvSpPr>
        <p:spPr bwMode="auto">
          <a:xfrm rot="380412" flipH="1">
            <a:off x="6600642" y="1742489"/>
            <a:ext cx="1014412" cy="889000"/>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3" name="Oval 97">
            <a:extLst>
              <a:ext uri="{FF2B5EF4-FFF2-40B4-BE49-F238E27FC236}">
                <a16:creationId xmlns:a16="http://schemas.microsoft.com/office/drawing/2014/main" id="{6E725392-81F7-4BEB-AFD1-89A0D560BD4F}"/>
              </a:ext>
            </a:extLst>
          </p:cNvPr>
          <p:cNvSpPr>
            <a:spLocks noChangeArrowheads="1"/>
          </p:cNvSpPr>
          <p:nvPr/>
        </p:nvSpPr>
        <p:spPr bwMode="auto">
          <a:xfrm flipH="1">
            <a:off x="6493830" y="3448068"/>
            <a:ext cx="1115704" cy="1038651"/>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4" name="Oval 96">
            <a:extLst>
              <a:ext uri="{FF2B5EF4-FFF2-40B4-BE49-F238E27FC236}">
                <a16:creationId xmlns:a16="http://schemas.microsoft.com/office/drawing/2014/main" id="{C0748050-4F1D-4474-B8C4-0FA5E48F8615}"/>
              </a:ext>
            </a:extLst>
          </p:cNvPr>
          <p:cNvSpPr>
            <a:spLocks noChangeArrowheads="1"/>
          </p:cNvSpPr>
          <p:nvPr/>
        </p:nvSpPr>
        <p:spPr bwMode="auto">
          <a:xfrm rot="380412" flipH="1">
            <a:off x="6237565" y="1433586"/>
            <a:ext cx="845867" cy="767005"/>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5" name="Oval 106">
            <a:extLst>
              <a:ext uri="{FF2B5EF4-FFF2-40B4-BE49-F238E27FC236}">
                <a16:creationId xmlns:a16="http://schemas.microsoft.com/office/drawing/2014/main" id="{4F30324C-F387-402A-8305-246513DEE2D3}"/>
              </a:ext>
            </a:extLst>
          </p:cNvPr>
          <p:cNvSpPr>
            <a:spLocks noChangeArrowheads="1"/>
          </p:cNvSpPr>
          <p:nvPr/>
        </p:nvSpPr>
        <p:spPr bwMode="auto">
          <a:xfrm>
            <a:off x="7526984" y="293153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6" name="Oval 106">
            <a:extLst>
              <a:ext uri="{FF2B5EF4-FFF2-40B4-BE49-F238E27FC236}">
                <a16:creationId xmlns:a16="http://schemas.microsoft.com/office/drawing/2014/main" id="{8E137C29-15C0-4537-B701-BCF2D365A11E}"/>
              </a:ext>
            </a:extLst>
          </p:cNvPr>
          <p:cNvSpPr>
            <a:spLocks noChangeArrowheads="1"/>
          </p:cNvSpPr>
          <p:nvPr/>
        </p:nvSpPr>
        <p:spPr bwMode="auto">
          <a:xfrm>
            <a:off x="6105585" y="172783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7" name="Oval 106">
            <a:extLst>
              <a:ext uri="{FF2B5EF4-FFF2-40B4-BE49-F238E27FC236}">
                <a16:creationId xmlns:a16="http://schemas.microsoft.com/office/drawing/2014/main" id="{91CAC052-0086-4475-ADEE-9B6F95C185F3}"/>
              </a:ext>
            </a:extLst>
          </p:cNvPr>
          <p:cNvSpPr>
            <a:spLocks noChangeArrowheads="1"/>
          </p:cNvSpPr>
          <p:nvPr/>
        </p:nvSpPr>
        <p:spPr bwMode="auto">
          <a:xfrm>
            <a:off x="6629527" y="133675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8" name="Oval 106">
            <a:extLst>
              <a:ext uri="{FF2B5EF4-FFF2-40B4-BE49-F238E27FC236}">
                <a16:creationId xmlns:a16="http://schemas.microsoft.com/office/drawing/2014/main" id="{2B95EFF0-A609-45A0-8A72-25802855B9EC}"/>
              </a:ext>
            </a:extLst>
          </p:cNvPr>
          <p:cNvSpPr>
            <a:spLocks noChangeArrowheads="1"/>
          </p:cNvSpPr>
          <p:nvPr/>
        </p:nvSpPr>
        <p:spPr bwMode="auto">
          <a:xfrm>
            <a:off x="7295695" y="169778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9" name="Oval 106">
            <a:extLst>
              <a:ext uri="{FF2B5EF4-FFF2-40B4-BE49-F238E27FC236}">
                <a16:creationId xmlns:a16="http://schemas.microsoft.com/office/drawing/2014/main" id="{67CE05B1-3B32-4D7E-835D-98B2ED4786BB}"/>
              </a:ext>
            </a:extLst>
          </p:cNvPr>
          <p:cNvSpPr>
            <a:spLocks noChangeArrowheads="1"/>
          </p:cNvSpPr>
          <p:nvPr/>
        </p:nvSpPr>
        <p:spPr bwMode="auto">
          <a:xfrm>
            <a:off x="7517758" y="216612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0" name="Oval 106">
            <a:extLst>
              <a:ext uri="{FF2B5EF4-FFF2-40B4-BE49-F238E27FC236}">
                <a16:creationId xmlns:a16="http://schemas.microsoft.com/office/drawing/2014/main" id="{47337472-E8C1-4EFB-BB0F-5ABBE7B2F942}"/>
              </a:ext>
            </a:extLst>
          </p:cNvPr>
          <p:cNvSpPr>
            <a:spLocks noChangeArrowheads="1"/>
          </p:cNvSpPr>
          <p:nvPr/>
        </p:nvSpPr>
        <p:spPr bwMode="auto">
          <a:xfrm>
            <a:off x="7609534" y="391184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1" name="Oval 106">
            <a:extLst>
              <a:ext uri="{FF2B5EF4-FFF2-40B4-BE49-F238E27FC236}">
                <a16:creationId xmlns:a16="http://schemas.microsoft.com/office/drawing/2014/main" id="{8C0C18B9-6928-419C-9BF0-F5461C7F4C48}"/>
              </a:ext>
            </a:extLst>
          </p:cNvPr>
          <p:cNvSpPr>
            <a:spLocks noChangeArrowheads="1"/>
          </p:cNvSpPr>
          <p:nvPr/>
        </p:nvSpPr>
        <p:spPr bwMode="auto">
          <a:xfrm>
            <a:off x="7017132" y="437793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2" name="Oval 106">
            <a:extLst>
              <a:ext uri="{FF2B5EF4-FFF2-40B4-BE49-F238E27FC236}">
                <a16:creationId xmlns:a16="http://schemas.microsoft.com/office/drawing/2014/main" id="{A36AF411-ACD3-473D-8DE7-C8368E7727CB}"/>
              </a:ext>
            </a:extLst>
          </p:cNvPr>
          <p:cNvSpPr>
            <a:spLocks noChangeArrowheads="1"/>
          </p:cNvSpPr>
          <p:nvPr/>
        </p:nvSpPr>
        <p:spPr bwMode="auto">
          <a:xfrm>
            <a:off x="5578865" y="424659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3" name="Oval 106">
            <a:extLst>
              <a:ext uri="{FF2B5EF4-FFF2-40B4-BE49-F238E27FC236}">
                <a16:creationId xmlns:a16="http://schemas.microsoft.com/office/drawing/2014/main" id="{FA681D94-F705-4A9C-97C6-C2A236996E4C}"/>
              </a:ext>
            </a:extLst>
          </p:cNvPr>
          <p:cNvSpPr>
            <a:spLocks noChangeArrowheads="1"/>
          </p:cNvSpPr>
          <p:nvPr/>
        </p:nvSpPr>
        <p:spPr bwMode="auto">
          <a:xfrm>
            <a:off x="6113215" y="381755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4" name="Oval 106">
            <a:extLst>
              <a:ext uri="{FF2B5EF4-FFF2-40B4-BE49-F238E27FC236}">
                <a16:creationId xmlns:a16="http://schemas.microsoft.com/office/drawing/2014/main" id="{44BA53A9-E8EE-4966-86F8-7A3D8AC7E4ED}"/>
              </a:ext>
            </a:extLst>
          </p:cNvPr>
          <p:cNvSpPr>
            <a:spLocks noChangeArrowheads="1"/>
          </p:cNvSpPr>
          <p:nvPr/>
        </p:nvSpPr>
        <p:spPr bwMode="auto">
          <a:xfrm>
            <a:off x="6105585" y="282935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Tree>
    <p:extLst>
      <p:ext uri="{BB962C8B-B14F-4D97-AF65-F5344CB8AC3E}">
        <p14:creationId xmlns:p14="http://schemas.microsoft.com/office/powerpoint/2010/main" val="79289874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1000"/>
                                        <p:tgtEl>
                                          <p:spTgt spid="10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blinds(horizontal)">
                                      <p:cBhvr>
                                        <p:cTn id="11" dur="1000"/>
                                        <p:tgtEl>
                                          <p:spTgt spid="99"/>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blinds(horizontal)">
                                      <p:cBhvr>
                                        <p:cTn id="15" dur="1000"/>
                                        <p:tgtEl>
                                          <p:spTgt spid="103"/>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blinds(horizontal)">
                                      <p:cBhvr>
                                        <p:cTn id="19" dur="1000"/>
                                        <p:tgtEl>
                                          <p:spTgt spid="102"/>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blinds(horizontal)">
                                      <p:cBhvr>
                                        <p:cTn id="23" dur="1000"/>
                                        <p:tgtEl>
                                          <p:spTgt spid="104"/>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linds(horizontal)">
                                      <p:cBhvr>
                                        <p:cTn id="2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1">
            <a:extLst>
              <a:ext uri="{FF2B5EF4-FFF2-40B4-BE49-F238E27FC236}">
                <a16:creationId xmlns:a16="http://schemas.microsoft.com/office/drawing/2014/main" id="{02FC1AE4-3084-4248-A9FB-DF479DE80E3D}"/>
              </a:ext>
            </a:extLst>
          </p:cNvPr>
          <p:cNvSpPr txBox="1">
            <a:spLocks noChangeArrowheads="1"/>
          </p:cNvSpPr>
          <p:nvPr/>
        </p:nvSpPr>
        <p:spPr bwMode="auto">
          <a:xfrm>
            <a:off x="1562100" y="179388"/>
            <a:ext cx="7618413"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b="1" dirty="0"/>
              <a:t> </a:t>
            </a:r>
            <a:r>
              <a:rPr lang="en-US" sz="2000" b="1" dirty="0"/>
              <a:t>P-27.11 </a:t>
            </a:r>
            <a:r>
              <a:rPr lang="fr-FR" sz="2000" b="1" noProof="0" dirty="0"/>
              <a:t>Combinaison de tonneaux avec deux 1/8 de tonneau, </a:t>
            </a:r>
            <a:br>
              <a:rPr lang="fr-FR" sz="2000" b="1" noProof="0" dirty="0"/>
            </a:br>
            <a:r>
              <a:rPr lang="fr-FR" sz="2000" b="1" noProof="0" dirty="0"/>
              <a:t>	   deux quarts de tonneau, deux 1/8 de tonneau.</a:t>
            </a:r>
            <a:endParaRPr lang="de-DE" dirty="0"/>
          </a:p>
        </p:txBody>
      </p:sp>
      <p:sp>
        <p:nvSpPr>
          <p:cNvPr id="36867" name="Text Box 97">
            <a:extLst>
              <a:ext uri="{FF2B5EF4-FFF2-40B4-BE49-F238E27FC236}">
                <a16:creationId xmlns:a16="http://schemas.microsoft.com/office/drawing/2014/main" id="{08DF7096-BFBE-4DAF-8CE8-D0DC3553AEC8}"/>
              </a:ext>
            </a:extLst>
          </p:cNvPr>
          <p:cNvSpPr txBox="1">
            <a:spLocks noChangeArrowheads="1"/>
          </p:cNvSpPr>
          <p:nvPr/>
        </p:nvSpPr>
        <p:spPr bwMode="auto">
          <a:xfrm>
            <a:off x="8051800" y="6557963"/>
            <a:ext cx="93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P-27.11.01</a:t>
            </a:r>
          </a:p>
        </p:txBody>
      </p:sp>
      <p:sp>
        <p:nvSpPr>
          <p:cNvPr id="36868" name="Line 182">
            <a:extLst>
              <a:ext uri="{FF2B5EF4-FFF2-40B4-BE49-F238E27FC236}">
                <a16:creationId xmlns:a16="http://schemas.microsoft.com/office/drawing/2014/main" id="{83931A7A-75A2-4734-BBC5-EF3FC836D705}"/>
              </a:ext>
            </a:extLst>
          </p:cNvPr>
          <p:cNvSpPr>
            <a:spLocks noChangeShapeType="1"/>
          </p:cNvSpPr>
          <p:nvPr/>
        </p:nvSpPr>
        <p:spPr bwMode="auto">
          <a:xfrm flipV="1">
            <a:off x="3906838" y="5003800"/>
            <a:ext cx="14081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869" name="Text Box 359">
            <a:extLst>
              <a:ext uri="{FF2B5EF4-FFF2-40B4-BE49-F238E27FC236}">
                <a16:creationId xmlns:a16="http://schemas.microsoft.com/office/drawing/2014/main" id="{C8B498EB-8537-44CB-8977-8C35C8A02C99}"/>
              </a:ext>
            </a:extLst>
          </p:cNvPr>
          <p:cNvSpPr txBox="1">
            <a:spLocks noChangeArrowheads="1"/>
          </p:cNvSpPr>
          <p:nvPr/>
        </p:nvSpPr>
        <p:spPr bwMode="auto">
          <a:xfrm>
            <a:off x="746637" y="5569360"/>
            <a:ext cx="7964488" cy="68326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dos, le modèle exécute consécutivement deux 1/8 de tonneau et un quart de tonneau suivis immédiatement et en sens opposé par un quart de tonneau et deux 1/8 de tonneau, sortie dos.</a:t>
            </a:r>
          </a:p>
        </p:txBody>
      </p:sp>
      <p:sp>
        <p:nvSpPr>
          <p:cNvPr id="186" name="Line 243">
            <a:extLst>
              <a:ext uri="{FF2B5EF4-FFF2-40B4-BE49-F238E27FC236}">
                <a16:creationId xmlns:a16="http://schemas.microsoft.com/office/drawing/2014/main" id="{88017315-60AC-4DD2-9021-E99346481070}"/>
              </a:ext>
            </a:extLst>
          </p:cNvPr>
          <p:cNvSpPr>
            <a:spLocks noChangeShapeType="1"/>
          </p:cNvSpPr>
          <p:nvPr/>
        </p:nvSpPr>
        <p:spPr bwMode="auto">
          <a:xfrm>
            <a:off x="2682756" y="3659709"/>
            <a:ext cx="4330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8" name="Group 260">
            <a:extLst>
              <a:ext uri="{FF2B5EF4-FFF2-40B4-BE49-F238E27FC236}">
                <a16:creationId xmlns:a16="http://schemas.microsoft.com/office/drawing/2014/main" id="{6B7A207F-5213-4A7D-A219-4F7FB40E7A6E}"/>
              </a:ext>
            </a:extLst>
          </p:cNvPr>
          <p:cNvGrpSpPr>
            <a:grpSpLocks/>
          </p:cNvGrpSpPr>
          <p:nvPr/>
        </p:nvGrpSpPr>
        <p:grpSpPr bwMode="auto">
          <a:xfrm rot="3272281" flipH="1" flipV="1">
            <a:off x="4447661" y="3599220"/>
            <a:ext cx="755650" cy="242888"/>
            <a:chOff x="4875" y="7237"/>
            <a:chExt cx="4230" cy="1883"/>
          </a:xfrm>
        </p:grpSpPr>
        <p:sp>
          <p:nvSpPr>
            <p:cNvPr id="293" name="Arc 261">
              <a:extLst>
                <a:ext uri="{FF2B5EF4-FFF2-40B4-BE49-F238E27FC236}">
                  <a16:creationId xmlns:a16="http://schemas.microsoft.com/office/drawing/2014/main" id="{0779EA40-D5A3-4D94-8011-EB882D69D11D}"/>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 name="AutoShape 262">
              <a:extLst>
                <a:ext uri="{FF2B5EF4-FFF2-40B4-BE49-F238E27FC236}">
                  <a16:creationId xmlns:a16="http://schemas.microsoft.com/office/drawing/2014/main" id="{AB6B4E88-EA53-48BE-8696-772F41D8DB1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89" name="AutoShape 263">
            <a:extLst>
              <a:ext uri="{FF2B5EF4-FFF2-40B4-BE49-F238E27FC236}">
                <a16:creationId xmlns:a16="http://schemas.microsoft.com/office/drawing/2014/main" id="{037EA738-C9AF-47A3-86B5-4E409EDB9564}"/>
              </a:ext>
            </a:extLst>
          </p:cNvPr>
          <p:cNvSpPr>
            <a:spLocks noChangeArrowheads="1"/>
          </p:cNvSpPr>
          <p:nvPr/>
        </p:nvSpPr>
        <p:spPr bwMode="auto">
          <a:xfrm flipH="1">
            <a:off x="5954494" y="3554313"/>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91" name="Group 264">
            <a:extLst>
              <a:ext uri="{FF2B5EF4-FFF2-40B4-BE49-F238E27FC236}">
                <a16:creationId xmlns:a16="http://schemas.microsoft.com/office/drawing/2014/main" id="{EBB25C93-62F8-44D5-B020-9679F02EA8A8}"/>
              </a:ext>
            </a:extLst>
          </p:cNvPr>
          <p:cNvGrpSpPr>
            <a:grpSpLocks/>
          </p:cNvGrpSpPr>
          <p:nvPr/>
        </p:nvGrpSpPr>
        <p:grpSpPr bwMode="auto">
          <a:xfrm rot="5235271">
            <a:off x="6604309" y="3407473"/>
            <a:ext cx="311150" cy="490537"/>
            <a:chOff x="2820" y="264"/>
            <a:chExt cx="420" cy="1452"/>
          </a:xfrm>
        </p:grpSpPr>
        <p:sp>
          <p:nvSpPr>
            <p:cNvPr id="281" name="Line 265">
              <a:extLst>
                <a:ext uri="{FF2B5EF4-FFF2-40B4-BE49-F238E27FC236}">
                  <a16:creationId xmlns:a16="http://schemas.microsoft.com/office/drawing/2014/main" id="{D0B35335-A248-4A60-AD93-97EC8967255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2" name="Group 266">
              <a:extLst>
                <a:ext uri="{FF2B5EF4-FFF2-40B4-BE49-F238E27FC236}">
                  <a16:creationId xmlns:a16="http://schemas.microsoft.com/office/drawing/2014/main" id="{DA6CD014-9BD1-4415-8F8F-7EC6369E6905}"/>
                </a:ext>
              </a:extLst>
            </p:cNvPr>
            <p:cNvGrpSpPr>
              <a:grpSpLocks/>
            </p:cNvGrpSpPr>
            <p:nvPr/>
          </p:nvGrpSpPr>
          <p:grpSpPr bwMode="auto">
            <a:xfrm>
              <a:off x="2940" y="264"/>
              <a:ext cx="300" cy="1452"/>
              <a:chOff x="2940" y="264"/>
              <a:chExt cx="300" cy="1452"/>
            </a:xfrm>
          </p:grpSpPr>
          <p:grpSp>
            <p:nvGrpSpPr>
              <p:cNvPr id="283" name="Group 267">
                <a:extLst>
                  <a:ext uri="{FF2B5EF4-FFF2-40B4-BE49-F238E27FC236}">
                    <a16:creationId xmlns:a16="http://schemas.microsoft.com/office/drawing/2014/main" id="{90E07B35-3B30-480E-84FC-C59733DCA4F3}"/>
                  </a:ext>
                </a:extLst>
              </p:cNvPr>
              <p:cNvGrpSpPr>
                <a:grpSpLocks/>
              </p:cNvGrpSpPr>
              <p:nvPr/>
            </p:nvGrpSpPr>
            <p:grpSpPr bwMode="auto">
              <a:xfrm>
                <a:off x="2940" y="264"/>
                <a:ext cx="252" cy="1368"/>
                <a:chOff x="3024" y="732"/>
                <a:chExt cx="252" cy="1368"/>
              </a:xfrm>
            </p:grpSpPr>
            <p:grpSp>
              <p:nvGrpSpPr>
                <p:cNvPr id="286" name="Group 268">
                  <a:extLst>
                    <a:ext uri="{FF2B5EF4-FFF2-40B4-BE49-F238E27FC236}">
                      <a16:creationId xmlns:a16="http://schemas.microsoft.com/office/drawing/2014/main" id="{6CE6DB6E-9EB9-4399-A898-4C0115B0D862}"/>
                    </a:ext>
                  </a:extLst>
                </p:cNvPr>
                <p:cNvGrpSpPr>
                  <a:grpSpLocks/>
                </p:cNvGrpSpPr>
                <p:nvPr/>
              </p:nvGrpSpPr>
              <p:grpSpPr bwMode="auto">
                <a:xfrm>
                  <a:off x="3024" y="732"/>
                  <a:ext cx="252" cy="1368"/>
                  <a:chOff x="3168" y="1008"/>
                  <a:chExt cx="484" cy="2448"/>
                </a:xfrm>
              </p:grpSpPr>
              <p:grpSp>
                <p:nvGrpSpPr>
                  <p:cNvPr id="288" name="Group 269">
                    <a:extLst>
                      <a:ext uri="{FF2B5EF4-FFF2-40B4-BE49-F238E27FC236}">
                        <a16:creationId xmlns:a16="http://schemas.microsoft.com/office/drawing/2014/main" id="{54F3FE6E-7734-4CF8-AA6A-FAB6307966B1}"/>
                      </a:ext>
                    </a:extLst>
                  </p:cNvPr>
                  <p:cNvGrpSpPr>
                    <a:grpSpLocks/>
                  </p:cNvGrpSpPr>
                  <p:nvPr/>
                </p:nvGrpSpPr>
                <p:grpSpPr bwMode="auto">
                  <a:xfrm>
                    <a:off x="3168" y="1008"/>
                    <a:ext cx="484" cy="2448"/>
                    <a:chOff x="2256" y="864"/>
                    <a:chExt cx="532" cy="2448"/>
                  </a:xfrm>
                </p:grpSpPr>
                <p:sp>
                  <p:nvSpPr>
                    <p:cNvPr id="291" name="Freeform 270">
                      <a:extLst>
                        <a:ext uri="{FF2B5EF4-FFF2-40B4-BE49-F238E27FC236}">
                          <a16:creationId xmlns:a16="http://schemas.microsoft.com/office/drawing/2014/main" id="{E652D9CD-83BA-441C-9D1A-81E20337E405}"/>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2" name="Freeform 271">
                      <a:extLst>
                        <a:ext uri="{FF2B5EF4-FFF2-40B4-BE49-F238E27FC236}">
                          <a16:creationId xmlns:a16="http://schemas.microsoft.com/office/drawing/2014/main" id="{1A71C368-6E7F-4FDF-9D7B-A5043D5A3D0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89" name="Freeform 272">
                    <a:extLst>
                      <a:ext uri="{FF2B5EF4-FFF2-40B4-BE49-F238E27FC236}">
                        <a16:creationId xmlns:a16="http://schemas.microsoft.com/office/drawing/2014/main" id="{749CCA2C-AA72-4701-AE7B-E54D074CF82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0" name="Freeform 273">
                    <a:extLst>
                      <a:ext uri="{FF2B5EF4-FFF2-40B4-BE49-F238E27FC236}">
                        <a16:creationId xmlns:a16="http://schemas.microsoft.com/office/drawing/2014/main" id="{8285C99B-CE0B-4334-9E81-27D3821CD01D}"/>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87" name="Line 274">
                  <a:extLst>
                    <a:ext uri="{FF2B5EF4-FFF2-40B4-BE49-F238E27FC236}">
                      <a16:creationId xmlns:a16="http://schemas.microsoft.com/office/drawing/2014/main" id="{67A0ADAB-02AF-4CD0-B283-66AE40D6F8C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84" name="AutoShape 275">
                <a:extLst>
                  <a:ext uri="{FF2B5EF4-FFF2-40B4-BE49-F238E27FC236}">
                    <a16:creationId xmlns:a16="http://schemas.microsoft.com/office/drawing/2014/main" id="{0FF68F34-5BCB-4112-9EFA-7FC67B9E462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85" name="Line 276">
                <a:extLst>
                  <a:ext uri="{FF2B5EF4-FFF2-40B4-BE49-F238E27FC236}">
                    <a16:creationId xmlns:a16="http://schemas.microsoft.com/office/drawing/2014/main" id="{AAA26EAF-8EAA-4D1C-BC29-357DAE550EF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92" name="Group 307">
            <a:extLst>
              <a:ext uri="{FF2B5EF4-FFF2-40B4-BE49-F238E27FC236}">
                <a16:creationId xmlns:a16="http://schemas.microsoft.com/office/drawing/2014/main" id="{2DF86103-2471-45DB-B2E2-30FC23D56D2B}"/>
              </a:ext>
            </a:extLst>
          </p:cNvPr>
          <p:cNvGrpSpPr>
            <a:grpSpLocks/>
          </p:cNvGrpSpPr>
          <p:nvPr/>
        </p:nvGrpSpPr>
        <p:grpSpPr bwMode="auto">
          <a:xfrm rot="18327719" flipH="1">
            <a:off x="5008975" y="3472237"/>
            <a:ext cx="755650" cy="242887"/>
            <a:chOff x="4875" y="7237"/>
            <a:chExt cx="4230" cy="1883"/>
          </a:xfrm>
        </p:grpSpPr>
        <p:sp>
          <p:nvSpPr>
            <p:cNvPr id="279" name="Arc 308">
              <a:extLst>
                <a:ext uri="{FF2B5EF4-FFF2-40B4-BE49-F238E27FC236}">
                  <a16:creationId xmlns:a16="http://schemas.microsoft.com/office/drawing/2014/main" id="{67E152F5-6449-4649-9F29-65427000FC3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0" name="AutoShape 309">
              <a:extLst>
                <a:ext uri="{FF2B5EF4-FFF2-40B4-BE49-F238E27FC236}">
                  <a16:creationId xmlns:a16="http://schemas.microsoft.com/office/drawing/2014/main" id="{6D075440-1B98-4DF8-B44B-DBB8FF37E35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93" name="Text Box 239">
            <a:extLst>
              <a:ext uri="{FF2B5EF4-FFF2-40B4-BE49-F238E27FC236}">
                <a16:creationId xmlns:a16="http://schemas.microsoft.com/office/drawing/2014/main" id="{C4230F87-E082-4FCE-8235-8ABCA69DD941}"/>
              </a:ext>
            </a:extLst>
          </p:cNvPr>
          <p:cNvSpPr txBox="1">
            <a:spLocks noChangeArrowheads="1"/>
          </p:cNvSpPr>
          <p:nvPr/>
        </p:nvSpPr>
        <p:spPr bwMode="auto">
          <a:xfrm flipH="1">
            <a:off x="4934321" y="3992564"/>
            <a:ext cx="7326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br>
              <a:rPr lang="de-DE" altLang="de-DE" sz="1600" b="1" dirty="0"/>
            </a:br>
            <a:endParaRPr lang="de-DE" altLang="de-DE" sz="1600" b="1" dirty="0"/>
          </a:p>
        </p:txBody>
      </p:sp>
      <p:grpSp>
        <p:nvGrpSpPr>
          <p:cNvPr id="235" name="Group 307">
            <a:extLst>
              <a:ext uri="{FF2B5EF4-FFF2-40B4-BE49-F238E27FC236}">
                <a16:creationId xmlns:a16="http://schemas.microsoft.com/office/drawing/2014/main" id="{D7C661F3-CC03-46DB-BDF6-8E0E88A02E42}"/>
              </a:ext>
            </a:extLst>
          </p:cNvPr>
          <p:cNvGrpSpPr>
            <a:grpSpLocks/>
          </p:cNvGrpSpPr>
          <p:nvPr/>
        </p:nvGrpSpPr>
        <p:grpSpPr bwMode="auto">
          <a:xfrm rot="18327719" flipH="1">
            <a:off x="5424668" y="3482246"/>
            <a:ext cx="755650" cy="242887"/>
            <a:chOff x="4875" y="7237"/>
            <a:chExt cx="4230" cy="1883"/>
          </a:xfrm>
        </p:grpSpPr>
        <p:sp>
          <p:nvSpPr>
            <p:cNvPr id="277" name="Arc 308">
              <a:extLst>
                <a:ext uri="{FF2B5EF4-FFF2-40B4-BE49-F238E27FC236}">
                  <a16:creationId xmlns:a16="http://schemas.microsoft.com/office/drawing/2014/main" id="{F83F9A7D-326A-41BE-928B-F3BD3D0844E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8" name="AutoShape 309">
              <a:extLst>
                <a:ext uri="{FF2B5EF4-FFF2-40B4-BE49-F238E27FC236}">
                  <a16:creationId xmlns:a16="http://schemas.microsoft.com/office/drawing/2014/main" id="{5BD1556C-D3AA-4EE6-BE3A-B8444782806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37" name="Text Box 239">
            <a:extLst>
              <a:ext uri="{FF2B5EF4-FFF2-40B4-BE49-F238E27FC236}">
                <a16:creationId xmlns:a16="http://schemas.microsoft.com/office/drawing/2014/main" id="{40BD168C-EC8F-41F8-881B-EFD76FD364BB}"/>
              </a:ext>
            </a:extLst>
          </p:cNvPr>
          <p:cNvSpPr txBox="1">
            <a:spLocks noChangeArrowheads="1"/>
          </p:cNvSpPr>
          <p:nvPr/>
        </p:nvSpPr>
        <p:spPr bwMode="auto">
          <a:xfrm flipH="1">
            <a:off x="4154509" y="4019652"/>
            <a:ext cx="14081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br>
              <a:rPr lang="de-DE" altLang="de-DE" sz="1600" b="1" dirty="0"/>
            </a:br>
            <a:endParaRPr lang="de-DE" altLang="de-DE" sz="1600" b="1" dirty="0"/>
          </a:p>
        </p:txBody>
      </p:sp>
      <p:sp>
        <p:nvSpPr>
          <p:cNvPr id="239" name="Text Box 239">
            <a:extLst>
              <a:ext uri="{FF2B5EF4-FFF2-40B4-BE49-F238E27FC236}">
                <a16:creationId xmlns:a16="http://schemas.microsoft.com/office/drawing/2014/main" id="{B3A0672A-E730-4D1A-AE52-03BB10B4E6DD}"/>
              </a:ext>
            </a:extLst>
          </p:cNvPr>
          <p:cNvSpPr txBox="1">
            <a:spLocks noChangeArrowheads="1"/>
          </p:cNvSpPr>
          <p:nvPr/>
        </p:nvSpPr>
        <p:spPr bwMode="auto">
          <a:xfrm flipH="1">
            <a:off x="4214790" y="2806162"/>
            <a:ext cx="1162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br>
              <a:rPr lang="de-DE" altLang="de-DE" sz="1600" b="1" dirty="0"/>
            </a:br>
            <a:endParaRPr lang="de-DE" altLang="de-DE" sz="1600" b="1" dirty="0"/>
          </a:p>
        </p:txBody>
      </p:sp>
      <p:sp>
        <p:nvSpPr>
          <p:cNvPr id="240" name="AutoShape 255">
            <a:extLst>
              <a:ext uri="{FF2B5EF4-FFF2-40B4-BE49-F238E27FC236}">
                <a16:creationId xmlns:a16="http://schemas.microsoft.com/office/drawing/2014/main" id="{F8F5CEFD-195E-4169-B1BD-706CAFB1911D}"/>
              </a:ext>
            </a:extLst>
          </p:cNvPr>
          <p:cNvSpPr>
            <a:spLocks noChangeArrowheads="1"/>
          </p:cNvSpPr>
          <p:nvPr/>
        </p:nvSpPr>
        <p:spPr bwMode="auto">
          <a:xfrm flipH="1">
            <a:off x="2423916" y="3555937"/>
            <a:ext cx="490538" cy="188912"/>
          </a:xfrm>
          <a:prstGeom prst="rightArrow">
            <a:avLst>
              <a:gd name="adj1" fmla="val 50000"/>
              <a:gd name="adj2" fmla="val 64916"/>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307" name="Group 307">
            <a:extLst>
              <a:ext uri="{FF2B5EF4-FFF2-40B4-BE49-F238E27FC236}">
                <a16:creationId xmlns:a16="http://schemas.microsoft.com/office/drawing/2014/main" id="{11EA706F-94C5-4ECB-81B2-7C5F0853BD5E}"/>
              </a:ext>
            </a:extLst>
          </p:cNvPr>
          <p:cNvGrpSpPr>
            <a:grpSpLocks/>
          </p:cNvGrpSpPr>
          <p:nvPr/>
        </p:nvGrpSpPr>
        <p:grpSpPr bwMode="auto">
          <a:xfrm rot="18327719" flipH="1">
            <a:off x="4552687" y="3476114"/>
            <a:ext cx="755650" cy="242887"/>
            <a:chOff x="4875" y="7237"/>
            <a:chExt cx="4230" cy="1883"/>
          </a:xfrm>
        </p:grpSpPr>
        <p:sp>
          <p:nvSpPr>
            <p:cNvPr id="308" name="Arc 308">
              <a:extLst>
                <a:ext uri="{FF2B5EF4-FFF2-40B4-BE49-F238E27FC236}">
                  <a16:creationId xmlns:a16="http://schemas.microsoft.com/office/drawing/2014/main" id="{D064D012-0832-4E0A-B080-112749C5150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09" name="AutoShape 309">
              <a:extLst>
                <a:ext uri="{FF2B5EF4-FFF2-40B4-BE49-F238E27FC236}">
                  <a16:creationId xmlns:a16="http://schemas.microsoft.com/office/drawing/2014/main" id="{E559C7FF-7D00-488D-8806-625F063C94C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310" name="Text Box 239">
            <a:extLst>
              <a:ext uri="{FF2B5EF4-FFF2-40B4-BE49-F238E27FC236}">
                <a16:creationId xmlns:a16="http://schemas.microsoft.com/office/drawing/2014/main" id="{03E560D5-B2D6-4A07-83A9-9739B59B206B}"/>
              </a:ext>
            </a:extLst>
          </p:cNvPr>
          <p:cNvSpPr txBox="1">
            <a:spLocks noChangeArrowheads="1"/>
          </p:cNvSpPr>
          <p:nvPr/>
        </p:nvSpPr>
        <p:spPr bwMode="auto">
          <a:xfrm flipH="1" flipV="1">
            <a:off x="3756212" y="4552817"/>
            <a:ext cx="20448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br>
              <a:rPr lang="de-DE" altLang="de-DE" sz="1600" b="1" dirty="0"/>
            </a:br>
            <a:endParaRPr lang="de-DE" altLang="de-DE" sz="1600" b="1" dirty="0"/>
          </a:p>
        </p:txBody>
      </p:sp>
      <p:grpSp>
        <p:nvGrpSpPr>
          <p:cNvPr id="311" name="Group 260">
            <a:extLst>
              <a:ext uri="{FF2B5EF4-FFF2-40B4-BE49-F238E27FC236}">
                <a16:creationId xmlns:a16="http://schemas.microsoft.com/office/drawing/2014/main" id="{49DC9B2D-3F15-44C0-A971-F1F7C881E463}"/>
              </a:ext>
            </a:extLst>
          </p:cNvPr>
          <p:cNvGrpSpPr>
            <a:grpSpLocks/>
          </p:cNvGrpSpPr>
          <p:nvPr/>
        </p:nvGrpSpPr>
        <p:grpSpPr bwMode="auto">
          <a:xfrm rot="3272281" flipH="1" flipV="1">
            <a:off x="4128143" y="3583781"/>
            <a:ext cx="755650" cy="242888"/>
            <a:chOff x="4875" y="7237"/>
            <a:chExt cx="4230" cy="1883"/>
          </a:xfrm>
        </p:grpSpPr>
        <p:sp>
          <p:nvSpPr>
            <p:cNvPr id="312" name="Arc 261">
              <a:extLst>
                <a:ext uri="{FF2B5EF4-FFF2-40B4-BE49-F238E27FC236}">
                  <a16:creationId xmlns:a16="http://schemas.microsoft.com/office/drawing/2014/main" id="{E8883FDF-C940-4327-9A34-E84A5F5D4EA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3" name="AutoShape 262">
              <a:extLst>
                <a:ext uri="{FF2B5EF4-FFF2-40B4-BE49-F238E27FC236}">
                  <a16:creationId xmlns:a16="http://schemas.microsoft.com/office/drawing/2014/main" id="{DA7813C9-3A2D-40B3-AAE3-E23EC5B16411}"/>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318" name="Group 260">
            <a:extLst>
              <a:ext uri="{FF2B5EF4-FFF2-40B4-BE49-F238E27FC236}">
                <a16:creationId xmlns:a16="http://schemas.microsoft.com/office/drawing/2014/main" id="{6A0603E6-3BA7-404F-8FC4-FE023C6A650D}"/>
              </a:ext>
            </a:extLst>
          </p:cNvPr>
          <p:cNvGrpSpPr>
            <a:grpSpLocks/>
          </p:cNvGrpSpPr>
          <p:nvPr/>
        </p:nvGrpSpPr>
        <p:grpSpPr bwMode="auto">
          <a:xfrm rot="3272281" flipH="1" flipV="1">
            <a:off x="3753371" y="3583781"/>
            <a:ext cx="755650" cy="242888"/>
            <a:chOff x="4875" y="7237"/>
            <a:chExt cx="4230" cy="1883"/>
          </a:xfrm>
        </p:grpSpPr>
        <p:sp>
          <p:nvSpPr>
            <p:cNvPr id="319" name="Arc 261">
              <a:extLst>
                <a:ext uri="{FF2B5EF4-FFF2-40B4-BE49-F238E27FC236}">
                  <a16:creationId xmlns:a16="http://schemas.microsoft.com/office/drawing/2014/main" id="{DF90EDD5-952A-46F7-9F0C-47CF96DFFA80}"/>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0" name="AutoShape 262">
              <a:extLst>
                <a:ext uri="{FF2B5EF4-FFF2-40B4-BE49-F238E27FC236}">
                  <a16:creationId xmlns:a16="http://schemas.microsoft.com/office/drawing/2014/main" id="{70A6926C-CA99-4441-9800-1E06BCB436F6}"/>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87" name="Group 247">
            <a:extLst>
              <a:ext uri="{FF2B5EF4-FFF2-40B4-BE49-F238E27FC236}">
                <a16:creationId xmlns:a16="http://schemas.microsoft.com/office/drawing/2014/main" id="{42938E00-38A3-4C41-A586-13FDD96FF319}"/>
              </a:ext>
            </a:extLst>
          </p:cNvPr>
          <p:cNvGrpSpPr>
            <a:grpSpLocks/>
          </p:cNvGrpSpPr>
          <p:nvPr/>
        </p:nvGrpSpPr>
        <p:grpSpPr bwMode="auto">
          <a:xfrm rot="5191268">
            <a:off x="3139678" y="3376863"/>
            <a:ext cx="311150" cy="490537"/>
            <a:chOff x="2820" y="264"/>
            <a:chExt cx="420" cy="1452"/>
          </a:xfrm>
        </p:grpSpPr>
        <p:sp>
          <p:nvSpPr>
            <p:cNvPr id="295" name="Line 248">
              <a:extLst>
                <a:ext uri="{FF2B5EF4-FFF2-40B4-BE49-F238E27FC236}">
                  <a16:creationId xmlns:a16="http://schemas.microsoft.com/office/drawing/2014/main" id="{30375FC9-8F08-4078-A753-2C578598F4C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96" name="Group 249">
              <a:extLst>
                <a:ext uri="{FF2B5EF4-FFF2-40B4-BE49-F238E27FC236}">
                  <a16:creationId xmlns:a16="http://schemas.microsoft.com/office/drawing/2014/main" id="{9D4C3AF7-FD7F-4722-88EF-186F124A923C}"/>
                </a:ext>
              </a:extLst>
            </p:cNvPr>
            <p:cNvGrpSpPr>
              <a:grpSpLocks/>
            </p:cNvGrpSpPr>
            <p:nvPr/>
          </p:nvGrpSpPr>
          <p:grpSpPr bwMode="auto">
            <a:xfrm>
              <a:off x="2940" y="264"/>
              <a:ext cx="300" cy="1452"/>
              <a:chOff x="2940" y="264"/>
              <a:chExt cx="300" cy="1452"/>
            </a:xfrm>
          </p:grpSpPr>
          <p:grpSp>
            <p:nvGrpSpPr>
              <p:cNvPr id="297" name="Group 250">
                <a:extLst>
                  <a:ext uri="{FF2B5EF4-FFF2-40B4-BE49-F238E27FC236}">
                    <a16:creationId xmlns:a16="http://schemas.microsoft.com/office/drawing/2014/main" id="{96982536-CE7E-4927-99CC-BAA0599E989D}"/>
                  </a:ext>
                </a:extLst>
              </p:cNvPr>
              <p:cNvGrpSpPr>
                <a:grpSpLocks/>
              </p:cNvGrpSpPr>
              <p:nvPr/>
            </p:nvGrpSpPr>
            <p:grpSpPr bwMode="auto">
              <a:xfrm>
                <a:off x="2940" y="264"/>
                <a:ext cx="252" cy="1368"/>
                <a:chOff x="3024" y="732"/>
                <a:chExt cx="252" cy="1368"/>
              </a:xfrm>
            </p:grpSpPr>
            <p:grpSp>
              <p:nvGrpSpPr>
                <p:cNvPr id="300" name="Group 251">
                  <a:extLst>
                    <a:ext uri="{FF2B5EF4-FFF2-40B4-BE49-F238E27FC236}">
                      <a16:creationId xmlns:a16="http://schemas.microsoft.com/office/drawing/2014/main" id="{6CA0A411-B4B1-4955-90B3-72CE7E22CE94}"/>
                    </a:ext>
                  </a:extLst>
                </p:cNvPr>
                <p:cNvGrpSpPr>
                  <a:grpSpLocks/>
                </p:cNvGrpSpPr>
                <p:nvPr/>
              </p:nvGrpSpPr>
              <p:grpSpPr bwMode="auto">
                <a:xfrm>
                  <a:off x="3024" y="732"/>
                  <a:ext cx="252" cy="1368"/>
                  <a:chOff x="3168" y="1008"/>
                  <a:chExt cx="484" cy="2448"/>
                </a:xfrm>
              </p:grpSpPr>
              <p:grpSp>
                <p:nvGrpSpPr>
                  <p:cNvPr id="302" name="Group 252">
                    <a:extLst>
                      <a:ext uri="{FF2B5EF4-FFF2-40B4-BE49-F238E27FC236}">
                        <a16:creationId xmlns:a16="http://schemas.microsoft.com/office/drawing/2014/main" id="{6C7A1FEE-BBFE-4116-A6DD-EA22C6565D9B}"/>
                      </a:ext>
                    </a:extLst>
                  </p:cNvPr>
                  <p:cNvGrpSpPr>
                    <a:grpSpLocks/>
                  </p:cNvGrpSpPr>
                  <p:nvPr/>
                </p:nvGrpSpPr>
                <p:grpSpPr bwMode="auto">
                  <a:xfrm>
                    <a:off x="3168" y="1008"/>
                    <a:ext cx="484" cy="2448"/>
                    <a:chOff x="2256" y="864"/>
                    <a:chExt cx="532" cy="2448"/>
                  </a:xfrm>
                </p:grpSpPr>
                <p:sp>
                  <p:nvSpPr>
                    <p:cNvPr id="305" name="Freeform 253">
                      <a:extLst>
                        <a:ext uri="{FF2B5EF4-FFF2-40B4-BE49-F238E27FC236}">
                          <a16:creationId xmlns:a16="http://schemas.microsoft.com/office/drawing/2014/main" id="{8082FD61-1FC1-40A3-A054-DA5E1AD6BE6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06" name="Freeform 254">
                      <a:extLst>
                        <a:ext uri="{FF2B5EF4-FFF2-40B4-BE49-F238E27FC236}">
                          <a16:creationId xmlns:a16="http://schemas.microsoft.com/office/drawing/2014/main" id="{F5AB12C1-EEB2-43D4-8E36-731BCA66EDB7}"/>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03" name="Freeform 255">
                    <a:extLst>
                      <a:ext uri="{FF2B5EF4-FFF2-40B4-BE49-F238E27FC236}">
                        <a16:creationId xmlns:a16="http://schemas.microsoft.com/office/drawing/2014/main" id="{7DD6C80D-345A-4492-9425-052D4318241C}"/>
                      </a:ext>
                    </a:extLst>
                  </p:cNvPr>
                  <p:cNvSpPr>
                    <a:spLocks/>
                  </p:cNvSpPr>
                  <p:nvPr/>
                </p:nvSpPr>
                <p:spPr bwMode="auto">
                  <a:xfrm rot="16246599" flipV="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04" name="Freeform 256">
                    <a:extLst>
                      <a:ext uri="{FF2B5EF4-FFF2-40B4-BE49-F238E27FC236}">
                        <a16:creationId xmlns:a16="http://schemas.microsoft.com/office/drawing/2014/main" id="{476AE22B-C8AF-4A7D-A9B3-94C971CBB726}"/>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01" name="Line 257">
                  <a:extLst>
                    <a:ext uri="{FF2B5EF4-FFF2-40B4-BE49-F238E27FC236}">
                      <a16:creationId xmlns:a16="http://schemas.microsoft.com/office/drawing/2014/main" id="{E2A6597D-D238-4C54-9415-81B85550A4F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98" name="AutoShape 258">
                <a:extLst>
                  <a:ext uri="{FF2B5EF4-FFF2-40B4-BE49-F238E27FC236}">
                    <a16:creationId xmlns:a16="http://schemas.microsoft.com/office/drawing/2014/main" id="{94D8AC77-E2F5-4C55-BA31-1AA2053C4E5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99" name="Line 259">
                <a:extLst>
                  <a:ext uri="{FF2B5EF4-FFF2-40B4-BE49-F238E27FC236}">
                    <a16:creationId xmlns:a16="http://schemas.microsoft.com/office/drawing/2014/main" id="{69A9ABEC-A348-4F53-BAE0-4CD6E612A28D}"/>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21" name="Text Box 239">
            <a:extLst>
              <a:ext uri="{FF2B5EF4-FFF2-40B4-BE49-F238E27FC236}">
                <a16:creationId xmlns:a16="http://schemas.microsoft.com/office/drawing/2014/main" id="{E2390357-A561-4AC9-A456-1A5AC110C9A7}"/>
              </a:ext>
            </a:extLst>
          </p:cNvPr>
          <p:cNvSpPr txBox="1">
            <a:spLocks noChangeArrowheads="1"/>
          </p:cNvSpPr>
          <p:nvPr/>
        </p:nvSpPr>
        <p:spPr bwMode="auto">
          <a:xfrm rot="10800000" flipH="1" flipV="1">
            <a:off x="3906838" y="2821522"/>
            <a:ext cx="9658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br>
              <a:rPr lang="de-DE" altLang="de-DE" sz="1600" b="1" dirty="0"/>
            </a:br>
            <a:endParaRPr lang="de-DE" altLang="de-DE" sz="1600" b="1" dirty="0"/>
          </a:p>
        </p:txBody>
      </p:sp>
      <p:sp>
        <p:nvSpPr>
          <p:cNvPr id="322" name="Text Box 239">
            <a:extLst>
              <a:ext uri="{FF2B5EF4-FFF2-40B4-BE49-F238E27FC236}">
                <a16:creationId xmlns:a16="http://schemas.microsoft.com/office/drawing/2014/main" id="{98598CC3-B600-4886-A858-444968E67DA0}"/>
              </a:ext>
            </a:extLst>
          </p:cNvPr>
          <p:cNvSpPr txBox="1">
            <a:spLocks noChangeArrowheads="1"/>
          </p:cNvSpPr>
          <p:nvPr/>
        </p:nvSpPr>
        <p:spPr bwMode="auto">
          <a:xfrm flipH="1">
            <a:off x="3452496" y="2829590"/>
            <a:ext cx="11705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br>
              <a:rPr lang="de-DE" altLang="de-DE" sz="1600" b="1" dirty="0"/>
            </a:br>
            <a:endParaRPr lang="de-DE" altLang="de-DE" sz="1600" b="1" dirty="0"/>
          </a:p>
        </p:txBody>
      </p:sp>
      <p:sp>
        <p:nvSpPr>
          <p:cNvPr id="2" name="Text Box 239">
            <a:extLst>
              <a:ext uri="{FF2B5EF4-FFF2-40B4-BE49-F238E27FC236}">
                <a16:creationId xmlns:a16="http://schemas.microsoft.com/office/drawing/2014/main" id="{BD70254C-CAFE-DDAD-9286-969EE8350E28}"/>
              </a:ext>
            </a:extLst>
          </p:cNvPr>
          <p:cNvSpPr txBox="1">
            <a:spLocks noChangeArrowheads="1"/>
          </p:cNvSpPr>
          <p:nvPr/>
        </p:nvSpPr>
        <p:spPr bwMode="auto">
          <a:xfrm flipH="1">
            <a:off x="5562621" y="3998696"/>
            <a:ext cx="2567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br>
              <a:rPr lang="de-DE" altLang="de-DE" sz="1600" b="1" dirty="0"/>
            </a:br>
            <a:endParaRPr lang="de-DE" altLang="de-DE" sz="1600" b="1" dirty="0"/>
          </a:p>
        </p:txBody>
      </p:sp>
    </p:spTree>
    <p:extLst>
      <p:ext uri="{BB962C8B-B14F-4D97-AF65-F5344CB8AC3E}">
        <p14:creationId xmlns:p14="http://schemas.microsoft.com/office/powerpoint/2010/main" val="84190349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blinds(horizontal)">
                                      <p:cBhvr>
                                        <p:cTn id="7" dur="500"/>
                                        <p:tgtEl>
                                          <p:spTgt spid="19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10"/>
                                        </p:tgtEl>
                                        <p:attrNameLst>
                                          <p:attrName>style.visibility</p:attrName>
                                        </p:attrNameLst>
                                      </p:cBhvr>
                                      <p:to>
                                        <p:strVal val="visible"/>
                                      </p:to>
                                    </p:set>
                                    <p:animEffect transition="in" filter="blinds(horizontal)">
                                      <p:cBhvr>
                                        <p:cTn id="11" dur="500"/>
                                        <p:tgtEl>
                                          <p:spTgt spid="3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blinds(horizontal)">
                                      <p:cBhvr>
                                        <p:cTn id="15" dur="500"/>
                                        <p:tgtEl>
                                          <p:spTgt spid="23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39"/>
                                        </p:tgtEl>
                                        <p:attrNameLst>
                                          <p:attrName>style.visibility</p:attrName>
                                        </p:attrNameLst>
                                      </p:cBhvr>
                                      <p:to>
                                        <p:strVal val="visible"/>
                                      </p:to>
                                    </p:set>
                                    <p:animEffect transition="in" filter="blinds(horizontal)">
                                      <p:cBhvr>
                                        <p:cTn id="19" dur="500"/>
                                        <p:tgtEl>
                                          <p:spTgt spid="239"/>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21"/>
                                        </p:tgtEl>
                                        <p:attrNameLst>
                                          <p:attrName>style.visibility</p:attrName>
                                        </p:attrNameLst>
                                      </p:cBhvr>
                                      <p:to>
                                        <p:strVal val="visible"/>
                                      </p:to>
                                    </p:set>
                                    <p:animEffect transition="in" filter="blinds(horizontal)">
                                      <p:cBhvr>
                                        <p:cTn id="23" dur="500"/>
                                        <p:tgtEl>
                                          <p:spTgt spid="321"/>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22"/>
                                        </p:tgtEl>
                                        <p:attrNameLst>
                                          <p:attrName>style.visibility</p:attrName>
                                        </p:attrNameLst>
                                      </p:cBhvr>
                                      <p:to>
                                        <p:strVal val="visible"/>
                                      </p:to>
                                    </p:set>
                                    <p:animEffect transition="in" filter="blinds(horizontal)">
                                      <p:cBhvr>
                                        <p:cTn id="27" dur="500"/>
                                        <p:tgtEl>
                                          <p:spTgt spid="322"/>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237" grpId="0"/>
      <p:bldP spid="239" grpId="0"/>
      <p:bldP spid="310" grpId="0"/>
      <p:bldP spid="321" grpId="0"/>
      <p:bldP spid="322"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1">
            <a:extLst>
              <a:ext uri="{FF2B5EF4-FFF2-40B4-BE49-F238E27FC236}">
                <a16:creationId xmlns:a16="http://schemas.microsoft.com/office/drawing/2014/main" id="{02FC1AE4-3084-4248-A9FB-DF479DE80E3D}"/>
              </a:ext>
            </a:extLst>
          </p:cNvPr>
          <p:cNvSpPr txBox="1">
            <a:spLocks noChangeArrowheads="1"/>
          </p:cNvSpPr>
          <p:nvPr/>
        </p:nvSpPr>
        <p:spPr bwMode="auto">
          <a:xfrm>
            <a:off x="1562100" y="179388"/>
            <a:ext cx="7618413"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b="1" dirty="0"/>
              <a:t> </a:t>
            </a:r>
            <a:r>
              <a:rPr lang="en-US" sz="2000" b="1" dirty="0"/>
              <a:t>P-27.11 </a:t>
            </a:r>
            <a:r>
              <a:rPr lang="fr-FR" sz="2000" b="1" dirty="0"/>
              <a:t>Combinaison de tonneaux avec deux 1/8 de tonneau, </a:t>
            </a:r>
            <a:br>
              <a:rPr lang="fr-FR" sz="2000" b="1" dirty="0"/>
            </a:br>
            <a:r>
              <a:rPr lang="fr-FR" sz="2000" b="1" dirty="0"/>
              <a:t>	   deux quarts de tonneau, deux 1/8 de tonneau.</a:t>
            </a:r>
            <a:endParaRPr lang="de-DE" dirty="0"/>
          </a:p>
        </p:txBody>
      </p:sp>
      <p:sp>
        <p:nvSpPr>
          <p:cNvPr id="36867" name="Text Box 97">
            <a:extLst>
              <a:ext uri="{FF2B5EF4-FFF2-40B4-BE49-F238E27FC236}">
                <a16:creationId xmlns:a16="http://schemas.microsoft.com/office/drawing/2014/main" id="{08DF7096-BFBE-4DAF-8CE8-D0DC3553AEC8}"/>
              </a:ext>
            </a:extLst>
          </p:cNvPr>
          <p:cNvSpPr txBox="1">
            <a:spLocks noChangeArrowheads="1"/>
          </p:cNvSpPr>
          <p:nvPr/>
        </p:nvSpPr>
        <p:spPr bwMode="auto">
          <a:xfrm>
            <a:off x="8051800" y="6557963"/>
            <a:ext cx="93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P-27.11.02</a:t>
            </a:r>
          </a:p>
        </p:txBody>
      </p:sp>
      <p:sp>
        <p:nvSpPr>
          <p:cNvPr id="36868" name="Line 182">
            <a:extLst>
              <a:ext uri="{FF2B5EF4-FFF2-40B4-BE49-F238E27FC236}">
                <a16:creationId xmlns:a16="http://schemas.microsoft.com/office/drawing/2014/main" id="{83931A7A-75A2-4734-BBC5-EF3FC836D705}"/>
              </a:ext>
            </a:extLst>
          </p:cNvPr>
          <p:cNvSpPr>
            <a:spLocks noChangeShapeType="1"/>
          </p:cNvSpPr>
          <p:nvPr/>
        </p:nvSpPr>
        <p:spPr bwMode="auto">
          <a:xfrm flipV="1">
            <a:off x="3906838" y="5003800"/>
            <a:ext cx="14081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6" name="Line 243">
            <a:extLst>
              <a:ext uri="{FF2B5EF4-FFF2-40B4-BE49-F238E27FC236}">
                <a16:creationId xmlns:a16="http://schemas.microsoft.com/office/drawing/2014/main" id="{88017315-60AC-4DD2-9021-E99346481070}"/>
              </a:ext>
            </a:extLst>
          </p:cNvPr>
          <p:cNvSpPr>
            <a:spLocks noChangeShapeType="1"/>
          </p:cNvSpPr>
          <p:nvPr/>
        </p:nvSpPr>
        <p:spPr bwMode="auto">
          <a:xfrm>
            <a:off x="2682756" y="3659709"/>
            <a:ext cx="4330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8" name="Group 260">
            <a:extLst>
              <a:ext uri="{FF2B5EF4-FFF2-40B4-BE49-F238E27FC236}">
                <a16:creationId xmlns:a16="http://schemas.microsoft.com/office/drawing/2014/main" id="{6B7A207F-5213-4A7D-A219-4F7FB40E7A6E}"/>
              </a:ext>
            </a:extLst>
          </p:cNvPr>
          <p:cNvGrpSpPr>
            <a:grpSpLocks/>
          </p:cNvGrpSpPr>
          <p:nvPr/>
        </p:nvGrpSpPr>
        <p:grpSpPr bwMode="auto">
          <a:xfrm rot="3272281" flipH="1" flipV="1">
            <a:off x="4437829" y="3599220"/>
            <a:ext cx="755650" cy="242888"/>
            <a:chOff x="4875" y="7237"/>
            <a:chExt cx="4230" cy="1883"/>
          </a:xfrm>
        </p:grpSpPr>
        <p:sp>
          <p:nvSpPr>
            <p:cNvPr id="293" name="Arc 261">
              <a:extLst>
                <a:ext uri="{FF2B5EF4-FFF2-40B4-BE49-F238E27FC236}">
                  <a16:creationId xmlns:a16="http://schemas.microsoft.com/office/drawing/2014/main" id="{0779EA40-D5A3-4D94-8011-EB882D69D11D}"/>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4" name="AutoShape 262">
              <a:extLst>
                <a:ext uri="{FF2B5EF4-FFF2-40B4-BE49-F238E27FC236}">
                  <a16:creationId xmlns:a16="http://schemas.microsoft.com/office/drawing/2014/main" id="{AB6B4E88-EA53-48BE-8696-772F41D8DB1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89" name="AutoShape 263">
            <a:extLst>
              <a:ext uri="{FF2B5EF4-FFF2-40B4-BE49-F238E27FC236}">
                <a16:creationId xmlns:a16="http://schemas.microsoft.com/office/drawing/2014/main" id="{037EA738-C9AF-47A3-86B5-4E409EDB9564}"/>
              </a:ext>
            </a:extLst>
          </p:cNvPr>
          <p:cNvSpPr>
            <a:spLocks noChangeArrowheads="1"/>
          </p:cNvSpPr>
          <p:nvPr/>
        </p:nvSpPr>
        <p:spPr bwMode="auto">
          <a:xfrm flipH="1">
            <a:off x="5954494" y="3554313"/>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91" name="Group 264">
            <a:extLst>
              <a:ext uri="{FF2B5EF4-FFF2-40B4-BE49-F238E27FC236}">
                <a16:creationId xmlns:a16="http://schemas.microsoft.com/office/drawing/2014/main" id="{EBB25C93-62F8-44D5-B020-9679F02EA8A8}"/>
              </a:ext>
            </a:extLst>
          </p:cNvPr>
          <p:cNvGrpSpPr>
            <a:grpSpLocks/>
          </p:cNvGrpSpPr>
          <p:nvPr/>
        </p:nvGrpSpPr>
        <p:grpSpPr bwMode="auto">
          <a:xfrm rot="5235271">
            <a:off x="6604309" y="3407473"/>
            <a:ext cx="311150" cy="490537"/>
            <a:chOff x="2820" y="264"/>
            <a:chExt cx="420" cy="1452"/>
          </a:xfrm>
        </p:grpSpPr>
        <p:sp>
          <p:nvSpPr>
            <p:cNvPr id="281" name="Line 265">
              <a:extLst>
                <a:ext uri="{FF2B5EF4-FFF2-40B4-BE49-F238E27FC236}">
                  <a16:creationId xmlns:a16="http://schemas.microsoft.com/office/drawing/2014/main" id="{D0B35335-A248-4A60-AD93-97EC8967255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2" name="Group 266">
              <a:extLst>
                <a:ext uri="{FF2B5EF4-FFF2-40B4-BE49-F238E27FC236}">
                  <a16:creationId xmlns:a16="http://schemas.microsoft.com/office/drawing/2014/main" id="{DA6CD014-9BD1-4415-8F8F-7EC6369E6905}"/>
                </a:ext>
              </a:extLst>
            </p:cNvPr>
            <p:cNvGrpSpPr>
              <a:grpSpLocks/>
            </p:cNvGrpSpPr>
            <p:nvPr/>
          </p:nvGrpSpPr>
          <p:grpSpPr bwMode="auto">
            <a:xfrm>
              <a:off x="2940" y="264"/>
              <a:ext cx="300" cy="1452"/>
              <a:chOff x="2940" y="264"/>
              <a:chExt cx="300" cy="1452"/>
            </a:xfrm>
          </p:grpSpPr>
          <p:grpSp>
            <p:nvGrpSpPr>
              <p:cNvPr id="283" name="Group 267">
                <a:extLst>
                  <a:ext uri="{FF2B5EF4-FFF2-40B4-BE49-F238E27FC236}">
                    <a16:creationId xmlns:a16="http://schemas.microsoft.com/office/drawing/2014/main" id="{90E07B35-3B30-480E-84FC-C59733DCA4F3}"/>
                  </a:ext>
                </a:extLst>
              </p:cNvPr>
              <p:cNvGrpSpPr>
                <a:grpSpLocks/>
              </p:cNvGrpSpPr>
              <p:nvPr/>
            </p:nvGrpSpPr>
            <p:grpSpPr bwMode="auto">
              <a:xfrm>
                <a:off x="2940" y="264"/>
                <a:ext cx="252" cy="1368"/>
                <a:chOff x="3024" y="732"/>
                <a:chExt cx="252" cy="1368"/>
              </a:xfrm>
            </p:grpSpPr>
            <p:grpSp>
              <p:nvGrpSpPr>
                <p:cNvPr id="286" name="Group 268">
                  <a:extLst>
                    <a:ext uri="{FF2B5EF4-FFF2-40B4-BE49-F238E27FC236}">
                      <a16:creationId xmlns:a16="http://schemas.microsoft.com/office/drawing/2014/main" id="{6CE6DB6E-9EB9-4399-A898-4C0115B0D862}"/>
                    </a:ext>
                  </a:extLst>
                </p:cNvPr>
                <p:cNvGrpSpPr>
                  <a:grpSpLocks/>
                </p:cNvGrpSpPr>
                <p:nvPr/>
              </p:nvGrpSpPr>
              <p:grpSpPr bwMode="auto">
                <a:xfrm>
                  <a:off x="3024" y="732"/>
                  <a:ext cx="252" cy="1368"/>
                  <a:chOff x="3168" y="1008"/>
                  <a:chExt cx="484" cy="2448"/>
                </a:xfrm>
              </p:grpSpPr>
              <p:grpSp>
                <p:nvGrpSpPr>
                  <p:cNvPr id="288" name="Group 269">
                    <a:extLst>
                      <a:ext uri="{FF2B5EF4-FFF2-40B4-BE49-F238E27FC236}">
                        <a16:creationId xmlns:a16="http://schemas.microsoft.com/office/drawing/2014/main" id="{54F3FE6E-7734-4CF8-AA6A-FAB6307966B1}"/>
                      </a:ext>
                    </a:extLst>
                  </p:cNvPr>
                  <p:cNvGrpSpPr>
                    <a:grpSpLocks/>
                  </p:cNvGrpSpPr>
                  <p:nvPr/>
                </p:nvGrpSpPr>
                <p:grpSpPr bwMode="auto">
                  <a:xfrm>
                    <a:off x="3168" y="1008"/>
                    <a:ext cx="484" cy="2448"/>
                    <a:chOff x="2256" y="864"/>
                    <a:chExt cx="532" cy="2448"/>
                  </a:xfrm>
                </p:grpSpPr>
                <p:sp>
                  <p:nvSpPr>
                    <p:cNvPr id="291" name="Freeform 270">
                      <a:extLst>
                        <a:ext uri="{FF2B5EF4-FFF2-40B4-BE49-F238E27FC236}">
                          <a16:creationId xmlns:a16="http://schemas.microsoft.com/office/drawing/2014/main" id="{E652D9CD-83BA-441C-9D1A-81E20337E405}"/>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2" name="Freeform 271">
                      <a:extLst>
                        <a:ext uri="{FF2B5EF4-FFF2-40B4-BE49-F238E27FC236}">
                          <a16:creationId xmlns:a16="http://schemas.microsoft.com/office/drawing/2014/main" id="{1A71C368-6E7F-4FDF-9D7B-A5043D5A3D0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89" name="Freeform 272">
                    <a:extLst>
                      <a:ext uri="{FF2B5EF4-FFF2-40B4-BE49-F238E27FC236}">
                        <a16:creationId xmlns:a16="http://schemas.microsoft.com/office/drawing/2014/main" id="{749CCA2C-AA72-4701-AE7B-E54D074CF82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0" name="Freeform 273">
                    <a:extLst>
                      <a:ext uri="{FF2B5EF4-FFF2-40B4-BE49-F238E27FC236}">
                        <a16:creationId xmlns:a16="http://schemas.microsoft.com/office/drawing/2014/main" id="{8285C99B-CE0B-4334-9E81-27D3821CD01D}"/>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87" name="Line 274">
                  <a:extLst>
                    <a:ext uri="{FF2B5EF4-FFF2-40B4-BE49-F238E27FC236}">
                      <a16:creationId xmlns:a16="http://schemas.microsoft.com/office/drawing/2014/main" id="{67A0ADAB-02AF-4CD0-B283-66AE40D6F8C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84" name="AutoShape 275">
                <a:extLst>
                  <a:ext uri="{FF2B5EF4-FFF2-40B4-BE49-F238E27FC236}">
                    <a16:creationId xmlns:a16="http://schemas.microsoft.com/office/drawing/2014/main" id="{0FF68F34-5BCB-4112-9EFA-7FC67B9E462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85" name="Line 276">
                <a:extLst>
                  <a:ext uri="{FF2B5EF4-FFF2-40B4-BE49-F238E27FC236}">
                    <a16:creationId xmlns:a16="http://schemas.microsoft.com/office/drawing/2014/main" id="{AAA26EAF-8EAA-4D1C-BC29-357DAE550EF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92" name="Group 307">
            <a:extLst>
              <a:ext uri="{FF2B5EF4-FFF2-40B4-BE49-F238E27FC236}">
                <a16:creationId xmlns:a16="http://schemas.microsoft.com/office/drawing/2014/main" id="{2DF86103-2471-45DB-B2E2-30FC23D56D2B}"/>
              </a:ext>
            </a:extLst>
          </p:cNvPr>
          <p:cNvGrpSpPr>
            <a:grpSpLocks/>
          </p:cNvGrpSpPr>
          <p:nvPr/>
        </p:nvGrpSpPr>
        <p:grpSpPr bwMode="auto">
          <a:xfrm rot="18327719" flipH="1">
            <a:off x="4920487" y="3472237"/>
            <a:ext cx="755650" cy="242887"/>
            <a:chOff x="4875" y="7237"/>
            <a:chExt cx="4230" cy="1883"/>
          </a:xfrm>
        </p:grpSpPr>
        <p:sp>
          <p:nvSpPr>
            <p:cNvPr id="279" name="Arc 308">
              <a:extLst>
                <a:ext uri="{FF2B5EF4-FFF2-40B4-BE49-F238E27FC236}">
                  <a16:creationId xmlns:a16="http://schemas.microsoft.com/office/drawing/2014/main" id="{67E152F5-6449-4649-9F29-65427000FC38}"/>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0" name="AutoShape 309">
              <a:extLst>
                <a:ext uri="{FF2B5EF4-FFF2-40B4-BE49-F238E27FC236}">
                  <a16:creationId xmlns:a16="http://schemas.microsoft.com/office/drawing/2014/main" id="{6D075440-1B98-4DF8-B44B-DBB8FF37E35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93" name="Text Box 239">
            <a:extLst>
              <a:ext uri="{FF2B5EF4-FFF2-40B4-BE49-F238E27FC236}">
                <a16:creationId xmlns:a16="http://schemas.microsoft.com/office/drawing/2014/main" id="{C4230F87-E082-4FCE-8235-8ABCA69DD941}"/>
              </a:ext>
            </a:extLst>
          </p:cNvPr>
          <p:cNvSpPr txBox="1">
            <a:spLocks noChangeArrowheads="1"/>
          </p:cNvSpPr>
          <p:nvPr/>
        </p:nvSpPr>
        <p:spPr bwMode="auto">
          <a:xfrm flipH="1">
            <a:off x="5445323" y="3984752"/>
            <a:ext cx="3466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p>
        </p:txBody>
      </p:sp>
      <p:grpSp>
        <p:nvGrpSpPr>
          <p:cNvPr id="235" name="Group 307">
            <a:extLst>
              <a:ext uri="{FF2B5EF4-FFF2-40B4-BE49-F238E27FC236}">
                <a16:creationId xmlns:a16="http://schemas.microsoft.com/office/drawing/2014/main" id="{D7C661F3-CC03-46DB-BDF6-8E0E88A02E42}"/>
              </a:ext>
            </a:extLst>
          </p:cNvPr>
          <p:cNvGrpSpPr>
            <a:grpSpLocks/>
          </p:cNvGrpSpPr>
          <p:nvPr/>
        </p:nvGrpSpPr>
        <p:grpSpPr bwMode="auto">
          <a:xfrm rot="18327719" flipH="1">
            <a:off x="5336180" y="3482246"/>
            <a:ext cx="755650" cy="242887"/>
            <a:chOff x="4875" y="7237"/>
            <a:chExt cx="4230" cy="1883"/>
          </a:xfrm>
        </p:grpSpPr>
        <p:sp>
          <p:nvSpPr>
            <p:cNvPr id="277" name="Arc 308">
              <a:extLst>
                <a:ext uri="{FF2B5EF4-FFF2-40B4-BE49-F238E27FC236}">
                  <a16:creationId xmlns:a16="http://schemas.microsoft.com/office/drawing/2014/main" id="{F83F9A7D-326A-41BE-928B-F3BD3D0844E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78" name="AutoShape 309">
              <a:extLst>
                <a:ext uri="{FF2B5EF4-FFF2-40B4-BE49-F238E27FC236}">
                  <a16:creationId xmlns:a16="http://schemas.microsoft.com/office/drawing/2014/main" id="{5BD1556C-D3AA-4EE6-BE3A-B8444782806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37" name="Text Box 239">
            <a:extLst>
              <a:ext uri="{FF2B5EF4-FFF2-40B4-BE49-F238E27FC236}">
                <a16:creationId xmlns:a16="http://schemas.microsoft.com/office/drawing/2014/main" id="{40BD168C-EC8F-41F8-881B-EFD76FD364BB}"/>
              </a:ext>
            </a:extLst>
          </p:cNvPr>
          <p:cNvSpPr txBox="1">
            <a:spLocks noChangeArrowheads="1"/>
          </p:cNvSpPr>
          <p:nvPr/>
        </p:nvSpPr>
        <p:spPr bwMode="auto">
          <a:xfrm flipH="1">
            <a:off x="4578833" y="3965453"/>
            <a:ext cx="4627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p>
        </p:txBody>
      </p:sp>
      <p:sp>
        <p:nvSpPr>
          <p:cNvPr id="239" name="Text Box 239">
            <a:extLst>
              <a:ext uri="{FF2B5EF4-FFF2-40B4-BE49-F238E27FC236}">
                <a16:creationId xmlns:a16="http://schemas.microsoft.com/office/drawing/2014/main" id="{B3A0672A-E730-4D1A-AE52-03BB10B4E6DD}"/>
              </a:ext>
            </a:extLst>
          </p:cNvPr>
          <p:cNvSpPr txBox="1">
            <a:spLocks noChangeArrowheads="1"/>
          </p:cNvSpPr>
          <p:nvPr/>
        </p:nvSpPr>
        <p:spPr bwMode="auto">
          <a:xfrm flipH="1">
            <a:off x="4472063" y="3020801"/>
            <a:ext cx="3995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p>
        </p:txBody>
      </p:sp>
      <p:sp>
        <p:nvSpPr>
          <p:cNvPr id="240" name="AutoShape 255">
            <a:extLst>
              <a:ext uri="{FF2B5EF4-FFF2-40B4-BE49-F238E27FC236}">
                <a16:creationId xmlns:a16="http://schemas.microsoft.com/office/drawing/2014/main" id="{F8F5CEFD-195E-4169-B1BD-706CAFB1911D}"/>
              </a:ext>
            </a:extLst>
          </p:cNvPr>
          <p:cNvSpPr>
            <a:spLocks noChangeArrowheads="1"/>
          </p:cNvSpPr>
          <p:nvPr/>
        </p:nvSpPr>
        <p:spPr bwMode="auto">
          <a:xfrm flipH="1">
            <a:off x="2394420" y="3555937"/>
            <a:ext cx="490538" cy="188912"/>
          </a:xfrm>
          <a:prstGeom prst="rightArrow">
            <a:avLst>
              <a:gd name="adj1" fmla="val 50000"/>
              <a:gd name="adj2" fmla="val 64916"/>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307" name="Group 307">
            <a:extLst>
              <a:ext uri="{FF2B5EF4-FFF2-40B4-BE49-F238E27FC236}">
                <a16:creationId xmlns:a16="http://schemas.microsoft.com/office/drawing/2014/main" id="{11EA706F-94C5-4ECB-81B2-7C5F0853BD5E}"/>
              </a:ext>
            </a:extLst>
          </p:cNvPr>
          <p:cNvGrpSpPr>
            <a:grpSpLocks/>
          </p:cNvGrpSpPr>
          <p:nvPr/>
        </p:nvGrpSpPr>
        <p:grpSpPr bwMode="auto">
          <a:xfrm rot="18327719" flipH="1">
            <a:off x="4552687" y="3476114"/>
            <a:ext cx="755650" cy="242887"/>
            <a:chOff x="4875" y="7237"/>
            <a:chExt cx="4230" cy="1883"/>
          </a:xfrm>
        </p:grpSpPr>
        <p:sp>
          <p:nvSpPr>
            <p:cNvPr id="308" name="Arc 308">
              <a:extLst>
                <a:ext uri="{FF2B5EF4-FFF2-40B4-BE49-F238E27FC236}">
                  <a16:creationId xmlns:a16="http://schemas.microsoft.com/office/drawing/2014/main" id="{D064D012-0832-4E0A-B080-112749C5150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09" name="AutoShape 309">
              <a:extLst>
                <a:ext uri="{FF2B5EF4-FFF2-40B4-BE49-F238E27FC236}">
                  <a16:creationId xmlns:a16="http://schemas.microsoft.com/office/drawing/2014/main" id="{E559C7FF-7D00-488D-8806-625F063C94C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310" name="Text Box 239">
            <a:extLst>
              <a:ext uri="{FF2B5EF4-FFF2-40B4-BE49-F238E27FC236}">
                <a16:creationId xmlns:a16="http://schemas.microsoft.com/office/drawing/2014/main" id="{03E560D5-B2D6-4A07-83A9-9739B59B206B}"/>
              </a:ext>
            </a:extLst>
          </p:cNvPr>
          <p:cNvSpPr txBox="1">
            <a:spLocks noChangeArrowheads="1"/>
          </p:cNvSpPr>
          <p:nvPr/>
        </p:nvSpPr>
        <p:spPr bwMode="auto">
          <a:xfrm flipH="1">
            <a:off x="4992018" y="3985718"/>
            <a:ext cx="4245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p>
        </p:txBody>
      </p:sp>
      <p:grpSp>
        <p:nvGrpSpPr>
          <p:cNvPr id="311" name="Group 260">
            <a:extLst>
              <a:ext uri="{FF2B5EF4-FFF2-40B4-BE49-F238E27FC236}">
                <a16:creationId xmlns:a16="http://schemas.microsoft.com/office/drawing/2014/main" id="{49DC9B2D-3F15-44C0-A971-F1F7C881E463}"/>
              </a:ext>
            </a:extLst>
          </p:cNvPr>
          <p:cNvGrpSpPr>
            <a:grpSpLocks/>
          </p:cNvGrpSpPr>
          <p:nvPr/>
        </p:nvGrpSpPr>
        <p:grpSpPr bwMode="auto">
          <a:xfrm rot="3272281" flipH="1" flipV="1">
            <a:off x="4088815" y="3583781"/>
            <a:ext cx="755650" cy="242888"/>
            <a:chOff x="4875" y="7237"/>
            <a:chExt cx="4230" cy="1883"/>
          </a:xfrm>
        </p:grpSpPr>
        <p:sp>
          <p:nvSpPr>
            <p:cNvPr id="312" name="Arc 261">
              <a:extLst>
                <a:ext uri="{FF2B5EF4-FFF2-40B4-BE49-F238E27FC236}">
                  <a16:creationId xmlns:a16="http://schemas.microsoft.com/office/drawing/2014/main" id="{E8883FDF-C940-4327-9A34-E84A5F5D4EA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3" name="AutoShape 262">
              <a:extLst>
                <a:ext uri="{FF2B5EF4-FFF2-40B4-BE49-F238E27FC236}">
                  <a16:creationId xmlns:a16="http://schemas.microsoft.com/office/drawing/2014/main" id="{DA7813C9-3A2D-40B3-AAE3-E23EC5B16411}"/>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318" name="Group 260">
            <a:extLst>
              <a:ext uri="{FF2B5EF4-FFF2-40B4-BE49-F238E27FC236}">
                <a16:creationId xmlns:a16="http://schemas.microsoft.com/office/drawing/2014/main" id="{6A0603E6-3BA7-404F-8FC4-FE023C6A650D}"/>
              </a:ext>
            </a:extLst>
          </p:cNvPr>
          <p:cNvGrpSpPr>
            <a:grpSpLocks/>
          </p:cNvGrpSpPr>
          <p:nvPr/>
        </p:nvGrpSpPr>
        <p:grpSpPr bwMode="auto">
          <a:xfrm rot="3272281" flipH="1" flipV="1">
            <a:off x="3723875" y="3583781"/>
            <a:ext cx="755650" cy="242888"/>
            <a:chOff x="4875" y="7237"/>
            <a:chExt cx="4230" cy="1883"/>
          </a:xfrm>
        </p:grpSpPr>
        <p:sp>
          <p:nvSpPr>
            <p:cNvPr id="319" name="Arc 261">
              <a:extLst>
                <a:ext uri="{FF2B5EF4-FFF2-40B4-BE49-F238E27FC236}">
                  <a16:creationId xmlns:a16="http://schemas.microsoft.com/office/drawing/2014/main" id="{DF90EDD5-952A-46F7-9F0C-47CF96DFFA80}"/>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20" name="AutoShape 262">
              <a:extLst>
                <a:ext uri="{FF2B5EF4-FFF2-40B4-BE49-F238E27FC236}">
                  <a16:creationId xmlns:a16="http://schemas.microsoft.com/office/drawing/2014/main" id="{70A6926C-CA99-4441-9800-1E06BCB436F6}"/>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87" name="Group 247">
            <a:extLst>
              <a:ext uri="{FF2B5EF4-FFF2-40B4-BE49-F238E27FC236}">
                <a16:creationId xmlns:a16="http://schemas.microsoft.com/office/drawing/2014/main" id="{42938E00-38A3-4C41-A586-13FDD96FF319}"/>
              </a:ext>
            </a:extLst>
          </p:cNvPr>
          <p:cNvGrpSpPr>
            <a:grpSpLocks/>
          </p:cNvGrpSpPr>
          <p:nvPr/>
        </p:nvGrpSpPr>
        <p:grpSpPr bwMode="auto">
          <a:xfrm rot="5191268">
            <a:off x="3102220" y="3417374"/>
            <a:ext cx="311150" cy="490537"/>
            <a:chOff x="2820" y="264"/>
            <a:chExt cx="420" cy="1452"/>
          </a:xfrm>
        </p:grpSpPr>
        <p:sp>
          <p:nvSpPr>
            <p:cNvPr id="295" name="Line 248">
              <a:extLst>
                <a:ext uri="{FF2B5EF4-FFF2-40B4-BE49-F238E27FC236}">
                  <a16:creationId xmlns:a16="http://schemas.microsoft.com/office/drawing/2014/main" id="{30375FC9-8F08-4078-A753-2C578598F4C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96" name="Group 249">
              <a:extLst>
                <a:ext uri="{FF2B5EF4-FFF2-40B4-BE49-F238E27FC236}">
                  <a16:creationId xmlns:a16="http://schemas.microsoft.com/office/drawing/2014/main" id="{9D4C3AF7-FD7F-4722-88EF-186F124A923C}"/>
                </a:ext>
              </a:extLst>
            </p:cNvPr>
            <p:cNvGrpSpPr>
              <a:grpSpLocks/>
            </p:cNvGrpSpPr>
            <p:nvPr/>
          </p:nvGrpSpPr>
          <p:grpSpPr bwMode="auto">
            <a:xfrm>
              <a:off x="2940" y="264"/>
              <a:ext cx="300" cy="1452"/>
              <a:chOff x="2940" y="264"/>
              <a:chExt cx="300" cy="1452"/>
            </a:xfrm>
          </p:grpSpPr>
          <p:grpSp>
            <p:nvGrpSpPr>
              <p:cNvPr id="297" name="Group 250">
                <a:extLst>
                  <a:ext uri="{FF2B5EF4-FFF2-40B4-BE49-F238E27FC236}">
                    <a16:creationId xmlns:a16="http://schemas.microsoft.com/office/drawing/2014/main" id="{96982536-CE7E-4927-99CC-BAA0599E989D}"/>
                  </a:ext>
                </a:extLst>
              </p:cNvPr>
              <p:cNvGrpSpPr>
                <a:grpSpLocks/>
              </p:cNvGrpSpPr>
              <p:nvPr/>
            </p:nvGrpSpPr>
            <p:grpSpPr bwMode="auto">
              <a:xfrm>
                <a:off x="2940" y="264"/>
                <a:ext cx="252" cy="1368"/>
                <a:chOff x="3024" y="732"/>
                <a:chExt cx="252" cy="1368"/>
              </a:xfrm>
            </p:grpSpPr>
            <p:grpSp>
              <p:nvGrpSpPr>
                <p:cNvPr id="300" name="Group 251">
                  <a:extLst>
                    <a:ext uri="{FF2B5EF4-FFF2-40B4-BE49-F238E27FC236}">
                      <a16:creationId xmlns:a16="http://schemas.microsoft.com/office/drawing/2014/main" id="{6CA0A411-B4B1-4955-90B3-72CE7E22CE94}"/>
                    </a:ext>
                  </a:extLst>
                </p:cNvPr>
                <p:cNvGrpSpPr>
                  <a:grpSpLocks/>
                </p:cNvGrpSpPr>
                <p:nvPr/>
              </p:nvGrpSpPr>
              <p:grpSpPr bwMode="auto">
                <a:xfrm>
                  <a:off x="3024" y="732"/>
                  <a:ext cx="252" cy="1368"/>
                  <a:chOff x="3168" y="1008"/>
                  <a:chExt cx="484" cy="2448"/>
                </a:xfrm>
              </p:grpSpPr>
              <p:grpSp>
                <p:nvGrpSpPr>
                  <p:cNvPr id="302" name="Group 252">
                    <a:extLst>
                      <a:ext uri="{FF2B5EF4-FFF2-40B4-BE49-F238E27FC236}">
                        <a16:creationId xmlns:a16="http://schemas.microsoft.com/office/drawing/2014/main" id="{6C7A1FEE-BBFE-4116-A6DD-EA22C6565D9B}"/>
                      </a:ext>
                    </a:extLst>
                  </p:cNvPr>
                  <p:cNvGrpSpPr>
                    <a:grpSpLocks/>
                  </p:cNvGrpSpPr>
                  <p:nvPr/>
                </p:nvGrpSpPr>
                <p:grpSpPr bwMode="auto">
                  <a:xfrm>
                    <a:off x="3168" y="1008"/>
                    <a:ext cx="484" cy="2448"/>
                    <a:chOff x="2256" y="864"/>
                    <a:chExt cx="532" cy="2448"/>
                  </a:xfrm>
                </p:grpSpPr>
                <p:sp>
                  <p:nvSpPr>
                    <p:cNvPr id="305" name="Freeform 253">
                      <a:extLst>
                        <a:ext uri="{FF2B5EF4-FFF2-40B4-BE49-F238E27FC236}">
                          <a16:creationId xmlns:a16="http://schemas.microsoft.com/office/drawing/2014/main" id="{8082FD61-1FC1-40A3-A054-DA5E1AD6BE6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06" name="Freeform 254">
                      <a:extLst>
                        <a:ext uri="{FF2B5EF4-FFF2-40B4-BE49-F238E27FC236}">
                          <a16:creationId xmlns:a16="http://schemas.microsoft.com/office/drawing/2014/main" id="{F5AB12C1-EEB2-43D4-8E36-731BCA66EDB7}"/>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03" name="Freeform 255">
                    <a:extLst>
                      <a:ext uri="{FF2B5EF4-FFF2-40B4-BE49-F238E27FC236}">
                        <a16:creationId xmlns:a16="http://schemas.microsoft.com/office/drawing/2014/main" id="{7DD6C80D-345A-4492-9425-052D4318241C}"/>
                      </a:ext>
                    </a:extLst>
                  </p:cNvPr>
                  <p:cNvSpPr>
                    <a:spLocks/>
                  </p:cNvSpPr>
                  <p:nvPr/>
                </p:nvSpPr>
                <p:spPr bwMode="auto">
                  <a:xfrm rot="16246599" flipV="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04" name="Freeform 256">
                    <a:extLst>
                      <a:ext uri="{FF2B5EF4-FFF2-40B4-BE49-F238E27FC236}">
                        <a16:creationId xmlns:a16="http://schemas.microsoft.com/office/drawing/2014/main" id="{476AE22B-C8AF-4A7D-A9B3-94C971CBB726}"/>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01" name="Line 257">
                  <a:extLst>
                    <a:ext uri="{FF2B5EF4-FFF2-40B4-BE49-F238E27FC236}">
                      <a16:creationId xmlns:a16="http://schemas.microsoft.com/office/drawing/2014/main" id="{E2A6597D-D238-4C54-9415-81B85550A4F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98" name="AutoShape 258">
                <a:extLst>
                  <a:ext uri="{FF2B5EF4-FFF2-40B4-BE49-F238E27FC236}">
                    <a16:creationId xmlns:a16="http://schemas.microsoft.com/office/drawing/2014/main" id="{94D8AC77-E2F5-4C55-BA31-1AA2053C4E5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99" name="Line 259">
                <a:extLst>
                  <a:ext uri="{FF2B5EF4-FFF2-40B4-BE49-F238E27FC236}">
                    <a16:creationId xmlns:a16="http://schemas.microsoft.com/office/drawing/2014/main" id="{69A9ABEC-A348-4F53-BAE0-4CD6E612A28D}"/>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21" name="Text Box 239">
            <a:extLst>
              <a:ext uri="{FF2B5EF4-FFF2-40B4-BE49-F238E27FC236}">
                <a16:creationId xmlns:a16="http://schemas.microsoft.com/office/drawing/2014/main" id="{E2390357-A561-4AC9-A456-1A5AC110C9A7}"/>
              </a:ext>
            </a:extLst>
          </p:cNvPr>
          <p:cNvSpPr txBox="1">
            <a:spLocks noChangeArrowheads="1"/>
          </p:cNvSpPr>
          <p:nvPr/>
        </p:nvSpPr>
        <p:spPr bwMode="auto">
          <a:xfrm flipH="1">
            <a:off x="3733164" y="2992740"/>
            <a:ext cx="366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p>
        </p:txBody>
      </p:sp>
      <p:sp>
        <p:nvSpPr>
          <p:cNvPr id="322" name="Text Box 239">
            <a:extLst>
              <a:ext uri="{FF2B5EF4-FFF2-40B4-BE49-F238E27FC236}">
                <a16:creationId xmlns:a16="http://schemas.microsoft.com/office/drawing/2014/main" id="{98598CC3-B600-4886-A858-444968E67DA0}"/>
              </a:ext>
            </a:extLst>
          </p:cNvPr>
          <p:cNvSpPr txBox="1">
            <a:spLocks noChangeArrowheads="1"/>
          </p:cNvSpPr>
          <p:nvPr/>
        </p:nvSpPr>
        <p:spPr bwMode="auto">
          <a:xfrm flipH="1">
            <a:off x="4111976" y="2996248"/>
            <a:ext cx="3995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⅛</a:t>
            </a:r>
          </a:p>
        </p:txBody>
      </p:sp>
      <p:sp>
        <p:nvSpPr>
          <p:cNvPr id="59" name="Oval 74">
            <a:extLst>
              <a:ext uri="{FF2B5EF4-FFF2-40B4-BE49-F238E27FC236}">
                <a16:creationId xmlns:a16="http://schemas.microsoft.com/office/drawing/2014/main" id="{308E0214-0C37-4990-8973-304453360512}"/>
              </a:ext>
            </a:extLst>
          </p:cNvPr>
          <p:cNvSpPr>
            <a:spLocks noChangeArrowheads="1"/>
          </p:cNvSpPr>
          <p:nvPr/>
        </p:nvSpPr>
        <p:spPr bwMode="auto">
          <a:xfrm>
            <a:off x="5415935" y="358051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60" name="Oval 74">
            <a:extLst>
              <a:ext uri="{FF2B5EF4-FFF2-40B4-BE49-F238E27FC236}">
                <a16:creationId xmlns:a16="http://schemas.microsoft.com/office/drawing/2014/main" id="{1729C17F-70B1-4B1F-9AAF-D4C77DC6C76C}"/>
              </a:ext>
            </a:extLst>
          </p:cNvPr>
          <p:cNvSpPr>
            <a:spLocks noChangeArrowheads="1"/>
          </p:cNvSpPr>
          <p:nvPr/>
        </p:nvSpPr>
        <p:spPr bwMode="auto">
          <a:xfrm>
            <a:off x="3807125" y="356149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61" name="Oval 74">
            <a:extLst>
              <a:ext uri="{FF2B5EF4-FFF2-40B4-BE49-F238E27FC236}">
                <a16:creationId xmlns:a16="http://schemas.microsoft.com/office/drawing/2014/main" id="{9A33731E-10F4-4D8C-8A44-8B4D318EDAD2}"/>
              </a:ext>
            </a:extLst>
          </p:cNvPr>
          <p:cNvSpPr>
            <a:spLocks noChangeArrowheads="1"/>
          </p:cNvSpPr>
          <p:nvPr/>
        </p:nvSpPr>
        <p:spPr bwMode="auto">
          <a:xfrm>
            <a:off x="4175146" y="354331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62" name="Oval 74">
            <a:extLst>
              <a:ext uri="{FF2B5EF4-FFF2-40B4-BE49-F238E27FC236}">
                <a16:creationId xmlns:a16="http://schemas.microsoft.com/office/drawing/2014/main" id="{229EBA02-F5F1-491E-AA47-62DBBF5867AF}"/>
              </a:ext>
            </a:extLst>
          </p:cNvPr>
          <p:cNvSpPr>
            <a:spLocks noChangeArrowheads="1"/>
          </p:cNvSpPr>
          <p:nvPr/>
        </p:nvSpPr>
        <p:spPr bwMode="auto">
          <a:xfrm>
            <a:off x="4574340" y="356983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63" name="Oval 74">
            <a:extLst>
              <a:ext uri="{FF2B5EF4-FFF2-40B4-BE49-F238E27FC236}">
                <a16:creationId xmlns:a16="http://schemas.microsoft.com/office/drawing/2014/main" id="{B9C12688-FC8B-4919-B93A-B51A436C5060}"/>
              </a:ext>
            </a:extLst>
          </p:cNvPr>
          <p:cNvSpPr>
            <a:spLocks noChangeArrowheads="1"/>
          </p:cNvSpPr>
          <p:nvPr/>
        </p:nvSpPr>
        <p:spPr bwMode="auto">
          <a:xfrm>
            <a:off x="5021495" y="355503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64" name="Text Box 50">
            <a:extLst>
              <a:ext uri="{FF2B5EF4-FFF2-40B4-BE49-F238E27FC236}">
                <a16:creationId xmlns:a16="http://schemas.microsoft.com/office/drawing/2014/main" id="{EB6C1629-4F81-44CA-AEE9-36A4C3AB8AEA}"/>
              </a:ext>
            </a:extLst>
          </p:cNvPr>
          <p:cNvSpPr txBox="1">
            <a:spLocks noChangeArrowheads="1"/>
          </p:cNvSpPr>
          <p:nvPr/>
        </p:nvSpPr>
        <p:spPr bwMode="auto">
          <a:xfrm>
            <a:off x="909713" y="2301326"/>
            <a:ext cx="7124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1600" b="1" noProof="0" dirty="0">
                <a:solidFill>
                  <a:srgbClr val="0000FF"/>
                </a:solidFill>
              </a:rPr>
              <a:t>Pas de ligne droite entre les quarts de tonneau en sens opposés</a:t>
            </a:r>
            <a:r>
              <a:rPr lang="en-GB" altLang="de-DE" sz="1600" b="1" dirty="0">
                <a:solidFill>
                  <a:srgbClr val="0000FF"/>
                </a:solidFill>
              </a:rPr>
              <a:t>.</a:t>
            </a:r>
          </a:p>
        </p:txBody>
      </p:sp>
      <p:sp>
        <p:nvSpPr>
          <p:cNvPr id="65" name="Text Box 50">
            <a:extLst>
              <a:ext uri="{FF2B5EF4-FFF2-40B4-BE49-F238E27FC236}">
                <a16:creationId xmlns:a16="http://schemas.microsoft.com/office/drawing/2014/main" id="{92381585-83AE-47B7-ACD3-C48EC44852B9}"/>
              </a:ext>
            </a:extLst>
          </p:cNvPr>
          <p:cNvSpPr txBox="1">
            <a:spLocks noChangeArrowheads="1"/>
          </p:cNvSpPr>
          <p:nvPr/>
        </p:nvSpPr>
        <p:spPr bwMode="auto">
          <a:xfrm>
            <a:off x="2253689" y="1285859"/>
            <a:ext cx="41544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de-DE" sz="1600" b="1" dirty="0">
                <a:solidFill>
                  <a:srgbClr val="0000FF"/>
                </a:solidFill>
              </a:rPr>
              <a:t>Les lignes droites entre les portions de tonneau doivent être de même longueur</a:t>
            </a:r>
            <a:r>
              <a:rPr lang="en-GB" altLang="de-DE" sz="1600" b="1" dirty="0">
                <a:solidFill>
                  <a:srgbClr val="0000FF"/>
                </a:solidFill>
              </a:rPr>
              <a:t>.</a:t>
            </a:r>
          </a:p>
        </p:txBody>
      </p:sp>
    </p:spTree>
    <p:extLst>
      <p:ext uri="{BB962C8B-B14F-4D97-AF65-F5344CB8AC3E}">
        <p14:creationId xmlns:p14="http://schemas.microsoft.com/office/powerpoint/2010/main" val="226182574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1000"/>
                                        <p:tgtEl>
                                          <p:spTgt spid="6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blinds(horizontal)">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B586F65E-AD60-4C0B-9002-48A07C09C475}"/>
              </a:ext>
            </a:extLst>
          </p:cNvPr>
          <p:cNvSpPr txBox="1">
            <a:spLocks noChangeArrowheads="1"/>
          </p:cNvSpPr>
          <p:nvPr/>
        </p:nvSpPr>
        <p:spPr bwMode="auto">
          <a:xfrm>
            <a:off x="407988" y="6516688"/>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P-27.12.01</a:t>
            </a:r>
            <a:endParaRPr lang="de-DE" altLang="de-DE" dirty="0"/>
          </a:p>
        </p:txBody>
      </p:sp>
      <p:sp>
        <p:nvSpPr>
          <p:cNvPr id="34822" name="Text Box 253">
            <a:extLst>
              <a:ext uri="{FF2B5EF4-FFF2-40B4-BE49-F238E27FC236}">
                <a16:creationId xmlns:a16="http://schemas.microsoft.com/office/drawing/2014/main" id="{6E668706-661D-4773-9C1B-2A63F6D27CC4}"/>
              </a:ext>
            </a:extLst>
          </p:cNvPr>
          <p:cNvSpPr txBox="1">
            <a:spLocks noChangeArrowheads="1"/>
          </p:cNvSpPr>
          <p:nvPr/>
        </p:nvSpPr>
        <p:spPr bwMode="auto">
          <a:xfrm>
            <a:off x="1597931" y="4874219"/>
            <a:ext cx="4478338" cy="166814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dos, le modèle exécute un quart de boucle poussée pour prendre une trajectoire verticale ascendante, exécute deux quarts de tonneau consécutifs, exécute une demi-boucle tirée pour prendre une trajectoire verticale descendante, exécute un demi-tonneau, puis un quart de boucle tirée, sortie en vol normal.</a:t>
            </a:r>
          </a:p>
        </p:txBody>
      </p:sp>
      <p:sp>
        <p:nvSpPr>
          <p:cNvPr id="34829" name="Rectangle 116">
            <a:extLst>
              <a:ext uri="{FF2B5EF4-FFF2-40B4-BE49-F238E27FC236}">
                <a16:creationId xmlns:a16="http://schemas.microsoft.com/office/drawing/2014/main" id="{6711717A-C6D4-4402-8784-8B6502AEE07A}"/>
              </a:ext>
            </a:extLst>
          </p:cNvPr>
          <p:cNvSpPr>
            <a:spLocks noChangeArrowheads="1"/>
          </p:cNvSpPr>
          <p:nvPr/>
        </p:nvSpPr>
        <p:spPr bwMode="auto">
          <a:xfrm>
            <a:off x="1536700" y="103546"/>
            <a:ext cx="7332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P-27.12 </a:t>
            </a:r>
            <a:r>
              <a:rPr lang="en-GB" sz="2000" b="1" noProof="0" dirty="0"/>
              <a:t>Humpty-Bump </a:t>
            </a:r>
            <a:r>
              <a:rPr lang="en-US" sz="2000" b="1" dirty="0"/>
              <a:t>- + + avec deux quarts de tonneau, </a:t>
            </a:r>
            <a:br>
              <a:rPr lang="en-US" sz="2000" b="1" dirty="0"/>
            </a:br>
            <a:r>
              <a:rPr lang="en-US" sz="2000" b="1" dirty="0"/>
              <a:t>	 demi-tonneau.</a:t>
            </a:r>
            <a:endParaRPr lang="de-DE" sz="2000" dirty="0"/>
          </a:p>
        </p:txBody>
      </p:sp>
      <p:sp>
        <p:nvSpPr>
          <p:cNvPr id="128" name="Line 551">
            <a:extLst>
              <a:ext uri="{FF2B5EF4-FFF2-40B4-BE49-F238E27FC236}">
                <a16:creationId xmlns:a16="http://schemas.microsoft.com/office/drawing/2014/main" id="{7B377BE5-5D7F-4A03-86CE-1261B1FB7E1B}"/>
              </a:ext>
            </a:extLst>
          </p:cNvPr>
          <p:cNvSpPr>
            <a:spLocks noChangeShapeType="1"/>
          </p:cNvSpPr>
          <p:nvPr/>
        </p:nvSpPr>
        <p:spPr bwMode="auto">
          <a:xfrm flipH="1">
            <a:off x="3510619" y="3853971"/>
            <a:ext cx="37618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 name="Line 552">
            <a:extLst>
              <a:ext uri="{FF2B5EF4-FFF2-40B4-BE49-F238E27FC236}">
                <a16:creationId xmlns:a16="http://schemas.microsoft.com/office/drawing/2014/main" id="{A3A5CEE3-4C63-4633-8D26-1957194A794C}"/>
              </a:ext>
            </a:extLst>
          </p:cNvPr>
          <p:cNvSpPr>
            <a:spLocks noChangeShapeType="1"/>
          </p:cNvSpPr>
          <p:nvPr/>
        </p:nvSpPr>
        <p:spPr bwMode="auto">
          <a:xfrm flipH="1">
            <a:off x="2713528" y="1843225"/>
            <a:ext cx="5365" cy="14848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0" name="Line 553">
            <a:extLst>
              <a:ext uri="{FF2B5EF4-FFF2-40B4-BE49-F238E27FC236}">
                <a16:creationId xmlns:a16="http://schemas.microsoft.com/office/drawing/2014/main" id="{94274093-4078-4096-B85F-E239D5D58C36}"/>
              </a:ext>
            </a:extLst>
          </p:cNvPr>
          <p:cNvSpPr>
            <a:spLocks noChangeShapeType="1"/>
          </p:cNvSpPr>
          <p:nvPr/>
        </p:nvSpPr>
        <p:spPr bwMode="auto">
          <a:xfrm flipH="1">
            <a:off x="1524170" y="1857508"/>
            <a:ext cx="1588" cy="1717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4" name="Arc 554">
            <a:extLst>
              <a:ext uri="{FF2B5EF4-FFF2-40B4-BE49-F238E27FC236}">
                <a16:creationId xmlns:a16="http://schemas.microsoft.com/office/drawing/2014/main" id="{3E932CA0-EC95-41A9-9830-CA2C4FFF042C}"/>
              </a:ext>
            </a:extLst>
          </p:cNvPr>
          <p:cNvSpPr>
            <a:spLocks/>
          </p:cNvSpPr>
          <p:nvPr/>
        </p:nvSpPr>
        <p:spPr bwMode="auto">
          <a:xfrm rot="10719545" flipH="1" flipV="1">
            <a:off x="1528445" y="1332231"/>
            <a:ext cx="1185013" cy="55547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Lst>
            <a:ahLst/>
            <a:cxnLst>
              <a:cxn ang="T6">
                <a:pos x="T0" y="T1"/>
              </a:cxn>
              <a:cxn ang="T7">
                <a:pos x="T2" y="T3"/>
              </a:cxn>
              <a:cxn ang="T8">
                <a:pos x="T4" y="T5"/>
              </a:cxn>
            </a:cxnLst>
            <a:rect l="0" t="0" r="r" b="b"/>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5" name="Line 555">
            <a:extLst>
              <a:ext uri="{FF2B5EF4-FFF2-40B4-BE49-F238E27FC236}">
                <a16:creationId xmlns:a16="http://schemas.microsoft.com/office/drawing/2014/main" id="{C119360B-72F7-474D-8EA0-66ACCC0A7100}"/>
              </a:ext>
            </a:extLst>
          </p:cNvPr>
          <p:cNvSpPr>
            <a:spLocks noChangeShapeType="1"/>
          </p:cNvSpPr>
          <p:nvPr/>
        </p:nvSpPr>
        <p:spPr bwMode="auto">
          <a:xfrm flipH="1">
            <a:off x="2303028" y="4119560"/>
            <a:ext cx="17317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 name="Arc 556">
            <a:extLst>
              <a:ext uri="{FF2B5EF4-FFF2-40B4-BE49-F238E27FC236}">
                <a16:creationId xmlns:a16="http://schemas.microsoft.com/office/drawing/2014/main" id="{4453A340-00EB-4C41-970F-9E3AA78BEC39}"/>
              </a:ext>
            </a:extLst>
          </p:cNvPr>
          <p:cNvSpPr>
            <a:spLocks/>
          </p:cNvSpPr>
          <p:nvPr/>
        </p:nvSpPr>
        <p:spPr bwMode="auto">
          <a:xfrm flipH="1" flipV="1">
            <a:off x="2713814" y="3322376"/>
            <a:ext cx="801885" cy="545953"/>
          </a:xfrm>
          <a:custGeom>
            <a:avLst/>
            <a:gdLst>
              <a:gd name="T0" fmla="*/ 0 w 21600"/>
              <a:gd name="T1" fmla="*/ 0 h 23713"/>
              <a:gd name="T2" fmla="*/ 0 w 21600"/>
              <a:gd name="T3" fmla="*/ 0 h 23713"/>
              <a:gd name="T4" fmla="*/ 0 w 21600"/>
              <a:gd name="T5" fmla="*/ 0 h 23713"/>
              <a:gd name="T6" fmla="*/ 0 60000 65536"/>
              <a:gd name="T7" fmla="*/ 0 60000 65536"/>
              <a:gd name="T8" fmla="*/ 0 60000 65536"/>
            </a:gdLst>
            <a:ahLst/>
            <a:cxnLst>
              <a:cxn ang="T6">
                <a:pos x="T0" y="T1"/>
              </a:cxn>
              <a:cxn ang="T7">
                <a:pos x="T2" y="T3"/>
              </a:cxn>
              <a:cxn ang="T8">
                <a:pos x="T4" y="T5"/>
              </a:cxn>
            </a:cxnLst>
            <a:rect l="0" t="0" r="r" b="b"/>
            <a:pathLst>
              <a:path w="21600" h="23713" fill="none" extrusionOk="0">
                <a:moveTo>
                  <a:pt x="0" y="0"/>
                </a:moveTo>
                <a:cubicBezTo>
                  <a:pt x="11929" y="0"/>
                  <a:pt x="21600" y="9670"/>
                  <a:pt x="21600" y="21600"/>
                </a:cubicBezTo>
                <a:cubicBezTo>
                  <a:pt x="21600" y="22305"/>
                  <a:pt x="21565" y="23010"/>
                  <a:pt x="21496" y="23713"/>
                </a:cubicBezTo>
              </a:path>
              <a:path w="21600" h="23713" stroke="0" extrusionOk="0">
                <a:moveTo>
                  <a:pt x="0" y="0"/>
                </a:moveTo>
                <a:cubicBezTo>
                  <a:pt x="11929" y="0"/>
                  <a:pt x="21600" y="9670"/>
                  <a:pt x="21600" y="21600"/>
                </a:cubicBezTo>
                <a:cubicBezTo>
                  <a:pt x="21600" y="22305"/>
                  <a:pt x="21565" y="23010"/>
                  <a:pt x="21496" y="23713"/>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 name="Arc 557">
            <a:extLst>
              <a:ext uri="{FF2B5EF4-FFF2-40B4-BE49-F238E27FC236}">
                <a16:creationId xmlns:a16="http://schemas.microsoft.com/office/drawing/2014/main" id="{69E32A69-A9EE-40B0-847D-3D084C3CD7E2}"/>
              </a:ext>
            </a:extLst>
          </p:cNvPr>
          <p:cNvSpPr>
            <a:spLocks/>
          </p:cNvSpPr>
          <p:nvPr/>
        </p:nvSpPr>
        <p:spPr bwMode="auto">
          <a:xfrm flipH="1" flipV="1">
            <a:off x="1522413" y="3575038"/>
            <a:ext cx="796806" cy="549127"/>
          </a:xfrm>
          <a:custGeom>
            <a:avLst/>
            <a:gdLst>
              <a:gd name="T0" fmla="*/ 0 w 21600"/>
              <a:gd name="T1" fmla="*/ 0 h 23840"/>
              <a:gd name="T2" fmla="*/ 0 w 21600"/>
              <a:gd name="T3" fmla="*/ 0 h 23840"/>
              <a:gd name="T4" fmla="*/ 0 w 21600"/>
              <a:gd name="T5" fmla="*/ 0 h 23840"/>
              <a:gd name="T6" fmla="*/ 0 60000 65536"/>
              <a:gd name="T7" fmla="*/ 0 60000 65536"/>
              <a:gd name="T8" fmla="*/ 0 60000 65536"/>
            </a:gdLst>
            <a:ahLst/>
            <a:cxnLst>
              <a:cxn ang="T6">
                <a:pos x="T0" y="T1"/>
              </a:cxn>
              <a:cxn ang="T7">
                <a:pos x="T2" y="T3"/>
              </a:cxn>
              <a:cxn ang="T8">
                <a:pos x="T4" y="T5"/>
              </a:cxn>
            </a:cxnLst>
            <a:rect l="0" t="0" r="r" b="b"/>
            <a:pathLst>
              <a:path w="21600" h="23840" fill="none" extrusionOk="0">
                <a:moveTo>
                  <a:pt x="0" y="0"/>
                </a:moveTo>
                <a:cubicBezTo>
                  <a:pt x="11929" y="0"/>
                  <a:pt x="21600" y="9670"/>
                  <a:pt x="21600" y="21600"/>
                </a:cubicBezTo>
                <a:cubicBezTo>
                  <a:pt x="21600" y="22348"/>
                  <a:pt x="21561" y="23095"/>
                  <a:pt x="21483" y="23839"/>
                </a:cubicBezTo>
              </a:path>
              <a:path w="21600" h="23840" stroke="0" extrusionOk="0">
                <a:moveTo>
                  <a:pt x="0" y="0"/>
                </a:moveTo>
                <a:cubicBezTo>
                  <a:pt x="11929" y="0"/>
                  <a:pt x="21600" y="9670"/>
                  <a:pt x="21600" y="21600"/>
                </a:cubicBezTo>
                <a:cubicBezTo>
                  <a:pt x="21600" y="22348"/>
                  <a:pt x="21561" y="23095"/>
                  <a:pt x="21483" y="23839"/>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 name="AutoShape 561">
            <a:extLst>
              <a:ext uri="{FF2B5EF4-FFF2-40B4-BE49-F238E27FC236}">
                <a16:creationId xmlns:a16="http://schemas.microsoft.com/office/drawing/2014/main" id="{4D14EE5B-A7D7-460E-8205-0147B5A75AFD}"/>
              </a:ext>
            </a:extLst>
          </p:cNvPr>
          <p:cNvSpPr>
            <a:spLocks noChangeArrowheads="1"/>
          </p:cNvSpPr>
          <p:nvPr/>
        </p:nvSpPr>
        <p:spPr bwMode="auto">
          <a:xfrm flipH="1">
            <a:off x="2733943" y="4036930"/>
            <a:ext cx="466655" cy="180926"/>
          </a:xfrm>
          <a:prstGeom prst="rightArrow">
            <a:avLst>
              <a:gd name="adj1" fmla="val 50000"/>
              <a:gd name="adj2" fmla="val 64470"/>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de-DE" altLang="de-DE" sz="2400">
              <a:solidFill>
                <a:srgbClr val="FF3300"/>
              </a:solidFill>
              <a:latin typeface="Times New Roman" panose="02020603050405020304" pitchFamily="18" charset="0"/>
            </a:endParaRPr>
          </a:p>
        </p:txBody>
      </p:sp>
      <p:grpSp>
        <p:nvGrpSpPr>
          <p:cNvPr id="139" name="Group 562">
            <a:extLst>
              <a:ext uri="{FF2B5EF4-FFF2-40B4-BE49-F238E27FC236}">
                <a16:creationId xmlns:a16="http://schemas.microsoft.com/office/drawing/2014/main" id="{26F0A770-AFD9-42B9-AE15-9D7FFB240792}"/>
              </a:ext>
            </a:extLst>
          </p:cNvPr>
          <p:cNvGrpSpPr>
            <a:grpSpLocks/>
          </p:cNvGrpSpPr>
          <p:nvPr/>
        </p:nvGrpSpPr>
        <p:grpSpPr bwMode="auto">
          <a:xfrm rot="16200000" flipH="1" flipV="1">
            <a:off x="3515385" y="3874328"/>
            <a:ext cx="311066" cy="490465"/>
            <a:chOff x="2820" y="264"/>
            <a:chExt cx="420" cy="1452"/>
          </a:xfrm>
        </p:grpSpPr>
        <p:sp>
          <p:nvSpPr>
            <p:cNvPr id="163" name="Line 563">
              <a:extLst>
                <a:ext uri="{FF2B5EF4-FFF2-40B4-BE49-F238E27FC236}">
                  <a16:creationId xmlns:a16="http://schemas.microsoft.com/office/drawing/2014/main" id="{3F4F732A-4117-4E49-BAAC-4F9C5D9B65F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4" name="Group 564">
              <a:extLst>
                <a:ext uri="{FF2B5EF4-FFF2-40B4-BE49-F238E27FC236}">
                  <a16:creationId xmlns:a16="http://schemas.microsoft.com/office/drawing/2014/main" id="{90399E3D-DE87-438D-B7CD-55D0372207D1}"/>
                </a:ext>
              </a:extLst>
            </p:cNvPr>
            <p:cNvGrpSpPr>
              <a:grpSpLocks/>
            </p:cNvGrpSpPr>
            <p:nvPr/>
          </p:nvGrpSpPr>
          <p:grpSpPr bwMode="auto">
            <a:xfrm>
              <a:off x="2940" y="264"/>
              <a:ext cx="300" cy="1452"/>
              <a:chOff x="2940" y="264"/>
              <a:chExt cx="300" cy="1452"/>
            </a:xfrm>
          </p:grpSpPr>
          <p:grpSp>
            <p:nvGrpSpPr>
              <p:cNvPr id="165" name="Group 565">
                <a:extLst>
                  <a:ext uri="{FF2B5EF4-FFF2-40B4-BE49-F238E27FC236}">
                    <a16:creationId xmlns:a16="http://schemas.microsoft.com/office/drawing/2014/main" id="{89F08B96-BD6B-4FFC-9648-64B03B9F0BB0}"/>
                  </a:ext>
                </a:extLst>
              </p:cNvPr>
              <p:cNvGrpSpPr>
                <a:grpSpLocks/>
              </p:cNvGrpSpPr>
              <p:nvPr/>
            </p:nvGrpSpPr>
            <p:grpSpPr bwMode="auto">
              <a:xfrm>
                <a:off x="2940" y="264"/>
                <a:ext cx="252" cy="1368"/>
                <a:chOff x="3024" y="732"/>
                <a:chExt cx="252" cy="1368"/>
              </a:xfrm>
            </p:grpSpPr>
            <p:grpSp>
              <p:nvGrpSpPr>
                <p:cNvPr id="168" name="Group 566">
                  <a:extLst>
                    <a:ext uri="{FF2B5EF4-FFF2-40B4-BE49-F238E27FC236}">
                      <a16:creationId xmlns:a16="http://schemas.microsoft.com/office/drawing/2014/main" id="{8C511369-4FE6-44CA-B71F-3F5BFD974AD9}"/>
                    </a:ext>
                  </a:extLst>
                </p:cNvPr>
                <p:cNvGrpSpPr>
                  <a:grpSpLocks/>
                </p:cNvGrpSpPr>
                <p:nvPr/>
              </p:nvGrpSpPr>
              <p:grpSpPr bwMode="auto">
                <a:xfrm>
                  <a:off x="3024" y="732"/>
                  <a:ext cx="252" cy="1368"/>
                  <a:chOff x="3168" y="1008"/>
                  <a:chExt cx="484" cy="2448"/>
                </a:xfrm>
              </p:grpSpPr>
              <p:grpSp>
                <p:nvGrpSpPr>
                  <p:cNvPr id="170" name="Group 567">
                    <a:extLst>
                      <a:ext uri="{FF2B5EF4-FFF2-40B4-BE49-F238E27FC236}">
                        <a16:creationId xmlns:a16="http://schemas.microsoft.com/office/drawing/2014/main" id="{F6ED7B78-DF93-41FD-AC56-EB514CEF6DAC}"/>
                      </a:ext>
                    </a:extLst>
                  </p:cNvPr>
                  <p:cNvGrpSpPr>
                    <a:grpSpLocks/>
                  </p:cNvGrpSpPr>
                  <p:nvPr/>
                </p:nvGrpSpPr>
                <p:grpSpPr bwMode="auto">
                  <a:xfrm>
                    <a:off x="3168" y="1008"/>
                    <a:ext cx="484" cy="2448"/>
                    <a:chOff x="2256" y="864"/>
                    <a:chExt cx="532" cy="2448"/>
                  </a:xfrm>
                </p:grpSpPr>
                <p:sp>
                  <p:nvSpPr>
                    <p:cNvPr id="173" name="Freeform 568">
                      <a:extLst>
                        <a:ext uri="{FF2B5EF4-FFF2-40B4-BE49-F238E27FC236}">
                          <a16:creationId xmlns:a16="http://schemas.microsoft.com/office/drawing/2014/main" id="{AC073356-3032-4B95-8D08-3706A9FCBB51}"/>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4" name="Freeform 569">
                      <a:extLst>
                        <a:ext uri="{FF2B5EF4-FFF2-40B4-BE49-F238E27FC236}">
                          <a16:creationId xmlns:a16="http://schemas.microsoft.com/office/drawing/2014/main" id="{A9A52EE0-77B6-4A99-966D-47B55C5CBBB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1" name="Freeform 570">
                    <a:extLst>
                      <a:ext uri="{FF2B5EF4-FFF2-40B4-BE49-F238E27FC236}">
                        <a16:creationId xmlns:a16="http://schemas.microsoft.com/office/drawing/2014/main" id="{C3A52F9A-C89C-464E-8DD0-85B5ED8C802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2" name="Freeform 571">
                    <a:extLst>
                      <a:ext uri="{FF2B5EF4-FFF2-40B4-BE49-F238E27FC236}">
                        <a16:creationId xmlns:a16="http://schemas.microsoft.com/office/drawing/2014/main" id="{29D243D6-4D0C-4CBC-895B-3AA249F5D41F}"/>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9" name="Line 572">
                  <a:extLst>
                    <a:ext uri="{FF2B5EF4-FFF2-40B4-BE49-F238E27FC236}">
                      <a16:creationId xmlns:a16="http://schemas.microsoft.com/office/drawing/2014/main" id="{D95CA7E3-5816-41F2-BABF-1131A7D610B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6" name="AutoShape 573">
                <a:extLst>
                  <a:ext uri="{FF2B5EF4-FFF2-40B4-BE49-F238E27FC236}">
                    <a16:creationId xmlns:a16="http://schemas.microsoft.com/office/drawing/2014/main" id="{72968E94-1BAB-4A23-B39C-6CA3C18C8A5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7" name="Line 574">
                <a:extLst>
                  <a:ext uri="{FF2B5EF4-FFF2-40B4-BE49-F238E27FC236}">
                    <a16:creationId xmlns:a16="http://schemas.microsoft.com/office/drawing/2014/main" id="{6FAD119B-6C7C-4335-A859-240349BCFFD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0" name="Group 601">
            <a:extLst>
              <a:ext uri="{FF2B5EF4-FFF2-40B4-BE49-F238E27FC236}">
                <a16:creationId xmlns:a16="http://schemas.microsoft.com/office/drawing/2014/main" id="{35C0BFA6-01E1-45CA-953C-0DF97BF8C640}"/>
              </a:ext>
            </a:extLst>
          </p:cNvPr>
          <p:cNvGrpSpPr>
            <a:grpSpLocks/>
          </p:cNvGrpSpPr>
          <p:nvPr/>
        </p:nvGrpSpPr>
        <p:grpSpPr bwMode="auto">
          <a:xfrm rot="16200000">
            <a:off x="3606187" y="3596012"/>
            <a:ext cx="311066" cy="490465"/>
            <a:chOff x="2820" y="264"/>
            <a:chExt cx="420" cy="1452"/>
          </a:xfrm>
        </p:grpSpPr>
        <p:sp>
          <p:nvSpPr>
            <p:cNvPr id="151" name="Line 602">
              <a:extLst>
                <a:ext uri="{FF2B5EF4-FFF2-40B4-BE49-F238E27FC236}">
                  <a16:creationId xmlns:a16="http://schemas.microsoft.com/office/drawing/2014/main" id="{5C6A0A61-5397-4C4B-B238-FF2205C4A5B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2" name="Group 603">
              <a:extLst>
                <a:ext uri="{FF2B5EF4-FFF2-40B4-BE49-F238E27FC236}">
                  <a16:creationId xmlns:a16="http://schemas.microsoft.com/office/drawing/2014/main" id="{777F9875-58E4-47A4-BFF9-17C89DE47F7E}"/>
                </a:ext>
              </a:extLst>
            </p:cNvPr>
            <p:cNvGrpSpPr>
              <a:grpSpLocks/>
            </p:cNvGrpSpPr>
            <p:nvPr/>
          </p:nvGrpSpPr>
          <p:grpSpPr bwMode="auto">
            <a:xfrm>
              <a:off x="2940" y="264"/>
              <a:ext cx="300" cy="1452"/>
              <a:chOff x="2940" y="264"/>
              <a:chExt cx="300" cy="1452"/>
            </a:xfrm>
          </p:grpSpPr>
          <p:grpSp>
            <p:nvGrpSpPr>
              <p:cNvPr id="153" name="Group 604">
                <a:extLst>
                  <a:ext uri="{FF2B5EF4-FFF2-40B4-BE49-F238E27FC236}">
                    <a16:creationId xmlns:a16="http://schemas.microsoft.com/office/drawing/2014/main" id="{B0D2BF22-92B7-4698-AC4B-26BE0957DCE6}"/>
                  </a:ext>
                </a:extLst>
              </p:cNvPr>
              <p:cNvGrpSpPr>
                <a:grpSpLocks/>
              </p:cNvGrpSpPr>
              <p:nvPr/>
            </p:nvGrpSpPr>
            <p:grpSpPr bwMode="auto">
              <a:xfrm>
                <a:off x="2940" y="264"/>
                <a:ext cx="252" cy="1368"/>
                <a:chOff x="3024" y="732"/>
                <a:chExt cx="252" cy="1368"/>
              </a:xfrm>
            </p:grpSpPr>
            <p:grpSp>
              <p:nvGrpSpPr>
                <p:cNvPr id="156" name="Group 605">
                  <a:extLst>
                    <a:ext uri="{FF2B5EF4-FFF2-40B4-BE49-F238E27FC236}">
                      <a16:creationId xmlns:a16="http://schemas.microsoft.com/office/drawing/2014/main" id="{E7B8382A-6BA1-4B47-A739-E682F38229EB}"/>
                    </a:ext>
                  </a:extLst>
                </p:cNvPr>
                <p:cNvGrpSpPr>
                  <a:grpSpLocks/>
                </p:cNvGrpSpPr>
                <p:nvPr/>
              </p:nvGrpSpPr>
              <p:grpSpPr bwMode="auto">
                <a:xfrm>
                  <a:off x="3024" y="732"/>
                  <a:ext cx="252" cy="1368"/>
                  <a:chOff x="3168" y="1008"/>
                  <a:chExt cx="484" cy="2448"/>
                </a:xfrm>
              </p:grpSpPr>
              <p:grpSp>
                <p:nvGrpSpPr>
                  <p:cNvPr id="158" name="Group 606">
                    <a:extLst>
                      <a:ext uri="{FF2B5EF4-FFF2-40B4-BE49-F238E27FC236}">
                        <a16:creationId xmlns:a16="http://schemas.microsoft.com/office/drawing/2014/main" id="{0604C323-51EE-4FD3-9DC5-0CDB3A06E800}"/>
                      </a:ext>
                    </a:extLst>
                  </p:cNvPr>
                  <p:cNvGrpSpPr>
                    <a:grpSpLocks/>
                  </p:cNvGrpSpPr>
                  <p:nvPr/>
                </p:nvGrpSpPr>
                <p:grpSpPr bwMode="auto">
                  <a:xfrm>
                    <a:off x="3168" y="1008"/>
                    <a:ext cx="484" cy="2448"/>
                    <a:chOff x="2256" y="864"/>
                    <a:chExt cx="532" cy="2448"/>
                  </a:xfrm>
                </p:grpSpPr>
                <p:sp>
                  <p:nvSpPr>
                    <p:cNvPr id="161" name="Freeform 607">
                      <a:extLst>
                        <a:ext uri="{FF2B5EF4-FFF2-40B4-BE49-F238E27FC236}">
                          <a16:creationId xmlns:a16="http://schemas.microsoft.com/office/drawing/2014/main" id="{FA9F934C-5277-42E4-967E-BA1FA3E40C0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2" name="Freeform 608">
                      <a:extLst>
                        <a:ext uri="{FF2B5EF4-FFF2-40B4-BE49-F238E27FC236}">
                          <a16:creationId xmlns:a16="http://schemas.microsoft.com/office/drawing/2014/main" id="{C07145BC-E4E2-4EE8-8283-8E018B90B31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9" name="Freeform 609">
                    <a:extLst>
                      <a:ext uri="{FF2B5EF4-FFF2-40B4-BE49-F238E27FC236}">
                        <a16:creationId xmlns:a16="http://schemas.microsoft.com/office/drawing/2014/main" id="{59491B88-B8DB-4B50-8276-9D9CD1BFDA3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0" name="Freeform 610">
                    <a:extLst>
                      <a:ext uri="{FF2B5EF4-FFF2-40B4-BE49-F238E27FC236}">
                        <a16:creationId xmlns:a16="http://schemas.microsoft.com/office/drawing/2014/main" id="{A493EAA9-F83F-40F9-9AB6-69EB24E6C753}"/>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7" name="Line 611">
                  <a:extLst>
                    <a:ext uri="{FF2B5EF4-FFF2-40B4-BE49-F238E27FC236}">
                      <a16:creationId xmlns:a16="http://schemas.microsoft.com/office/drawing/2014/main" id="{5D5977AC-D61A-468C-8C4E-8B129D2EADD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4" name="AutoShape 612">
                <a:extLst>
                  <a:ext uri="{FF2B5EF4-FFF2-40B4-BE49-F238E27FC236}">
                    <a16:creationId xmlns:a16="http://schemas.microsoft.com/office/drawing/2014/main" id="{2FA20C7D-C075-4C00-A654-CA485E224F3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5" name="Line 613">
                <a:extLst>
                  <a:ext uri="{FF2B5EF4-FFF2-40B4-BE49-F238E27FC236}">
                    <a16:creationId xmlns:a16="http://schemas.microsoft.com/office/drawing/2014/main" id="{D0911699-1D11-4040-B0F3-B1486417BD4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1" name="Group 628">
            <a:extLst>
              <a:ext uri="{FF2B5EF4-FFF2-40B4-BE49-F238E27FC236}">
                <a16:creationId xmlns:a16="http://schemas.microsoft.com/office/drawing/2014/main" id="{93FBAEE2-E3B9-4081-9751-A7849628386F}"/>
              </a:ext>
            </a:extLst>
          </p:cNvPr>
          <p:cNvGrpSpPr>
            <a:grpSpLocks/>
          </p:cNvGrpSpPr>
          <p:nvPr/>
        </p:nvGrpSpPr>
        <p:grpSpPr bwMode="auto">
          <a:xfrm rot="14002766" flipV="1">
            <a:off x="1118242" y="2740129"/>
            <a:ext cx="747512" cy="326976"/>
            <a:chOff x="4875" y="7237"/>
            <a:chExt cx="4230" cy="1883"/>
          </a:xfrm>
        </p:grpSpPr>
        <p:sp>
          <p:nvSpPr>
            <p:cNvPr id="149" name="Arc 629">
              <a:extLst>
                <a:ext uri="{FF2B5EF4-FFF2-40B4-BE49-F238E27FC236}">
                  <a16:creationId xmlns:a16="http://schemas.microsoft.com/office/drawing/2014/main" id="{B7785755-DAB9-4FDB-AA61-E416ADAB900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0" name="AutoShape 630">
              <a:extLst>
                <a:ext uri="{FF2B5EF4-FFF2-40B4-BE49-F238E27FC236}">
                  <a16:creationId xmlns:a16="http://schemas.microsoft.com/office/drawing/2014/main" id="{79177F22-9561-4A27-8225-B4F5C67603ED}"/>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42" name="AutoShape 633">
            <a:extLst>
              <a:ext uri="{FF2B5EF4-FFF2-40B4-BE49-F238E27FC236}">
                <a16:creationId xmlns:a16="http://schemas.microsoft.com/office/drawing/2014/main" id="{3D8D7F53-BB7A-4553-AE41-9D63FB4FC9E6}"/>
              </a:ext>
            </a:extLst>
          </p:cNvPr>
          <p:cNvSpPr>
            <a:spLocks noChangeArrowheads="1"/>
          </p:cNvSpPr>
          <p:nvPr/>
        </p:nvSpPr>
        <p:spPr bwMode="auto">
          <a:xfrm>
            <a:off x="4079176" y="3770265"/>
            <a:ext cx="466655" cy="180926"/>
          </a:xfrm>
          <a:prstGeom prst="rightArrow">
            <a:avLst>
              <a:gd name="adj1" fmla="val 50000"/>
              <a:gd name="adj2" fmla="val 64470"/>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43" name="Group 628">
            <a:extLst>
              <a:ext uri="{FF2B5EF4-FFF2-40B4-BE49-F238E27FC236}">
                <a16:creationId xmlns:a16="http://schemas.microsoft.com/office/drawing/2014/main" id="{0373E131-F658-417C-A49D-EBDB89E98926}"/>
              </a:ext>
            </a:extLst>
          </p:cNvPr>
          <p:cNvGrpSpPr>
            <a:grpSpLocks/>
          </p:cNvGrpSpPr>
          <p:nvPr/>
        </p:nvGrpSpPr>
        <p:grpSpPr bwMode="auto">
          <a:xfrm rot="3048238" flipH="1">
            <a:off x="1132073" y="2465702"/>
            <a:ext cx="747713" cy="327025"/>
            <a:chOff x="4875" y="7237"/>
            <a:chExt cx="4230" cy="1883"/>
          </a:xfrm>
        </p:grpSpPr>
        <p:sp>
          <p:nvSpPr>
            <p:cNvPr id="147" name="Arc 629">
              <a:extLst>
                <a:ext uri="{FF2B5EF4-FFF2-40B4-BE49-F238E27FC236}">
                  <a16:creationId xmlns:a16="http://schemas.microsoft.com/office/drawing/2014/main" id="{872933A0-81DC-4254-AAA9-939A14A8CD7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8" name="AutoShape 630">
              <a:extLst>
                <a:ext uri="{FF2B5EF4-FFF2-40B4-BE49-F238E27FC236}">
                  <a16:creationId xmlns:a16="http://schemas.microsoft.com/office/drawing/2014/main" id="{FB895C63-3435-4F52-A3DB-CFAD8E3A63A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44" name="Group 628">
            <a:extLst>
              <a:ext uri="{FF2B5EF4-FFF2-40B4-BE49-F238E27FC236}">
                <a16:creationId xmlns:a16="http://schemas.microsoft.com/office/drawing/2014/main" id="{81B4028A-B1C6-4CE6-B99B-B926D83EAA0F}"/>
              </a:ext>
            </a:extLst>
          </p:cNvPr>
          <p:cNvGrpSpPr>
            <a:grpSpLocks/>
          </p:cNvGrpSpPr>
          <p:nvPr/>
        </p:nvGrpSpPr>
        <p:grpSpPr bwMode="auto">
          <a:xfrm rot="2760731" flipV="1">
            <a:off x="2360029" y="2164633"/>
            <a:ext cx="747512" cy="326976"/>
            <a:chOff x="4875" y="7237"/>
            <a:chExt cx="4230" cy="1883"/>
          </a:xfrm>
        </p:grpSpPr>
        <p:sp>
          <p:nvSpPr>
            <p:cNvPr id="145" name="Arc 629">
              <a:extLst>
                <a:ext uri="{FF2B5EF4-FFF2-40B4-BE49-F238E27FC236}">
                  <a16:creationId xmlns:a16="http://schemas.microsoft.com/office/drawing/2014/main" id="{A4302593-9996-4026-831B-E6E721DF638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6" name="AutoShape 630">
              <a:extLst>
                <a:ext uri="{FF2B5EF4-FFF2-40B4-BE49-F238E27FC236}">
                  <a16:creationId xmlns:a16="http://schemas.microsoft.com/office/drawing/2014/main" id="{02434CF3-3542-4D82-8BAB-CE2FAD4284A8}"/>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00" name="Text Box 145">
            <a:extLst>
              <a:ext uri="{FF2B5EF4-FFF2-40B4-BE49-F238E27FC236}">
                <a16:creationId xmlns:a16="http://schemas.microsoft.com/office/drawing/2014/main" id="{BCF7390D-4BC3-40A1-9208-64B2352EA484}"/>
              </a:ext>
            </a:extLst>
          </p:cNvPr>
          <p:cNvSpPr txBox="1">
            <a:spLocks noChangeArrowheads="1"/>
          </p:cNvSpPr>
          <p:nvPr/>
        </p:nvSpPr>
        <p:spPr bwMode="auto">
          <a:xfrm rot="10800000" flipH="1" flipV="1">
            <a:off x="-80681" y="2598704"/>
            <a:ext cx="12834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r>
              <a:rPr lang="fr-FR" sz="1600" b="1" noProof="0" dirty="0"/>
              <a:t>tonneau</a:t>
            </a:r>
            <a:endParaRPr lang="de-DE" altLang="de-DE" sz="1600" b="1" dirty="0"/>
          </a:p>
        </p:txBody>
      </p:sp>
      <p:sp>
        <p:nvSpPr>
          <p:cNvPr id="201" name="Text Box 145">
            <a:extLst>
              <a:ext uri="{FF2B5EF4-FFF2-40B4-BE49-F238E27FC236}">
                <a16:creationId xmlns:a16="http://schemas.microsoft.com/office/drawing/2014/main" id="{39358A5A-7ECB-4F56-BB9D-50D813A94676}"/>
              </a:ext>
            </a:extLst>
          </p:cNvPr>
          <p:cNvSpPr txBox="1">
            <a:spLocks noChangeArrowheads="1"/>
          </p:cNvSpPr>
          <p:nvPr/>
        </p:nvSpPr>
        <p:spPr bwMode="auto">
          <a:xfrm rot="10800000" flipH="1" flipV="1">
            <a:off x="-81584" y="2279527"/>
            <a:ext cx="12840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 </a:t>
            </a:r>
            <a:r>
              <a:rPr lang="fr-FR" sz="1600" b="1" noProof="0" dirty="0"/>
              <a:t>tonneau</a:t>
            </a:r>
            <a:endParaRPr lang="de-DE" altLang="de-DE" sz="1600" b="1" dirty="0"/>
          </a:p>
        </p:txBody>
      </p:sp>
      <p:sp>
        <p:nvSpPr>
          <p:cNvPr id="202" name="Text Box 145">
            <a:extLst>
              <a:ext uri="{FF2B5EF4-FFF2-40B4-BE49-F238E27FC236}">
                <a16:creationId xmlns:a16="http://schemas.microsoft.com/office/drawing/2014/main" id="{03AC77D7-527D-4EDD-8508-5CAF45EDE26F}"/>
              </a:ext>
            </a:extLst>
          </p:cNvPr>
          <p:cNvSpPr txBox="1">
            <a:spLocks noChangeArrowheads="1"/>
          </p:cNvSpPr>
          <p:nvPr/>
        </p:nvSpPr>
        <p:spPr bwMode="auto">
          <a:xfrm rot="10800000" flipH="1" flipV="1">
            <a:off x="3020112" y="2287869"/>
            <a:ext cx="13725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 </a:t>
            </a:r>
            <a:r>
              <a:rPr lang="fr-FR" sz="1600" b="1" noProof="0" dirty="0"/>
              <a:t>tonneau</a:t>
            </a:r>
            <a:endParaRPr lang="de-DE" altLang="de-DE" sz="1600" b="1" dirty="0"/>
          </a:p>
        </p:txBody>
      </p:sp>
      <p:grpSp>
        <p:nvGrpSpPr>
          <p:cNvPr id="203" name="Group 562">
            <a:extLst>
              <a:ext uri="{FF2B5EF4-FFF2-40B4-BE49-F238E27FC236}">
                <a16:creationId xmlns:a16="http://schemas.microsoft.com/office/drawing/2014/main" id="{5B3C0BE1-2EF4-4732-A758-430453AD7443}"/>
              </a:ext>
            </a:extLst>
          </p:cNvPr>
          <p:cNvGrpSpPr>
            <a:grpSpLocks/>
          </p:cNvGrpSpPr>
          <p:nvPr/>
        </p:nvGrpSpPr>
        <p:grpSpPr bwMode="auto">
          <a:xfrm rot="10800000" flipH="1" flipV="1">
            <a:off x="2584311" y="2872065"/>
            <a:ext cx="311066" cy="490465"/>
            <a:chOff x="2820" y="264"/>
            <a:chExt cx="420" cy="1452"/>
          </a:xfrm>
        </p:grpSpPr>
        <p:sp>
          <p:nvSpPr>
            <p:cNvPr id="204" name="Line 563">
              <a:extLst>
                <a:ext uri="{FF2B5EF4-FFF2-40B4-BE49-F238E27FC236}">
                  <a16:creationId xmlns:a16="http://schemas.microsoft.com/office/drawing/2014/main" id="{D6A323FA-BE60-4F0E-9F83-997FFE408BB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5" name="Group 564">
              <a:extLst>
                <a:ext uri="{FF2B5EF4-FFF2-40B4-BE49-F238E27FC236}">
                  <a16:creationId xmlns:a16="http://schemas.microsoft.com/office/drawing/2014/main" id="{C3A7B16E-DB7F-4D57-90D4-91250F716452}"/>
                </a:ext>
              </a:extLst>
            </p:cNvPr>
            <p:cNvGrpSpPr>
              <a:grpSpLocks/>
            </p:cNvGrpSpPr>
            <p:nvPr/>
          </p:nvGrpSpPr>
          <p:grpSpPr bwMode="auto">
            <a:xfrm>
              <a:off x="2940" y="264"/>
              <a:ext cx="300" cy="1452"/>
              <a:chOff x="2940" y="264"/>
              <a:chExt cx="300" cy="1452"/>
            </a:xfrm>
          </p:grpSpPr>
          <p:grpSp>
            <p:nvGrpSpPr>
              <p:cNvPr id="206" name="Group 565">
                <a:extLst>
                  <a:ext uri="{FF2B5EF4-FFF2-40B4-BE49-F238E27FC236}">
                    <a16:creationId xmlns:a16="http://schemas.microsoft.com/office/drawing/2014/main" id="{461F179F-9A18-4A8A-A53D-8B4AC2DB6F95}"/>
                  </a:ext>
                </a:extLst>
              </p:cNvPr>
              <p:cNvGrpSpPr>
                <a:grpSpLocks/>
              </p:cNvGrpSpPr>
              <p:nvPr/>
            </p:nvGrpSpPr>
            <p:grpSpPr bwMode="auto">
              <a:xfrm>
                <a:off x="2940" y="264"/>
                <a:ext cx="252" cy="1368"/>
                <a:chOff x="3024" y="732"/>
                <a:chExt cx="252" cy="1368"/>
              </a:xfrm>
            </p:grpSpPr>
            <p:grpSp>
              <p:nvGrpSpPr>
                <p:cNvPr id="209" name="Group 566">
                  <a:extLst>
                    <a:ext uri="{FF2B5EF4-FFF2-40B4-BE49-F238E27FC236}">
                      <a16:creationId xmlns:a16="http://schemas.microsoft.com/office/drawing/2014/main" id="{EA1167E5-86EC-4FF9-ADF0-A719CFD011A7}"/>
                    </a:ext>
                  </a:extLst>
                </p:cNvPr>
                <p:cNvGrpSpPr>
                  <a:grpSpLocks/>
                </p:cNvGrpSpPr>
                <p:nvPr/>
              </p:nvGrpSpPr>
              <p:grpSpPr bwMode="auto">
                <a:xfrm>
                  <a:off x="3024" y="732"/>
                  <a:ext cx="252" cy="1368"/>
                  <a:chOff x="3168" y="1008"/>
                  <a:chExt cx="484" cy="2448"/>
                </a:xfrm>
              </p:grpSpPr>
              <p:grpSp>
                <p:nvGrpSpPr>
                  <p:cNvPr id="255" name="Group 567">
                    <a:extLst>
                      <a:ext uri="{FF2B5EF4-FFF2-40B4-BE49-F238E27FC236}">
                        <a16:creationId xmlns:a16="http://schemas.microsoft.com/office/drawing/2014/main" id="{37FB20A9-36EC-4802-BACB-9BA11CF611AC}"/>
                      </a:ext>
                    </a:extLst>
                  </p:cNvPr>
                  <p:cNvGrpSpPr>
                    <a:grpSpLocks/>
                  </p:cNvGrpSpPr>
                  <p:nvPr/>
                </p:nvGrpSpPr>
                <p:grpSpPr bwMode="auto">
                  <a:xfrm>
                    <a:off x="3168" y="1008"/>
                    <a:ext cx="484" cy="2448"/>
                    <a:chOff x="2256" y="864"/>
                    <a:chExt cx="532" cy="2448"/>
                  </a:xfrm>
                </p:grpSpPr>
                <p:sp>
                  <p:nvSpPr>
                    <p:cNvPr id="258" name="Freeform 568">
                      <a:extLst>
                        <a:ext uri="{FF2B5EF4-FFF2-40B4-BE49-F238E27FC236}">
                          <a16:creationId xmlns:a16="http://schemas.microsoft.com/office/drawing/2014/main" id="{ADD112B6-AB7B-4AAB-9030-FEAFC6E0BC4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59" name="Freeform 569">
                      <a:extLst>
                        <a:ext uri="{FF2B5EF4-FFF2-40B4-BE49-F238E27FC236}">
                          <a16:creationId xmlns:a16="http://schemas.microsoft.com/office/drawing/2014/main" id="{D5D2A2CD-E12F-4BDF-8211-9FBD52CAA7C3}"/>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6" name="Freeform 570">
                    <a:extLst>
                      <a:ext uri="{FF2B5EF4-FFF2-40B4-BE49-F238E27FC236}">
                        <a16:creationId xmlns:a16="http://schemas.microsoft.com/office/drawing/2014/main" id="{D9A55068-93A5-4464-BB41-573F6F6CB94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7" name="Freeform 571">
                    <a:extLst>
                      <a:ext uri="{FF2B5EF4-FFF2-40B4-BE49-F238E27FC236}">
                        <a16:creationId xmlns:a16="http://schemas.microsoft.com/office/drawing/2014/main" id="{D9353A78-8098-4788-B5E9-41827D18A01E}"/>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40" name="Line 572">
                  <a:extLst>
                    <a:ext uri="{FF2B5EF4-FFF2-40B4-BE49-F238E27FC236}">
                      <a16:creationId xmlns:a16="http://schemas.microsoft.com/office/drawing/2014/main" id="{6841E475-837A-4E4F-99AD-41BE663A2A6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07" name="AutoShape 573">
                <a:extLst>
                  <a:ext uri="{FF2B5EF4-FFF2-40B4-BE49-F238E27FC236}">
                    <a16:creationId xmlns:a16="http://schemas.microsoft.com/office/drawing/2014/main" id="{C6949DC0-8873-4F7E-B335-4F7DCA6B6CB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08" name="Line 574">
                <a:extLst>
                  <a:ext uri="{FF2B5EF4-FFF2-40B4-BE49-F238E27FC236}">
                    <a16:creationId xmlns:a16="http://schemas.microsoft.com/office/drawing/2014/main" id="{74281E93-9713-4519-B797-BBD8F8FAC93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60" name="Group 562">
            <a:extLst>
              <a:ext uri="{FF2B5EF4-FFF2-40B4-BE49-F238E27FC236}">
                <a16:creationId xmlns:a16="http://schemas.microsoft.com/office/drawing/2014/main" id="{BB8F3B0B-FCF6-4BC1-B455-C3B442D2210D}"/>
              </a:ext>
            </a:extLst>
          </p:cNvPr>
          <p:cNvGrpSpPr>
            <a:grpSpLocks/>
          </p:cNvGrpSpPr>
          <p:nvPr/>
        </p:nvGrpSpPr>
        <p:grpSpPr bwMode="auto">
          <a:xfrm rot="177737" flipV="1">
            <a:off x="1377567" y="1778972"/>
            <a:ext cx="311066" cy="490465"/>
            <a:chOff x="2820" y="264"/>
            <a:chExt cx="420" cy="1452"/>
          </a:xfrm>
        </p:grpSpPr>
        <p:sp>
          <p:nvSpPr>
            <p:cNvPr id="261" name="Line 563">
              <a:extLst>
                <a:ext uri="{FF2B5EF4-FFF2-40B4-BE49-F238E27FC236}">
                  <a16:creationId xmlns:a16="http://schemas.microsoft.com/office/drawing/2014/main" id="{9037489A-8EA5-4FC9-A52E-601BA6A0179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2" name="Group 564">
              <a:extLst>
                <a:ext uri="{FF2B5EF4-FFF2-40B4-BE49-F238E27FC236}">
                  <a16:creationId xmlns:a16="http://schemas.microsoft.com/office/drawing/2014/main" id="{0ABDEB5A-74E7-4975-ADFF-CCBCAAE1176F}"/>
                </a:ext>
              </a:extLst>
            </p:cNvPr>
            <p:cNvGrpSpPr>
              <a:grpSpLocks/>
            </p:cNvGrpSpPr>
            <p:nvPr/>
          </p:nvGrpSpPr>
          <p:grpSpPr bwMode="auto">
            <a:xfrm>
              <a:off x="2940" y="264"/>
              <a:ext cx="300" cy="1452"/>
              <a:chOff x="2940" y="264"/>
              <a:chExt cx="300" cy="1452"/>
            </a:xfrm>
          </p:grpSpPr>
          <p:grpSp>
            <p:nvGrpSpPr>
              <p:cNvPr id="263" name="Group 565">
                <a:extLst>
                  <a:ext uri="{FF2B5EF4-FFF2-40B4-BE49-F238E27FC236}">
                    <a16:creationId xmlns:a16="http://schemas.microsoft.com/office/drawing/2014/main" id="{AD24664B-95A3-4930-9699-5007599834B4}"/>
                  </a:ext>
                </a:extLst>
              </p:cNvPr>
              <p:cNvGrpSpPr>
                <a:grpSpLocks/>
              </p:cNvGrpSpPr>
              <p:nvPr/>
            </p:nvGrpSpPr>
            <p:grpSpPr bwMode="auto">
              <a:xfrm>
                <a:off x="2940" y="264"/>
                <a:ext cx="252" cy="1368"/>
                <a:chOff x="3024" y="732"/>
                <a:chExt cx="252" cy="1368"/>
              </a:xfrm>
            </p:grpSpPr>
            <p:grpSp>
              <p:nvGrpSpPr>
                <p:cNvPr id="266" name="Group 566">
                  <a:extLst>
                    <a:ext uri="{FF2B5EF4-FFF2-40B4-BE49-F238E27FC236}">
                      <a16:creationId xmlns:a16="http://schemas.microsoft.com/office/drawing/2014/main" id="{999D76DB-5157-44E0-99BB-706DABF74B9A}"/>
                    </a:ext>
                  </a:extLst>
                </p:cNvPr>
                <p:cNvGrpSpPr>
                  <a:grpSpLocks/>
                </p:cNvGrpSpPr>
                <p:nvPr/>
              </p:nvGrpSpPr>
              <p:grpSpPr bwMode="auto">
                <a:xfrm>
                  <a:off x="3024" y="732"/>
                  <a:ext cx="252" cy="1368"/>
                  <a:chOff x="3168" y="1008"/>
                  <a:chExt cx="484" cy="2448"/>
                </a:xfrm>
              </p:grpSpPr>
              <p:grpSp>
                <p:nvGrpSpPr>
                  <p:cNvPr id="268" name="Group 567">
                    <a:extLst>
                      <a:ext uri="{FF2B5EF4-FFF2-40B4-BE49-F238E27FC236}">
                        <a16:creationId xmlns:a16="http://schemas.microsoft.com/office/drawing/2014/main" id="{2399B016-3E39-481A-83B7-9BB637887CA4}"/>
                      </a:ext>
                    </a:extLst>
                  </p:cNvPr>
                  <p:cNvGrpSpPr>
                    <a:grpSpLocks/>
                  </p:cNvGrpSpPr>
                  <p:nvPr/>
                </p:nvGrpSpPr>
                <p:grpSpPr bwMode="auto">
                  <a:xfrm>
                    <a:off x="3168" y="1008"/>
                    <a:ext cx="484" cy="2448"/>
                    <a:chOff x="2256" y="864"/>
                    <a:chExt cx="532" cy="2448"/>
                  </a:xfrm>
                </p:grpSpPr>
                <p:sp>
                  <p:nvSpPr>
                    <p:cNvPr id="271" name="Freeform 568">
                      <a:extLst>
                        <a:ext uri="{FF2B5EF4-FFF2-40B4-BE49-F238E27FC236}">
                          <a16:creationId xmlns:a16="http://schemas.microsoft.com/office/drawing/2014/main" id="{629EDCBF-3BDD-4239-852F-39E4A614F69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2" name="Freeform 569">
                      <a:extLst>
                        <a:ext uri="{FF2B5EF4-FFF2-40B4-BE49-F238E27FC236}">
                          <a16:creationId xmlns:a16="http://schemas.microsoft.com/office/drawing/2014/main" id="{42BC4C6B-AD64-4CB9-A156-C69F364CB632}"/>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9" name="Freeform 570">
                    <a:extLst>
                      <a:ext uri="{FF2B5EF4-FFF2-40B4-BE49-F238E27FC236}">
                        <a16:creationId xmlns:a16="http://schemas.microsoft.com/office/drawing/2014/main" id="{A83ECDB7-0C18-4138-A261-599C7B75212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70" name="Freeform 571">
                    <a:extLst>
                      <a:ext uri="{FF2B5EF4-FFF2-40B4-BE49-F238E27FC236}">
                        <a16:creationId xmlns:a16="http://schemas.microsoft.com/office/drawing/2014/main" id="{40E007BE-9708-469C-86EA-EB27D603E629}"/>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7" name="Line 572">
                  <a:extLst>
                    <a:ext uri="{FF2B5EF4-FFF2-40B4-BE49-F238E27FC236}">
                      <a16:creationId xmlns:a16="http://schemas.microsoft.com/office/drawing/2014/main" id="{2A43097F-770F-443D-9FED-F4E27CC3167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4" name="AutoShape 573">
                <a:extLst>
                  <a:ext uri="{FF2B5EF4-FFF2-40B4-BE49-F238E27FC236}">
                    <a16:creationId xmlns:a16="http://schemas.microsoft.com/office/drawing/2014/main" id="{E7975E92-792A-49AF-9128-79A0F122B68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65" name="Line 574">
                <a:extLst>
                  <a:ext uri="{FF2B5EF4-FFF2-40B4-BE49-F238E27FC236}">
                    <a16:creationId xmlns:a16="http://schemas.microsoft.com/office/drawing/2014/main" id="{C0FA35C6-B408-4936-AEA4-470E4207179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73" name="Group 562">
            <a:extLst>
              <a:ext uri="{FF2B5EF4-FFF2-40B4-BE49-F238E27FC236}">
                <a16:creationId xmlns:a16="http://schemas.microsoft.com/office/drawing/2014/main" id="{04207FC1-F43B-459F-8CE4-BA9339E194EF}"/>
              </a:ext>
            </a:extLst>
          </p:cNvPr>
          <p:cNvGrpSpPr>
            <a:grpSpLocks/>
          </p:cNvGrpSpPr>
          <p:nvPr/>
        </p:nvGrpSpPr>
        <p:grpSpPr bwMode="auto">
          <a:xfrm rot="5400000" flipV="1">
            <a:off x="1948917" y="1106034"/>
            <a:ext cx="311066" cy="490465"/>
            <a:chOff x="2820" y="264"/>
            <a:chExt cx="420" cy="1452"/>
          </a:xfrm>
        </p:grpSpPr>
        <p:sp>
          <p:nvSpPr>
            <p:cNvPr id="274" name="Line 563">
              <a:extLst>
                <a:ext uri="{FF2B5EF4-FFF2-40B4-BE49-F238E27FC236}">
                  <a16:creationId xmlns:a16="http://schemas.microsoft.com/office/drawing/2014/main" id="{D849CCCC-7D23-4678-9A23-13FA27FC40E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75" name="Group 564">
              <a:extLst>
                <a:ext uri="{FF2B5EF4-FFF2-40B4-BE49-F238E27FC236}">
                  <a16:creationId xmlns:a16="http://schemas.microsoft.com/office/drawing/2014/main" id="{FF49E9E3-93F5-4027-9121-D99B10FB0A12}"/>
                </a:ext>
              </a:extLst>
            </p:cNvPr>
            <p:cNvGrpSpPr>
              <a:grpSpLocks/>
            </p:cNvGrpSpPr>
            <p:nvPr/>
          </p:nvGrpSpPr>
          <p:grpSpPr bwMode="auto">
            <a:xfrm>
              <a:off x="2940" y="264"/>
              <a:ext cx="300" cy="1452"/>
              <a:chOff x="2940" y="264"/>
              <a:chExt cx="300" cy="1452"/>
            </a:xfrm>
          </p:grpSpPr>
          <p:grpSp>
            <p:nvGrpSpPr>
              <p:cNvPr id="276" name="Group 565">
                <a:extLst>
                  <a:ext uri="{FF2B5EF4-FFF2-40B4-BE49-F238E27FC236}">
                    <a16:creationId xmlns:a16="http://schemas.microsoft.com/office/drawing/2014/main" id="{2ED93B2E-1707-4FA7-857A-DAF22E14CBDF}"/>
                  </a:ext>
                </a:extLst>
              </p:cNvPr>
              <p:cNvGrpSpPr>
                <a:grpSpLocks/>
              </p:cNvGrpSpPr>
              <p:nvPr/>
            </p:nvGrpSpPr>
            <p:grpSpPr bwMode="auto">
              <a:xfrm>
                <a:off x="2940" y="264"/>
                <a:ext cx="252" cy="1368"/>
                <a:chOff x="3024" y="732"/>
                <a:chExt cx="252" cy="1368"/>
              </a:xfrm>
            </p:grpSpPr>
            <p:grpSp>
              <p:nvGrpSpPr>
                <p:cNvPr id="279" name="Group 566">
                  <a:extLst>
                    <a:ext uri="{FF2B5EF4-FFF2-40B4-BE49-F238E27FC236}">
                      <a16:creationId xmlns:a16="http://schemas.microsoft.com/office/drawing/2014/main" id="{3E5F9397-6978-4886-8624-E33797178CDC}"/>
                    </a:ext>
                  </a:extLst>
                </p:cNvPr>
                <p:cNvGrpSpPr>
                  <a:grpSpLocks/>
                </p:cNvGrpSpPr>
                <p:nvPr/>
              </p:nvGrpSpPr>
              <p:grpSpPr bwMode="auto">
                <a:xfrm>
                  <a:off x="3024" y="732"/>
                  <a:ext cx="252" cy="1368"/>
                  <a:chOff x="3168" y="1008"/>
                  <a:chExt cx="484" cy="2448"/>
                </a:xfrm>
              </p:grpSpPr>
              <p:grpSp>
                <p:nvGrpSpPr>
                  <p:cNvPr id="281" name="Group 567">
                    <a:extLst>
                      <a:ext uri="{FF2B5EF4-FFF2-40B4-BE49-F238E27FC236}">
                        <a16:creationId xmlns:a16="http://schemas.microsoft.com/office/drawing/2014/main" id="{E3E63DD1-C412-45C0-A223-5DC4EC29922C}"/>
                      </a:ext>
                    </a:extLst>
                  </p:cNvPr>
                  <p:cNvGrpSpPr>
                    <a:grpSpLocks/>
                  </p:cNvGrpSpPr>
                  <p:nvPr/>
                </p:nvGrpSpPr>
                <p:grpSpPr bwMode="auto">
                  <a:xfrm>
                    <a:off x="3168" y="1008"/>
                    <a:ext cx="484" cy="2448"/>
                    <a:chOff x="2256" y="864"/>
                    <a:chExt cx="532" cy="2448"/>
                  </a:xfrm>
                </p:grpSpPr>
                <p:sp>
                  <p:nvSpPr>
                    <p:cNvPr id="284" name="Freeform 568">
                      <a:extLst>
                        <a:ext uri="{FF2B5EF4-FFF2-40B4-BE49-F238E27FC236}">
                          <a16:creationId xmlns:a16="http://schemas.microsoft.com/office/drawing/2014/main" id="{48BD750D-D4B6-452C-B067-0203A765166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85" name="Freeform 569">
                      <a:extLst>
                        <a:ext uri="{FF2B5EF4-FFF2-40B4-BE49-F238E27FC236}">
                          <a16:creationId xmlns:a16="http://schemas.microsoft.com/office/drawing/2014/main" id="{7A05A2EE-0965-42AC-BAD6-B975B82E17C6}"/>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82" name="Freeform 570">
                    <a:extLst>
                      <a:ext uri="{FF2B5EF4-FFF2-40B4-BE49-F238E27FC236}">
                        <a16:creationId xmlns:a16="http://schemas.microsoft.com/office/drawing/2014/main" id="{1379C9A4-276F-47FF-BB3C-45D7E3EBBF9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83" name="Freeform 571">
                    <a:extLst>
                      <a:ext uri="{FF2B5EF4-FFF2-40B4-BE49-F238E27FC236}">
                        <a16:creationId xmlns:a16="http://schemas.microsoft.com/office/drawing/2014/main" id="{BA8D66E6-4128-49A1-A05D-93293A1B0818}"/>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80" name="Line 572">
                  <a:extLst>
                    <a:ext uri="{FF2B5EF4-FFF2-40B4-BE49-F238E27FC236}">
                      <a16:creationId xmlns:a16="http://schemas.microsoft.com/office/drawing/2014/main" id="{3F3AA4D7-A5CB-48F7-A1BD-C4034536998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77" name="AutoShape 573">
                <a:extLst>
                  <a:ext uri="{FF2B5EF4-FFF2-40B4-BE49-F238E27FC236}">
                    <a16:creationId xmlns:a16="http://schemas.microsoft.com/office/drawing/2014/main" id="{81F75F63-758B-42C1-BE3C-D5A41635DC6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78" name="Line 574">
                <a:extLst>
                  <a:ext uri="{FF2B5EF4-FFF2-40B4-BE49-F238E27FC236}">
                    <a16:creationId xmlns:a16="http://schemas.microsoft.com/office/drawing/2014/main" id="{85B92132-AB6B-4B3F-9749-21080B7FE2F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86" name="Group 562">
            <a:extLst>
              <a:ext uri="{FF2B5EF4-FFF2-40B4-BE49-F238E27FC236}">
                <a16:creationId xmlns:a16="http://schemas.microsoft.com/office/drawing/2014/main" id="{D2A3DF4F-81F9-4991-9D32-7F9DF9C9C065}"/>
              </a:ext>
            </a:extLst>
          </p:cNvPr>
          <p:cNvGrpSpPr>
            <a:grpSpLocks/>
          </p:cNvGrpSpPr>
          <p:nvPr/>
        </p:nvGrpSpPr>
        <p:grpSpPr bwMode="auto">
          <a:xfrm rot="10800000" flipV="1">
            <a:off x="2576002" y="1808386"/>
            <a:ext cx="311066" cy="490465"/>
            <a:chOff x="2820" y="264"/>
            <a:chExt cx="420" cy="1452"/>
          </a:xfrm>
        </p:grpSpPr>
        <p:sp>
          <p:nvSpPr>
            <p:cNvPr id="287" name="Line 563">
              <a:extLst>
                <a:ext uri="{FF2B5EF4-FFF2-40B4-BE49-F238E27FC236}">
                  <a16:creationId xmlns:a16="http://schemas.microsoft.com/office/drawing/2014/main" id="{EB07F6CC-F118-4DA5-AD50-57A9BAB968C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8" name="Group 564">
              <a:extLst>
                <a:ext uri="{FF2B5EF4-FFF2-40B4-BE49-F238E27FC236}">
                  <a16:creationId xmlns:a16="http://schemas.microsoft.com/office/drawing/2014/main" id="{1A4E9102-4F1F-4E38-AC47-FDC5A086E9AE}"/>
                </a:ext>
              </a:extLst>
            </p:cNvPr>
            <p:cNvGrpSpPr>
              <a:grpSpLocks/>
            </p:cNvGrpSpPr>
            <p:nvPr/>
          </p:nvGrpSpPr>
          <p:grpSpPr bwMode="auto">
            <a:xfrm>
              <a:off x="2940" y="264"/>
              <a:ext cx="300" cy="1452"/>
              <a:chOff x="2940" y="264"/>
              <a:chExt cx="300" cy="1452"/>
            </a:xfrm>
          </p:grpSpPr>
          <p:grpSp>
            <p:nvGrpSpPr>
              <p:cNvPr id="289" name="Group 565">
                <a:extLst>
                  <a:ext uri="{FF2B5EF4-FFF2-40B4-BE49-F238E27FC236}">
                    <a16:creationId xmlns:a16="http://schemas.microsoft.com/office/drawing/2014/main" id="{D94C9178-914E-4C10-AEF7-5E1598437E29}"/>
                  </a:ext>
                </a:extLst>
              </p:cNvPr>
              <p:cNvGrpSpPr>
                <a:grpSpLocks/>
              </p:cNvGrpSpPr>
              <p:nvPr/>
            </p:nvGrpSpPr>
            <p:grpSpPr bwMode="auto">
              <a:xfrm>
                <a:off x="2940" y="264"/>
                <a:ext cx="252" cy="1368"/>
                <a:chOff x="3024" y="732"/>
                <a:chExt cx="252" cy="1368"/>
              </a:xfrm>
            </p:grpSpPr>
            <p:grpSp>
              <p:nvGrpSpPr>
                <p:cNvPr id="292" name="Group 566">
                  <a:extLst>
                    <a:ext uri="{FF2B5EF4-FFF2-40B4-BE49-F238E27FC236}">
                      <a16:creationId xmlns:a16="http://schemas.microsoft.com/office/drawing/2014/main" id="{7A0E4172-9044-488A-98B0-2BD3DB593FFB}"/>
                    </a:ext>
                  </a:extLst>
                </p:cNvPr>
                <p:cNvGrpSpPr>
                  <a:grpSpLocks/>
                </p:cNvGrpSpPr>
                <p:nvPr/>
              </p:nvGrpSpPr>
              <p:grpSpPr bwMode="auto">
                <a:xfrm>
                  <a:off x="3024" y="732"/>
                  <a:ext cx="252" cy="1368"/>
                  <a:chOff x="3168" y="1008"/>
                  <a:chExt cx="484" cy="2448"/>
                </a:xfrm>
              </p:grpSpPr>
              <p:grpSp>
                <p:nvGrpSpPr>
                  <p:cNvPr id="294" name="Group 567">
                    <a:extLst>
                      <a:ext uri="{FF2B5EF4-FFF2-40B4-BE49-F238E27FC236}">
                        <a16:creationId xmlns:a16="http://schemas.microsoft.com/office/drawing/2014/main" id="{A8842794-2C54-4D96-8E75-30A4AB03325C}"/>
                      </a:ext>
                    </a:extLst>
                  </p:cNvPr>
                  <p:cNvGrpSpPr>
                    <a:grpSpLocks/>
                  </p:cNvGrpSpPr>
                  <p:nvPr/>
                </p:nvGrpSpPr>
                <p:grpSpPr bwMode="auto">
                  <a:xfrm>
                    <a:off x="3168" y="1008"/>
                    <a:ext cx="484" cy="2448"/>
                    <a:chOff x="2256" y="864"/>
                    <a:chExt cx="532" cy="2448"/>
                  </a:xfrm>
                </p:grpSpPr>
                <p:sp>
                  <p:nvSpPr>
                    <p:cNvPr id="297" name="Freeform 568">
                      <a:extLst>
                        <a:ext uri="{FF2B5EF4-FFF2-40B4-BE49-F238E27FC236}">
                          <a16:creationId xmlns:a16="http://schemas.microsoft.com/office/drawing/2014/main" id="{DB75C057-3E34-46D1-8309-0CA2F5BAE0C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8" name="Freeform 569">
                      <a:extLst>
                        <a:ext uri="{FF2B5EF4-FFF2-40B4-BE49-F238E27FC236}">
                          <a16:creationId xmlns:a16="http://schemas.microsoft.com/office/drawing/2014/main" id="{9363E432-80EB-4ECF-B8DF-016D945F3B9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95" name="Freeform 570">
                    <a:extLst>
                      <a:ext uri="{FF2B5EF4-FFF2-40B4-BE49-F238E27FC236}">
                        <a16:creationId xmlns:a16="http://schemas.microsoft.com/office/drawing/2014/main" id="{6CBBE1E0-74A8-4CAE-B500-91280D33818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6" name="Freeform 571">
                    <a:extLst>
                      <a:ext uri="{FF2B5EF4-FFF2-40B4-BE49-F238E27FC236}">
                        <a16:creationId xmlns:a16="http://schemas.microsoft.com/office/drawing/2014/main" id="{0DD5C40D-459E-4035-9EAD-7097776DFCFF}"/>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93" name="Line 572">
                  <a:extLst>
                    <a:ext uri="{FF2B5EF4-FFF2-40B4-BE49-F238E27FC236}">
                      <a16:creationId xmlns:a16="http://schemas.microsoft.com/office/drawing/2014/main" id="{FB4E8503-F624-4D63-A975-31C6A86A682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90" name="AutoShape 573">
                <a:extLst>
                  <a:ext uri="{FF2B5EF4-FFF2-40B4-BE49-F238E27FC236}">
                    <a16:creationId xmlns:a16="http://schemas.microsoft.com/office/drawing/2014/main" id="{26A7C8D7-3370-45D2-B11C-7320DA9089F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91" name="Line 574">
                <a:extLst>
                  <a:ext uri="{FF2B5EF4-FFF2-40B4-BE49-F238E27FC236}">
                    <a16:creationId xmlns:a16="http://schemas.microsoft.com/office/drawing/2014/main" id="{AA91351B-5A5C-4E01-BC3B-156B5EAF82E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99" name="Group 601">
            <a:extLst>
              <a:ext uri="{FF2B5EF4-FFF2-40B4-BE49-F238E27FC236}">
                <a16:creationId xmlns:a16="http://schemas.microsoft.com/office/drawing/2014/main" id="{3156232F-52B1-4F78-9DF5-6B0775030721}"/>
              </a:ext>
            </a:extLst>
          </p:cNvPr>
          <p:cNvGrpSpPr>
            <a:grpSpLocks/>
          </p:cNvGrpSpPr>
          <p:nvPr/>
        </p:nvGrpSpPr>
        <p:grpSpPr bwMode="auto">
          <a:xfrm rot="10800000">
            <a:off x="1374938" y="3084256"/>
            <a:ext cx="311066" cy="490465"/>
            <a:chOff x="2820" y="264"/>
            <a:chExt cx="420" cy="1452"/>
          </a:xfrm>
        </p:grpSpPr>
        <p:sp>
          <p:nvSpPr>
            <p:cNvPr id="300" name="Line 602">
              <a:extLst>
                <a:ext uri="{FF2B5EF4-FFF2-40B4-BE49-F238E27FC236}">
                  <a16:creationId xmlns:a16="http://schemas.microsoft.com/office/drawing/2014/main" id="{E05C036D-A3FA-46B6-8E02-CD7C9F0D397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1" name="Group 603">
              <a:extLst>
                <a:ext uri="{FF2B5EF4-FFF2-40B4-BE49-F238E27FC236}">
                  <a16:creationId xmlns:a16="http://schemas.microsoft.com/office/drawing/2014/main" id="{5273F201-0623-4E38-A900-407350E064FF}"/>
                </a:ext>
              </a:extLst>
            </p:cNvPr>
            <p:cNvGrpSpPr>
              <a:grpSpLocks/>
            </p:cNvGrpSpPr>
            <p:nvPr/>
          </p:nvGrpSpPr>
          <p:grpSpPr bwMode="auto">
            <a:xfrm>
              <a:off x="2940" y="264"/>
              <a:ext cx="300" cy="1452"/>
              <a:chOff x="2940" y="264"/>
              <a:chExt cx="300" cy="1452"/>
            </a:xfrm>
          </p:grpSpPr>
          <p:grpSp>
            <p:nvGrpSpPr>
              <p:cNvPr id="302" name="Group 604">
                <a:extLst>
                  <a:ext uri="{FF2B5EF4-FFF2-40B4-BE49-F238E27FC236}">
                    <a16:creationId xmlns:a16="http://schemas.microsoft.com/office/drawing/2014/main" id="{58AE9218-441A-4411-A32D-BC1FC1613E5E}"/>
                  </a:ext>
                </a:extLst>
              </p:cNvPr>
              <p:cNvGrpSpPr>
                <a:grpSpLocks/>
              </p:cNvGrpSpPr>
              <p:nvPr/>
            </p:nvGrpSpPr>
            <p:grpSpPr bwMode="auto">
              <a:xfrm>
                <a:off x="2940" y="264"/>
                <a:ext cx="252" cy="1368"/>
                <a:chOff x="3024" y="732"/>
                <a:chExt cx="252" cy="1368"/>
              </a:xfrm>
            </p:grpSpPr>
            <p:grpSp>
              <p:nvGrpSpPr>
                <p:cNvPr id="305" name="Group 605">
                  <a:extLst>
                    <a:ext uri="{FF2B5EF4-FFF2-40B4-BE49-F238E27FC236}">
                      <a16:creationId xmlns:a16="http://schemas.microsoft.com/office/drawing/2014/main" id="{1DCF4A04-A1D1-4A1C-9FEC-E8503EA8774D}"/>
                    </a:ext>
                  </a:extLst>
                </p:cNvPr>
                <p:cNvGrpSpPr>
                  <a:grpSpLocks/>
                </p:cNvGrpSpPr>
                <p:nvPr/>
              </p:nvGrpSpPr>
              <p:grpSpPr bwMode="auto">
                <a:xfrm>
                  <a:off x="3024" y="732"/>
                  <a:ext cx="252" cy="1368"/>
                  <a:chOff x="3168" y="1008"/>
                  <a:chExt cx="484" cy="2448"/>
                </a:xfrm>
              </p:grpSpPr>
              <p:grpSp>
                <p:nvGrpSpPr>
                  <p:cNvPr id="307" name="Group 606">
                    <a:extLst>
                      <a:ext uri="{FF2B5EF4-FFF2-40B4-BE49-F238E27FC236}">
                        <a16:creationId xmlns:a16="http://schemas.microsoft.com/office/drawing/2014/main" id="{B2A2750F-339B-4275-8252-9EEB5442298A}"/>
                      </a:ext>
                    </a:extLst>
                  </p:cNvPr>
                  <p:cNvGrpSpPr>
                    <a:grpSpLocks/>
                  </p:cNvGrpSpPr>
                  <p:nvPr/>
                </p:nvGrpSpPr>
                <p:grpSpPr bwMode="auto">
                  <a:xfrm>
                    <a:off x="3168" y="1008"/>
                    <a:ext cx="484" cy="2448"/>
                    <a:chOff x="2256" y="864"/>
                    <a:chExt cx="532" cy="2448"/>
                  </a:xfrm>
                </p:grpSpPr>
                <p:sp>
                  <p:nvSpPr>
                    <p:cNvPr id="310" name="Freeform 607">
                      <a:extLst>
                        <a:ext uri="{FF2B5EF4-FFF2-40B4-BE49-F238E27FC236}">
                          <a16:creationId xmlns:a16="http://schemas.microsoft.com/office/drawing/2014/main" id="{C06F46E2-87B7-41CB-B275-757B2EB2E5F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11" name="Freeform 608">
                      <a:extLst>
                        <a:ext uri="{FF2B5EF4-FFF2-40B4-BE49-F238E27FC236}">
                          <a16:creationId xmlns:a16="http://schemas.microsoft.com/office/drawing/2014/main" id="{C23525AF-D8F2-4E2E-A649-C2B84F9AB33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08" name="Freeform 609">
                    <a:extLst>
                      <a:ext uri="{FF2B5EF4-FFF2-40B4-BE49-F238E27FC236}">
                        <a16:creationId xmlns:a16="http://schemas.microsoft.com/office/drawing/2014/main" id="{EE2A249C-DC0A-483D-AF8D-94A2BCC0F54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09" name="Freeform 610">
                    <a:extLst>
                      <a:ext uri="{FF2B5EF4-FFF2-40B4-BE49-F238E27FC236}">
                        <a16:creationId xmlns:a16="http://schemas.microsoft.com/office/drawing/2014/main" id="{912BD3D6-0EE9-4E46-A0C6-F78BC1DB54E5}"/>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06" name="Line 611">
                  <a:extLst>
                    <a:ext uri="{FF2B5EF4-FFF2-40B4-BE49-F238E27FC236}">
                      <a16:creationId xmlns:a16="http://schemas.microsoft.com/office/drawing/2014/main" id="{FB1214D7-2D4B-4ABA-B045-A11F52BCDFA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03" name="AutoShape 612">
                <a:extLst>
                  <a:ext uri="{FF2B5EF4-FFF2-40B4-BE49-F238E27FC236}">
                    <a16:creationId xmlns:a16="http://schemas.microsoft.com/office/drawing/2014/main" id="{34FB4630-6A0E-40C2-8ECC-97F76E7AE8A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304" name="Line 613">
                <a:extLst>
                  <a:ext uri="{FF2B5EF4-FFF2-40B4-BE49-F238E27FC236}">
                    <a16:creationId xmlns:a16="http://schemas.microsoft.com/office/drawing/2014/main" id="{124C3D2E-616C-49EB-9F45-80504F69278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blinds(horizontal)">
                                      <p:cBhvr>
                                        <p:cTn id="7" dur="1000"/>
                                        <p:tgtEl>
                                          <p:spTgt spid="20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blinds(horizontal)">
                                      <p:cBhvr>
                                        <p:cTn id="11" dur="1000"/>
                                        <p:tgtEl>
                                          <p:spTgt spid="20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blinds(horizontal)">
                                      <p:cBhvr>
                                        <p:cTn id="15"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5A8F539-AEE1-4215-9349-BBB11E87170B}"/>
              </a:ext>
            </a:extLst>
          </p:cNvPr>
          <p:cNvSpPr>
            <a:spLocks noGrp="1"/>
          </p:cNvSpPr>
          <p:nvPr>
            <p:ph sz="half" idx="1"/>
          </p:nvPr>
        </p:nvSpPr>
        <p:spPr/>
        <p:txBody>
          <a:bodyPr/>
          <a:lstStyle/>
          <a:p>
            <a:endParaRPr lang="de-DE"/>
          </a:p>
        </p:txBody>
      </p:sp>
      <p:sp>
        <p:nvSpPr>
          <p:cNvPr id="5" name="Inhaltsplatzhalter 4">
            <a:extLst>
              <a:ext uri="{FF2B5EF4-FFF2-40B4-BE49-F238E27FC236}">
                <a16:creationId xmlns:a16="http://schemas.microsoft.com/office/drawing/2014/main" id="{86580897-DD76-4910-8633-14F413EBFF75}"/>
              </a:ext>
            </a:extLst>
          </p:cNvPr>
          <p:cNvSpPr>
            <a:spLocks noGrp="1"/>
          </p:cNvSpPr>
          <p:nvPr>
            <p:ph sz="half" idx="2"/>
          </p:nvPr>
        </p:nvSpPr>
        <p:spPr/>
        <p:txBody>
          <a:bodyPr/>
          <a:lstStyle/>
          <a:p>
            <a:endParaRPr lang="de-DE"/>
          </a:p>
        </p:txBody>
      </p:sp>
      <p:sp>
        <p:nvSpPr>
          <p:cNvPr id="446" name="Rectangle 6">
            <a:extLst>
              <a:ext uri="{FF2B5EF4-FFF2-40B4-BE49-F238E27FC236}">
                <a16:creationId xmlns:a16="http://schemas.microsoft.com/office/drawing/2014/main" id="{6C37D4BA-14A0-4A99-AC5F-B1B84E2E0A4A}"/>
              </a:ext>
            </a:extLst>
          </p:cNvPr>
          <p:cNvSpPr>
            <a:spLocks noChangeArrowheads="1"/>
          </p:cNvSpPr>
          <p:nvPr/>
        </p:nvSpPr>
        <p:spPr bwMode="auto">
          <a:xfrm>
            <a:off x="76200" y="202283"/>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47" name="Text Box 7">
            <a:extLst>
              <a:ext uri="{FF2B5EF4-FFF2-40B4-BE49-F238E27FC236}">
                <a16:creationId xmlns:a16="http://schemas.microsoft.com/office/drawing/2014/main" id="{C89C70A7-2F42-4945-9A5B-F37BF7C20DD4}"/>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sp>
        <p:nvSpPr>
          <p:cNvPr id="448" name="Text Box 8">
            <a:extLst>
              <a:ext uri="{FF2B5EF4-FFF2-40B4-BE49-F238E27FC236}">
                <a16:creationId xmlns:a16="http://schemas.microsoft.com/office/drawing/2014/main" id="{091C26D6-5C84-4FBC-AFCF-C059203F7914}"/>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grpSp>
        <p:nvGrpSpPr>
          <p:cNvPr id="449" name="Group 9">
            <a:extLst>
              <a:ext uri="{FF2B5EF4-FFF2-40B4-BE49-F238E27FC236}">
                <a16:creationId xmlns:a16="http://schemas.microsoft.com/office/drawing/2014/main" id="{0C242D9B-8DAF-4509-8505-A48D53A6B03A}"/>
              </a:ext>
            </a:extLst>
          </p:cNvPr>
          <p:cNvGrpSpPr>
            <a:grpSpLocks/>
          </p:cNvGrpSpPr>
          <p:nvPr/>
        </p:nvGrpSpPr>
        <p:grpSpPr bwMode="auto">
          <a:xfrm>
            <a:off x="225382" y="360653"/>
            <a:ext cx="1422400" cy="577850"/>
            <a:chOff x="748" y="1253"/>
            <a:chExt cx="4096" cy="1820"/>
          </a:xfrm>
        </p:grpSpPr>
        <p:sp>
          <p:nvSpPr>
            <p:cNvPr id="450" name="AutoShape 10">
              <a:extLst>
                <a:ext uri="{FF2B5EF4-FFF2-40B4-BE49-F238E27FC236}">
                  <a16:creationId xmlns:a16="http://schemas.microsoft.com/office/drawing/2014/main" id="{6BA6E307-8BD3-4C93-9E11-F848B6755F09}"/>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51" name="Group 11">
              <a:extLst>
                <a:ext uri="{FF2B5EF4-FFF2-40B4-BE49-F238E27FC236}">
                  <a16:creationId xmlns:a16="http://schemas.microsoft.com/office/drawing/2014/main" id="{3161DA59-F03E-49E4-954A-D529A79E1C80}"/>
                </a:ext>
              </a:extLst>
            </p:cNvPr>
            <p:cNvGrpSpPr>
              <a:grpSpLocks/>
            </p:cNvGrpSpPr>
            <p:nvPr/>
          </p:nvGrpSpPr>
          <p:grpSpPr bwMode="auto">
            <a:xfrm>
              <a:off x="756" y="1261"/>
              <a:ext cx="4080" cy="1804"/>
              <a:chOff x="756" y="1261"/>
              <a:chExt cx="4080" cy="1804"/>
            </a:xfrm>
          </p:grpSpPr>
          <p:sp>
            <p:nvSpPr>
              <p:cNvPr id="611" name="Freeform 12">
                <a:extLst>
                  <a:ext uri="{FF2B5EF4-FFF2-40B4-BE49-F238E27FC236}">
                    <a16:creationId xmlns:a16="http://schemas.microsoft.com/office/drawing/2014/main" id="{3E959A8B-7703-4A27-8C22-B2C78A25F13A}"/>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2" name="Freeform 13">
                <a:extLst>
                  <a:ext uri="{FF2B5EF4-FFF2-40B4-BE49-F238E27FC236}">
                    <a16:creationId xmlns:a16="http://schemas.microsoft.com/office/drawing/2014/main" id="{D6133A76-1FC0-4CAE-B358-608C03C4F7E2}"/>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3" name="Freeform 14">
                <a:extLst>
                  <a:ext uri="{FF2B5EF4-FFF2-40B4-BE49-F238E27FC236}">
                    <a16:creationId xmlns:a16="http://schemas.microsoft.com/office/drawing/2014/main" id="{8CFFEF09-C21A-4B1D-9745-540FAC1BEC50}"/>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4" name="Freeform 15">
                <a:extLst>
                  <a:ext uri="{FF2B5EF4-FFF2-40B4-BE49-F238E27FC236}">
                    <a16:creationId xmlns:a16="http://schemas.microsoft.com/office/drawing/2014/main" id="{628BBAE6-2382-4A51-8427-5BBB35611F1F}"/>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15" name="Freeform 16">
                <a:extLst>
                  <a:ext uri="{FF2B5EF4-FFF2-40B4-BE49-F238E27FC236}">
                    <a16:creationId xmlns:a16="http://schemas.microsoft.com/office/drawing/2014/main" id="{0BC7FA72-902A-4799-BAD4-988964F040F3}"/>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6" name="Freeform 17">
                <a:extLst>
                  <a:ext uri="{FF2B5EF4-FFF2-40B4-BE49-F238E27FC236}">
                    <a16:creationId xmlns:a16="http://schemas.microsoft.com/office/drawing/2014/main" id="{E3122D7B-33C9-44B5-AC84-509FD14A3C63}"/>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7" name="Freeform 18">
                <a:extLst>
                  <a:ext uri="{FF2B5EF4-FFF2-40B4-BE49-F238E27FC236}">
                    <a16:creationId xmlns:a16="http://schemas.microsoft.com/office/drawing/2014/main" id="{D3E28766-A08D-42D3-8E35-A60D1ED5A3CF}"/>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8" name="Freeform 19">
                <a:extLst>
                  <a:ext uri="{FF2B5EF4-FFF2-40B4-BE49-F238E27FC236}">
                    <a16:creationId xmlns:a16="http://schemas.microsoft.com/office/drawing/2014/main" id="{339711E0-4D01-4D90-A8F0-F9D245021E03}"/>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9" name="Freeform 20">
                <a:extLst>
                  <a:ext uri="{FF2B5EF4-FFF2-40B4-BE49-F238E27FC236}">
                    <a16:creationId xmlns:a16="http://schemas.microsoft.com/office/drawing/2014/main" id="{7CFBD015-2E5E-47C3-BBD2-60FF12D68FDD}"/>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0" name="Freeform 21">
                <a:extLst>
                  <a:ext uri="{FF2B5EF4-FFF2-40B4-BE49-F238E27FC236}">
                    <a16:creationId xmlns:a16="http://schemas.microsoft.com/office/drawing/2014/main" id="{A03BE80A-4F5B-4E78-A15E-6C7A01D0BD83}"/>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1" name="Freeform 22">
                <a:extLst>
                  <a:ext uri="{FF2B5EF4-FFF2-40B4-BE49-F238E27FC236}">
                    <a16:creationId xmlns:a16="http://schemas.microsoft.com/office/drawing/2014/main" id="{5CE70111-EC5F-4FE3-9FA1-65B821B3C750}"/>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2" name="Freeform 23">
                <a:extLst>
                  <a:ext uri="{FF2B5EF4-FFF2-40B4-BE49-F238E27FC236}">
                    <a16:creationId xmlns:a16="http://schemas.microsoft.com/office/drawing/2014/main" id="{15AA60CD-EF10-4104-9589-D8D43A0F175B}"/>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3" name="Freeform 24">
                <a:extLst>
                  <a:ext uri="{FF2B5EF4-FFF2-40B4-BE49-F238E27FC236}">
                    <a16:creationId xmlns:a16="http://schemas.microsoft.com/office/drawing/2014/main" id="{71F37A7C-62ED-4D84-BAC5-3C415CB3EF3F}"/>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4" name="Freeform 25">
                <a:extLst>
                  <a:ext uri="{FF2B5EF4-FFF2-40B4-BE49-F238E27FC236}">
                    <a16:creationId xmlns:a16="http://schemas.microsoft.com/office/drawing/2014/main" id="{147BB936-F65F-41D7-B282-B768C6BCB576}"/>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5" name="Freeform 26">
                <a:extLst>
                  <a:ext uri="{FF2B5EF4-FFF2-40B4-BE49-F238E27FC236}">
                    <a16:creationId xmlns:a16="http://schemas.microsoft.com/office/drawing/2014/main" id="{E9662F1B-0553-4C14-B9FE-D0F1874D234F}"/>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26" name="Freeform 27">
                <a:extLst>
                  <a:ext uri="{FF2B5EF4-FFF2-40B4-BE49-F238E27FC236}">
                    <a16:creationId xmlns:a16="http://schemas.microsoft.com/office/drawing/2014/main" id="{5891BD4C-F0A2-4647-973B-858535CF8423}"/>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7" name="Freeform 28">
                <a:extLst>
                  <a:ext uri="{FF2B5EF4-FFF2-40B4-BE49-F238E27FC236}">
                    <a16:creationId xmlns:a16="http://schemas.microsoft.com/office/drawing/2014/main" id="{747DC36A-D454-4E40-95BB-56C8B114775B}"/>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28" name="Freeform 29">
                <a:extLst>
                  <a:ext uri="{FF2B5EF4-FFF2-40B4-BE49-F238E27FC236}">
                    <a16:creationId xmlns:a16="http://schemas.microsoft.com/office/drawing/2014/main" id="{414DFA03-6221-41CC-A61B-537F7D12EDBB}"/>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9" name="Freeform 30">
                <a:extLst>
                  <a:ext uri="{FF2B5EF4-FFF2-40B4-BE49-F238E27FC236}">
                    <a16:creationId xmlns:a16="http://schemas.microsoft.com/office/drawing/2014/main" id="{BD815927-ECEE-4B92-9E70-473BED8281DF}"/>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0" name="Freeform 31">
                <a:extLst>
                  <a:ext uri="{FF2B5EF4-FFF2-40B4-BE49-F238E27FC236}">
                    <a16:creationId xmlns:a16="http://schemas.microsoft.com/office/drawing/2014/main" id="{74A03F48-7E39-41F6-8D62-4722282062A2}"/>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1" name="Freeform 32">
                <a:extLst>
                  <a:ext uri="{FF2B5EF4-FFF2-40B4-BE49-F238E27FC236}">
                    <a16:creationId xmlns:a16="http://schemas.microsoft.com/office/drawing/2014/main" id="{A2C4766E-DDB7-4F6F-B8BF-E950DF397732}"/>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2" name="Freeform 33">
                <a:extLst>
                  <a:ext uri="{FF2B5EF4-FFF2-40B4-BE49-F238E27FC236}">
                    <a16:creationId xmlns:a16="http://schemas.microsoft.com/office/drawing/2014/main" id="{8EE12736-BACA-4EDC-944B-687C0E13BBBB}"/>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3" name="Freeform 34">
                <a:extLst>
                  <a:ext uri="{FF2B5EF4-FFF2-40B4-BE49-F238E27FC236}">
                    <a16:creationId xmlns:a16="http://schemas.microsoft.com/office/drawing/2014/main" id="{58D311B6-7243-4BD6-915C-D4FE4B069D31}"/>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4" name="Freeform 35">
                <a:extLst>
                  <a:ext uri="{FF2B5EF4-FFF2-40B4-BE49-F238E27FC236}">
                    <a16:creationId xmlns:a16="http://schemas.microsoft.com/office/drawing/2014/main" id="{34DA6581-AE22-45BF-88B7-F281C7073514}"/>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5" name="Freeform 36">
                <a:extLst>
                  <a:ext uri="{FF2B5EF4-FFF2-40B4-BE49-F238E27FC236}">
                    <a16:creationId xmlns:a16="http://schemas.microsoft.com/office/drawing/2014/main" id="{4AB89FDF-59C6-4971-8805-EE92866F3D92}"/>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6" name="Freeform 37">
                <a:extLst>
                  <a:ext uri="{FF2B5EF4-FFF2-40B4-BE49-F238E27FC236}">
                    <a16:creationId xmlns:a16="http://schemas.microsoft.com/office/drawing/2014/main" id="{49142BDA-175C-4191-9DA4-839CF511173A}"/>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7" name="Freeform 38">
                <a:extLst>
                  <a:ext uri="{FF2B5EF4-FFF2-40B4-BE49-F238E27FC236}">
                    <a16:creationId xmlns:a16="http://schemas.microsoft.com/office/drawing/2014/main" id="{9A280996-4579-49DE-BACA-67BB9CF54E8B}"/>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8" name="Freeform 39">
                <a:extLst>
                  <a:ext uri="{FF2B5EF4-FFF2-40B4-BE49-F238E27FC236}">
                    <a16:creationId xmlns:a16="http://schemas.microsoft.com/office/drawing/2014/main" id="{307E9889-7EA3-43A5-A52C-82D9F9BFC158}"/>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9" name="Freeform 40">
                <a:extLst>
                  <a:ext uri="{FF2B5EF4-FFF2-40B4-BE49-F238E27FC236}">
                    <a16:creationId xmlns:a16="http://schemas.microsoft.com/office/drawing/2014/main" id="{35706EB7-93AD-4DC5-90ED-37009D584389}"/>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0" name="Freeform 41">
                <a:extLst>
                  <a:ext uri="{FF2B5EF4-FFF2-40B4-BE49-F238E27FC236}">
                    <a16:creationId xmlns:a16="http://schemas.microsoft.com/office/drawing/2014/main" id="{18DF9485-BE88-41D3-8D8C-5293EC81F808}"/>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1" name="Freeform 42">
                <a:extLst>
                  <a:ext uri="{FF2B5EF4-FFF2-40B4-BE49-F238E27FC236}">
                    <a16:creationId xmlns:a16="http://schemas.microsoft.com/office/drawing/2014/main" id="{653C6E3F-35A4-41F4-9502-DDFA9767DBD0}"/>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2" name="Freeform 43">
                <a:extLst>
                  <a:ext uri="{FF2B5EF4-FFF2-40B4-BE49-F238E27FC236}">
                    <a16:creationId xmlns:a16="http://schemas.microsoft.com/office/drawing/2014/main" id="{5BA0D86F-20EE-4099-A21D-AFC2B7780FE6}"/>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3" name="Freeform 44">
                <a:extLst>
                  <a:ext uri="{FF2B5EF4-FFF2-40B4-BE49-F238E27FC236}">
                    <a16:creationId xmlns:a16="http://schemas.microsoft.com/office/drawing/2014/main" id="{F4934709-0589-4430-B3BE-A51B5D8C3EF8}"/>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4" name="Freeform 45">
                <a:extLst>
                  <a:ext uri="{FF2B5EF4-FFF2-40B4-BE49-F238E27FC236}">
                    <a16:creationId xmlns:a16="http://schemas.microsoft.com/office/drawing/2014/main" id="{EE330D97-CDF1-4622-A207-7C4018BE0F9E}"/>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5" name="Freeform 46">
                <a:extLst>
                  <a:ext uri="{FF2B5EF4-FFF2-40B4-BE49-F238E27FC236}">
                    <a16:creationId xmlns:a16="http://schemas.microsoft.com/office/drawing/2014/main" id="{8477B60C-FE12-4226-AAE6-8D3FB86A2656}"/>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6" name="Freeform 47">
                <a:extLst>
                  <a:ext uri="{FF2B5EF4-FFF2-40B4-BE49-F238E27FC236}">
                    <a16:creationId xmlns:a16="http://schemas.microsoft.com/office/drawing/2014/main" id="{A4F33989-86F5-4EF7-976A-5D510DEDA729}"/>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7" name="Freeform 48">
                <a:extLst>
                  <a:ext uri="{FF2B5EF4-FFF2-40B4-BE49-F238E27FC236}">
                    <a16:creationId xmlns:a16="http://schemas.microsoft.com/office/drawing/2014/main" id="{4679FBC6-CE56-4280-AADA-BED173E04CA4}"/>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8" name="Freeform 49">
                <a:extLst>
                  <a:ext uri="{FF2B5EF4-FFF2-40B4-BE49-F238E27FC236}">
                    <a16:creationId xmlns:a16="http://schemas.microsoft.com/office/drawing/2014/main" id="{29F18176-B00D-4058-94C3-EB81934090A1}"/>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9" name="Freeform 50">
                <a:extLst>
                  <a:ext uri="{FF2B5EF4-FFF2-40B4-BE49-F238E27FC236}">
                    <a16:creationId xmlns:a16="http://schemas.microsoft.com/office/drawing/2014/main" id="{BD00C029-6156-4031-8A47-D8275BD062DE}"/>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0" name="Freeform 51">
                <a:extLst>
                  <a:ext uri="{FF2B5EF4-FFF2-40B4-BE49-F238E27FC236}">
                    <a16:creationId xmlns:a16="http://schemas.microsoft.com/office/drawing/2014/main" id="{B6B517EE-A8D1-4EE0-8604-FD81AFC8A2A8}"/>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1" name="Freeform 52">
                <a:extLst>
                  <a:ext uri="{FF2B5EF4-FFF2-40B4-BE49-F238E27FC236}">
                    <a16:creationId xmlns:a16="http://schemas.microsoft.com/office/drawing/2014/main" id="{5B881AE8-3A9D-409D-A6F7-7B216817EA33}"/>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2" name="Freeform 53">
                <a:extLst>
                  <a:ext uri="{FF2B5EF4-FFF2-40B4-BE49-F238E27FC236}">
                    <a16:creationId xmlns:a16="http://schemas.microsoft.com/office/drawing/2014/main" id="{52DA8A80-CD0B-446D-8024-FB927C93F817}"/>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3" name="Freeform 54">
                <a:extLst>
                  <a:ext uri="{FF2B5EF4-FFF2-40B4-BE49-F238E27FC236}">
                    <a16:creationId xmlns:a16="http://schemas.microsoft.com/office/drawing/2014/main" id="{BF52C39E-C53B-4696-9573-9E7DB28BDEBC}"/>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4" name="Freeform 55">
                <a:extLst>
                  <a:ext uri="{FF2B5EF4-FFF2-40B4-BE49-F238E27FC236}">
                    <a16:creationId xmlns:a16="http://schemas.microsoft.com/office/drawing/2014/main" id="{4CEA6B0C-564D-41CD-8A24-17257C10715D}"/>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 name="Freeform 56">
                <a:extLst>
                  <a:ext uri="{FF2B5EF4-FFF2-40B4-BE49-F238E27FC236}">
                    <a16:creationId xmlns:a16="http://schemas.microsoft.com/office/drawing/2014/main" id="{40C06F8A-4B98-402B-B0EC-FFFF71ED56DD}"/>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6" name="Freeform 57">
                <a:extLst>
                  <a:ext uri="{FF2B5EF4-FFF2-40B4-BE49-F238E27FC236}">
                    <a16:creationId xmlns:a16="http://schemas.microsoft.com/office/drawing/2014/main" id="{B7BAE004-424A-48B0-85C1-17A18B5E4CB1}"/>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7" name="Freeform 58">
                <a:extLst>
                  <a:ext uri="{FF2B5EF4-FFF2-40B4-BE49-F238E27FC236}">
                    <a16:creationId xmlns:a16="http://schemas.microsoft.com/office/drawing/2014/main" id="{D698A638-516E-413D-A21C-01C775B84BEC}"/>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8" name="Freeform 59">
                <a:extLst>
                  <a:ext uri="{FF2B5EF4-FFF2-40B4-BE49-F238E27FC236}">
                    <a16:creationId xmlns:a16="http://schemas.microsoft.com/office/drawing/2014/main" id="{3E15457D-17EA-4309-BB66-1A755775A351}"/>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9" name="Freeform 60">
                <a:extLst>
                  <a:ext uri="{FF2B5EF4-FFF2-40B4-BE49-F238E27FC236}">
                    <a16:creationId xmlns:a16="http://schemas.microsoft.com/office/drawing/2014/main" id="{BA25A1E4-F34D-4A5B-ACE8-EEFB658C1C05}"/>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0" name="Freeform 61">
                <a:extLst>
                  <a:ext uri="{FF2B5EF4-FFF2-40B4-BE49-F238E27FC236}">
                    <a16:creationId xmlns:a16="http://schemas.microsoft.com/office/drawing/2014/main" id="{13905E4D-54D1-4530-A4E1-5EAB501392B2}"/>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1" name="Freeform 62">
                <a:extLst>
                  <a:ext uri="{FF2B5EF4-FFF2-40B4-BE49-F238E27FC236}">
                    <a16:creationId xmlns:a16="http://schemas.microsoft.com/office/drawing/2014/main" id="{7050F8D6-E379-45BA-8C6D-B4D44AEF9682}"/>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2" name="Freeform 63">
                <a:extLst>
                  <a:ext uri="{FF2B5EF4-FFF2-40B4-BE49-F238E27FC236}">
                    <a16:creationId xmlns:a16="http://schemas.microsoft.com/office/drawing/2014/main" id="{49FDBF67-28EB-4DB3-A390-C7C4DF4A6379}"/>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3" name="Freeform 64">
                <a:extLst>
                  <a:ext uri="{FF2B5EF4-FFF2-40B4-BE49-F238E27FC236}">
                    <a16:creationId xmlns:a16="http://schemas.microsoft.com/office/drawing/2014/main" id="{D9B4AE76-09C5-4228-AD24-EA698807FB7D}"/>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4" name="Freeform 65">
                <a:extLst>
                  <a:ext uri="{FF2B5EF4-FFF2-40B4-BE49-F238E27FC236}">
                    <a16:creationId xmlns:a16="http://schemas.microsoft.com/office/drawing/2014/main" id="{4713D945-073D-466D-BD8D-60F83A74736A}"/>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5" name="Freeform 66">
                <a:extLst>
                  <a:ext uri="{FF2B5EF4-FFF2-40B4-BE49-F238E27FC236}">
                    <a16:creationId xmlns:a16="http://schemas.microsoft.com/office/drawing/2014/main" id="{949CDE91-672B-40A4-A810-4C0E4F21EF31}"/>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6" name="Freeform 67">
                <a:extLst>
                  <a:ext uri="{FF2B5EF4-FFF2-40B4-BE49-F238E27FC236}">
                    <a16:creationId xmlns:a16="http://schemas.microsoft.com/office/drawing/2014/main" id="{117BEEEF-2FFE-4F16-B969-4394E77E7309}"/>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7" name="Freeform 68">
                <a:extLst>
                  <a:ext uri="{FF2B5EF4-FFF2-40B4-BE49-F238E27FC236}">
                    <a16:creationId xmlns:a16="http://schemas.microsoft.com/office/drawing/2014/main" id="{17DD9664-D1CB-46EF-88E4-145CD747798E}"/>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8" name="Freeform 69">
                <a:extLst>
                  <a:ext uri="{FF2B5EF4-FFF2-40B4-BE49-F238E27FC236}">
                    <a16:creationId xmlns:a16="http://schemas.microsoft.com/office/drawing/2014/main" id="{0C97DF4B-9FF2-4C91-903B-EFB9370165C6}"/>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9" name="Freeform 70">
                <a:extLst>
                  <a:ext uri="{FF2B5EF4-FFF2-40B4-BE49-F238E27FC236}">
                    <a16:creationId xmlns:a16="http://schemas.microsoft.com/office/drawing/2014/main" id="{E0496B11-BE57-4B52-BC18-24F4D3724592}"/>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0" name="Freeform 71">
                <a:extLst>
                  <a:ext uri="{FF2B5EF4-FFF2-40B4-BE49-F238E27FC236}">
                    <a16:creationId xmlns:a16="http://schemas.microsoft.com/office/drawing/2014/main" id="{59681AA8-AECC-46F9-AA0C-14F88D2D4ACD}"/>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1" name="Freeform 72">
                <a:extLst>
                  <a:ext uri="{FF2B5EF4-FFF2-40B4-BE49-F238E27FC236}">
                    <a16:creationId xmlns:a16="http://schemas.microsoft.com/office/drawing/2014/main" id="{74B28B5B-1262-4278-B9A0-48557768DF12}"/>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2" name="Freeform 73">
                <a:extLst>
                  <a:ext uri="{FF2B5EF4-FFF2-40B4-BE49-F238E27FC236}">
                    <a16:creationId xmlns:a16="http://schemas.microsoft.com/office/drawing/2014/main" id="{72099DDB-FB5B-462F-887B-E43C0408D1D4}"/>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3" name="Freeform 74">
                <a:extLst>
                  <a:ext uri="{FF2B5EF4-FFF2-40B4-BE49-F238E27FC236}">
                    <a16:creationId xmlns:a16="http://schemas.microsoft.com/office/drawing/2014/main" id="{3C494EB2-BB82-41A7-9904-BB28B5412764}"/>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4" name="Freeform 75">
                <a:extLst>
                  <a:ext uri="{FF2B5EF4-FFF2-40B4-BE49-F238E27FC236}">
                    <a16:creationId xmlns:a16="http://schemas.microsoft.com/office/drawing/2014/main" id="{9C1AF994-DF34-4B5C-8DA0-C57BE2F43FBF}"/>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5" name="Freeform 76">
                <a:extLst>
                  <a:ext uri="{FF2B5EF4-FFF2-40B4-BE49-F238E27FC236}">
                    <a16:creationId xmlns:a16="http://schemas.microsoft.com/office/drawing/2014/main" id="{8171B6C8-2873-45C4-BC76-54A1453FD279}"/>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6" name="Freeform 77">
                <a:extLst>
                  <a:ext uri="{FF2B5EF4-FFF2-40B4-BE49-F238E27FC236}">
                    <a16:creationId xmlns:a16="http://schemas.microsoft.com/office/drawing/2014/main" id="{BA6831BD-07E9-4110-8013-F0B840672CE7}"/>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7" name="Freeform 78">
                <a:extLst>
                  <a:ext uri="{FF2B5EF4-FFF2-40B4-BE49-F238E27FC236}">
                    <a16:creationId xmlns:a16="http://schemas.microsoft.com/office/drawing/2014/main" id="{7A4521F9-F2E5-436D-9929-60DCCEF1C39F}"/>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8" name="Freeform 79">
                <a:extLst>
                  <a:ext uri="{FF2B5EF4-FFF2-40B4-BE49-F238E27FC236}">
                    <a16:creationId xmlns:a16="http://schemas.microsoft.com/office/drawing/2014/main" id="{572FB17D-0555-4E9E-BE1D-92ED452F111A}"/>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9" name="Freeform 80">
                <a:extLst>
                  <a:ext uri="{FF2B5EF4-FFF2-40B4-BE49-F238E27FC236}">
                    <a16:creationId xmlns:a16="http://schemas.microsoft.com/office/drawing/2014/main" id="{0A530C02-8D0A-4A7F-826C-085EDF6A68CD}"/>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0" name="Freeform 81">
                <a:extLst>
                  <a:ext uri="{FF2B5EF4-FFF2-40B4-BE49-F238E27FC236}">
                    <a16:creationId xmlns:a16="http://schemas.microsoft.com/office/drawing/2014/main" id="{54FF6080-0D23-445C-AF99-DABEC9702F86}"/>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1" name="Freeform 82">
                <a:extLst>
                  <a:ext uri="{FF2B5EF4-FFF2-40B4-BE49-F238E27FC236}">
                    <a16:creationId xmlns:a16="http://schemas.microsoft.com/office/drawing/2014/main" id="{E8A29E0A-54D9-40D2-BD9E-5176C5DE62A9}"/>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2" name="Freeform 83">
                <a:extLst>
                  <a:ext uri="{FF2B5EF4-FFF2-40B4-BE49-F238E27FC236}">
                    <a16:creationId xmlns:a16="http://schemas.microsoft.com/office/drawing/2014/main" id="{9E8916A3-934B-467D-BC88-4473DEACE307}"/>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3" name="Freeform 84">
                <a:extLst>
                  <a:ext uri="{FF2B5EF4-FFF2-40B4-BE49-F238E27FC236}">
                    <a16:creationId xmlns:a16="http://schemas.microsoft.com/office/drawing/2014/main" id="{5E9EB22C-2369-4BF3-A59D-AF146320767F}"/>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4" name="Freeform 85">
                <a:extLst>
                  <a:ext uri="{FF2B5EF4-FFF2-40B4-BE49-F238E27FC236}">
                    <a16:creationId xmlns:a16="http://schemas.microsoft.com/office/drawing/2014/main" id="{D3F6B186-07AB-4AB9-8B3A-178EFB7F19D1}"/>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5" name="Freeform 86">
                <a:extLst>
                  <a:ext uri="{FF2B5EF4-FFF2-40B4-BE49-F238E27FC236}">
                    <a16:creationId xmlns:a16="http://schemas.microsoft.com/office/drawing/2014/main" id="{5ABF4E36-1395-46B7-A4E1-89BE2BF70E89}"/>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6" name="Freeform 87">
                <a:extLst>
                  <a:ext uri="{FF2B5EF4-FFF2-40B4-BE49-F238E27FC236}">
                    <a16:creationId xmlns:a16="http://schemas.microsoft.com/office/drawing/2014/main" id="{5DF940F6-8C85-4BEF-83B9-9142E4294D41}"/>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7" name="Freeform 88">
                <a:extLst>
                  <a:ext uri="{FF2B5EF4-FFF2-40B4-BE49-F238E27FC236}">
                    <a16:creationId xmlns:a16="http://schemas.microsoft.com/office/drawing/2014/main" id="{AAC7DFC6-E6CF-44F7-843A-8FA30C15CDB4}"/>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8" name="Freeform 89">
                <a:extLst>
                  <a:ext uri="{FF2B5EF4-FFF2-40B4-BE49-F238E27FC236}">
                    <a16:creationId xmlns:a16="http://schemas.microsoft.com/office/drawing/2014/main" id="{762AD860-0112-48F2-A1A0-3AF05D91989A}"/>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9" name="Freeform 90">
                <a:extLst>
                  <a:ext uri="{FF2B5EF4-FFF2-40B4-BE49-F238E27FC236}">
                    <a16:creationId xmlns:a16="http://schemas.microsoft.com/office/drawing/2014/main" id="{7EDA2D98-A327-4F53-B962-126A966D30EA}"/>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0" name="Freeform 91">
                <a:extLst>
                  <a:ext uri="{FF2B5EF4-FFF2-40B4-BE49-F238E27FC236}">
                    <a16:creationId xmlns:a16="http://schemas.microsoft.com/office/drawing/2014/main" id="{BFDC6417-D7A8-4AF3-9942-CD5E2E852397}"/>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1" name="Freeform 92">
                <a:extLst>
                  <a:ext uri="{FF2B5EF4-FFF2-40B4-BE49-F238E27FC236}">
                    <a16:creationId xmlns:a16="http://schemas.microsoft.com/office/drawing/2014/main" id="{715BAF22-F328-4629-A490-B9BC7BFB20A0}"/>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2" name="Freeform 93">
                <a:extLst>
                  <a:ext uri="{FF2B5EF4-FFF2-40B4-BE49-F238E27FC236}">
                    <a16:creationId xmlns:a16="http://schemas.microsoft.com/office/drawing/2014/main" id="{98BFBC47-F35E-4F78-B4F4-E4DCD9B86715}"/>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3" name="Freeform 94">
                <a:extLst>
                  <a:ext uri="{FF2B5EF4-FFF2-40B4-BE49-F238E27FC236}">
                    <a16:creationId xmlns:a16="http://schemas.microsoft.com/office/drawing/2014/main" id="{5B300F7D-B069-4449-96E8-D7A98ED5C03A}"/>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4" name="Freeform 95">
                <a:extLst>
                  <a:ext uri="{FF2B5EF4-FFF2-40B4-BE49-F238E27FC236}">
                    <a16:creationId xmlns:a16="http://schemas.microsoft.com/office/drawing/2014/main" id="{3C8D1CB1-B61D-49A6-BC76-79692735B047}"/>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5" name="Freeform 96">
                <a:extLst>
                  <a:ext uri="{FF2B5EF4-FFF2-40B4-BE49-F238E27FC236}">
                    <a16:creationId xmlns:a16="http://schemas.microsoft.com/office/drawing/2014/main" id="{04257E2C-4CC4-4EA5-A962-2BBCA95295A5}"/>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6" name="Freeform 97">
                <a:extLst>
                  <a:ext uri="{FF2B5EF4-FFF2-40B4-BE49-F238E27FC236}">
                    <a16:creationId xmlns:a16="http://schemas.microsoft.com/office/drawing/2014/main" id="{787064E5-737D-43D9-B17B-229E5319011D}"/>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7" name="Freeform 98">
                <a:extLst>
                  <a:ext uri="{FF2B5EF4-FFF2-40B4-BE49-F238E27FC236}">
                    <a16:creationId xmlns:a16="http://schemas.microsoft.com/office/drawing/2014/main" id="{02227705-28CF-4A5A-ABB4-045F95D45D9E}"/>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8" name="Freeform 99">
                <a:extLst>
                  <a:ext uri="{FF2B5EF4-FFF2-40B4-BE49-F238E27FC236}">
                    <a16:creationId xmlns:a16="http://schemas.microsoft.com/office/drawing/2014/main" id="{C22FE4B7-ED51-461A-9B38-A811FDAF21FB}"/>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9" name="Freeform 100">
                <a:extLst>
                  <a:ext uri="{FF2B5EF4-FFF2-40B4-BE49-F238E27FC236}">
                    <a16:creationId xmlns:a16="http://schemas.microsoft.com/office/drawing/2014/main" id="{59A599DF-1EA7-4EB2-B810-BAF94AEE41C9}"/>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0" name="Freeform 101">
                <a:extLst>
                  <a:ext uri="{FF2B5EF4-FFF2-40B4-BE49-F238E27FC236}">
                    <a16:creationId xmlns:a16="http://schemas.microsoft.com/office/drawing/2014/main" id="{0B23592C-DC31-4C4B-A3EE-213E38ED07E6}"/>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1" name="Freeform 102">
                <a:extLst>
                  <a:ext uri="{FF2B5EF4-FFF2-40B4-BE49-F238E27FC236}">
                    <a16:creationId xmlns:a16="http://schemas.microsoft.com/office/drawing/2014/main" id="{A1196D73-A98F-414E-ABA8-6837B6BF812A}"/>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2" name="Freeform 103">
                <a:extLst>
                  <a:ext uri="{FF2B5EF4-FFF2-40B4-BE49-F238E27FC236}">
                    <a16:creationId xmlns:a16="http://schemas.microsoft.com/office/drawing/2014/main" id="{AB0C0FAE-73BC-4018-91DE-577D5BBE2FC1}"/>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3" name="Freeform 104">
                <a:extLst>
                  <a:ext uri="{FF2B5EF4-FFF2-40B4-BE49-F238E27FC236}">
                    <a16:creationId xmlns:a16="http://schemas.microsoft.com/office/drawing/2014/main" id="{18E50BFE-28CA-4515-8C4E-8474F6B84373}"/>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4" name="Freeform 105">
                <a:extLst>
                  <a:ext uri="{FF2B5EF4-FFF2-40B4-BE49-F238E27FC236}">
                    <a16:creationId xmlns:a16="http://schemas.microsoft.com/office/drawing/2014/main" id="{CCCD0575-345B-4E3F-A85C-EC4C1DF9D5CC}"/>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5" name="Freeform 106">
                <a:extLst>
                  <a:ext uri="{FF2B5EF4-FFF2-40B4-BE49-F238E27FC236}">
                    <a16:creationId xmlns:a16="http://schemas.microsoft.com/office/drawing/2014/main" id="{2CA0E9DF-7865-4DEF-B9CB-E40ECB26874D}"/>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6" name="Freeform 107">
                <a:extLst>
                  <a:ext uri="{FF2B5EF4-FFF2-40B4-BE49-F238E27FC236}">
                    <a16:creationId xmlns:a16="http://schemas.microsoft.com/office/drawing/2014/main" id="{3727A10E-C510-49E6-9BEE-D51D7A9907ED}"/>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7" name="Freeform 108">
                <a:extLst>
                  <a:ext uri="{FF2B5EF4-FFF2-40B4-BE49-F238E27FC236}">
                    <a16:creationId xmlns:a16="http://schemas.microsoft.com/office/drawing/2014/main" id="{B4992156-66BE-4FBD-B7DB-A2B7C320F32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8" name="Freeform 109">
                <a:extLst>
                  <a:ext uri="{FF2B5EF4-FFF2-40B4-BE49-F238E27FC236}">
                    <a16:creationId xmlns:a16="http://schemas.microsoft.com/office/drawing/2014/main" id="{EE829B29-EBAC-4821-BA3D-44E6BB5EFD5A}"/>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9" name="Freeform 110">
                <a:extLst>
                  <a:ext uri="{FF2B5EF4-FFF2-40B4-BE49-F238E27FC236}">
                    <a16:creationId xmlns:a16="http://schemas.microsoft.com/office/drawing/2014/main" id="{64F77074-7774-4B0B-9EE7-83567CF12FC6}"/>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0" name="Freeform 111">
                <a:extLst>
                  <a:ext uri="{FF2B5EF4-FFF2-40B4-BE49-F238E27FC236}">
                    <a16:creationId xmlns:a16="http://schemas.microsoft.com/office/drawing/2014/main" id="{FC34807A-F856-4751-92BB-0A27AD03E7F9}"/>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1" name="Freeform 112">
                <a:extLst>
                  <a:ext uri="{FF2B5EF4-FFF2-40B4-BE49-F238E27FC236}">
                    <a16:creationId xmlns:a16="http://schemas.microsoft.com/office/drawing/2014/main" id="{22A95409-46ED-4B2C-9F59-B493F2D096BD}"/>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2" name="Freeform 113">
                <a:extLst>
                  <a:ext uri="{FF2B5EF4-FFF2-40B4-BE49-F238E27FC236}">
                    <a16:creationId xmlns:a16="http://schemas.microsoft.com/office/drawing/2014/main" id="{23947F5E-36D7-4EEB-9C78-74901A9BF0B8}"/>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3" name="Freeform 114">
                <a:extLst>
                  <a:ext uri="{FF2B5EF4-FFF2-40B4-BE49-F238E27FC236}">
                    <a16:creationId xmlns:a16="http://schemas.microsoft.com/office/drawing/2014/main" id="{88461A8C-1AC3-49DF-904A-6A10EF0628A5}"/>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4" name="Freeform 115">
                <a:extLst>
                  <a:ext uri="{FF2B5EF4-FFF2-40B4-BE49-F238E27FC236}">
                    <a16:creationId xmlns:a16="http://schemas.microsoft.com/office/drawing/2014/main" id="{EEAF5720-D6B9-4A09-8CAE-99A407BCFEBA}"/>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5" name="Freeform 116">
                <a:extLst>
                  <a:ext uri="{FF2B5EF4-FFF2-40B4-BE49-F238E27FC236}">
                    <a16:creationId xmlns:a16="http://schemas.microsoft.com/office/drawing/2014/main" id="{0A13862A-FBBD-405A-99C3-B5F71F58CB97}"/>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6" name="Freeform 117">
                <a:extLst>
                  <a:ext uri="{FF2B5EF4-FFF2-40B4-BE49-F238E27FC236}">
                    <a16:creationId xmlns:a16="http://schemas.microsoft.com/office/drawing/2014/main" id="{25F4DDC2-2FA2-4B66-A633-142E072D4317}"/>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7" name="Freeform 118">
                <a:extLst>
                  <a:ext uri="{FF2B5EF4-FFF2-40B4-BE49-F238E27FC236}">
                    <a16:creationId xmlns:a16="http://schemas.microsoft.com/office/drawing/2014/main" id="{DF60A934-89D2-477A-A192-EBE0E0350833}"/>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8" name="Freeform 119">
                <a:extLst>
                  <a:ext uri="{FF2B5EF4-FFF2-40B4-BE49-F238E27FC236}">
                    <a16:creationId xmlns:a16="http://schemas.microsoft.com/office/drawing/2014/main" id="{2006C36B-246A-452E-90F6-8CE4206E436F}"/>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9" name="Freeform 120">
                <a:extLst>
                  <a:ext uri="{FF2B5EF4-FFF2-40B4-BE49-F238E27FC236}">
                    <a16:creationId xmlns:a16="http://schemas.microsoft.com/office/drawing/2014/main" id="{D7DCFFBD-8D2F-4A49-895A-8804B7917A9C}"/>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0" name="Freeform 121">
                <a:extLst>
                  <a:ext uri="{FF2B5EF4-FFF2-40B4-BE49-F238E27FC236}">
                    <a16:creationId xmlns:a16="http://schemas.microsoft.com/office/drawing/2014/main" id="{E5BED26F-8FF7-439C-91B8-70C788EADDC7}"/>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1" name="Freeform 122">
                <a:extLst>
                  <a:ext uri="{FF2B5EF4-FFF2-40B4-BE49-F238E27FC236}">
                    <a16:creationId xmlns:a16="http://schemas.microsoft.com/office/drawing/2014/main" id="{86DDF5C9-5125-41A4-91AD-26AD2AE73387}"/>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2" name="Freeform 123">
                <a:extLst>
                  <a:ext uri="{FF2B5EF4-FFF2-40B4-BE49-F238E27FC236}">
                    <a16:creationId xmlns:a16="http://schemas.microsoft.com/office/drawing/2014/main" id="{ED2BAC92-7D6B-4102-8B44-EBC66F6C3D99}"/>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3" name="Freeform 124">
                <a:extLst>
                  <a:ext uri="{FF2B5EF4-FFF2-40B4-BE49-F238E27FC236}">
                    <a16:creationId xmlns:a16="http://schemas.microsoft.com/office/drawing/2014/main" id="{870A0815-77E8-4D8F-84EE-D4400D7A39C9}"/>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4" name="Freeform 125">
                <a:extLst>
                  <a:ext uri="{FF2B5EF4-FFF2-40B4-BE49-F238E27FC236}">
                    <a16:creationId xmlns:a16="http://schemas.microsoft.com/office/drawing/2014/main" id="{1FE19313-D37A-4FED-832C-739425A8AD32}"/>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5" name="Freeform 126">
                <a:extLst>
                  <a:ext uri="{FF2B5EF4-FFF2-40B4-BE49-F238E27FC236}">
                    <a16:creationId xmlns:a16="http://schemas.microsoft.com/office/drawing/2014/main" id="{5EF1F761-20C4-4670-9755-DFD23029E9A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6" name="Freeform 127">
                <a:extLst>
                  <a:ext uri="{FF2B5EF4-FFF2-40B4-BE49-F238E27FC236}">
                    <a16:creationId xmlns:a16="http://schemas.microsoft.com/office/drawing/2014/main" id="{985F7933-BCB5-4169-B65F-132595E29070}"/>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7" name="Freeform 128">
                <a:extLst>
                  <a:ext uri="{FF2B5EF4-FFF2-40B4-BE49-F238E27FC236}">
                    <a16:creationId xmlns:a16="http://schemas.microsoft.com/office/drawing/2014/main" id="{3A2BB9E2-3FCA-483E-9DB9-A6F034C65B3F}"/>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8" name="Freeform 129">
                <a:extLst>
                  <a:ext uri="{FF2B5EF4-FFF2-40B4-BE49-F238E27FC236}">
                    <a16:creationId xmlns:a16="http://schemas.microsoft.com/office/drawing/2014/main" id="{E8ADD413-3268-4C7E-B142-C9FCF72F5C76}"/>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9" name="Freeform 130">
                <a:extLst>
                  <a:ext uri="{FF2B5EF4-FFF2-40B4-BE49-F238E27FC236}">
                    <a16:creationId xmlns:a16="http://schemas.microsoft.com/office/drawing/2014/main" id="{E6CCFAA1-3713-4B4E-AA5B-508F3B1B072C}"/>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0" name="Freeform 131">
                <a:extLst>
                  <a:ext uri="{FF2B5EF4-FFF2-40B4-BE49-F238E27FC236}">
                    <a16:creationId xmlns:a16="http://schemas.microsoft.com/office/drawing/2014/main" id="{C987F9C6-1BC0-4D84-B3F4-44C2940C81D0}"/>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1" name="Freeform 132">
                <a:extLst>
                  <a:ext uri="{FF2B5EF4-FFF2-40B4-BE49-F238E27FC236}">
                    <a16:creationId xmlns:a16="http://schemas.microsoft.com/office/drawing/2014/main" id="{AF10A3A5-6B54-4093-A112-6D4F3B015C28}"/>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2" name="Freeform 133">
                <a:extLst>
                  <a:ext uri="{FF2B5EF4-FFF2-40B4-BE49-F238E27FC236}">
                    <a16:creationId xmlns:a16="http://schemas.microsoft.com/office/drawing/2014/main" id="{96882294-C192-42FC-848A-1DFAFA8A3465}"/>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3" name="Freeform 134">
                <a:extLst>
                  <a:ext uri="{FF2B5EF4-FFF2-40B4-BE49-F238E27FC236}">
                    <a16:creationId xmlns:a16="http://schemas.microsoft.com/office/drawing/2014/main" id="{E00C16D4-1D67-4EA5-9DA6-6FECF4D5350C}"/>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4" name="Freeform 135">
                <a:extLst>
                  <a:ext uri="{FF2B5EF4-FFF2-40B4-BE49-F238E27FC236}">
                    <a16:creationId xmlns:a16="http://schemas.microsoft.com/office/drawing/2014/main" id="{BC7F94F6-827D-4B69-B50F-14013E1E0A32}"/>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5" name="Freeform 136">
                <a:extLst>
                  <a:ext uri="{FF2B5EF4-FFF2-40B4-BE49-F238E27FC236}">
                    <a16:creationId xmlns:a16="http://schemas.microsoft.com/office/drawing/2014/main" id="{EA95AE70-22AB-45F7-83FC-90A10976976E}"/>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6" name="Freeform 137">
                <a:extLst>
                  <a:ext uri="{FF2B5EF4-FFF2-40B4-BE49-F238E27FC236}">
                    <a16:creationId xmlns:a16="http://schemas.microsoft.com/office/drawing/2014/main" id="{7ABF04CE-D919-4603-90B5-B486EDD767D6}"/>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7" name="Freeform 138">
                <a:extLst>
                  <a:ext uri="{FF2B5EF4-FFF2-40B4-BE49-F238E27FC236}">
                    <a16:creationId xmlns:a16="http://schemas.microsoft.com/office/drawing/2014/main" id="{89F1101D-6E5B-4A4D-838F-5CFFF2F9C46F}"/>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8" name="Freeform 139">
                <a:extLst>
                  <a:ext uri="{FF2B5EF4-FFF2-40B4-BE49-F238E27FC236}">
                    <a16:creationId xmlns:a16="http://schemas.microsoft.com/office/drawing/2014/main" id="{E45846ED-CE34-43DD-9EDE-046E4A81CCBE}"/>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9" name="Freeform 140">
                <a:extLst>
                  <a:ext uri="{FF2B5EF4-FFF2-40B4-BE49-F238E27FC236}">
                    <a16:creationId xmlns:a16="http://schemas.microsoft.com/office/drawing/2014/main" id="{5D9901E3-1C94-41A5-8252-959D7FBACF65}"/>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0" name="Freeform 141">
                <a:extLst>
                  <a:ext uri="{FF2B5EF4-FFF2-40B4-BE49-F238E27FC236}">
                    <a16:creationId xmlns:a16="http://schemas.microsoft.com/office/drawing/2014/main" id="{EC2E02C9-62B5-4E12-99B3-F3EF3E050D59}"/>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1" name="Freeform 142">
                <a:extLst>
                  <a:ext uri="{FF2B5EF4-FFF2-40B4-BE49-F238E27FC236}">
                    <a16:creationId xmlns:a16="http://schemas.microsoft.com/office/drawing/2014/main" id="{A8C2649B-33CD-4CC1-94D5-9CCDD4C1238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2" name="Freeform 143">
                <a:extLst>
                  <a:ext uri="{FF2B5EF4-FFF2-40B4-BE49-F238E27FC236}">
                    <a16:creationId xmlns:a16="http://schemas.microsoft.com/office/drawing/2014/main" id="{2211C100-4DFE-4CE7-8962-60E57FBA11EB}"/>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3" name="Freeform 144">
                <a:extLst>
                  <a:ext uri="{FF2B5EF4-FFF2-40B4-BE49-F238E27FC236}">
                    <a16:creationId xmlns:a16="http://schemas.microsoft.com/office/drawing/2014/main" id="{09A90431-03CE-4235-9179-96C5D884FC2F}"/>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4" name="Freeform 145">
                <a:extLst>
                  <a:ext uri="{FF2B5EF4-FFF2-40B4-BE49-F238E27FC236}">
                    <a16:creationId xmlns:a16="http://schemas.microsoft.com/office/drawing/2014/main" id="{BB16DE24-061A-4135-A687-88D576A642F2}"/>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5" name="Freeform 146">
                <a:extLst>
                  <a:ext uri="{FF2B5EF4-FFF2-40B4-BE49-F238E27FC236}">
                    <a16:creationId xmlns:a16="http://schemas.microsoft.com/office/drawing/2014/main" id="{45E80D89-93D7-4073-8715-79ED4A7FD0A7}"/>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6" name="Freeform 147">
                <a:extLst>
                  <a:ext uri="{FF2B5EF4-FFF2-40B4-BE49-F238E27FC236}">
                    <a16:creationId xmlns:a16="http://schemas.microsoft.com/office/drawing/2014/main" id="{8B6828F5-73A2-4B8D-9383-1B53FAE7A0CC}"/>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7" name="Freeform 148">
                <a:extLst>
                  <a:ext uri="{FF2B5EF4-FFF2-40B4-BE49-F238E27FC236}">
                    <a16:creationId xmlns:a16="http://schemas.microsoft.com/office/drawing/2014/main" id="{06783059-900A-4D46-9281-372BBC0469CE}"/>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8" name="Freeform 149">
                <a:extLst>
                  <a:ext uri="{FF2B5EF4-FFF2-40B4-BE49-F238E27FC236}">
                    <a16:creationId xmlns:a16="http://schemas.microsoft.com/office/drawing/2014/main" id="{F024B717-C3ED-4360-A9EB-E8303100FC1D}"/>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9" name="Freeform 150">
                <a:extLst>
                  <a:ext uri="{FF2B5EF4-FFF2-40B4-BE49-F238E27FC236}">
                    <a16:creationId xmlns:a16="http://schemas.microsoft.com/office/drawing/2014/main" id="{59916B2D-794D-474D-A359-1751A9AC77B2}"/>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0" name="Freeform 151">
                <a:extLst>
                  <a:ext uri="{FF2B5EF4-FFF2-40B4-BE49-F238E27FC236}">
                    <a16:creationId xmlns:a16="http://schemas.microsoft.com/office/drawing/2014/main" id="{EB45AC04-AEA9-42BF-BFAF-E102EB736A9A}"/>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1" name="Freeform 152">
                <a:extLst>
                  <a:ext uri="{FF2B5EF4-FFF2-40B4-BE49-F238E27FC236}">
                    <a16:creationId xmlns:a16="http://schemas.microsoft.com/office/drawing/2014/main" id="{0E58C0B3-AC2B-4032-ACB1-7434EAFD9D9E}"/>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2" name="Freeform 153">
                <a:extLst>
                  <a:ext uri="{FF2B5EF4-FFF2-40B4-BE49-F238E27FC236}">
                    <a16:creationId xmlns:a16="http://schemas.microsoft.com/office/drawing/2014/main" id="{B819116C-24A0-4C5B-910B-5A9FDDFEB985}"/>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3" name="Freeform 154">
                <a:extLst>
                  <a:ext uri="{FF2B5EF4-FFF2-40B4-BE49-F238E27FC236}">
                    <a16:creationId xmlns:a16="http://schemas.microsoft.com/office/drawing/2014/main" id="{B6CCA0FD-D400-4EF0-B964-FC95BF95A2BF}"/>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4" name="Freeform 155">
                <a:extLst>
                  <a:ext uri="{FF2B5EF4-FFF2-40B4-BE49-F238E27FC236}">
                    <a16:creationId xmlns:a16="http://schemas.microsoft.com/office/drawing/2014/main" id="{4FA3CE98-EF98-490D-9F9B-FC588959A59F}"/>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5" name="Freeform 156">
                <a:extLst>
                  <a:ext uri="{FF2B5EF4-FFF2-40B4-BE49-F238E27FC236}">
                    <a16:creationId xmlns:a16="http://schemas.microsoft.com/office/drawing/2014/main" id="{007E22F3-838F-4F5A-B638-77DF4B05D39E}"/>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6" name="Freeform 157">
                <a:extLst>
                  <a:ext uri="{FF2B5EF4-FFF2-40B4-BE49-F238E27FC236}">
                    <a16:creationId xmlns:a16="http://schemas.microsoft.com/office/drawing/2014/main" id="{9F94FDE4-C10E-4009-865C-66EBF3CB4EB1}"/>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7" name="Freeform 158">
                <a:extLst>
                  <a:ext uri="{FF2B5EF4-FFF2-40B4-BE49-F238E27FC236}">
                    <a16:creationId xmlns:a16="http://schemas.microsoft.com/office/drawing/2014/main" id="{67CE00FD-69A2-4EF4-A6D3-86F6DB13E9D1}"/>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8" name="Freeform 159">
                <a:extLst>
                  <a:ext uri="{FF2B5EF4-FFF2-40B4-BE49-F238E27FC236}">
                    <a16:creationId xmlns:a16="http://schemas.microsoft.com/office/drawing/2014/main" id="{2B7AAA27-3295-4F2B-99B7-AE0C46A71967}"/>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59" name="Freeform 160">
                <a:extLst>
                  <a:ext uri="{FF2B5EF4-FFF2-40B4-BE49-F238E27FC236}">
                    <a16:creationId xmlns:a16="http://schemas.microsoft.com/office/drawing/2014/main" id="{8D12D05C-3577-4B25-AECD-06AEDBA0AA46}"/>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0" name="Freeform 161">
                <a:extLst>
                  <a:ext uri="{FF2B5EF4-FFF2-40B4-BE49-F238E27FC236}">
                    <a16:creationId xmlns:a16="http://schemas.microsoft.com/office/drawing/2014/main" id="{26FC1C6E-EDD9-49BE-8F86-73260D75715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1" name="Freeform 162">
                <a:extLst>
                  <a:ext uri="{FF2B5EF4-FFF2-40B4-BE49-F238E27FC236}">
                    <a16:creationId xmlns:a16="http://schemas.microsoft.com/office/drawing/2014/main" id="{B8CD6DF4-A1DC-428E-A217-AA755F81559E}"/>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2" name="Freeform 163">
                <a:extLst>
                  <a:ext uri="{FF2B5EF4-FFF2-40B4-BE49-F238E27FC236}">
                    <a16:creationId xmlns:a16="http://schemas.microsoft.com/office/drawing/2014/main" id="{A064CFAA-C691-4550-81B4-2B43A7A54621}"/>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3" name="Freeform 164">
                <a:extLst>
                  <a:ext uri="{FF2B5EF4-FFF2-40B4-BE49-F238E27FC236}">
                    <a16:creationId xmlns:a16="http://schemas.microsoft.com/office/drawing/2014/main" id="{9E607F7B-CAC4-443E-BFBC-A4B77F80236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4" name="Freeform 165">
                <a:extLst>
                  <a:ext uri="{FF2B5EF4-FFF2-40B4-BE49-F238E27FC236}">
                    <a16:creationId xmlns:a16="http://schemas.microsoft.com/office/drawing/2014/main" id="{EB07A427-C264-4814-8461-537D336CDA21}"/>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5" name="Freeform 166">
                <a:extLst>
                  <a:ext uri="{FF2B5EF4-FFF2-40B4-BE49-F238E27FC236}">
                    <a16:creationId xmlns:a16="http://schemas.microsoft.com/office/drawing/2014/main" id="{884107E9-ECD5-45BB-AED6-0A7E4E8DC2D9}"/>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6" name="Freeform 167">
                <a:extLst>
                  <a:ext uri="{FF2B5EF4-FFF2-40B4-BE49-F238E27FC236}">
                    <a16:creationId xmlns:a16="http://schemas.microsoft.com/office/drawing/2014/main" id="{FEDBE179-F67F-4CB9-B739-9FEFA307F960}"/>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7" name="Line 168">
                <a:extLst>
                  <a:ext uri="{FF2B5EF4-FFF2-40B4-BE49-F238E27FC236}">
                    <a16:creationId xmlns:a16="http://schemas.microsoft.com/office/drawing/2014/main" id="{8B50D830-75AB-4037-81F0-7AE7DA937EEC}"/>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68" name="Freeform 169">
                <a:extLst>
                  <a:ext uri="{FF2B5EF4-FFF2-40B4-BE49-F238E27FC236}">
                    <a16:creationId xmlns:a16="http://schemas.microsoft.com/office/drawing/2014/main" id="{2A4AD79D-7151-4C7F-888D-CAF16EA17119}"/>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69" name="Freeform 170">
                <a:extLst>
                  <a:ext uri="{FF2B5EF4-FFF2-40B4-BE49-F238E27FC236}">
                    <a16:creationId xmlns:a16="http://schemas.microsoft.com/office/drawing/2014/main" id="{BB94B319-DC09-4805-9B09-EA68045E711A}"/>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0" name="Freeform 171">
                <a:extLst>
                  <a:ext uri="{FF2B5EF4-FFF2-40B4-BE49-F238E27FC236}">
                    <a16:creationId xmlns:a16="http://schemas.microsoft.com/office/drawing/2014/main" id="{7AC382E0-47F9-4591-8CA0-0F88DA17C559}"/>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71" name="Freeform 172">
                <a:extLst>
                  <a:ext uri="{FF2B5EF4-FFF2-40B4-BE49-F238E27FC236}">
                    <a16:creationId xmlns:a16="http://schemas.microsoft.com/office/drawing/2014/main" id="{3FD1E88D-4181-49AD-A24F-9E7E1DB9D3BE}"/>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2" name="Freeform 173">
                <a:extLst>
                  <a:ext uri="{FF2B5EF4-FFF2-40B4-BE49-F238E27FC236}">
                    <a16:creationId xmlns:a16="http://schemas.microsoft.com/office/drawing/2014/main" id="{849EC336-D78B-42B6-B82C-A9C52932D6C5}"/>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73" name="Freeform 174">
                <a:extLst>
                  <a:ext uri="{FF2B5EF4-FFF2-40B4-BE49-F238E27FC236}">
                    <a16:creationId xmlns:a16="http://schemas.microsoft.com/office/drawing/2014/main" id="{BB9E02ED-9510-475E-8A53-EEF05ABA6865}"/>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4" name="Freeform 175">
                <a:extLst>
                  <a:ext uri="{FF2B5EF4-FFF2-40B4-BE49-F238E27FC236}">
                    <a16:creationId xmlns:a16="http://schemas.microsoft.com/office/drawing/2014/main" id="{00B150C6-0B5B-41A5-909A-C9E53268D939}"/>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5" name="Freeform 176">
                <a:extLst>
                  <a:ext uri="{FF2B5EF4-FFF2-40B4-BE49-F238E27FC236}">
                    <a16:creationId xmlns:a16="http://schemas.microsoft.com/office/drawing/2014/main" id="{F873F555-87D6-4B63-A9EF-0EA7D09DB1E3}"/>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6" name="Freeform 177">
                <a:extLst>
                  <a:ext uri="{FF2B5EF4-FFF2-40B4-BE49-F238E27FC236}">
                    <a16:creationId xmlns:a16="http://schemas.microsoft.com/office/drawing/2014/main" id="{DB5D31A8-297E-453A-BDA8-29DA546C1F28}"/>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7" name="Freeform 178">
                <a:extLst>
                  <a:ext uri="{FF2B5EF4-FFF2-40B4-BE49-F238E27FC236}">
                    <a16:creationId xmlns:a16="http://schemas.microsoft.com/office/drawing/2014/main" id="{3BBB2159-D463-4CF4-A046-78B9F1B36973}"/>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8" name="Freeform 179">
                <a:extLst>
                  <a:ext uri="{FF2B5EF4-FFF2-40B4-BE49-F238E27FC236}">
                    <a16:creationId xmlns:a16="http://schemas.microsoft.com/office/drawing/2014/main" id="{7FDB9B8A-CE4C-4B92-AB42-B41FE91E21B1}"/>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9" name="Freeform 180">
                <a:extLst>
                  <a:ext uri="{FF2B5EF4-FFF2-40B4-BE49-F238E27FC236}">
                    <a16:creationId xmlns:a16="http://schemas.microsoft.com/office/drawing/2014/main" id="{5CD4B413-4F5F-47D9-BC5C-EE75A23D4E46}"/>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780" name="Freeform 181">
                <a:extLst>
                  <a:ext uri="{FF2B5EF4-FFF2-40B4-BE49-F238E27FC236}">
                    <a16:creationId xmlns:a16="http://schemas.microsoft.com/office/drawing/2014/main" id="{2ED85124-0D5E-4556-A50D-7CD4E6716A7D}"/>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1" name="Freeform 182">
                <a:extLst>
                  <a:ext uri="{FF2B5EF4-FFF2-40B4-BE49-F238E27FC236}">
                    <a16:creationId xmlns:a16="http://schemas.microsoft.com/office/drawing/2014/main" id="{B7B4BE99-E8BC-49A4-94ED-646F5F9385BD}"/>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2" name="Freeform 183">
                <a:extLst>
                  <a:ext uri="{FF2B5EF4-FFF2-40B4-BE49-F238E27FC236}">
                    <a16:creationId xmlns:a16="http://schemas.microsoft.com/office/drawing/2014/main" id="{A379064B-5F54-42BC-8990-7C626D79EC9B}"/>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3" name="Freeform 184">
                <a:extLst>
                  <a:ext uri="{FF2B5EF4-FFF2-40B4-BE49-F238E27FC236}">
                    <a16:creationId xmlns:a16="http://schemas.microsoft.com/office/drawing/2014/main" id="{BF316A23-FAFF-4B19-95F5-37F7A39BC949}"/>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4" name="Freeform 185">
                <a:extLst>
                  <a:ext uri="{FF2B5EF4-FFF2-40B4-BE49-F238E27FC236}">
                    <a16:creationId xmlns:a16="http://schemas.microsoft.com/office/drawing/2014/main" id="{E20C87D4-9D98-43FF-A097-71B083F5CBF3}"/>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5" name="Freeform 186">
                <a:extLst>
                  <a:ext uri="{FF2B5EF4-FFF2-40B4-BE49-F238E27FC236}">
                    <a16:creationId xmlns:a16="http://schemas.microsoft.com/office/drawing/2014/main" id="{37D0C429-F9B6-4B1E-9FE9-58750E651283}"/>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6" name="Freeform 187">
                <a:extLst>
                  <a:ext uri="{FF2B5EF4-FFF2-40B4-BE49-F238E27FC236}">
                    <a16:creationId xmlns:a16="http://schemas.microsoft.com/office/drawing/2014/main" id="{BDF5A17C-5EF7-4FC5-9E4C-6408B6B470A0}"/>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7" name="Freeform 188">
                <a:extLst>
                  <a:ext uri="{FF2B5EF4-FFF2-40B4-BE49-F238E27FC236}">
                    <a16:creationId xmlns:a16="http://schemas.microsoft.com/office/drawing/2014/main" id="{6B628E47-483E-49DF-B9DB-7E97D8BD8454}"/>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8" name="Freeform 189">
                <a:extLst>
                  <a:ext uri="{FF2B5EF4-FFF2-40B4-BE49-F238E27FC236}">
                    <a16:creationId xmlns:a16="http://schemas.microsoft.com/office/drawing/2014/main" id="{B20A7AA8-5208-4F2F-A64A-C800A698DA8A}"/>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9" name="Freeform 190">
                <a:extLst>
                  <a:ext uri="{FF2B5EF4-FFF2-40B4-BE49-F238E27FC236}">
                    <a16:creationId xmlns:a16="http://schemas.microsoft.com/office/drawing/2014/main" id="{50A809DE-ED90-4AFC-BA93-50E04C44564D}"/>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0" name="Freeform 191">
                <a:extLst>
                  <a:ext uri="{FF2B5EF4-FFF2-40B4-BE49-F238E27FC236}">
                    <a16:creationId xmlns:a16="http://schemas.microsoft.com/office/drawing/2014/main" id="{3CDCFA40-135B-4770-9A8F-B49611030C07}"/>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1" name="Freeform 192">
                <a:extLst>
                  <a:ext uri="{FF2B5EF4-FFF2-40B4-BE49-F238E27FC236}">
                    <a16:creationId xmlns:a16="http://schemas.microsoft.com/office/drawing/2014/main" id="{67FCD64F-8882-4461-8956-36A7B3A610BE}"/>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2" name="Freeform 193">
                <a:extLst>
                  <a:ext uri="{FF2B5EF4-FFF2-40B4-BE49-F238E27FC236}">
                    <a16:creationId xmlns:a16="http://schemas.microsoft.com/office/drawing/2014/main" id="{865F0189-4D18-41B1-B068-C3A2D05C2E4F}"/>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3" name="Freeform 194">
                <a:extLst>
                  <a:ext uri="{FF2B5EF4-FFF2-40B4-BE49-F238E27FC236}">
                    <a16:creationId xmlns:a16="http://schemas.microsoft.com/office/drawing/2014/main" id="{C68A9A8E-2111-4E13-95C7-2A1D4149467C}"/>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4" name="Freeform 195">
                <a:extLst>
                  <a:ext uri="{FF2B5EF4-FFF2-40B4-BE49-F238E27FC236}">
                    <a16:creationId xmlns:a16="http://schemas.microsoft.com/office/drawing/2014/main" id="{28E1AC59-F6AD-42BE-9F55-A95165E1FAA4}"/>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5" name="Freeform 196">
                <a:extLst>
                  <a:ext uri="{FF2B5EF4-FFF2-40B4-BE49-F238E27FC236}">
                    <a16:creationId xmlns:a16="http://schemas.microsoft.com/office/drawing/2014/main" id="{A8EA7F39-D53F-49ED-9024-E0AA98C28582}"/>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6" name="Freeform 197">
                <a:extLst>
                  <a:ext uri="{FF2B5EF4-FFF2-40B4-BE49-F238E27FC236}">
                    <a16:creationId xmlns:a16="http://schemas.microsoft.com/office/drawing/2014/main" id="{32CE57A7-089C-4C16-8505-2B459B284C89}"/>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7" name="Freeform 198">
                <a:extLst>
                  <a:ext uri="{FF2B5EF4-FFF2-40B4-BE49-F238E27FC236}">
                    <a16:creationId xmlns:a16="http://schemas.microsoft.com/office/drawing/2014/main" id="{B00D11CF-50FE-455C-9EAA-78DC6A93E211}"/>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8" name="Freeform 199">
                <a:extLst>
                  <a:ext uri="{FF2B5EF4-FFF2-40B4-BE49-F238E27FC236}">
                    <a16:creationId xmlns:a16="http://schemas.microsoft.com/office/drawing/2014/main" id="{1FB34D47-2D8A-43CB-89CE-6205DF4C91C5}"/>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9" name="Freeform 200">
                <a:extLst>
                  <a:ext uri="{FF2B5EF4-FFF2-40B4-BE49-F238E27FC236}">
                    <a16:creationId xmlns:a16="http://schemas.microsoft.com/office/drawing/2014/main" id="{68E3E8C4-67E4-4BCE-85EE-F59C8EA95471}"/>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0" name="Freeform 201">
                <a:extLst>
                  <a:ext uri="{FF2B5EF4-FFF2-40B4-BE49-F238E27FC236}">
                    <a16:creationId xmlns:a16="http://schemas.microsoft.com/office/drawing/2014/main" id="{7E992845-8A85-47E2-9D3A-35059F8B740D}"/>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1" name="Freeform 202">
                <a:extLst>
                  <a:ext uri="{FF2B5EF4-FFF2-40B4-BE49-F238E27FC236}">
                    <a16:creationId xmlns:a16="http://schemas.microsoft.com/office/drawing/2014/main" id="{48B722A5-F012-490B-81C4-36AB6869AA55}"/>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2" name="Freeform 203">
                <a:extLst>
                  <a:ext uri="{FF2B5EF4-FFF2-40B4-BE49-F238E27FC236}">
                    <a16:creationId xmlns:a16="http://schemas.microsoft.com/office/drawing/2014/main" id="{7264E7EE-2DEE-4D8D-B6C0-7489AE2C3301}"/>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3" name="Freeform 204">
                <a:extLst>
                  <a:ext uri="{FF2B5EF4-FFF2-40B4-BE49-F238E27FC236}">
                    <a16:creationId xmlns:a16="http://schemas.microsoft.com/office/drawing/2014/main" id="{C2B55A3C-87D5-4898-BFCE-F052C9E087B9}"/>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4" name="Freeform 205">
                <a:extLst>
                  <a:ext uri="{FF2B5EF4-FFF2-40B4-BE49-F238E27FC236}">
                    <a16:creationId xmlns:a16="http://schemas.microsoft.com/office/drawing/2014/main" id="{56C561AA-D713-44BF-8326-49854FD216F4}"/>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5" name="Freeform 206">
                <a:extLst>
                  <a:ext uri="{FF2B5EF4-FFF2-40B4-BE49-F238E27FC236}">
                    <a16:creationId xmlns:a16="http://schemas.microsoft.com/office/drawing/2014/main" id="{010118E8-8BB1-40C6-A14A-F440EF756AC9}"/>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6" name="Freeform 207">
                <a:extLst>
                  <a:ext uri="{FF2B5EF4-FFF2-40B4-BE49-F238E27FC236}">
                    <a16:creationId xmlns:a16="http://schemas.microsoft.com/office/drawing/2014/main" id="{6ACCC820-65CF-4C47-861A-2931E6EE352B}"/>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7" name="Freeform 208">
                <a:extLst>
                  <a:ext uri="{FF2B5EF4-FFF2-40B4-BE49-F238E27FC236}">
                    <a16:creationId xmlns:a16="http://schemas.microsoft.com/office/drawing/2014/main" id="{DCAB71E1-91A4-4572-934A-393B67A4DCA6}"/>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8" name="Freeform 209">
                <a:extLst>
                  <a:ext uri="{FF2B5EF4-FFF2-40B4-BE49-F238E27FC236}">
                    <a16:creationId xmlns:a16="http://schemas.microsoft.com/office/drawing/2014/main" id="{0EAF304A-5B26-45AE-8BBE-41B28DB50FD2}"/>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9" name="Freeform 210">
                <a:extLst>
                  <a:ext uri="{FF2B5EF4-FFF2-40B4-BE49-F238E27FC236}">
                    <a16:creationId xmlns:a16="http://schemas.microsoft.com/office/drawing/2014/main" id="{3C58344B-AAE7-4276-9E38-44BD9A5161DE}"/>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10" name="Freeform 211">
                <a:extLst>
                  <a:ext uri="{FF2B5EF4-FFF2-40B4-BE49-F238E27FC236}">
                    <a16:creationId xmlns:a16="http://schemas.microsoft.com/office/drawing/2014/main" id="{724681C1-543A-4B92-84D0-A23ED256E273}"/>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52" name="Freeform 212">
              <a:extLst>
                <a:ext uri="{FF2B5EF4-FFF2-40B4-BE49-F238E27FC236}">
                  <a16:creationId xmlns:a16="http://schemas.microsoft.com/office/drawing/2014/main" id="{55F1BD00-27CE-4E5A-8E20-5B64CA108B4A}"/>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3" name="Freeform 213">
              <a:extLst>
                <a:ext uri="{FF2B5EF4-FFF2-40B4-BE49-F238E27FC236}">
                  <a16:creationId xmlns:a16="http://schemas.microsoft.com/office/drawing/2014/main" id="{CAF45F20-3BDA-4DE2-BDFF-CACA09DB962B}"/>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4" name="Freeform 214">
              <a:extLst>
                <a:ext uri="{FF2B5EF4-FFF2-40B4-BE49-F238E27FC236}">
                  <a16:creationId xmlns:a16="http://schemas.microsoft.com/office/drawing/2014/main" id="{DC822AF5-09F4-4C27-83DA-A56FE4CB3EC6}"/>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5" name="Freeform 215">
              <a:extLst>
                <a:ext uri="{FF2B5EF4-FFF2-40B4-BE49-F238E27FC236}">
                  <a16:creationId xmlns:a16="http://schemas.microsoft.com/office/drawing/2014/main" id="{2E239442-467B-4C1B-B21F-B37BD3D2457A}"/>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6" name="Freeform 216">
              <a:extLst>
                <a:ext uri="{FF2B5EF4-FFF2-40B4-BE49-F238E27FC236}">
                  <a16:creationId xmlns:a16="http://schemas.microsoft.com/office/drawing/2014/main" id="{DF785180-8B0B-4880-91B7-4DA51E08EE11}"/>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7" name="Freeform 217">
              <a:extLst>
                <a:ext uri="{FF2B5EF4-FFF2-40B4-BE49-F238E27FC236}">
                  <a16:creationId xmlns:a16="http://schemas.microsoft.com/office/drawing/2014/main" id="{8B7BDBAE-BD83-4DA3-BD19-C29328C73A0B}"/>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8" name="Freeform 218">
              <a:extLst>
                <a:ext uri="{FF2B5EF4-FFF2-40B4-BE49-F238E27FC236}">
                  <a16:creationId xmlns:a16="http://schemas.microsoft.com/office/drawing/2014/main" id="{3ADE81FD-E53D-4256-AD2F-FE857B4E602E}"/>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9" name="Freeform 219">
              <a:extLst>
                <a:ext uri="{FF2B5EF4-FFF2-40B4-BE49-F238E27FC236}">
                  <a16:creationId xmlns:a16="http://schemas.microsoft.com/office/drawing/2014/main" id="{49D058BB-5B73-409F-A5FA-824C408C9739}"/>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0" name="Freeform 220">
              <a:extLst>
                <a:ext uri="{FF2B5EF4-FFF2-40B4-BE49-F238E27FC236}">
                  <a16:creationId xmlns:a16="http://schemas.microsoft.com/office/drawing/2014/main" id="{E69B9950-4094-4B52-8D16-089FE0D7E103}"/>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1" name="Freeform 221">
              <a:extLst>
                <a:ext uri="{FF2B5EF4-FFF2-40B4-BE49-F238E27FC236}">
                  <a16:creationId xmlns:a16="http://schemas.microsoft.com/office/drawing/2014/main" id="{C1536AC5-CDA6-4D39-A0E9-A0DEC0DE2576}"/>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2" name="Freeform 222">
              <a:extLst>
                <a:ext uri="{FF2B5EF4-FFF2-40B4-BE49-F238E27FC236}">
                  <a16:creationId xmlns:a16="http://schemas.microsoft.com/office/drawing/2014/main" id="{E1BBB76D-20CD-49C9-AB1B-1512062FFFE0}"/>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3" name="Freeform 223">
              <a:extLst>
                <a:ext uri="{FF2B5EF4-FFF2-40B4-BE49-F238E27FC236}">
                  <a16:creationId xmlns:a16="http://schemas.microsoft.com/office/drawing/2014/main" id="{3F39D250-4189-49EA-BA5D-9C4661401DE0}"/>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4" name="Freeform 224">
              <a:extLst>
                <a:ext uri="{FF2B5EF4-FFF2-40B4-BE49-F238E27FC236}">
                  <a16:creationId xmlns:a16="http://schemas.microsoft.com/office/drawing/2014/main" id="{B3E323A6-7FB9-41A5-9C94-3DAB1EEF71FC}"/>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5" name="Freeform 225">
              <a:extLst>
                <a:ext uri="{FF2B5EF4-FFF2-40B4-BE49-F238E27FC236}">
                  <a16:creationId xmlns:a16="http://schemas.microsoft.com/office/drawing/2014/main" id="{E44D0F2B-F209-479C-B69B-41AD891A530A}"/>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6" name="Freeform 226">
              <a:extLst>
                <a:ext uri="{FF2B5EF4-FFF2-40B4-BE49-F238E27FC236}">
                  <a16:creationId xmlns:a16="http://schemas.microsoft.com/office/drawing/2014/main" id="{B2CE2BC3-BC45-460B-9157-5CCC9758E8F5}"/>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7" name="Freeform 227">
              <a:extLst>
                <a:ext uri="{FF2B5EF4-FFF2-40B4-BE49-F238E27FC236}">
                  <a16:creationId xmlns:a16="http://schemas.microsoft.com/office/drawing/2014/main" id="{AED3ACF0-BF16-402D-932B-A0E33C37AFB4}"/>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8" name="Freeform 228">
              <a:extLst>
                <a:ext uri="{FF2B5EF4-FFF2-40B4-BE49-F238E27FC236}">
                  <a16:creationId xmlns:a16="http://schemas.microsoft.com/office/drawing/2014/main" id="{8F4E2859-AADC-495C-989C-D0F17BA88B48}"/>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9" name="Freeform 229">
              <a:extLst>
                <a:ext uri="{FF2B5EF4-FFF2-40B4-BE49-F238E27FC236}">
                  <a16:creationId xmlns:a16="http://schemas.microsoft.com/office/drawing/2014/main" id="{23828728-04F3-450A-80DF-7D91C8C9BC19}"/>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0" name="Freeform 230">
              <a:extLst>
                <a:ext uri="{FF2B5EF4-FFF2-40B4-BE49-F238E27FC236}">
                  <a16:creationId xmlns:a16="http://schemas.microsoft.com/office/drawing/2014/main" id="{1FEFE24D-76F7-4AD3-AE09-D23923E10D20}"/>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 name="Freeform 231">
              <a:extLst>
                <a:ext uri="{FF2B5EF4-FFF2-40B4-BE49-F238E27FC236}">
                  <a16:creationId xmlns:a16="http://schemas.microsoft.com/office/drawing/2014/main" id="{5BD6C2CD-E527-40BE-A097-446BD9B8A55D}"/>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 name="Freeform 232">
              <a:extLst>
                <a:ext uri="{FF2B5EF4-FFF2-40B4-BE49-F238E27FC236}">
                  <a16:creationId xmlns:a16="http://schemas.microsoft.com/office/drawing/2014/main" id="{BF929ED5-10AD-449E-9EF9-ACFF20C8AC47}"/>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 name="Freeform 233">
              <a:extLst>
                <a:ext uri="{FF2B5EF4-FFF2-40B4-BE49-F238E27FC236}">
                  <a16:creationId xmlns:a16="http://schemas.microsoft.com/office/drawing/2014/main" id="{4FDE7BB1-14B9-4D5D-87F2-28CD7F86B336}"/>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 name="Freeform 234">
              <a:extLst>
                <a:ext uri="{FF2B5EF4-FFF2-40B4-BE49-F238E27FC236}">
                  <a16:creationId xmlns:a16="http://schemas.microsoft.com/office/drawing/2014/main" id="{70F78D7F-4FBF-46CD-81C7-67C7DBC464AD}"/>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5" name="Freeform 235">
              <a:extLst>
                <a:ext uri="{FF2B5EF4-FFF2-40B4-BE49-F238E27FC236}">
                  <a16:creationId xmlns:a16="http://schemas.microsoft.com/office/drawing/2014/main" id="{08EA87F8-096E-40CC-82AB-7E961BB28683}"/>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6" name="Freeform 236">
              <a:extLst>
                <a:ext uri="{FF2B5EF4-FFF2-40B4-BE49-F238E27FC236}">
                  <a16:creationId xmlns:a16="http://schemas.microsoft.com/office/drawing/2014/main" id="{774B9774-D7C6-4F36-89F0-C9CC189BF9F2}"/>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7" name="Freeform 237">
              <a:extLst>
                <a:ext uri="{FF2B5EF4-FFF2-40B4-BE49-F238E27FC236}">
                  <a16:creationId xmlns:a16="http://schemas.microsoft.com/office/drawing/2014/main" id="{4C9C3713-5775-42AD-B79C-D4F624CF0255}"/>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8" name="Freeform 238">
              <a:extLst>
                <a:ext uri="{FF2B5EF4-FFF2-40B4-BE49-F238E27FC236}">
                  <a16:creationId xmlns:a16="http://schemas.microsoft.com/office/drawing/2014/main" id="{7EDA9AEF-DB5C-4293-B562-4A8B505AF57A}"/>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9" name="Freeform 239">
              <a:extLst>
                <a:ext uri="{FF2B5EF4-FFF2-40B4-BE49-F238E27FC236}">
                  <a16:creationId xmlns:a16="http://schemas.microsoft.com/office/drawing/2014/main" id="{0007C5D9-208F-4B62-9C77-18D3F748EFCF}"/>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0" name="Freeform 240">
              <a:extLst>
                <a:ext uri="{FF2B5EF4-FFF2-40B4-BE49-F238E27FC236}">
                  <a16:creationId xmlns:a16="http://schemas.microsoft.com/office/drawing/2014/main" id="{9FF4594E-22F1-49B5-9E73-321D6A614988}"/>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 name="Freeform 241">
              <a:extLst>
                <a:ext uri="{FF2B5EF4-FFF2-40B4-BE49-F238E27FC236}">
                  <a16:creationId xmlns:a16="http://schemas.microsoft.com/office/drawing/2014/main" id="{D8732BC2-3AF7-4D13-BBD5-C17AF378B1BC}"/>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 name="Freeform 242">
              <a:extLst>
                <a:ext uri="{FF2B5EF4-FFF2-40B4-BE49-F238E27FC236}">
                  <a16:creationId xmlns:a16="http://schemas.microsoft.com/office/drawing/2014/main" id="{200BE4A6-F825-4D68-9E05-A679EBDADB32}"/>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 name="Freeform 243">
              <a:extLst>
                <a:ext uri="{FF2B5EF4-FFF2-40B4-BE49-F238E27FC236}">
                  <a16:creationId xmlns:a16="http://schemas.microsoft.com/office/drawing/2014/main" id="{BB2C4067-DA09-45D0-BE93-B7C5B1AADD85}"/>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 name="Freeform 244">
              <a:extLst>
                <a:ext uri="{FF2B5EF4-FFF2-40B4-BE49-F238E27FC236}">
                  <a16:creationId xmlns:a16="http://schemas.microsoft.com/office/drawing/2014/main" id="{AC0F4E22-4ACD-4DAC-8D83-A4E5178659EF}"/>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5" name="Freeform 245">
              <a:extLst>
                <a:ext uri="{FF2B5EF4-FFF2-40B4-BE49-F238E27FC236}">
                  <a16:creationId xmlns:a16="http://schemas.microsoft.com/office/drawing/2014/main" id="{2E1902D6-9B35-4C32-9D9E-DB71C5146AE9}"/>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6" name="Freeform 246">
              <a:extLst>
                <a:ext uri="{FF2B5EF4-FFF2-40B4-BE49-F238E27FC236}">
                  <a16:creationId xmlns:a16="http://schemas.microsoft.com/office/drawing/2014/main" id="{02D1D71F-748D-41F5-B1D0-953FDD10C3E1}"/>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7" name="Freeform 247">
              <a:extLst>
                <a:ext uri="{FF2B5EF4-FFF2-40B4-BE49-F238E27FC236}">
                  <a16:creationId xmlns:a16="http://schemas.microsoft.com/office/drawing/2014/main" id="{3034D6F9-31AC-4D05-BE7E-800365F06B49}"/>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8" name="Freeform 248">
              <a:extLst>
                <a:ext uri="{FF2B5EF4-FFF2-40B4-BE49-F238E27FC236}">
                  <a16:creationId xmlns:a16="http://schemas.microsoft.com/office/drawing/2014/main" id="{961D0176-C1EA-4D21-ACF4-24632B658DC1}"/>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9" name="Freeform 249">
              <a:extLst>
                <a:ext uri="{FF2B5EF4-FFF2-40B4-BE49-F238E27FC236}">
                  <a16:creationId xmlns:a16="http://schemas.microsoft.com/office/drawing/2014/main" id="{29A8D971-AC4D-4697-BE99-169F524FA8FA}"/>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0" name="Freeform 250">
              <a:extLst>
                <a:ext uri="{FF2B5EF4-FFF2-40B4-BE49-F238E27FC236}">
                  <a16:creationId xmlns:a16="http://schemas.microsoft.com/office/drawing/2014/main" id="{7EA67AF0-CC0F-4180-8A4D-A2A4D3B6D130}"/>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1" name="Freeform 251">
              <a:extLst>
                <a:ext uri="{FF2B5EF4-FFF2-40B4-BE49-F238E27FC236}">
                  <a16:creationId xmlns:a16="http://schemas.microsoft.com/office/drawing/2014/main" id="{DDFFE1B4-341A-4279-B8B5-11B51FB12282}"/>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2" name="Freeform 252">
              <a:extLst>
                <a:ext uri="{FF2B5EF4-FFF2-40B4-BE49-F238E27FC236}">
                  <a16:creationId xmlns:a16="http://schemas.microsoft.com/office/drawing/2014/main" id="{1A7C697E-533A-4DC4-9C62-629C5AF3F410}"/>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3" name="Freeform 253">
              <a:extLst>
                <a:ext uri="{FF2B5EF4-FFF2-40B4-BE49-F238E27FC236}">
                  <a16:creationId xmlns:a16="http://schemas.microsoft.com/office/drawing/2014/main" id="{94CD6EF1-86BE-4AD3-934E-3FEC8E1F8898}"/>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4" name="Freeform 254">
              <a:extLst>
                <a:ext uri="{FF2B5EF4-FFF2-40B4-BE49-F238E27FC236}">
                  <a16:creationId xmlns:a16="http://schemas.microsoft.com/office/drawing/2014/main" id="{D47CD83B-BB3C-4806-8072-18207D4763B7}"/>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5" name="Freeform 255">
              <a:extLst>
                <a:ext uri="{FF2B5EF4-FFF2-40B4-BE49-F238E27FC236}">
                  <a16:creationId xmlns:a16="http://schemas.microsoft.com/office/drawing/2014/main" id="{7394875E-FE53-4E16-96E1-BF0DEF226B47}"/>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6" name="Freeform 256">
              <a:extLst>
                <a:ext uri="{FF2B5EF4-FFF2-40B4-BE49-F238E27FC236}">
                  <a16:creationId xmlns:a16="http://schemas.microsoft.com/office/drawing/2014/main" id="{74CB1622-176A-42F0-BA69-C0F8E3372D8D}"/>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7" name="Freeform 257">
              <a:extLst>
                <a:ext uri="{FF2B5EF4-FFF2-40B4-BE49-F238E27FC236}">
                  <a16:creationId xmlns:a16="http://schemas.microsoft.com/office/drawing/2014/main" id="{5551C198-9609-4D35-91BA-9DE0C31B97D9}"/>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8" name="Freeform 258">
              <a:extLst>
                <a:ext uri="{FF2B5EF4-FFF2-40B4-BE49-F238E27FC236}">
                  <a16:creationId xmlns:a16="http://schemas.microsoft.com/office/drawing/2014/main" id="{BCDBD0BE-6BAF-4A74-808C-CBE91C126E36}"/>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9" name="Freeform 259">
              <a:extLst>
                <a:ext uri="{FF2B5EF4-FFF2-40B4-BE49-F238E27FC236}">
                  <a16:creationId xmlns:a16="http://schemas.microsoft.com/office/drawing/2014/main" id="{70C886F2-1D47-4DFE-9F85-572F71C99EA5}"/>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0" name="Freeform 260">
              <a:extLst>
                <a:ext uri="{FF2B5EF4-FFF2-40B4-BE49-F238E27FC236}">
                  <a16:creationId xmlns:a16="http://schemas.microsoft.com/office/drawing/2014/main" id="{A3CEBDF3-4C42-4285-8BBF-46DE29963A34}"/>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1" name="Freeform 261">
              <a:extLst>
                <a:ext uri="{FF2B5EF4-FFF2-40B4-BE49-F238E27FC236}">
                  <a16:creationId xmlns:a16="http://schemas.microsoft.com/office/drawing/2014/main" id="{026C56AC-6F9E-4FB5-8884-75F94A119DD2}"/>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2" name="Freeform 262">
              <a:extLst>
                <a:ext uri="{FF2B5EF4-FFF2-40B4-BE49-F238E27FC236}">
                  <a16:creationId xmlns:a16="http://schemas.microsoft.com/office/drawing/2014/main" id="{F0B38194-8150-42E2-A19B-C209430EB9D6}"/>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3" name="Freeform 263">
              <a:extLst>
                <a:ext uri="{FF2B5EF4-FFF2-40B4-BE49-F238E27FC236}">
                  <a16:creationId xmlns:a16="http://schemas.microsoft.com/office/drawing/2014/main" id="{49BA49B9-4463-4B07-AE52-C73242D6F2D6}"/>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4" name="Freeform 264">
              <a:extLst>
                <a:ext uri="{FF2B5EF4-FFF2-40B4-BE49-F238E27FC236}">
                  <a16:creationId xmlns:a16="http://schemas.microsoft.com/office/drawing/2014/main" id="{1F346B2A-6925-4EF3-9CA0-A13B282DECF2}"/>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5" name="Freeform 265">
              <a:extLst>
                <a:ext uri="{FF2B5EF4-FFF2-40B4-BE49-F238E27FC236}">
                  <a16:creationId xmlns:a16="http://schemas.microsoft.com/office/drawing/2014/main" id="{B9C01FF4-A30B-4A47-8465-03CB940CA59B}"/>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6" name="Freeform 266">
              <a:extLst>
                <a:ext uri="{FF2B5EF4-FFF2-40B4-BE49-F238E27FC236}">
                  <a16:creationId xmlns:a16="http://schemas.microsoft.com/office/drawing/2014/main" id="{FC80C2E0-E1C9-41B9-A5C2-806AAB3F7FEF}"/>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7" name="Freeform 267">
              <a:extLst>
                <a:ext uri="{FF2B5EF4-FFF2-40B4-BE49-F238E27FC236}">
                  <a16:creationId xmlns:a16="http://schemas.microsoft.com/office/drawing/2014/main" id="{C25C3C9C-A880-4433-B246-F355769519C8}"/>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8" name="Freeform 268">
              <a:extLst>
                <a:ext uri="{FF2B5EF4-FFF2-40B4-BE49-F238E27FC236}">
                  <a16:creationId xmlns:a16="http://schemas.microsoft.com/office/drawing/2014/main" id="{388EBD67-5C3D-4109-AD71-734960C30BB9}"/>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9" name="Freeform 269">
              <a:extLst>
                <a:ext uri="{FF2B5EF4-FFF2-40B4-BE49-F238E27FC236}">
                  <a16:creationId xmlns:a16="http://schemas.microsoft.com/office/drawing/2014/main" id="{34D2FA33-60E0-41ED-857E-4E3FC625488B}"/>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0" name="Freeform 270">
              <a:extLst>
                <a:ext uri="{FF2B5EF4-FFF2-40B4-BE49-F238E27FC236}">
                  <a16:creationId xmlns:a16="http://schemas.microsoft.com/office/drawing/2014/main" id="{77AD81EB-FE55-4903-8A30-B5D95DEFD9EC}"/>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1" name="Freeform 271">
              <a:extLst>
                <a:ext uri="{FF2B5EF4-FFF2-40B4-BE49-F238E27FC236}">
                  <a16:creationId xmlns:a16="http://schemas.microsoft.com/office/drawing/2014/main" id="{8805AABE-9F6D-41D6-83A4-2365C143E481}"/>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2" name="Freeform 272">
              <a:extLst>
                <a:ext uri="{FF2B5EF4-FFF2-40B4-BE49-F238E27FC236}">
                  <a16:creationId xmlns:a16="http://schemas.microsoft.com/office/drawing/2014/main" id="{F04CCFEB-44A9-49F4-928E-64C92FBD3A17}"/>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3" name="Freeform 273">
              <a:extLst>
                <a:ext uri="{FF2B5EF4-FFF2-40B4-BE49-F238E27FC236}">
                  <a16:creationId xmlns:a16="http://schemas.microsoft.com/office/drawing/2014/main" id="{8FDFE6B3-3DA1-47D5-9850-19F5FEDB5DAE}"/>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4" name="Freeform 274">
              <a:extLst>
                <a:ext uri="{FF2B5EF4-FFF2-40B4-BE49-F238E27FC236}">
                  <a16:creationId xmlns:a16="http://schemas.microsoft.com/office/drawing/2014/main" id="{BF9E07C1-2F04-4555-A4C6-7FD656635B1D}"/>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5" name="Freeform 275">
              <a:extLst>
                <a:ext uri="{FF2B5EF4-FFF2-40B4-BE49-F238E27FC236}">
                  <a16:creationId xmlns:a16="http://schemas.microsoft.com/office/drawing/2014/main" id="{2B4B8408-2BA9-49FC-AA02-AEA86D47F46B}"/>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6" name="Freeform 276">
              <a:extLst>
                <a:ext uri="{FF2B5EF4-FFF2-40B4-BE49-F238E27FC236}">
                  <a16:creationId xmlns:a16="http://schemas.microsoft.com/office/drawing/2014/main" id="{41230B31-2A46-489A-BD0C-9CD581D4BA75}"/>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7" name="Freeform 277">
              <a:extLst>
                <a:ext uri="{FF2B5EF4-FFF2-40B4-BE49-F238E27FC236}">
                  <a16:creationId xmlns:a16="http://schemas.microsoft.com/office/drawing/2014/main" id="{8F80907F-15B8-4E50-933A-7A4EC32238DC}"/>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8" name="Freeform 278">
              <a:extLst>
                <a:ext uri="{FF2B5EF4-FFF2-40B4-BE49-F238E27FC236}">
                  <a16:creationId xmlns:a16="http://schemas.microsoft.com/office/drawing/2014/main" id="{A347C7D6-3A03-4994-82C9-FDE0AFC78717}"/>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9" name="Freeform 279">
              <a:extLst>
                <a:ext uri="{FF2B5EF4-FFF2-40B4-BE49-F238E27FC236}">
                  <a16:creationId xmlns:a16="http://schemas.microsoft.com/office/drawing/2014/main" id="{E2F8CB70-4C53-4674-A887-D5ACCB1E4F1A}"/>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0" name="Freeform 280">
              <a:extLst>
                <a:ext uri="{FF2B5EF4-FFF2-40B4-BE49-F238E27FC236}">
                  <a16:creationId xmlns:a16="http://schemas.microsoft.com/office/drawing/2014/main" id="{89BD7CEB-F7A1-4FF5-B915-22EF9EEAECB7}"/>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1" name="Freeform 281">
              <a:extLst>
                <a:ext uri="{FF2B5EF4-FFF2-40B4-BE49-F238E27FC236}">
                  <a16:creationId xmlns:a16="http://schemas.microsoft.com/office/drawing/2014/main" id="{6B258D48-0161-4783-834A-C54265421BA7}"/>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2" name="Freeform 282">
              <a:extLst>
                <a:ext uri="{FF2B5EF4-FFF2-40B4-BE49-F238E27FC236}">
                  <a16:creationId xmlns:a16="http://schemas.microsoft.com/office/drawing/2014/main" id="{3C1D5462-74DE-4933-A57B-671EC669FA0A}"/>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3" name="Freeform 283">
              <a:extLst>
                <a:ext uri="{FF2B5EF4-FFF2-40B4-BE49-F238E27FC236}">
                  <a16:creationId xmlns:a16="http://schemas.microsoft.com/office/drawing/2014/main" id="{E372524B-3F73-4F1E-AF6A-A0687180C422}"/>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4" name="Freeform 284">
              <a:extLst>
                <a:ext uri="{FF2B5EF4-FFF2-40B4-BE49-F238E27FC236}">
                  <a16:creationId xmlns:a16="http://schemas.microsoft.com/office/drawing/2014/main" id="{DF86E8AE-2C84-4FE4-B641-F6C5F8C05285}"/>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5" name="Freeform 285">
              <a:extLst>
                <a:ext uri="{FF2B5EF4-FFF2-40B4-BE49-F238E27FC236}">
                  <a16:creationId xmlns:a16="http://schemas.microsoft.com/office/drawing/2014/main" id="{27F8DC1E-39E5-4C1C-AB95-88DE111A6282}"/>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 name="Freeform 286">
              <a:extLst>
                <a:ext uri="{FF2B5EF4-FFF2-40B4-BE49-F238E27FC236}">
                  <a16:creationId xmlns:a16="http://schemas.microsoft.com/office/drawing/2014/main" id="{F90AE88C-3C25-4B70-8BAB-DEDCB2FE1887}"/>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7" name="Freeform 287">
              <a:extLst>
                <a:ext uri="{FF2B5EF4-FFF2-40B4-BE49-F238E27FC236}">
                  <a16:creationId xmlns:a16="http://schemas.microsoft.com/office/drawing/2014/main" id="{C84A976A-5689-4CD1-BCA5-19E96469C7CE}"/>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 name="Freeform 288">
              <a:extLst>
                <a:ext uri="{FF2B5EF4-FFF2-40B4-BE49-F238E27FC236}">
                  <a16:creationId xmlns:a16="http://schemas.microsoft.com/office/drawing/2014/main" id="{F47A7B1B-EE73-43F7-B8E7-D5F69273FAA1}"/>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 name="Freeform 289">
              <a:extLst>
                <a:ext uri="{FF2B5EF4-FFF2-40B4-BE49-F238E27FC236}">
                  <a16:creationId xmlns:a16="http://schemas.microsoft.com/office/drawing/2014/main" id="{2AF0E8A7-318C-405D-968E-4B639414967E}"/>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 name="Freeform 290">
              <a:extLst>
                <a:ext uri="{FF2B5EF4-FFF2-40B4-BE49-F238E27FC236}">
                  <a16:creationId xmlns:a16="http://schemas.microsoft.com/office/drawing/2014/main" id="{325C1EC8-621F-45DE-8A4A-FF2773EE5A87}"/>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 name="Freeform 291">
              <a:extLst>
                <a:ext uri="{FF2B5EF4-FFF2-40B4-BE49-F238E27FC236}">
                  <a16:creationId xmlns:a16="http://schemas.microsoft.com/office/drawing/2014/main" id="{2DD6B0EC-5CEF-4126-BC34-8716BE4D68EA}"/>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 name="Freeform 292">
              <a:extLst>
                <a:ext uri="{FF2B5EF4-FFF2-40B4-BE49-F238E27FC236}">
                  <a16:creationId xmlns:a16="http://schemas.microsoft.com/office/drawing/2014/main" id="{A39CBAD7-DCF7-4FDA-8AD7-F09060DFF0CA}"/>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3" name="Freeform 293">
              <a:extLst>
                <a:ext uri="{FF2B5EF4-FFF2-40B4-BE49-F238E27FC236}">
                  <a16:creationId xmlns:a16="http://schemas.microsoft.com/office/drawing/2014/main" id="{DADB9A31-B31A-4128-8FEA-2D5ACBEC90D7}"/>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4" name="Freeform 294">
              <a:extLst>
                <a:ext uri="{FF2B5EF4-FFF2-40B4-BE49-F238E27FC236}">
                  <a16:creationId xmlns:a16="http://schemas.microsoft.com/office/drawing/2014/main" id="{520206AD-CE60-4959-B565-AFD15B6AF717}"/>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5" name="Freeform 295">
              <a:extLst>
                <a:ext uri="{FF2B5EF4-FFF2-40B4-BE49-F238E27FC236}">
                  <a16:creationId xmlns:a16="http://schemas.microsoft.com/office/drawing/2014/main" id="{1F4A393B-ECF6-4996-8890-1A3BD63DD418}"/>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6" name="Freeform 296">
              <a:extLst>
                <a:ext uri="{FF2B5EF4-FFF2-40B4-BE49-F238E27FC236}">
                  <a16:creationId xmlns:a16="http://schemas.microsoft.com/office/drawing/2014/main" id="{D412ECAD-17CB-4D34-A7F0-C534A896CFA7}"/>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7" name="Freeform 297">
              <a:extLst>
                <a:ext uri="{FF2B5EF4-FFF2-40B4-BE49-F238E27FC236}">
                  <a16:creationId xmlns:a16="http://schemas.microsoft.com/office/drawing/2014/main" id="{0A446880-B410-49C0-B240-1E24DB22A94F}"/>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8" name="Freeform 298">
              <a:extLst>
                <a:ext uri="{FF2B5EF4-FFF2-40B4-BE49-F238E27FC236}">
                  <a16:creationId xmlns:a16="http://schemas.microsoft.com/office/drawing/2014/main" id="{BCFD2819-A3EA-4D20-81E3-B1759B014939}"/>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9" name="Freeform 299">
              <a:extLst>
                <a:ext uri="{FF2B5EF4-FFF2-40B4-BE49-F238E27FC236}">
                  <a16:creationId xmlns:a16="http://schemas.microsoft.com/office/drawing/2014/main" id="{4F83C530-01DE-4E28-AA9A-3ACA09751518}"/>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0" name="Freeform 300">
              <a:extLst>
                <a:ext uri="{FF2B5EF4-FFF2-40B4-BE49-F238E27FC236}">
                  <a16:creationId xmlns:a16="http://schemas.microsoft.com/office/drawing/2014/main" id="{0CD7944D-A5A1-47CA-9349-0CCE2153058E}"/>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1" name="Freeform 301">
              <a:extLst>
                <a:ext uri="{FF2B5EF4-FFF2-40B4-BE49-F238E27FC236}">
                  <a16:creationId xmlns:a16="http://schemas.microsoft.com/office/drawing/2014/main" id="{DE892639-9C6C-470A-8456-0EEDC56F8865}"/>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2" name="Freeform 302">
              <a:extLst>
                <a:ext uri="{FF2B5EF4-FFF2-40B4-BE49-F238E27FC236}">
                  <a16:creationId xmlns:a16="http://schemas.microsoft.com/office/drawing/2014/main" id="{F139AEF9-1278-4601-AC04-1E007875EBFC}"/>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3" name="Freeform 303">
              <a:extLst>
                <a:ext uri="{FF2B5EF4-FFF2-40B4-BE49-F238E27FC236}">
                  <a16:creationId xmlns:a16="http://schemas.microsoft.com/office/drawing/2014/main" id="{DF75ECEB-D611-410C-8BCB-2ED66035EBE7}"/>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4" name="Freeform 304">
              <a:extLst>
                <a:ext uri="{FF2B5EF4-FFF2-40B4-BE49-F238E27FC236}">
                  <a16:creationId xmlns:a16="http://schemas.microsoft.com/office/drawing/2014/main" id="{A50EC007-EC3C-4F44-B39A-9EFA26FD02F6}"/>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 name="Freeform 305">
              <a:extLst>
                <a:ext uri="{FF2B5EF4-FFF2-40B4-BE49-F238E27FC236}">
                  <a16:creationId xmlns:a16="http://schemas.microsoft.com/office/drawing/2014/main" id="{C9200DE5-F54C-40A9-86ED-8A771F89067D}"/>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6" name="Freeform 306">
              <a:extLst>
                <a:ext uri="{FF2B5EF4-FFF2-40B4-BE49-F238E27FC236}">
                  <a16:creationId xmlns:a16="http://schemas.microsoft.com/office/drawing/2014/main" id="{D240633D-3F5D-4837-925D-A5A75F4990E5}"/>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 name="Freeform 307">
              <a:extLst>
                <a:ext uri="{FF2B5EF4-FFF2-40B4-BE49-F238E27FC236}">
                  <a16:creationId xmlns:a16="http://schemas.microsoft.com/office/drawing/2014/main" id="{68DCC86C-A47B-46FC-A969-A4940F42A499}"/>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8" name="Freeform 308">
              <a:extLst>
                <a:ext uri="{FF2B5EF4-FFF2-40B4-BE49-F238E27FC236}">
                  <a16:creationId xmlns:a16="http://schemas.microsoft.com/office/drawing/2014/main" id="{B4076848-1F5B-43DB-9832-E9A9D1DDC5E4}"/>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 name="Freeform 309">
              <a:extLst>
                <a:ext uri="{FF2B5EF4-FFF2-40B4-BE49-F238E27FC236}">
                  <a16:creationId xmlns:a16="http://schemas.microsoft.com/office/drawing/2014/main" id="{53507373-AC01-4F87-9DE5-6631045F8C3B}"/>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0" name="Freeform 310">
              <a:extLst>
                <a:ext uri="{FF2B5EF4-FFF2-40B4-BE49-F238E27FC236}">
                  <a16:creationId xmlns:a16="http://schemas.microsoft.com/office/drawing/2014/main" id="{67CFA767-C176-4F67-AA19-145393F91D39}"/>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1" name="Freeform 311">
              <a:extLst>
                <a:ext uri="{FF2B5EF4-FFF2-40B4-BE49-F238E27FC236}">
                  <a16:creationId xmlns:a16="http://schemas.microsoft.com/office/drawing/2014/main" id="{1EEC99EE-146E-4477-B758-EE2880A3A789}"/>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2" name="Freeform 312">
              <a:extLst>
                <a:ext uri="{FF2B5EF4-FFF2-40B4-BE49-F238E27FC236}">
                  <a16:creationId xmlns:a16="http://schemas.microsoft.com/office/drawing/2014/main" id="{30932DBC-BD19-4C2E-88CB-34EED969832D}"/>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3" name="Freeform 313">
              <a:extLst>
                <a:ext uri="{FF2B5EF4-FFF2-40B4-BE49-F238E27FC236}">
                  <a16:creationId xmlns:a16="http://schemas.microsoft.com/office/drawing/2014/main" id="{483F163E-B091-4E59-BF51-86459D705706}"/>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4" name="Freeform 314">
              <a:extLst>
                <a:ext uri="{FF2B5EF4-FFF2-40B4-BE49-F238E27FC236}">
                  <a16:creationId xmlns:a16="http://schemas.microsoft.com/office/drawing/2014/main" id="{CFFEA37C-451B-43BC-87BF-B3F79CE3B4D4}"/>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5" name="Freeform 315">
              <a:extLst>
                <a:ext uri="{FF2B5EF4-FFF2-40B4-BE49-F238E27FC236}">
                  <a16:creationId xmlns:a16="http://schemas.microsoft.com/office/drawing/2014/main" id="{9D305E82-AF53-4928-8825-CE97EF6D8D03}"/>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6" name="Freeform 316">
              <a:extLst>
                <a:ext uri="{FF2B5EF4-FFF2-40B4-BE49-F238E27FC236}">
                  <a16:creationId xmlns:a16="http://schemas.microsoft.com/office/drawing/2014/main" id="{559AA243-BC5D-45D8-A2D1-2814396C68F8}"/>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7" name="Freeform 317">
              <a:extLst>
                <a:ext uri="{FF2B5EF4-FFF2-40B4-BE49-F238E27FC236}">
                  <a16:creationId xmlns:a16="http://schemas.microsoft.com/office/drawing/2014/main" id="{A2F0028C-1069-49D4-846B-B07DF6411506}"/>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8" name="Freeform 318">
              <a:extLst>
                <a:ext uri="{FF2B5EF4-FFF2-40B4-BE49-F238E27FC236}">
                  <a16:creationId xmlns:a16="http://schemas.microsoft.com/office/drawing/2014/main" id="{841B7028-9039-46FA-A1A6-E39823926851}"/>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9" name="Freeform 319">
              <a:extLst>
                <a:ext uri="{FF2B5EF4-FFF2-40B4-BE49-F238E27FC236}">
                  <a16:creationId xmlns:a16="http://schemas.microsoft.com/office/drawing/2014/main" id="{5817A18F-CD0C-4800-AAE9-5B7E3E35712E}"/>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0" name="Freeform 320">
              <a:extLst>
                <a:ext uri="{FF2B5EF4-FFF2-40B4-BE49-F238E27FC236}">
                  <a16:creationId xmlns:a16="http://schemas.microsoft.com/office/drawing/2014/main" id="{FDBA0DF2-781F-46BB-BA6C-7BCD97072A3A}"/>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1" name="Freeform 321">
              <a:extLst>
                <a:ext uri="{FF2B5EF4-FFF2-40B4-BE49-F238E27FC236}">
                  <a16:creationId xmlns:a16="http://schemas.microsoft.com/office/drawing/2014/main" id="{53B6757C-E546-4DDA-9E5A-473B949440C0}"/>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2" name="Freeform 322">
              <a:extLst>
                <a:ext uri="{FF2B5EF4-FFF2-40B4-BE49-F238E27FC236}">
                  <a16:creationId xmlns:a16="http://schemas.microsoft.com/office/drawing/2014/main" id="{EA0916DE-F977-4525-ADFD-1CFAB46BDF16}"/>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3" name="Freeform 323">
              <a:extLst>
                <a:ext uri="{FF2B5EF4-FFF2-40B4-BE49-F238E27FC236}">
                  <a16:creationId xmlns:a16="http://schemas.microsoft.com/office/drawing/2014/main" id="{51B211BB-C853-4B0E-BC61-D8A04F52FA4E}"/>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4" name="Freeform 324">
              <a:extLst>
                <a:ext uri="{FF2B5EF4-FFF2-40B4-BE49-F238E27FC236}">
                  <a16:creationId xmlns:a16="http://schemas.microsoft.com/office/drawing/2014/main" id="{E4AD6C57-849B-4405-99CD-93B2105854E9}"/>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5" name="Freeform 325">
              <a:extLst>
                <a:ext uri="{FF2B5EF4-FFF2-40B4-BE49-F238E27FC236}">
                  <a16:creationId xmlns:a16="http://schemas.microsoft.com/office/drawing/2014/main" id="{A81AA2A6-C1E0-4794-B1EA-E07C6DFE960E}"/>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6" name="Freeform 326">
              <a:extLst>
                <a:ext uri="{FF2B5EF4-FFF2-40B4-BE49-F238E27FC236}">
                  <a16:creationId xmlns:a16="http://schemas.microsoft.com/office/drawing/2014/main" id="{D502235B-0A21-436F-AF09-35CADB48B904}"/>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7" name="Freeform 327">
              <a:extLst>
                <a:ext uri="{FF2B5EF4-FFF2-40B4-BE49-F238E27FC236}">
                  <a16:creationId xmlns:a16="http://schemas.microsoft.com/office/drawing/2014/main" id="{FFA86934-2CB3-4859-BFC8-092C1BAE564A}"/>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8" name="Freeform 328">
              <a:extLst>
                <a:ext uri="{FF2B5EF4-FFF2-40B4-BE49-F238E27FC236}">
                  <a16:creationId xmlns:a16="http://schemas.microsoft.com/office/drawing/2014/main" id="{B3938235-EB8D-4C68-B173-EBFCEDEEAD04}"/>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9" name="Freeform 329">
              <a:extLst>
                <a:ext uri="{FF2B5EF4-FFF2-40B4-BE49-F238E27FC236}">
                  <a16:creationId xmlns:a16="http://schemas.microsoft.com/office/drawing/2014/main" id="{FA7AB282-3B40-40B9-AC87-BA9E2EF49E07}"/>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0" name="Freeform 330">
              <a:extLst>
                <a:ext uri="{FF2B5EF4-FFF2-40B4-BE49-F238E27FC236}">
                  <a16:creationId xmlns:a16="http://schemas.microsoft.com/office/drawing/2014/main" id="{AED792D5-B72C-4715-93DC-B626FEA66B2C}"/>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71" name="Freeform 331">
              <a:extLst>
                <a:ext uri="{FF2B5EF4-FFF2-40B4-BE49-F238E27FC236}">
                  <a16:creationId xmlns:a16="http://schemas.microsoft.com/office/drawing/2014/main" id="{8617C3C3-443B-405C-A94F-19A73FFFFB78}"/>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2" name="Freeform 332">
              <a:extLst>
                <a:ext uri="{FF2B5EF4-FFF2-40B4-BE49-F238E27FC236}">
                  <a16:creationId xmlns:a16="http://schemas.microsoft.com/office/drawing/2014/main" id="{74031A70-714D-4BD4-8959-96966E0D0290}"/>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3" name="Freeform 333">
              <a:extLst>
                <a:ext uri="{FF2B5EF4-FFF2-40B4-BE49-F238E27FC236}">
                  <a16:creationId xmlns:a16="http://schemas.microsoft.com/office/drawing/2014/main" id="{E121F105-6312-4531-B30F-B0C1A6135C91}"/>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4" name="Freeform 334">
              <a:extLst>
                <a:ext uri="{FF2B5EF4-FFF2-40B4-BE49-F238E27FC236}">
                  <a16:creationId xmlns:a16="http://schemas.microsoft.com/office/drawing/2014/main" id="{8DC0771B-D396-4E45-B484-AF2193369DAF}"/>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5" name="Freeform 335">
              <a:extLst>
                <a:ext uri="{FF2B5EF4-FFF2-40B4-BE49-F238E27FC236}">
                  <a16:creationId xmlns:a16="http://schemas.microsoft.com/office/drawing/2014/main" id="{B8437EBE-A639-49FD-958A-CB9B3B24E1F1}"/>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6" name="Freeform 336">
              <a:extLst>
                <a:ext uri="{FF2B5EF4-FFF2-40B4-BE49-F238E27FC236}">
                  <a16:creationId xmlns:a16="http://schemas.microsoft.com/office/drawing/2014/main" id="{543F5D69-AE72-440D-9FA4-8C32DDB54168}"/>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7" name="Freeform 337">
              <a:extLst>
                <a:ext uri="{FF2B5EF4-FFF2-40B4-BE49-F238E27FC236}">
                  <a16:creationId xmlns:a16="http://schemas.microsoft.com/office/drawing/2014/main" id="{B86FA59A-21CA-4E25-9D3D-8BFDB112A3D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8" name="Freeform 338">
              <a:extLst>
                <a:ext uri="{FF2B5EF4-FFF2-40B4-BE49-F238E27FC236}">
                  <a16:creationId xmlns:a16="http://schemas.microsoft.com/office/drawing/2014/main" id="{508EE84C-3693-4C42-A859-5E6DD9316875}"/>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9" name="Freeform 339">
              <a:extLst>
                <a:ext uri="{FF2B5EF4-FFF2-40B4-BE49-F238E27FC236}">
                  <a16:creationId xmlns:a16="http://schemas.microsoft.com/office/drawing/2014/main" id="{783BA1EE-68D5-43D7-BAFE-428D79986E3C}"/>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0" name="Freeform 340">
              <a:extLst>
                <a:ext uri="{FF2B5EF4-FFF2-40B4-BE49-F238E27FC236}">
                  <a16:creationId xmlns:a16="http://schemas.microsoft.com/office/drawing/2014/main" id="{13358C5D-AA2E-4103-9B19-DF267D1A70AC}"/>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1" name="Freeform 341">
              <a:extLst>
                <a:ext uri="{FF2B5EF4-FFF2-40B4-BE49-F238E27FC236}">
                  <a16:creationId xmlns:a16="http://schemas.microsoft.com/office/drawing/2014/main" id="{714C5EC7-7F59-4261-A7AF-91A8E368471F}"/>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2" name="Freeform 342">
              <a:extLst>
                <a:ext uri="{FF2B5EF4-FFF2-40B4-BE49-F238E27FC236}">
                  <a16:creationId xmlns:a16="http://schemas.microsoft.com/office/drawing/2014/main" id="{1BB29EBF-541C-4DF5-AB3F-F443FF9DC478}"/>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3" name="Freeform 343">
              <a:extLst>
                <a:ext uri="{FF2B5EF4-FFF2-40B4-BE49-F238E27FC236}">
                  <a16:creationId xmlns:a16="http://schemas.microsoft.com/office/drawing/2014/main" id="{1A534127-19B8-4DCF-95E2-B6F060424B91}"/>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4" name="Freeform 344">
              <a:extLst>
                <a:ext uri="{FF2B5EF4-FFF2-40B4-BE49-F238E27FC236}">
                  <a16:creationId xmlns:a16="http://schemas.microsoft.com/office/drawing/2014/main" id="{EEB66D4B-BF4E-49C7-A8E4-AD8D4D4BB4BA}"/>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5" name="Freeform 345">
              <a:extLst>
                <a:ext uri="{FF2B5EF4-FFF2-40B4-BE49-F238E27FC236}">
                  <a16:creationId xmlns:a16="http://schemas.microsoft.com/office/drawing/2014/main" id="{EFB69F3D-94ED-43F0-AB76-2A04B2301097}"/>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6" name="Freeform 346">
              <a:extLst>
                <a:ext uri="{FF2B5EF4-FFF2-40B4-BE49-F238E27FC236}">
                  <a16:creationId xmlns:a16="http://schemas.microsoft.com/office/drawing/2014/main" id="{FFD5EBCC-591A-40A5-B4E9-54D0CACB4A1A}"/>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7" name="Freeform 347">
              <a:extLst>
                <a:ext uri="{FF2B5EF4-FFF2-40B4-BE49-F238E27FC236}">
                  <a16:creationId xmlns:a16="http://schemas.microsoft.com/office/drawing/2014/main" id="{B76A9C53-5BB8-49AE-BEDF-DA642756AA3B}"/>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8" name="Freeform 348">
              <a:extLst>
                <a:ext uri="{FF2B5EF4-FFF2-40B4-BE49-F238E27FC236}">
                  <a16:creationId xmlns:a16="http://schemas.microsoft.com/office/drawing/2014/main" id="{9999A120-2152-4030-84CF-C9FAE9C43B5A}"/>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9" name="Freeform 349">
              <a:extLst>
                <a:ext uri="{FF2B5EF4-FFF2-40B4-BE49-F238E27FC236}">
                  <a16:creationId xmlns:a16="http://schemas.microsoft.com/office/drawing/2014/main" id="{C9D83F44-BF7B-4C6F-A261-E0225E20E472}"/>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0" name="Freeform 350">
              <a:extLst>
                <a:ext uri="{FF2B5EF4-FFF2-40B4-BE49-F238E27FC236}">
                  <a16:creationId xmlns:a16="http://schemas.microsoft.com/office/drawing/2014/main" id="{42BDF288-3655-4C1E-962C-A5BE5D0B8EEF}"/>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1" name="Freeform 351">
              <a:extLst>
                <a:ext uri="{FF2B5EF4-FFF2-40B4-BE49-F238E27FC236}">
                  <a16:creationId xmlns:a16="http://schemas.microsoft.com/office/drawing/2014/main" id="{B8EB0EC9-959E-41A0-AFCD-00F5E90C6F60}"/>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2" name="Freeform 352">
              <a:extLst>
                <a:ext uri="{FF2B5EF4-FFF2-40B4-BE49-F238E27FC236}">
                  <a16:creationId xmlns:a16="http://schemas.microsoft.com/office/drawing/2014/main" id="{DB1F1E81-651F-4F5B-8FB5-2ED314835840}"/>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3" name="Freeform 353">
              <a:extLst>
                <a:ext uri="{FF2B5EF4-FFF2-40B4-BE49-F238E27FC236}">
                  <a16:creationId xmlns:a16="http://schemas.microsoft.com/office/drawing/2014/main" id="{F4FC5206-FB8E-4DD1-B150-503F45932833}"/>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4" name="Freeform 354">
              <a:extLst>
                <a:ext uri="{FF2B5EF4-FFF2-40B4-BE49-F238E27FC236}">
                  <a16:creationId xmlns:a16="http://schemas.microsoft.com/office/drawing/2014/main" id="{E0E88318-672F-48EA-8A46-9838E2629C5C}"/>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5" name="Freeform 355">
              <a:extLst>
                <a:ext uri="{FF2B5EF4-FFF2-40B4-BE49-F238E27FC236}">
                  <a16:creationId xmlns:a16="http://schemas.microsoft.com/office/drawing/2014/main" id="{BB79395D-D8BE-4C88-84F1-233B76C81438}"/>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6" name="Freeform 356">
              <a:extLst>
                <a:ext uri="{FF2B5EF4-FFF2-40B4-BE49-F238E27FC236}">
                  <a16:creationId xmlns:a16="http://schemas.microsoft.com/office/drawing/2014/main" id="{D9B7667C-795F-4C00-B9EA-7324A45CD963}"/>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7" name="Freeform 357">
              <a:extLst>
                <a:ext uri="{FF2B5EF4-FFF2-40B4-BE49-F238E27FC236}">
                  <a16:creationId xmlns:a16="http://schemas.microsoft.com/office/drawing/2014/main" id="{D7FED72D-03F3-435B-9E90-14B43E76F2BD}"/>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8" name="Freeform 358">
              <a:extLst>
                <a:ext uri="{FF2B5EF4-FFF2-40B4-BE49-F238E27FC236}">
                  <a16:creationId xmlns:a16="http://schemas.microsoft.com/office/drawing/2014/main" id="{F9389CD3-0230-447E-A9FB-6275967792F8}"/>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99" name="Freeform 359">
              <a:extLst>
                <a:ext uri="{FF2B5EF4-FFF2-40B4-BE49-F238E27FC236}">
                  <a16:creationId xmlns:a16="http://schemas.microsoft.com/office/drawing/2014/main" id="{B862A6E6-4BCC-4CC6-A5AC-6014AB3BC16E}"/>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0" name="Freeform 360">
              <a:extLst>
                <a:ext uri="{FF2B5EF4-FFF2-40B4-BE49-F238E27FC236}">
                  <a16:creationId xmlns:a16="http://schemas.microsoft.com/office/drawing/2014/main" id="{10EB362B-589D-41E4-BEEC-2B249F2BB51E}"/>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1" name="Freeform 361">
              <a:extLst>
                <a:ext uri="{FF2B5EF4-FFF2-40B4-BE49-F238E27FC236}">
                  <a16:creationId xmlns:a16="http://schemas.microsoft.com/office/drawing/2014/main" id="{2C4DDED7-D71B-4866-B55C-D4B72A11555C}"/>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2" name="Freeform 362">
              <a:extLst>
                <a:ext uri="{FF2B5EF4-FFF2-40B4-BE49-F238E27FC236}">
                  <a16:creationId xmlns:a16="http://schemas.microsoft.com/office/drawing/2014/main" id="{93D35168-310E-4E9C-BAFF-639C27F10B0C}"/>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3" name="Freeform 363">
              <a:extLst>
                <a:ext uri="{FF2B5EF4-FFF2-40B4-BE49-F238E27FC236}">
                  <a16:creationId xmlns:a16="http://schemas.microsoft.com/office/drawing/2014/main" id="{DA33DD39-F5B3-4BE7-8B7A-22AE6D134E76}"/>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04" name="Freeform 364">
              <a:extLst>
                <a:ext uri="{FF2B5EF4-FFF2-40B4-BE49-F238E27FC236}">
                  <a16:creationId xmlns:a16="http://schemas.microsoft.com/office/drawing/2014/main" id="{976F0B65-340A-4284-A645-2BFC3C0AEC6E}"/>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05" name="Freeform 365">
              <a:extLst>
                <a:ext uri="{FF2B5EF4-FFF2-40B4-BE49-F238E27FC236}">
                  <a16:creationId xmlns:a16="http://schemas.microsoft.com/office/drawing/2014/main" id="{DB893673-9E1E-4F58-ADDC-FD9584193731}"/>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6" name="Freeform 366">
              <a:extLst>
                <a:ext uri="{FF2B5EF4-FFF2-40B4-BE49-F238E27FC236}">
                  <a16:creationId xmlns:a16="http://schemas.microsoft.com/office/drawing/2014/main" id="{E35C9458-C435-4ED5-B958-DBBFB14BCD26}"/>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7" name="Freeform 367">
              <a:extLst>
                <a:ext uri="{FF2B5EF4-FFF2-40B4-BE49-F238E27FC236}">
                  <a16:creationId xmlns:a16="http://schemas.microsoft.com/office/drawing/2014/main" id="{8D5B8F5F-C289-40C3-B3CC-C119F25315E1}"/>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8" name="Freeform 368">
              <a:extLst>
                <a:ext uri="{FF2B5EF4-FFF2-40B4-BE49-F238E27FC236}">
                  <a16:creationId xmlns:a16="http://schemas.microsoft.com/office/drawing/2014/main" id="{5935209E-F7AE-4CB8-89F1-FDFF567E4FDD}"/>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9" name="Freeform 369">
              <a:extLst>
                <a:ext uri="{FF2B5EF4-FFF2-40B4-BE49-F238E27FC236}">
                  <a16:creationId xmlns:a16="http://schemas.microsoft.com/office/drawing/2014/main" id="{5A17ED18-54BB-4CEC-B018-885D99F3526B}"/>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0" name="Freeform 370">
              <a:extLst>
                <a:ext uri="{FF2B5EF4-FFF2-40B4-BE49-F238E27FC236}">
                  <a16:creationId xmlns:a16="http://schemas.microsoft.com/office/drawing/2014/main" id="{CD7BA962-BD12-4278-8A15-D99124512019}"/>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811" name="Text Box 371">
            <a:extLst>
              <a:ext uri="{FF2B5EF4-FFF2-40B4-BE49-F238E27FC236}">
                <a16:creationId xmlns:a16="http://schemas.microsoft.com/office/drawing/2014/main" id="{AA8F7E24-C151-42CA-AB64-E23D9723DA44}"/>
              </a:ext>
            </a:extLst>
          </p:cNvPr>
          <p:cNvSpPr txBox="1">
            <a:spLocks noChangeArrowheads="1"/>
          </p:cNvSpPr>
          <p:nvPr/>
        </p:nvSpPr>
        <p:spPr bwMode="auto">
          <a:xfrm>
            <a:off x="2806700" y="202283"/>
            <a:ext cx="349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altLang="de-DE" sz="3600" b="1" dirty="0"/>
              <a:t>Explications</a:t>
            </a:r>
            <a:r>
              <a:rPr lang="de-DE" altLang="de-DE" sz="3600" b="1" dirty="0"/>
              <a:t>:</a:t>
            </a:r>
          </a:p>
        </p:txBody>
      </p:sp>
      <p:sp>
        <p:nvSpPr>
          <p:cNvPr id="812" name="Text Box 372">
            <a:extLst>
              <a:ext uri="{FF2B5EF4-FFF2-40B4-BE49-F238E27FC236}">
                <a16:creationId xmlns:a16="http://schemas.microsoft.com/office/drawing/2014/main" id="{77F4671B-8FB4-4ABD-B86C-9F9923FF61AD}"/>
              </a:ext>
            </a:extLst>
          </p:cNvPr>
          <p:cNvSpPr txBox="1">
            <a:spLocks noChangeArrowheads="1"/>
          </p:cNvSpPr>
          <p:nvPr/>
        </p:nvSpPr>
        <p:spPr bwMode="auto">
          <a:xfrm>
            <a:off x="4252005" y="1022420"/>
            <a:ext cx="3032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normal</a:t>
            </a:r>
          </a:p>
        </p:txBody>
      </p:sp>
      <p:sp>
        <p:nvSpPr>
          <p:cNvPr id="813" name="Text Box 373">
            <a:extLst>
              <a:ext uri="{FF2B5EF4-FFF2-40B4-BE49-F238E27FC236}">
                <a16:creationId xmlns:a16="http://schemas.microsoft.com/office/drawing/2014/main" id="{E7E44A88-F140-4F86-BE32-802160434F1B}"/>
              </a:ext>
            </a:extLst>
          </p:cNvPr>
          <p:cNvSpPr txBox="1">
            <a:spLocks noChangeArrowheads="1"/>
          </p:cNvSpPr>
          <p:nvPr/>
        </p:nvSpPr>
        <p:spPr bwMode="auto">
          <a:xfrm>
            <a:off x="4248045" y="1761020"/>
            <a:ext cx="242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dos</a:t>
            </a:r>
          </a:p>
        </p:txBody>
      </p:sp>
      <p:grpSp>
        <p:nvGrpSpPr>
          <p:cNvPr id="814" name="Group 391">
            <a:extLst>
              <a:ext uri="{FF2B5EF4-FFF2-40B4-BE49-F238E27FC236}">
                <a16:creationId xmlns:a16="http://schemas.microsoft.com/office/drawing/2014/main" id="{25D2C742-14F3-4EFF-BD68-670A7CC003FB}"/>
              </a:ext>
            </a:extLst>
          </p:cNvPr>
          <p:cNvGrpSpPr>
            <a:grpSpLocks/>
          </p:cNvGrpSpPr>
          <p:nvPr/>
        </p:nvGrpSpPr>
        <p:grpSpPr bwMode="auto">
          <a:xfrm rot="5400000" flipH="1" flipV="1">
            <a:off x="1503363" y="660470"/>
            <a:ext cx="641350" cy="1155700"/>
            <a:chOff x="2820" y="264"/>
            <a:chExt cx="420" cy="1452"/>
          </a:xfrm>
        </p:grpSpPr>
        <p:sp>
          <p:nvSpPr>
            <p:cNvPr id="815" name="Line 392">
              <a:extLst>
                <a:ext uri="{FF2B5EF4-FFF2-40B4-BE49-F238E27FC236}">
                  <a16:creationId xmlns:a16="http://schemas.microsoft.com/office/drawing/2014/main" id="{E6C0E04D-3FE1-425B-A359-ABAB58855A6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16" name="Group 393">
              <a:extLst>
                <a:ext uri="{FF2B5EF4-FFF2-40B4-BE49-F238E27FC236}">
                  <a16:creationId xmlns:a16="http://schemas.microsoft.com/office/drawing/2014/main" id="{1D31F8DC-7E11-4C73-B132-C1C6E9730BED}"/>
                </a:ext>
              </a:extLst>
            </p:cNvPr>
            <p:cNvGrpSpPr>
              <a:grpSpLocks/>
            </p:cNvGrpSpPr>
            <p:nvPr/>
          </p:nvGrpSpPr>
          <p:grpSpPr bwMode="auto">
            <a:xfrm>
              <a:off x="2940" y="264"/>
              <a:ext cx="300" cy="1452"/>
              <a:chOff x="2940" y="264"/>
              <a:chExt cx="300" cy="1452"/>
            </a:xfrm>
          </p:grpSpPr>
          <p:grpSp>
            <p:nvGrpSpPr>
              <p:cNvPr id="817" name="Group 394">
                <a:extLst>
                  <a:ext uri="{FF2B5EF4-FFF2-40B4-BE49-F238E27FC236}">
                    <a16:creationId xmlns:a16="http://schemas.microsoft.com/office/drawing/2014/main" id="{FC88657D-8FF1-451A-98B9-658119CD05CE}"/>
                  </a:ext>
                </a:extLst>
              </p:cNvPr>
              <p:cNvGrpSpPr>
                <a:grpSpLocks/>
              </p:cNvGrpSpPr>
              <p:nvPr/>
            </p:nvGrpSpPr>
            <p:grpSpPr bwMode="auto">
              <a:xfrm>
                <a:off x="2940" y="264"/>
                <a:ext cx="252" cy="1368"/>
                <a:chOff x="3024" y="732"/>
                <a:chExt cx="252" cy="1368"/>
              </a:xfrm>
            </p:grpSpPr>
            <p:grpSp>
              <p:nvGrpSpPr>
                <p:cNvPr id="820" name="Group 395">
                  <a:extLst>
                    <a:ext uri="{FF2B5EF4-FFF2-40B4-BE49-F238E27FC236}">
                      <a16:creationId xmlns:a16="http://schemas.microsoft.com/office/drawing/2014/main" id="{97D86AFE-FACC-460A-856E-89281697F942}"/>
                    </a:ext>
                  </a:extLst>
                </p:cNvPr>
                <p:cNvGrpSpPr>
                  <a:grpSpLocks/>
                </p:cNvGrpSpPr>
                <p:nvPr/>
              </p:nvGrpSpPr>
              <p:grpSpPr bwMode="auto">
                <a:xfrm>
                  <a:off x="3024" y="732"/>
                  <a:ext cx="252" cy="1368"/>
                  <a:chOff x="3168" y="1008"/>
                  <a:chExt cx="484" cy="2448"/>
                </a:xfrm>
              </p:grpSpPr>
              <p:grpSp>
                <p:nvGrpSpPr>
                  <p:cNvPr id="822" name="Group 396">
                    <a:extLst>
                      <a:ext uri="{FF2B5EF4-FFF2-40B4-BE49-F238E27FC236}">
                        <a16:creationId xmlns:a16="http://schemas.microsoft.com/office/drawing/2014/main" id="{0BE34F19-FFB3-45DE-B9B7-43323DF2785B}"/>
                      </a:ext>
                    </a:extLst>
                  </p:cNvPr>
                  <p:cNvGrpSpPr>
                    <a:grpSpLocks/>
                  </p:cNvGrpSpPr>
                  <p:nvPr/>
                </p:nvGrpSpPr>
                <p:grpSpPr bwMode="auto">
                  <a:xfrm>
                    <a:off x="3168" y="1008"/>
                    <a:ext cx="484" cy="2448"/>
                    <a:chOff x="2256" y="864"/>
                    <a:chExt cx="532" cy="2448"/>
                  </a:xfrm>
                </p:grpSpPr>
                <p:sp>
                  <p:nvSpPr>
                    <p:cNvPr id="825" name="Freeform 397">
                      <a:extLst>
                        <a:ext uri="{FF2B5EF4-FFF2-40B4-BE49-F238E27FC236}">
                          <a16:creationId xmlns:a16="http://schemas.microsoft.com/office/drawing/2014/main" id="{C8E2B65B-6D1A-49AC-9B7C-D2C8FBB8168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26" name="Freeform 398">
                      <a:extLst>
                        <a:ext uri="{FF2B5EF4-FFF2-40B4-BE49-F238E27FC236}">
                          <a16:creationId xmlns:a16="http://schemas.microsoft.com/office/drawing/2014/main" id="{7879CEA6-EFD5-40D1-8604-3FB464047FB0}"/>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23" name="Freeform 399">
                    <a:extLst>
                      <a:ext uri="{FF2B5EF4-FFF2-40B4-BE49-F238E27FC236}">
                        <a16:creationId xmlns:a16="http://schemas.microsoft.com/office/drawing/2014/main" id="{1AE21957-32CD-4F3B-B1C0-4A9617A9D16F}"/>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24" name="Freeform 400">
                    <a:extLst>
                      <a:ext uri="{FF2B5EF4-FFF2-40B4-BE49-F238E27FC236}">
                        <a16:creationId xmlns:a16="http://schemas.microsoft.com/office/drawing/2014/main" id="{BFB8E474-7E73-453F-B044-222D8D399A2D}"/>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21" name="Line 401">
                  <a:extLst>
                    <a:ext uri="{FF2B5EF4-FFF2-40B4-BE49-F238E27FC236}">
                      <a16:creationId xmlns:a16="http://schemas.microsoft.com/office/drawing/2014/main" id="{AC58C579-CD0E-416F-8A1B-304FB078642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18" name="AutoShape 402">
                <a:extLst>
                  <a:ext uri="{FF2B5EF4-FFF2-40B4-BE49-F238E27FC236}">
                    <a16:creationId xmlns:a16="http://schemas.microsoft.com/office/drawing/2014/main" id="{A27C4F23-1154-4339-8CB8-86F03AC0BE2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19" name="Line 403">
                <a:extLst>
                  <a:ext uri="{FF2B5EF4-FFF2-40B4-BE49-F238E27FC236}">
                    <a16:creationId xmlns:a16="http://schemas.microsoft.com/office/drawing/2014/main" id="{348C1FE6-B0C3-43C8-823A-1EE7C772209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27" name="Group 404">
            <a:extLst>
              <a:ext uri="{FF2B5EF4-FFF2-40B4-BE49-F238E27FC236}">
                <a16:creationId xmlns:a16="http://schemas.microsoft.com/office/drawing/2014/main" id="{5ECEEA89-F208-4487-AEF2-CA2D541B48CE}"/>
              </a:ext>
            </a:extLst>
          </p:cNvPr>
          <p:cNvGrpSpPr>
            <a:grpSpLocks/>
          </p:cNvGrpSpPr>
          <p:nvPr/>
        </p:nvGrpSpPr>
        <p:grpSpPr bwMode="auto">
          <a:xfrm rot="16200000" flipV="1">
            <a:off x="2874963" y="660470"/>
            <a:ext cx="641350" cy="1155700"/>
            <a:chOff x="2820" y="264"/>
            <a:chExt cx="420" cy="1452"/>
          </a:xfrm>
        </p:grpSpPr>
        <p:sp>
          <p:nvSpPr>
            <p:cNvPr id="828" name="Line 405">
              <a:extLst>
                <a:ext uri="{FF2B5EF4-FFF2-40B4-BE49-F238E27FC236}">
                  <a16:creationId xmlns:a16="http://schemas.microsoft.com/office/drawing/2014/main" id="{4620D93E-9FF5-4C0C-993E-80ABB3412BA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29" name="Group 406">
              <a:extLst>
                <a:ext uri="{FF2B5EF4-FFF2-40B4-BE49-F238E27FC236}">
                  <a16:creationId xmlns:a16="http://schemas.microsoft.com/office/drawing/2014/main" id="{5F05D34D-5CB8-4834-AE44-66AEC2DF754D}"/>
                </a:ext>
              </a:extLst>
            </p:cNvPr>
            <p:cNvGrpSpPr>
              <a:grpSpLocks/>
            </p:cNvGrpSpPr>
            <p:nvPr/>
          </p:nvGrpSpPr>
          <p:grpSpPr bwMode="auto">
            <a:xfrm>
              <a:off x="2940" y="264"/>
              <a:ext cx="300" cy="1452"/>
              <a:chOff x="2940" y="264"/>
              <a:chExt cx="300" cy="1452"/>
            </a:xfrm>
          </p:grpSpPr>
          <p:grpSp>
            <p:nvGrpSpPr>
              <p:cNvPr id="830" name="Group 407">
                <a:extLst>
                  <a:ext uri="{FF2B5EF4-FFF2-40B4-BE49-F238E27FC236}">
                    <a16:creationId xmlns:a16="http://schemas.microsoft.com/office/drawing/2014/main" id="{9F6E6F70-2233-4824-AF79-BDDAE071D6B1}"/>
                  </a:ext>
                </a:extLst>
              </p:cNvPr>
              <p:cNvGrpSpPr>
                <a:grpSpLocks/>
              </p:cNvGrpSpPr>
              <p:nvPr/>
            </p:nvGrpSpPr>
            <p:grpSpPr bwMode="auto">
              <a:xfrm>
                <a:off x="2940" y="264"/>
                <a:ext cx="252" cy="1368"/>
                <a:chOff x="3024" y="732"/>
                <a:chExt cx="252" cy="1368"/>
              </a:xfrm>
            </p:grpSpPr>
            <p:grpSp>
              <p:nvGrpSpPr>
                <p:cNvPr id="833" name="Group 408">
                  <a:extLst>
                    <a:ext uri="{FF2B5EF4-FFF2-40B4-BE49-F238E27FC236}">
                      <a16:creationId xmlns:a16="http://schemas.microsoft.com/office/drawing/2014/main" id="{6A09A8B7-0BC4-4F45-92E3-F7CD34FB1234}"/>
                    </a:ext>
                  </a:extLst>
                </p:cNvPr>
                <p:cNvGrpSpPr>
                  <a:grpSpLocks/>
                </p:cNvGrpSpPr>
                <p:nvPr/>
              </p:nvGrpSpPr>
              <p:grpSpPr bwMode="auto">
                <a:xfrm>
                  <a:off x="3024" y="732"/>
                  <a:ext cx="252" cy="1368"/>
                  <a:chOff x="3168" y="1008"/>
                  <a:chExt cx="484" cy="2448"/>
                </a:xfrm>
              </p:grpSpPr>
              <p:grpSp>
                <p:nvGrpSpPr>
                  <p:cNvPr id="835" name="Group 409">
                    <a:extLst>
                      <a:ext uri="{FF2B5EF4-FFF2-40B4-BE49-F238E27FC236}">
                        <a16:creationId xmlns:a16="http://schemas.microsoft.com/office/drawing/2014/main" id="{29C6B6D2-98EB-43D3-99F6-F81AEC562A82}"/>
                      </a:ext>
                    </a:extLst>
                  </p:cNvPr>
                  <p:cNvGrpSpPr>
                    <a:grpSpLocks/>
                  </p:cNvGrpSpPr>
                  <p:nvPr/>
                </p:nvGrpSpPr>
                <p:grpSpPr bwMode="auto">
                  <a:xfrm>
                    <a:off x="3168" y="1008"/>
                    <a:ext cx="484" cy="2448"/>
                    <a:chOff x="2256" y="864"/>
                    <a:chExt cx="532" cy="2448"/>
                  </a:xfrm>
                </p:grpSpPr>
                <p:sp>
                  <p:nvSpPr>
                    <p:cNvPr id="838" name="Freeform 410">
                      <a:extLst>
                        <a:ext uri="{FF2B5EF4-FFF2-40B4-BE49-F238E27FC236}">
                          <a16:creationId xmlns:a16="http://schemas.microsoft.com/office/drawing/2014/main" id="{AFA904AA-471E-418D-9F00-02D25BE57D2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39" name="Freeform 411">
                      <a:extLst>
                        <a:ext uri="{FF2B5EF4-FFF2-40B4-BE49-F238E27FC236}">
                          <a16:creationId xmlns:a16="http://schemas.microsoft.com/office/drawing/2014/main" id="{3B3A11F0-DF69-465C-A3EB-E73DB748EB3F}"/>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36" name="Freeform 412">
                    <a:extLst>
                      <a:ext uri="{FF2B5EF4-FFF2-40B4-BE49-F238E27FC236}">
                        <a16:creationId xmlns:a16="http://schemas.microsoft.com/office/drawing/2014/main" id="{D0FF643B-7A31-447B-8B42-A7E49C84107A}"/>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37" name="Freeform 413">
                    <a:extLst>
                      <a:ext uri="{FF2B5EF4-FFF2-40B4-BE49-F238E27FC236}">
                        <a16:creationId xmlns:a16="http://schemas.microsoft.com/office/drawing/2014/main" id="{CC4C9AA1-EC1F-440D-B48A-52272C13C24C}"/>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34" name="Line 414">
                  <a:extLst>
                    <a:ext uri="{FF2B5EF4-FFF2-40B4-BE49-F238E27FC236}">
                      <a16:creationId xmlns:a16="http://schemas.microsoft.com/office/drawing/2014/main" id="{08ECD703-7B82-45DC-BF36-E963E495BC2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31" name="AutoShape 415">
                <a:extLst>
                  <a:ext uri="{FF2B5EF4-FFF2-40B4-BE49-F238E27FC236}">
                    <a16:creationId xmlns:a16="http://schemas.microsoft.com/office/drawing/2014/main" id="{F3E98CB0-EC3F-4AE2-8DF6-5431AD73A58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32" name="Line 416">
                <a:extLst>
                  <a:ext uri="{FF2B5EF4-FFF2-40B4-BE49-F238E27FC236}">
                    <a16:creationId xmlns:a16="http://schemas.microsoft.com/office/drawing/2014/main" id="{319517FB-B2B6-459F-AFC6-40F6D61D66AB}"/>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40" name="Group 417">
            <a:extLst>
              <a:ext uri="{FF2B5EF4-FFF2-40B4-BE49-F238E27FC236}">
                <a16:creationId xmlns:a16="http://schemas.microsoft.com/office/drawing/2014/main" id="{61E71439-7116-46D8-B87C-76C891CDC0CA}"/>
              </a:ext>
            </a:extLst>
          </p:cNvPr>
          <p:cNvGrpSpPr>
            <a:grpSpLocks/>
          </p:cNvGrpSpPr>
          <p:nvPr/>
        </p:nvGrpSpPr>
        <p:grpSpPr bwMode="auto">
          <a:xfrm rot="16200000" flipH="1">
            <a:off x="1503363" y="1382297"/>
            <a:ext cx="641350" cy="1155700"/>
            <a:chOff x="2820" y="264"/>
            <a:chExt cx="420" cy="1452"/>
          </a:xfrm>
        </p:grpSpPr>
        <p:sp>
          <p:nvSpPr>
            <p:cNvPr id="841" name="Line 418">
              <a:extLst>
                <a:ext uri="{FF2B5EF4-FFF2-40B4-BE49-F238E27FC236}">
                  <a16:creationId xmlns:a16="http://schemas.microsoft.com/office/drawing/2014/main" id="{DFE9B4D2-CE11-4DA2-8E00-9AF1B74DA6F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42" name="Group 419">
              <a:extLst>
                <a:ext uri="{FF2B5EF4-FFF2-40B4-BE49-F238E27FC236}">
                  <a16:creationId xmlns:a16="http://schemas.microsoft.com/office/drawing/2014/main" id="{82DD3BAB-078D-4B73-BE26-B8728E2C776B}"/>
                </a:ext>
              </a:extLst>
            </p:cNvPr>
            <p:cNvGrpSpPr>
              <a:grpSpLocks/>
            </p:cNvGrpSpPr>
            <p:nvPr/>
          </p:nvGrpSpPr>
          <p:grpSpPr bwMode="auto">
            <a:xfrm>
              <a:off x="2940" y="264"/>
              <a:ext cx="300" cy="1452"/>
              <a:chOff x="2940" y="264"/>
              <a:chExt cx="300" cy="1452"/>
            </a:xfrm>
          </p:grpSpPr>
          <p:grpSp>
            <p:nvGrpSpPr>
              <p:cNvPr id="843" name="Group 420">
                <a:extLst>
                  <a:ext uri="{FF2B5EF4-FFF2-40B4-BE49-F238E27FC236}">
                    <a16:creationId xmlns:a16="http://schemas.microsoft.com/office/drawing/2014/main" id="{89B73480-1F0A-4C0B-B415-453CC60539FA}"/>
                  </a:ext>
                </a:extLst>
              </p:cNvPr>
              <p:cNvGrpSpPr>
                <a:grpSpLocks/>
              </p:cNvGrpSpPr>
              <p:nvPr/>
            </p:nvGrpSpPr>
            <p:grpSpPr bwMode="auto">
              <a:xfrm>
                <a:off x="2940" y="264"/>
                <a:ext cx="252" cy="1368"/>
                <a:chOff x="3024" y="732"/>
                <a:chExt cx="252" cy="1368"/>
              </a:xfrm>
            </p:grpSpPr>
            <p:grpSp>
              <p:nvGrpSpPr>
                <p:cNvPr id="846" name="Group 421">
                  <a:extLst>
                    <a:ext uri="{FF2B5EF4-FFF2-40B4-BE49-F238E27FC236}">
                      <a16:creationId xmlns:a16="http://schemas.microsoft.com/office/drawing/2014/main" id="{6DF8E7B8-83EB-45E2-96D1-DC615F25B8E8}"/>
                    </a:ext>
                  </a:extLst>
                </p:cNvPr>
                <p:cNvGrpSpPr>
                  <a:grpSpLocks/>
                </p:cNvGrpSpPr>
                <p:nvPr/>
              </p:nvGrpSpPr>
              <p:grpSpPr bwMode="auto">
                <a:xfrm>
                  <a:off x="3024" y="732"/>
                  <a:ext cx="252" cy="1368"/>
                  <a:chOff x="3168" y="1008"/>
                  <a:chExt cx="484" cy="2448"/>
                </a:xfrm>
              </p:grpSpPr>
              <p:grpSp>
                <p:nvGrpSpPr>
                  <p:cNvPr id="848" name="Group 422">
                    <a:extLst>
                      <a:ext uri="{FF2B5EF4-FFF2-40B4-BE49-F238E27FC236}">
                        <a16:creationId xmlns:a16="http://schemas.microsoft.com/office/drawing/2014/main" id="{0A90D01F-190A-4AA9-9D35-AE56904C35B9}"/>
                      </a:ext>
                    </a:extLst>
                  </p:cNvPr>
                  <p:cNvGrpSpPr>
                    <a:grpSpLocks/>
                  </p:cNvGrpSpPr>
                  <p:nvPr/>
                </p:nvGrpSpPr>
                <p:grpSpPr bwMode="auto">
                  <a:xfrm>
                    <a:off x="3168" y="1008"/>
                    <a:ext cx="484" cy="2448"/>
                    <a:chOff x="2256" y="864"/>
                    <a:chExt cx="532" cy="2448"/>
                  </a:xfrm>
                </p:grpSpPr>
                <p:sp>
                  <p:nvSpPr>
                    <p:cNvPr id="851" name="Freeform 423">
                      <a:extLst>
                        <a:ext uri="{FF2B5EF4-FFF2-40B4-BE49-F238E27FC236}">
                          <a16:creationId xmlns:a16="http://schemas.microsoft.com/office/drawing/2014/main" id="{05986993-4807-46CC-A79A-87A076D12B33}"/>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52" name="Freeform 424">
                      <a:extLst>
                        <a:ext uri="{FF2B5EF4-FFF2-40B4-BE49-F238E27FC236}">
                          <a16:creationId xmlns:a16="http://schemas.microsoft.com/office/drawing/2014/main" id="{5C9A1DD3-D25A-470A-B093-172D3E5FC46C}"/>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49" name="Freeform 425">
                    <a:extLst>
                      <a:ext uri="{FF2B5EF4-FFF2-40B4-BE49-F238E27FC236}">
                        <a16:creationId xmlns:a16="http://schemas.microsoft.com/office/drawing/2014/main" id="{9B6190DA-D249-482B-B3FC-AFBDC5772A3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50" name="Freeform 426">
                    <a:extLst>
                      <a:ext uri="{FF2B5EF4-FFF2-40B4-BE49-F238E27FC236}">
                        <a16:creationId xmlns:a16="http://schemas.microsoft.com/office/drawing/2014/main" id="{81CEDCB4-5B1C-4DFF-A86B-F613C0BE7A98}"/>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47" name="Line 427">
                  <a:extLst>
                    <a:ext uri="{FF2B5EF4-FFF2-40B4-BE49-F238E27FC236}">
                      <a16:creationId xmlns:a16="http://schemas.microsoft.com/office/drawing/2014/main" id="{2D82D2F8-D10E-4DC9-BED2-00FD446C1FA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44" name="AutoShape 428">
                <a:extLst>
                  <a:ext uri="{FF2B5EF4-FFF2-40B4-BE49-F238E27FC236}">
                    <a16:creationId xmlns:a16="http://schemas.microsoft.com/office/drawing/2014/main" id="{C558F22D-6F79-4BD9-A9D6-6D4D9FEE833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45" name="Line 429">
                <a:extLst>
                  <a:ext uri="{FF2B5EF4-FFF2-40B4-BE49-F238E27FC236}">
                    <a16:creationId xmlns:a16="http://schemas.microsoft.com/office/drawing/2014/main" id="{C090977B-C65D-48F6-B5F7-61C1C232EC5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53" name="Group 430">
            <a:extLst>
              <a:ext uri="{FF2B5EF4-FFF2-40B4-BE49-F238E27FC236}">
                <a16:creationId xmlns:a16="http://schemas.microsoft.com/office/drawing/2014/main" id="{71608FCB-6269-417F-B156-0722F8BDFFEE}"/>
              </a:ext>
            </a:extLst>
          </p:cNvPr>
          <p:cNvGrpSpPr>
            <a:grpSpLocks/>
          </p:cNvGrpSpPr>
          <p:nvPr/>
        </p:nvGrpSpPr>
        <p:grpSpPr bwMode="auto">
          <a:xfrm rot="5400000">
            <a:off x="2913168" y="1340612"/>
            <a:ext cx="641350" cy="1155700"/>
            <a:chOff x="2820" y="264"/>
            <a:chExt cx="420" cy="1452"/>
          </a:xfrm>
        </p:grpSpPr>
        <p:sp>
          <p:nvSpPr>
            <p:cNvPr id="854" name="Line 431">
              <a:extLst>
                <a:ext uri="{FF2B5EF4-FFF2-40B4-BE49-F238E27FC236}">
                  <a16:creationId xmlns:a16="http://schemas.microsoft.com/office/drawing/2014/main" id="{2761B2EA-2B34-4D18-A820-2F86800FB44C}"/>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55" name="Group 432">
              <a:extLst>
                <a:ext uri="{FF2B5EF4-FFF2-40B4-BE49-F238E27FC236}">
                  <a16:creationId xmlns:a16="http://schemas.microsoft.com/office/drawing/2014/main" id="{24807399-1E64-416E-AC09-CE9D15B3F409}"/>
                </a:ext>
              </a:extLst>
            </p:cNvPr>
            <p:cNvGrpSpPr>
              <a:grpSpLocks/>
            </p:cNvGrpSpPr>
            <p:nvPr/>
          </p:nvGrpSpPr>
          <p:grpSpPr bwMode="auto">
            <a:xfrm>
              <a:off x="2940" y="264"/>
              <a:ext cx="300" cy="1452"/>
              <a:chOff x="2940" y="264"/>
              <a:chExt cx="300" cy="1452"/>
            </a:xfrm>
          </p:grpSpPr>
          <p:grpSp>
            <p:nvGrpSpPr>
              <p:cNvPr id="856" name="Group 433">
                <a:extLst>
                  <a:ext uri="{FF2B5EF4-FFF2-40B4-BE49-F238E27FC236}">
                    <a16:creationId xmlns:a16="http://schemas.microsoft.com/office/drawing/2014/main" id="{D9A64D54-B083-47D3-B79F-5C57E60A814A}"/>
                  </a:ext>
                </a:extLst>
              </p:cNvPr>
              <p:cNvGrpSpPr>
                <a:grpSpLocks/>
              </p:cNvGrpSpPr>
              <p:nvPr/>
            </p:nvGrpSpPr>
            <p:grpSpPr bwMode="auto">
              <a:xfrm>
                <a:off x="2940" y="264"/>
                <a:ext cx="252" cy="1368"/>
                <a:chOff x="3024" y="732"/>
                <a:chExt cx="252" cy="1368"/>
              </a:xfrm>
            </p:grpSpPr>
            <p:grpSp>
              <p:nvGrpSpPr>
                <p:cNvPr id="859" name="Group 434">
                  <a:extLst>
                    <a:ext uri="{FF2B5EF4-FFF2-40B4-BE49-F238E27FC236}">
                      <a16:creationId xmlns:a16="http://schemas.microsoft.com/office/drawing/2014/main" id="{623EED2C-6588-4F34-9CA1-1BAA5837A114}"/>
                    </a:ext>
                  </a:extLst>
                </p:cNvPr>
                <p:cNvGrpSpPr>
                  <a:grpSpLocks/>
                </p:cNvGrpSpPr>
                <p:nvPr/>
              </p:nvGrpSpPr>
              <p:grpSpPr bwMode="auto">
                <a:xfrm>
                  <a:off x="3024" y="732"/>
                  <a:ext cx="252" cy="1368"/>
                  <a:chOff x="3168" y="1008"/>
                  <a:chExt cx="484" cy="2448"/>
                </a:xfrm>
              </p:grpSpPr>
              <p:grpSp>
                <p:nvGrpSpPr>
                  <p:cNvPr id="861" name="Group 435">
                    <a:extLst>
                      <a:ext uri="{FF2B5EF4-FFF2-40B4-BE49-F238E27FC236}">
                        <a16:creationId xmlns:a16="http://schemas.microsoft.com/office/drawing/2014/main" id="{9B6699A1-54D7-44E8-8CE8-2C0D7AE32935}"/>
                      </a:ext>
                    </a:extLst>
                  </p:cNvPr>
                  <p:cNvGrpSpPr>
                    <a:grpSpLocks/>
                  </p:cNvGrpSpPr>
                  <p:nvPr/>
                </p:nvGrpSpPr>
                <p:grpSpPr bwMode="auto">
                  <a:xfrm>
                    <a:off x="3168" y="1008"/>
                    <a:ext cx="484" cy="2448"/>
                    <a:chOff x="2256" y="864"/>
                    <a:chExt cx="532" cy="2448"/>
                  </a:xfrm>
                </p:grpSpPr>
                <p:sp>
                  <p:nvSpPr>
                    <p:cNvPr id="864" name="Freeform 436">
                      <a:extLst>
                        <a:ext uri="{FF2B5EF4-FFF2-40B4-BE49-F238E27FC236}">
                          <a16:creationId xmlns:a16="http://schemas.microsoft.com/office/drawing/2014/main" id="{25A9A238-5055-4C7E-A821-FB01124E320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65" name="Freeform 437">
                      <a:extLst>
                        <a:ext uri="{FF2B5EF4-FFF2-40B4-BE49-F238E27FC236}">
                          <a16:creationId xmlns:a16="http://schemas.microsoft.com/office/drawing/2014/main" id="{A555DE1C-5D15-4C37-BF84-91E4D8A48B60}"/>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62" name="Freeform 438">
                    <a:extLst>
                      <a:ext uri="{FF2B5EF4-FFF2-40B4-BE49-F238E27FC236}">
                        <a16:creationId xmlns:a16="http://schemas.microsoft.com/office/drawing/2014/main" id="{E1BC8608-663F-4ABD-94DC-9AF20FECA6A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63" name="Freeform 439">
                    <a:extLst>
                      <a:ext uri="{FF2B5EF4-FFF2-40B4-BE49-F238E27FC236}">
                        <a16:creationId xmlns:a16="http://schemas.microsoft.com/office/drawing/2014/main" id="{73F750B3-9D3C-462E-80BE-B83A688C8F33}"/>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60" name="Line 440">
                  <a:extLst>
                    <a:ext uri="{FF2B5EF4-FFF2-40B4-BE49-F238E27FC236}">
                      <a16:creationId xmlns:a16="http://schemas.microsoft.com/office/drawing/2014/main" id="{9C1F5206-144D-40AE-9B50-B0B9EF7AB39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57" name="AutoShape 441">
                <a:extLst>
                  <a:ext uri="{FF2B5EF4-FFF2-40B4-BE49-F238E27FC236}">
                    <a16:creationId xmlns:a16="http://schemas.microsoft.com/office/drawing/2014/main" id="{0FAF3B66-CA00-47C3-A474-E37793870CF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58" name="Line 442">
                <a:extLst>
                  <a:ext uri="{FF2B5EF4-FFF2-40B4-BE49-F238E27FC236}">
                    <a16:creationId xmlns:a16="http://schemas.microsoft.com/office/drawing/2014/main" id="{896B8A80-17CA-47E9-B3A5-84D5E3E1D4D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66" name="Group 448">
            <a:extLst>
              <a:ext uri="{FF2B5EF4-FFF2-40B4-BE49-F238E27FC236}">
                <a16:creationId xmlns:a16="http://schemas.microsoft.com/office/drawing/2014/main" id="{9C25FCF1-BD22-47D9-80D5-BEB0FC9A8B8D}"/>
              </a:ext>
            </a:extLst>
          </p:cNvPr>
          <p:cNvGrpSpPr>
            <a:grpSpLocks/>
          </p:cNvGrpSpPr>
          <p:nvPr/>
        </p:nvGrpSpPr>
        <p:grpSpPr bwMode="auto">
          <a:xfrm>
            <a:off x="1156387" y="3161485"/>
            <a:ext cx="1506538" cy="1339850"/>
            <a:chOff x="4545" y="394"/>
            <a:chExt cx="392" cy="361"/>
          </a:xfrm>
        </p:grpSpPr>
        <p:sp>
          <p:nvSpPr>
            <p:cNvPr id="867" name="AutoShape 449">
              <a:extLst>
                <a:ext uri="{FF2B5EF4-FFF2-40B4-BE49-F238E27FC236}">
                  <a16:creationId xmlns:a16="http://schemas.microsoft.com/office/drawing/2014/main" id="{48914397-5AB7-47F3-B20B-86DEC850DF2C}"/>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68" name="Freeform 450">
              <a:extLst>
                <a:ext uri="{FF2B5EF4-FFF2-40B4-BE49-F238E27FC236}">
                  <a16:creationId xmlns:a16="http://schemas.microsoft.com/office/drawing/2014/main" id="{8D714EA6-FB9D-467E-99AF-65D6114C8668}"/>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69" name="Freeform 451">
              <a:extLst>
                <a:ext uri="{FF2B5EF4-FFF2-40B4-BE49-F238E27FC236}">
                  <a16:creationId xmlns:a16="http://schemas.microsoft.com/office/drawing/2014/main" id="{1B8D91E9-3E11-43D9-8748-3C23F0E80B92}"/>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70" name="Freeform 452">
              <a:extLst>
                <a:ext uri="{FF2B5EF4-FFF2-40B4-BE49-F238E27FC236}">
                  <a16:creationId xmlns:a16="http://schemas.microsoft.com/office/drawing/2014/main" id="{DB806A3E-4CC1-4552-A99A-D0D9C54AD912}"/>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71" name="Freeform 453">
              <a:extLst>
                <a:ext uri="{FF2B5EF4-FFF2-40B4-BE49-F238E27FC236}">
                  <a16:creationId xmlns:a16="http://schemas.microsoft.com/office/drawing/2014/main" id="{FB861559-94F9-40F4-A743-AC1535C4612D}"/>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72" name="Freeform 454">
              <a:extLst>
                <a:ext uri="{FF2B5EF4-FFF2-40B4-BE49-F238E27FC236}">
                  <a16:creationId xmlns:a16="http://schemas.microsoft.com/office/drawing/2014/main" id="{9F86B3F9-B7FA-477A-9BCE-FD69A05D7779}"/>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73" name="Line 455">
              <a:extLst>
                <a:ext uri="{FF2B5EF4-FFF2-40B4-BE49-F238E27FC236}">
                  <a16:creationId xmlns:a16="http://schemas.microsoft.com/office/drawing/2014/main" id="{6E49A2D9-F935-4C00-BBB7-8AFD6D3FA120}"/>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874" name="Group 456">
            <a:extLst>
              <a:ext uri="{FF2B5EF4-FFF2-40B4-BE49-F238E27FC236}">
                <a16:creationId xmlns:a16="http://schemas.microsoft.com/office/drawing/2014/main" id="{947F7AC7-532F-4B2E-ABD3-19A0929AA6F6}"/>
              </a:ext>
            </a:extLst>
          </p:cNvPr>
          <p:cNvGrpSpPr>
            <a:grpSpLocks/>
          </p:cNvGrpSpPr>
          <p:nvPr/>
        </p:nvGrpSpPr>
        <p:grpSpPr bwMode="auto">
          <a:xfrm flipH="1">
            <a:off x="2485062" y="3177898"/>
            <a:ext cx="1506537" cy="1339850"/>
            <a:chOff x="4545" y="394"/>
            <a:chExt cx="392" cy="361"/>
          </a:xfrm>
        </p:grpSpPr>
        <p:sp>
          <p:nvSpPr>
            <p:cNvPr id="875" name="AutoShape 457">
              <a:extLst>
                <a:ext uri="{FF2B5EF4-FFF2-40B4-BE49-F238E27FC236}">
                  <a16:creationId xmlns:a16="http://schemas.microsoft.com/office/drawing/2014/main" id="{F02BD6EF-3905-4C2D-ADC8-93FA6DE05D0A}"/>
                </a:ext>
              </a:extLst>
            </p:cNvPr>
            <p:cNvSpPr>
              <a:spLocks noChangeAspect="1" noChangeArrowheads="1" noTextEdit="1"/>
            </p:cNvSpPr>
            <p:nvPr/>
          </p:nvSpPr>
          <p:spPr bwMode="auto">
            <a:xfrm rot="-5400000">
              <a:off x="4560" y="379"/>
              <a:ext cx="36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76" name="Freeform 458">
              <a:extLst>
                <a:ext uri="{FF2B5EF4-FFF2-40B4-BE49-F238E27FC236}">
                  <a16:creationId xmlns:a16="http://schemas.microsoft.com/office/drawing/2014/main" id="{081C099D-14B3-47A5-BB43-43B6DF16617A}"/>
                </a:ext>
              </a:extLst>
            </p:cNvPr>
            <p:cNvSpPr>
              <a:spLocks/>
            </p:cNvSpPr>
            <p:nvPr/>
          </p:nvSpPr>
          <p:spPr bwMode="auto">
            <a:xfrm rot="-5400000">
              <a:off x="4710" y="463"/>
              <a:ext cx="20" cy="221"/>
            </a:xfrm>
            <a:custGeom>
              <a:avLst/>
              <a:gdLst>
                <a:gd name="T0" fmla="*/ 0 w 116"/>
                <a:gd name="T1" fmla="*/ 0 h 1166"/>
                <a:gd name="T2" fmla="*/ 0 w 116"/>
                <a:gd name="T3" fmla="*/ 0 h 1166"/>
                <a:gd name="T4" fmla="*/ 0 w 116"/>
                <a:gd name="T5" fmla="*/ 0 h 1166"/>
                <a:gd name="T6" fmla="*/ 0 w 116"/>
                <a:gd name="T7" fmla="*/ 0 h 1166"/>
                <a:gd name="T8" fmla="*/ 0 w 116"/>
                <a:gd name="T9" fmla="*/ 0 h 1166"/>
                <a:gd name="T10" fmla="*/ 0 w 116"/>
                <a:gd name="T11" fmla="*/ 0 h 1166"/>
                <a:gd name="T12" fmla="*/ 0 w 116"/>
                <a:gd name="T13" fmla="*/ 0 h 1166"/>
                <a:gd name="T14" fmla="*/ 0 w 116"/>
                <a:gd name="T15" fmla="*/ 0 h 1166"/>
                <a:gd name="T16" fmla="*/ 0 w 116"/>
                <a:gd name="T17" fmla="*/ 0 h 1166"/>
                <a:gd name="T18" fmla="*/ 0 w 116"/>
                <a:gd name="T19" fmla="*/ 0 h 1166"/>
                <a:gd name="T20" fmla="*/ 0 w 116"/>
                <a:gd name="T21" fmla="*/ 0 h 1166"/>
                <a:gd name="T22" fmla="*/ 0 w 116"/>
                <a:gd name="T23" fmla="*/ 0 h 1166"/>
                <a:gd name="T24" fmla="*/ 0 w 116"/>
                <a:gd name="T25" fmla="*/ 0 h 1166"/>
                <a:gd name="T26" fmla="*/ 0 w 116"/>
                <a:gd name="T27" fmla="*/ 0 h 1166"/>
                <a:gd name="T28" fmla="*/ 0 w 116"/>
                <a:gd name="T29" fmla="*/ 0 h 1166"/>
                <a:gd name="T30" fmla="*/ 0 w 116"/>
                <a:gd name="T31" fmla="*/ 0 h 1166"/>
                <a:gd name="T32" fmla="*/ 0 w 116"/>
                <a:gd name="T33" fmla="*/ 0 h 1166"/>
                <a:gd name="T34" fmla="*/ 0 w 116"/>
                <a:gd name="T35" fmla="*/ 0 h 1166"/>
                <a:gd name="T36" fmla="*/ 0 w 116"/>
                <a:gd name="T37" fmla="*/ 0 h 1166"/>
                <a:gd name="T38" fmla="*/ 0 w 116"/>
                <a:gd name="T39" fmla="*/ 0 h 1166"/>
                <a:gd name="T40" fmla="*/ 0 w 116"/>
                <a:gd name="T41" fmla="*/ 0 h 1166"/>
                <a:gd name="T42" fmla="*/ 0 w 116"/>
                <a:gd name="T43" fmla="*/ 0 h 1166"/>
                <a:gd name="T44" fmla="*/ 0 w 116"/>
                <a:gd name="T45" fmla="*/ 0 h 1166"/>
                <a:gd name="T46" fmla="*/ 0 w 116"/>
                <a:gd name="T47" fmla="*/ 0 h 1166"/>
                <a:gd name="T48" fmla="*/ 0 w 116"/>
                <a:gd name="T49" fmla="*/ 0 h 1166"/>
                <a:gd name="T50" fmla="*/ 0 w 116"/>
                <a:gd name="T51" fmla="*/ 0 h 1166"/>
                <a:gd name="T52" fmla="*/ 0 w 116"/>
                <a:gd name="T53" fmla="*/ 0 h 1166"/>
                <a:gd name="T54" fmla="*/ 0 w 116"/>
                <a:gd name="T55" fmla="*/ 0 h 1166"/>
                <a:gd name="T56" fmla="*/ 0 w 116"/>
                <a:gd name="T57" fmla="*/ 0 h 1166"/>
                <a:gd name="T58" fmla="*/ 0 w 116"/>
                <a:gd name="T59" fmla="*/ 0 h 1166"/>
                <a:gd name="T60" fmla="*/ 0 w 116"/>
                <a:gd name="T61" fmla="*/ 0 h 1166"/>
                <a:gd name="T62" fmla="*/ 0 w 116"/>
                <a:gd name="T63" fmla="*/ 0 h 1166"/>
                <a:gd name="T64" fmla="*/ 0 w 116"/>
                <a:gd name="T65" fmla="*/ 0 h 1166"/>
                <a:gd name="T66" fmla="*/ 0 w 116"/>
                <a:gd name="T67" fmla="*/ 0 h 1166"/>
                <a:gd name="T68" fmla="*/ 0 w 116"/>
                <a:gd name="T69" fmla="*/ 0 h 1166"/>
                <a:gd name="T70" fmla="*/ 0 w 116"/>
                <a:gd name="T71" fmla="*/ 0 h 1166"/>
                <a:gd name="T72" fmla="*/ 0 w 116"/>
                <a:gd name="T73" fmla="*/ 0 h 1166"/>
                <a:gd name="T74" fmla="*/ 0 w 116"/>
                <a:gd name="T75" fmla="*/ 0 h 1166"/>
                <a:gd name="T76" fmla="*/ 0 w 116"/>
                <a:gd name="T77" fmla="*/ 0 h 1166"/>
                <a:gd name="T78" fmla="*/ 0 w 116"/>
                <a:gd name="T79" fmla="*/ 0 h 1166"/>
                <a:gd name="T80" fmla="*/ 0 w 116"/>
                <a:gd name="T81" fmla="*/ 0 h 1166"/>
                <a:gd name="T82" fmla="*/ 0 w 116"/>
                <a:gd name="T83" fmla="*/ 0 h 1166"/>
                <a:gd name="T84" fmla="*/ 0 w 116"/>
                <a:gd name="T85" fmla="*/ 0 h 1166"/>
                <a:gd name="T86" fmla="*/ 0 w 116"/>
                <a:gd name="T87" fmla="*/ 0 h 1166"/>
                <a:gd name="T88" fmla="*/ 0 w 116"/>
                <a:gd name="T89" fmla="*/ 0 h 1166"/>
                <a:gd name="T90" fmla="*/ 0 w 116"/>
                <a:gd name="T91" fmla="*/ 0 h 1166"/>
                <a:gd name="T92" fmla="*/ 0 w 116"/>
                <a:gd name="T93" fmla="*/ 0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1166">
                  <a:moveTo>
                    <a:pt x="116" y="707"/>
                  </a:moveTo>
                  <a:lnTo>
                    <a:pt x="116" y="683"/>
                  </a:lnTo>
                  <a:lnTo>
                    <a:pt x="115" y="657"/>
                  </a:lnTo>
                  <a:lnTo>
                    <a:pt x="114" y="631"/>
                  </a:lnTo>
                  <a:lnTo>
                    <a:pt x="114" y="604"/>
                  </a:lnTo>
                  <a:lnTo>
                    <a:pt x="111" y="548"/>
                  </a:lnTo>
                  <a:lnTo>
                    <a:pt x="108" y="490"/>
                  </a:lnTo>
                  <a:lnTo>
                    <a:pt x="101" y="372"/>
                  </a:lnTo>
                  <a:lnTo>
                    <a:pt x="96" y="314"/>
                  </a:lnTo>
                  <a:lnTo>
                    <a:pt x="91" y="259"/>
                  </a:lnTo>
                  <a:lnTo>
                    <a:pt x="89" y="231"/>
                  </a:lnTo>
                  <a:lnTo>
                    <a:pt x="83" y="180"/>
                  </a:lnTo>
                  <a:lnTo>
                    <a:pt x="81" y="157"/>
                  </a:lnTo>
                  <a:lnTo>
                    <a:pt x="78" y="134"/>
                  </a:lnTo>
                  <a:lnTo>
                    <a:pt x="75" y="113"/>
                  </a:lnTo>
                  <a:lnTo>
                    <a:pt x="72" y="93"/>
                  </a:lnTo>
                  <a:lnTo>
                    <a:pt x="70" y="75"/>
                  </a:lnTo>
                  <a:lnTo>
                    <a:pt x="67" y="58"/>
                  </a:lnTo>
                  <a:lnTo>
                    <a:pt x="64" y="43"/>
                  </a:lnTo>
                  <a:lnTo>
                    <a:pt x="61" y="31"/>
                  </a:lnTo>
                  <a:lnTo>
                    <a:pt x="58" y="20"/>
                  </a:lnTo>
                  <a:lnTo>
                    <a:pt x="56" y="11"/>
                  </a:lnTo>
                  <a:lnTo>
                    <a:pt x="53" y="5"/>
                  </a:lnTo>
                  <a:lnTo>
                    <a:pt x="51" y="1"/>
                  </a:lnTo>
                  <a:lnTo>
                    <a:pt x="48" y="0"/>
                  </a:lnTo>
                  <a:lnTo>
                    <a:pt x="45" y="1"/>
                  </a:lnTo>
                  <a:lnTo>
                    <a:pt x="43" y="5"/>
                  </a:lnTo>
                  <a:lnTo>
                    <a:pt x="40" y="12"/>
                  </a:lnTo>
                  <a:lnTo>
                    <a:pt x="38" y="20"/>
                  </a:lnTo>
                  <a:lnTo>
                    <a:pt x="36" y="31"/>
                  </a:lnTo>
                  <a:lnTo>
                    <a:pt x="34" y="44"/>
                  </a:lnTo>
                  <a:lnTo>
                    <a:pt x="31" y="60"/>
                  </a:lnTo>
                  <a:lnTo>
                    <a:pt x="29" y="76"/>
                  </a:lnTo>
                  <a:lnTo>
                    <a:pt x="27" y="95"/>
                  </a:lnTo>
                  <a:lnTo>
                    <a:pt x="25" y="115"/>
                  </a:lnTo>
                  <a:lnTo>
                    <a:pt x="23" y="137"/>
                  </a:lnTo>
                  <a:lnTo>
                    <a:pt x="21" y="159"/>
                  </a:lnTo>
                  <a:lnTo>
                    <a:pt x="19" y="184"/>
                  </a:lnTo>
                  <a:lnTo>
                    <a:pt x="17" y="209"/>
                  </a:lnTo>
                  <a:lnTo>
                    <a:pt x="16" y="235"/>
                  </a:lnTo>
                  <a:lnTo>
                    <a:pt x="14" y="262"/>
                  </a:lnTo>
                  <a:lnTo>
                    <a:pt x="11" y="319"/>
                  </a:lnTo>
                  <a:lnTo>
                    <a:pt x="8" y="377"/>
                  </a:lnTo>
                  <a:lnTo>
                    <a:pt x="4" y="496"/>
                  </a:lnTo>
                  <a:lnTo>
                    <a:pt x="2" y="554"/>
                  </a:lnTo>
                  <a:lnTo>
                    <a:pt x="1" y="610"/>
                  </a:lnTo>
                  <a:lnTo>
                    <a:pt x="1" y="638"/>
                  </a:lnTo>
                  <a:lnTo>
                    <a:pt x="0" y="664"/>
                  </a:lnTo>
                  <a:lnTo>
                    <a:pt x="0" y="714"/>
                  </a:lnTo>
                  <a:lnTo>
                    <a:pt x="1" y="761"/>
                  </a:lnTo>
                  <a:lnTo>
                    <a:pt x="2" y="806"/>
                  </a:lnTo>
                  <a:lnTo>
                    <a:pt x="4" y="850"/>
                  </a:lnTo>
                  <a:lnTo>
                    <a:pt x="6" y="891"/>
                  </a:lnTo>
                  <a:lnTo>
                    <a:pt x="9" y="931"/>
                  </a:lnTo>
                  <a:lnTo>
                    <a:pt x="12" y="968"/>
                  </a:lnTo>
                  <a:lnTo>
                    <a:pt x="16" y="1003"/>
                  </a:lnTo>
                  <a:lnTo>
                    <a:pt x="19" y="1035"/>
                  </a:lnTo>
                  <a:lnTo>
                    <a:pt x="24" y="1064"/>
                  </a:lnTo>
                  <a:lnTo>
                    <a:pt x="26" y="1077"/>
                  </a:lnTo>
                  <a:lnTo>
                    <a:pt x="28" y="1090"/>
                  </a:lnTo>
                  <a:lnTo>
                    <a:pt x="30" y="1101"/>
                  </a:lnTo>
                  <a:lnTo>
                    <a:pt x="33" y="1112"/>
                  </a:lnTo>
                  <a:lnTo>
                    <a:pt x="35" y="1122"/>
                  </a:lnTo>
                  <a:lnTo>
                    <a:pt x="37" y="1131"/>
                  </a:lnTo>
                  <a:lnTo>
                    <a:pt x="40" y="1139"/>
                  </a:lnTo>
                  <a:lnTo>
                    <a:pt x="42" y="1146"/>
                  </a:lnTo>
                  <a:lnTo>
                    <a:pt x="45" y="1152"/>
                  </a:lnTo>
                  <a:lnTo>
                    <a:pt x="47" y="1157"/>
                  </a:lnTo>
                  <a:lnTo>
                    <a:pt x="50" y="1161"/>
                  </a:lnTo>
                  <a:lnTo>
                    <a:pt x="52" y="1164"/>
                  </a:lnTo>
                  <a:lnTo>
                    <a:pt x="55" y="1165"/>
                  </a:lnTo>
                  <a:lnTo>
                    <a:pt x="57" y="1166"/>
                  </a:lnTo>
                  <a:lnTo>
                    <a:pt x="60" y="1165"/>
                  </a:lnTo>
                  <a:lnTo>
                    <a:pt x="62" y="1164"/>
                  </a:lnTo>
                  <a:lnTo>
                    <a:pt x="65" y="1160"/>
                  </a:lnTo>
                  <a:lnTo>
                    <a:pt x="68" y="1157"/>
                  </a:lnTo>
                  <a:lnTo>
                    <a:pt x="70" y="1151"/>
                  </a:lnTo>
                  <a:lnTo>
                    <a:pt x="72" y="1145"/>
                  </a:lnTo>
                  <a:lnTo>
                    <a:pt x="75" y="1138"/>
                  </a:lnTo>
                  <a:lnTo>
                    <a:pt x="81" y="1121"/>
                  </a:lnTo>
                  <a:lnTo>
                    <a:pt x="83" y="1110"/>
                  </a:lnTo>
                  <a:lnTo>
                    <a:pt x="85" y="1099"/>
                  </a:lnTo>
                  <a:lnTo>
                    <a:pt x="88" y="1087"/>
                  </a:lnTo>
                  <a:lnTo>
                    <a:pt x="90" y="1075"/>
                  </a:lnTo>
                  <a:lnTo>
                    <a:pt x="92" y="1061"/>
                  </a:lnTo>
                  <a:lnTo>
                    <a:pt x="97" y="1031"/>
                  </a:lnTo>
                  <a:lnTo>
                    <a:pt x="101" y="999"/>
                  </a:lnTo>
                  <a:lnTo>
                    <a:pt x="105" y="964"/>
                  </a:lnTo>
                  <a:lnTo>
                    <a:pt x="108" y="926"/>
                  </a:lnTo>
                  <a:lnTo>
                    <a:pt x="111" y="885"/>
                  </a:lnTo>
                  <a:lnTo>
                    <a:pt x="113" y="843"/>
                  </a:lnTo>
                  <a:lnTo>
                    <a:pt x="115" y="799"/>
                  </a:lnTo>
                  <a:lnTo>
                    <a:pt x="116" y="754"/>
                  </a:lnTo>
                  <a:lnTo>
                    <a:pt x="116" y="707"/>
                  </a:lnTo>
                  <a:close/>
                </a:path>
              </a:pathLst>
            </a:custGeom>
            <a:solidFill>
              <a:srgbClr val="FF3300"/>
            </a:solidFill>
            <a:ln w="0">
              <a:solidFill>
                <a:srgbClr val="000000"/>
              </a:solidFill>
              <a:prstDash val="solid"/>
              <a:round/>
              <a:headEnd/>
              <a:tailEnd/>
            </a:ln>
          </p:spPr>
          <p:txBody>
            <a:bodyPr/>
            <a:lstStyle/>
            <a:p>
              <a:endParaRPr lang="de-DE"/>
            </a:p>
          </p:txBody>
        </p:sp>
        <p:sp>
          <p:nvSpPr>
            <p:cNvPr id="877" name="Freeform 459">
              <a:extLst>
                <a:ext uri="{FF2B5EF4-FFF2-40B4-BE49-F238E27FC236}">
                  <a16:creationId xmlns:a16="http://schemas.microsoft.com/office/drawing/2014/main" id="{70EC4188-AC32-47E6-8BA5-DBDC45A41476}"/>
                </a:ext>
              </a:extLst>
            </p:cNvPr>
            <p:cNvSpPr>
              <a:spLocks/>
            </p:cNvSpPr>
            <p:nvPr/>
          </p:nvSpPr>
          <p:spPr bwMode="auto">
            <a:xfrm rot="-5400000">
              <a:off x="4709" y="608"/>
              <a:ext cx="103" cy="52"/>
            </a:xfrm>
            <a:custGeom>
              <a:avLst/>
              <a:gdLst>
                <a:gd name="T0" fmla="*/ 0 w 582"/>
                <a:gd name="T1" fmla="*/ 0 h 276"/>
                <a:gd name="T2" fmla="*/ 0 w 582"/>
                <a:gd name="T3" fmla="*/ 0 h 276"/>
                <a:gd name="T4" fmla="*/ 0 w 582"/>
                <a:gd name="T5" fmla="*/ 0 h 276"/>
                <a:gd name="T6" fmla="*/ 0 w 582"/>
                <a:gd name="T7" fmla="*/ 0 h 276"/>
                <a:gd name="T8" fmla="*/ 0 w 582"/>
                <a:gd name="T9" fmla="*/ 0 h 276"/>
                <a:gd name="T10" fmla="*/ 0 w 582"/>
                <a:gd name="T11" fmla="*/ 0 h 276"/>
                <a:gd name="T12" fmla="*/ 0 w 582"/>
                <a:gd name="T13" fmla="*/ 0 h 276"/>
                <a:gd name="T14" fmla="*/ 0 w 582"/>
                <a:gd name="T15" fmla="*/ 0 h 276"/>
                <a:gd name="T16" fmla="*/ 0 w 582"/>
                <a:gd name="T17" fmla="*/ 0 h 276"/>
                <a:gd name="T18" fmla="*/ 0 w 582"/>
                <a:gd name="T19" fmla="*/ 0 h 276"/>
                <a:gd name="T20" fmla="*/ 0 w 582"/>
                <a:gd name="T21" fmla="*/ 0 h 276"/>
                <a:gd name="T22" fmla="*/ 0 w 582"/>
                <a:gd name="T23" fmla="*/ 0 h 276"/>
                <a:gd name="T24" fmla="*/ 0 w 582"/>
                <a:gd name="T25" fmla="*/ 0 h 276"/>
                <a:gd name="T26" fmla="*/ 0 w 582"/>
                <a:gd name="T27" fmla="*/ 0 h 276"/>
                <a:gd name="T28" fmla="*/ 0 w 582"/>
                <a:gd name="T29" fmla="*/ 0 h 276"/>
                <a:gd name="T30" fmla="*/ 0 w 582"/>
                <a:gd name="T31" fmla="*/ 0 h 276"/>
                <a:gd name="T32" fmla="*/ 0 w 582"/>
                <a:gd name="T33" fmla="*/ 0 h 276"/>
                <a:gd name="T34" fmla="*/ 0 w 582"/>
                <a:gd name="T35" fmla="*/ 0 h 276"/>
                <a:gd name="T36" fmla="*/ 0 w 582"/>
                <a:gd name="T37" fmla="*/ 0 h 276"/>
                <a:gd name="T38" fmla="*/ 0 w 582"/>
                <a:gd name="T39" fmla="*/ 0 h 276"/>
                <a:gd name="T40" fmla="*/ 0 w 582"/>
                <a:gd name="T41" fmla="*/ 0 h 276"/>
                <a:gd name="T42" fmla="*/ 0 w 582"/>
                <a:gd name="T43" fmla="*/ 0 h 276"/>
                <a:gd name="T44" fmla="*/ 0 w 582"/>
                <a:gd name="T45" fmla="*/ 0 h 276"/>
                <a:gd name="T46" fmla="*/ 0 w 582"/>
                <a:gd name="T47" fmla="*/ 0 h 276"/>
                <a:gd name="T48" fmla="*/ 0 w 582"/>
                <a:gd name="T49" fmla="*/ 0 h 276"/>
                <a:gd name="T50" fmla="*/ 0 w 582"/>
                <a:gd name="T51" fmla="*/ 0 h 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276">
                  <a:moveTo>
                    <a:pt x="582" y="276"/>
                  </a:moveTo>
                  <a:lnTo>
                    <a:pt x="582" y="273"/>
                  </a:lnTo>
                  <a:lnTo>
                    <a:pt x="582" y="269"/>
                  </a:lnTo>
                  <a:lnTo>
                    <a:pt x="581" y="264"/>
                  </a:lnTo>
                  <a:lnTo>
                    <a:pt x="581" y="258"/>
                  </a:lnTo>
                  <a:lnTo>
                    <a:pt x="580" y="243"/>
                  </a:lnTo>
                  <a:lnTo>
                    <a:pt x="579" y="234"/>
                  </a:lnTo>
                  <a:lnTo>
                    <a:pt x="577" y="213"/>
                  </a:lnTo>
                  <a:lnTo>
                    <a:pt x="574" y="191"/>
                  </a:lnTo>
                  <a:lnTo>
                    <a:pt x="572" y="167"/>
                  </a:lnTo>
                  <a:lnTo>
                    <a:pt x="569" y="141"/>
                  </a:lnTo>
                  <a:lnTo>
                    <a:pt x="567" y="115"/>
                  </a:lnTo>
                  <a:lnTo>
                    <a:pt x="568" y="90"/>
                  </a:lnTo>
                  <a:lnTo>
                    <a:pt x="570" y="66"/>
                  </a:lnTo>
                  <a:lnTo>
                    <a:pt x="572" y="45"/>
                  </a:lnTo>
                  <a:lnTo>
                    <a:pt x="573" y="35"/>
                  </a:lnTo>
                  <a:lnTo>
                    <a:pt x="573" y="26"/>
                  </a:lnTo>
                  <a:lnTo>
                    <a:pt x="573" y="19"/>
                  </a:lnTo>
                  <a:lnTo>
                    <a:pt x="573" y="12"/>
                  </a:lnTo>
                  <a:lnTo>
                    <a:pt x="571" y="7"/>
                  </a:lnTo>
                  <a:lnTo>
                    <a:pt x="569" y="4"/>
                  </a:lnTo>
                  <a:lnTo>
                    <a:pt x="566" y="1"/>
                  </a:lnTo>
                  <a:lnTo>
                    <a:pt x="562" y="0"/>
                  </a:lnTo>
                  <a:lnTo>
                    <a:pt x="0" y="4"/>
                  </a:lnTo>
                  <a:lnTo>
                    <a:pt x="7" y="125"/>
                  </a:lnTo>
                  <a:lnTo>
                    <a:pt x="582" y="276"/>
                  </a:lnTo>
                  <a:close/>
                </a:path>
              </a:pathLst>
            </a:custGeom>
            <a:solidFill>
              <a:srgbClr val="FF3300"/>
            </a:solidFill>
            <a:ln w="0">
              <a:solidFill>
                <a:srgbClr val="000000"/>
              </a:solidFill>
              <a:prstDash val="solid"/>
              <a:round/>
              <a:headEnd/>
              <a:tailEnd/>
            </a:ln>
          </p:spPr>
          <p:txBody>
            <a:bodyPr/>
            <a:lstStyle/>
            <a:p>
              <a:endParaRPr lang="de-DE"/>
            </a:p>
          </p:txBody>
        </p:sp>
        <p:sp>
          <p:nvSpPr>
            <p:cNvPr id="878" name="Freeform 460">
              <a:extLst>
                <a:ext uri="{FF2B5EF4-FFF2-40B4-BE49-F238E27FC236}">
                  <a16:creationId xmlns:a16="http://schemas.microsoft.com/office/drawing/2014/main" id="{20FD8F23-AAFF-4981-90A2-4FEC26E21D66}"/>
                </a:ext>
              </a:extLst>
            </p:cNvPr>
            <p:cNvSpPr>
              <a:spLocks/>
            </p:cNvSpPr>
            <p:nvPr/>
          </p:nvSpPr>
          <p:spPr bwMode="auto">
            <a:xfrm rot="-5400000">
              <a:off x="4710" y="489"/>
              <a:ext cx="103" cy="52"/>
            </a:xfrm>
            <a:custGeom>
              <a:avLst/>
              <a:gdLst>
                <a:gd name="T0" fmla="*/ 0 w 580"/>
                <a:gd name="T1" fmla="*/ 0 h 279"/>
                <a:gd name="T2" fmla="*/ 0 w 580"/>
                <a:gd name="T3" fmla="*/ 0 h 279"/>
                <a:gd name="T4" fmla="*/ 0 w 580"/>
                <a:gd name="T5" fmla="*/ 0 h 279"/>
                <a:gd name="T6" fmla="*/ 0 w 580"/>
                <a:gd name="T7" fmla="*/ 0 h 279"/>
                <a:gd name="T8" fmla="*/ 0 w 580"/>
                <a:gd name="T9" fmla="*/ 0 h 279"/>
                <a:gd name="T10" fmla="*/ 0 w 580"/>
                <a:gd name="T11" fmla="*/ 0 h 279"/>
                <a:gd name="T12" fmla="*/ 0 w 580"/>
                <a:gd name="T13" fmla="*/ 0 h 279"/>
                <a:gd name="T14" fmla="*/ 0 w 580"/>
                <a:gd name="T15" fmla="*/ 0 h 279"/>
                <a:gd name="T16" fmla="*/ 0 w 580"/>
                <a:gd name="T17" fmla="*/ 0 h 279"/>
                <a:gd name="T18" fmla="*/ 0 w 580"/>
                <a:gd name="T19" fmla="*/ 0 h 279"/>
                <a:gd name="T20" fmla="*/ 0 w 580"/>
                <a:gd name="T21" fmla="*/ 0 h 279"/>
                <a:gd name="T22" fmla="*/ 0 w 580"/>
                <a:gd name="T23" fmla="*/ 0 h 279"/>
                <a:gd name="T24" fmla="*/ 0 w 580"/>
                <a:gd name="T25" fmla="*/ 0 h 279"/>
                <a:gd name="T26" fmla="*/ 0 w 580"/>
                <a:gd name="T27" fmla="*/ 0 h 279"/>
                <a:gd name="T28" fmla="*/ 0 w 580"/>
                <a:gd name="T29" fmla="*/ 0 h 279"/>
                <a:gd name="T30" fmla="*/ 0 w 580"/>
                <a:gd name="T31" fmla="*/ 0 h 279"/>
                <a:gd name="T32" fmla="*/ 0 w 580"/>
                <a:gd name="T33" fmla="*/ 0 h 279"/>
                <a:gd name="T34" fmla="*/ 0 w 580"/>
                <a:gd name="T35" fmla="*/ 0 h 279"/>
                <a:gd name="T36" fmla="*/ 0 w 580"/>
                <a:gd name="T37" fmla="*/ 0 h 279"/>
                <a:gd name="T38" fmla="*/ 0 w 580"/>
                <a:gd name="T39" fmla="*/ 0 h 279"/>
                <a:gd name="T40" fmla="*/ 0 w 580"/>
                <a:gd name="T41" fmla="*/ 0 h 279"/>
                <a:gd name="T42" fmla="*/ 0 w 580"/>
                <a:gd name="T43" fmla="*/ 0 h 279"/>
                <a:gd name="T44" fmla="*/ 0 w 580"/>
                <a:gd name="T45" fmla="*/ 0 h 279"/>
                <a:gd name="T46" fmla="*/ 0 w 580"/>
                <a:gd name="T47" fmla="*/ 0 h 279"/>
                <a:gd name="T48" fmla="*/ 0 w 580"/>
                <a:gd name="T49" fmla="*/ 0 h 279"/>
                <a:gd name="T50" fmla="*/ 0 w 580"/>
                <a:gd name="T51" fmla="*/ 0 h 279"/>
                <a:gd name="T52" fmla="*/ 0 w 580"/>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0" h="279">
                  <a:moveTo>
                    <a:pt x="0" y="279"/>
                  </a:moveTo>
                  <a:lnTo>
                    <a:pt x="0" y="276"/>
                  </a:lnTo>
                  <a:lnTo>
                    <a:pt x="1" y="272"/>
                  </a:lnTo>
                  <a:lnTo>
                    <a:pt x="1" y="267"/>
                  </a:lnTo>
                  <a:lnTo>
                    <a:pt x="1" y="261"/>
                  </a:lnTo>
                  <a:lnTo>
                    <a:pt x="2" y="246"/>
                  </a:lnTo>
                  <a:lnTo>
                    <a:pt x="4" y="237"/>
                  </a:lnTo>
                  <a:lnTo>
                    <a:pt x="5" y="216"/>
                  </a:lnTo>
                  <a:lnTo>
                    <a:pt x="7" y="194"/>
                  </a:lnTo>
                  <a:lnTo>
                    <a:pt x="10" y="170"/>
                  </a:lnTo>
                  <a:lnTo>
                    <a:pt x="12" y="144"/>
                  </a:lnTo>
                  <a:lnTo>
                    <a:pt x="14" y="118"/>
                  </a:lnTo>
                  <a:lnTo>
                    <a:pt x="13" y="93"/>
                  </a:lnTo>
                  <a:lnTo>
                    <a:pt x="11" y="69"/>
                  </a:lnTo>
                  <a:lnTo>
                    <a:pt x="10" y="58"/>
                  </a:lnTo>
                  <a:lnTo>
                    <a:pt x="8" y="48"/>
                  </a:lnTo>
                  <a:lnTo>
                    <a:pt x="7" y="38"/>
                  </a:lnTo>
                  <a:lnTo>
                    <a:pt x="7" y="29"/>
                  </a:lnTo>
                  <a:lnTo>
                    <a:pt x="7" y="22"/>
                  </a:lnTo>
                  <a:lnTo>
                    <a:pt x="7" y="15"/>
                  </a:lnTo>
                  <a:lnTo>
                    <a:pt x="8" y="10"/>
                  </a:lnTo>
                  <a:lnTo>
                    <a:pt x="11" y="7"/>
                  </a:lnTo>
                  <a:lnTo>
                    <a:pt x="13" y="4"/>
                  </a:lnTo>
                  <a:lnTo>
                    <a:pt x="18" y="3"/>
                  </a:lnTo>
                  <a:lnTo>
                    <a:pt x="580" y="0"/>
                  </a:lnTo>
                  <a:lnTo>
                    <a:pt x="574" y="122"/>
                  </a:lnTo>
                  <a:lnTo>
                    <a:pt x="0" y="279"/>
                  </a:lnTo>
                  <a:close/>
                </a:path>
              </a:pathLst>
            </a:custGeom>
            <a:solidFill>
              <a:srgbClr val="FF3300"/>
            </a:solidFill>
            <a:ln w="0">
              <a:solidFill>
                <a:srgbClr val="000000"/>
              </a:solidFill>
              <a:prstDash val="solid"/>
              <a:round/>
              <a:headEnd/>
              <a:tailEnd/>
            </a:ln>
          </p:spPr>
          <p:txBody>
            <a:bodyPr/>
            <a:lstStyle/>
            <a:p>
              <a:endParaRPr lang="de-DE"/>
            </a:p>
          </p:txBody>
        </p:sp>
        <p:sp>
          <p:nvSpPr>
            <p:cNvPr id="879" name="Freeform 461">
              <a:extLst>
                <a:ext uri="{FF2B5EF4-FFF2-40B4-BE49-F238E27FC236}">
                  <a16:creationId xmlns:a16="http://schemas.microsoft.com/office/drawing/2014/main" id="{433CF53E-B3FD-4FA4-9468-CCB1E57807B6}"/>
                </a:ext>
              </a:extLst>
            </p:cNvPr>
            <p:cNvSpPr>
              <a:spLocks/>
            </p:cNvSpPr>
            <p:nvPr/>
          </p:nvSpPr>
          <p:spPr bwMode="auto">
            <a:xfrm rot="-5400000">
              <a:off x="4605" y="588"/>
              <a:ext cx="50" cy="32"/>
            </a:xfrm>
            <a:custGeom>
              <a:avLst/>
              <a:gdLst>
                <a:gd name="T0" fmla="*/ 0 w 285"/>
                <a:gd name="T1" fmla="*/ 0 h 173"/>
                <a:gd name="T2" fmla="*/ 0 w 285"/>
                <a:gd name="T3" fmla="*/ 0 h 173"/>
                <a:gd name="T4" fmla="*/ 0 w 285"/>
                <a:gd name="T5" fmla="*/ 0 h 173"/>
                <a:gd name="T6" fmla="*/ 0 w 285"/>
                <a:gd name="T7" fmla="*/ 0 h 173"/>
                <a:gd name="T8" fmla="*/ 0 w 285"/>
                <a:gd name="T9" fmla="*/ 0 h 173"/>
                <a:gd name="T10" fmla="*/ 0 w 285"/>
                <a:gd name="T11" fmla="*/ 0 h 173"/>
                <a:gd name="T12" fmla="*/ 0 w 285"/>
                <a:gd name="T13" fmla="*/ 0 h 173"/>
                <a:gd name="T14" fmla="*/ 0 w 285"/>
                <a:gd name="T15" fmla="*/ 0 h 173"/>
                <a:gd name="T16" fmla="*/ 0 w 285"/>
                <a:gd name="T17" fmla="*/ 0 h 173"/>
                <a:gd name="T18" fmla="*/ 0 w 285"/>
                <a:gd name="T19" fmla="*/ 0 h 173"/>
                <a:gd name="T20" fmla="*/ 0 w 285"/>
                <a:gd name="T21" fmla="*/ 0 h 173"/>
                <a:gd name="T22" fmla="*/ 0 w 285"/>
                <a:gd name="T23" fmla="*/ 0 h 173"/>
                <a:gd name="T24" fmla="*/ 0 w 285"/>
                <a:gd name="T25" fmla="*/ 0 h 173"/>
                <a:gd name="T26" fmla="*/ 0 w 285"/>
                <a:gd name="T27" fmla="*/ 0 h 173"/>
                <a:gd name="T28" fmla="*/ 0 w 285"/>
                <a:gd name="T29" fmla="*/ 0 h 173"/>
                <a:gd name="T30" fmla="*/ 0 w 285"/>
                <a:gd name="T31" fmla="*/ 0 h 173"/>
                <a:gd name="T32" fmla="*/ 0 w 285"/>
                <a:gd name="T33" fmla="*/ 0 h 173"/>
                <a:gd name="T34" fmla="*/ 0 w 285"/>
                <a:gd name="T35" fmla="*/ 0 h 173"/>
                <a:gd name="T36" fmla="*/ 0 w 285"/>
                <a:gd name="T37" fmla="*/ 0 h 173"/>
                <a:gd name="T38" fmla="*/ 0 w 285"/>
                <a:gd name="T39" fmla="*/ 0 h 173"/>
                <a:gd name="T40" fmla="*/ 0 w 285"/>
                <a:gd name="T41" fmla="*/ 0 h 173"/>
                <a:gd name="T42" fmla="*/ 0 w 285"/>
                <a:gd name="T43" fmla="*/ 0 h 173"/>
                <a:gd name="T44" fmla="*/ 0 w 285"/>
                <a:gd name="T45" fmla="*/ 0 h 173"/>
                <a:gd name="T46" fmla="*/ 0 w 285"/>
                <a:gd name="T47" fmla="*/ 0 h 173"/>
                <a:gd name="T48" fmla="*/ 0 w 285"/>
                <a:gd name="T49" fmla="*/ 0 h 173"/>
                <a:gd name="T50" fmla="*/ 0 w 285"/>
                <a:gd name="T51" fmla="*/ 0 h 173"/>
                <a:gd name="T52" fmla="*/ 0 w 285"/>
                <a:gd name="T53" fmla="*/ 0 h 173"/>
                <a:gd name="T54" fmla="*/ 0 w 285"/>
                <a:gd name="T55" fmla="*/ 0 h 173"/>
                <a:gd name="T56" fmla="*/ 0 w 285"/>
                <a:gd name="T57" fmla="*/ 0 h 173"/>
                <a:gd name="T58" fmla="*/ 0 w 285"/>
                <a:gd name="T59" fmla="*/ 0 h 173"/>
                <a:gd name="T60" fmla="*/ 0 w 285"/>
                <a:gd name="T61" fmla="*/ 0 h 173"/>
                <a:gd name="T62" fmla="*/ 0 w 285"/>
                <a:gd name="T63" fmla="*/ 0 h 173"/>
                <a:gd name="T64" fmla="*/ 0 w 285"/>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173">
                  <a:moveTo>
                    <a:pt x="276" y="173"/>
                  </a:moveTo>
                  <a:lnTo>
                    <a:pt x="274" y="172"/>
                  </a:lnTo>
                  <a:lnTo>
                    <a:pt x="272" y="171"/>
                  </a:lnTo>
                  <a:lnTo>
                    <a:pt x="271" y="166"/>
                  </a:lnTo>
                  <a:lnTo>
                    <a:pt x="271" y="158"/>
                  </a:lnTo>
                  <a:lnTo>
                    <a:pt x="272" y="147"/>
                  </a:lnTo>
                  <a:lnTo>
                    <a:pt x="274" y="134"/>
                  </a:lnTo>
                  <a:lnTo>
                    <a:pt x="275" y="120"/>
                  </a:lnTo>
                  <a:lnTo>
                    <a:pt x="276" y="105"/>
                  </a:lnTo>
                  <a:lnTo>
                    <a:pt x="275" y="89"/>
                  </a:lnTo>
                  <a:lnTo>
                    <a:pt x="276" y="84"/>
                  </a:lnTo>
                  <a:lnTo>
                    <a:pt x="277" y="80"/>
                  </a:lnTo>
                  <a:lnTo>
                    <a:pt x="280" y="75"/>
                  </a:lnTo>
                  <a:lnTo>
                    <a:pt x="283" y="71"/>
                  </a:lnTo>
                  <a:lnTo>
                    <a:pt x="284" y="67"/>
                  </a:lnTo>
                  <a:lnTo>
                    <a:pt x="285" y="61"/>
                  </a:lnTo>
                  <a:lnTo>
                    <a:pt x="283" y="54"/>
                  </a:lnTo>
                  <a:lnTo>
                    <a:pt x="281" y="50"/>
                  </a:lnTo>
                  <a:lnTo>
                    <a:pt x="278" y="45"/>
                  </a:lnTo>
                  <a:lnTo>
                    <a:pt x="274" y="37"/>
                  </a:lnTo>
                  <a:lnTo>
                    <a:pt x="269" y="30"/>
                  </a:lnTo>
                  <a:lnTo>
                    <a:pt x="266" y="24"/>
                  </a:lnTo>
                  <a:lnTo>
                    <a:pt x="264" y="19"/>
                  </a:lnTo>
                  <a:lnTo>
                    <a:pt x="262" y="15"/>
                  </a:lnTo>
                  <a:lnTo>
                    <a:pt x="261" y="11"/>
                  </a:lnTo>
                  <a:lnTo>
                    <a:pt x="259" y="6"/>
                  </a:lnTo>
                  <a:lnTo>
                    <a:pt x="258" y="2"/>
                  </a:lnTo>
                  <a:lnTo>
                    <a:pt x="258" y="0"/>
                  </a:lnTo>
                  <a:lnTo>
                    <a:pt x="257" y="0"/>
                  </a:lnTo>
                  <a:lnTo>
                    <a:pt x="255" y="0"/>
                  </a:lnTo>
                  <a:lnTo>
                    <a:pt x="0" y="5"/>
                  </a:lnTo>
                  <a:lnTo>
                    <a:pt x="3" y="80"/>
                  </a:lnTo>
                  <a:lnTo>
                    <a:pt x="276" y="173"/>
                  </a:lnTo>
                  <a:close/>
                </a:path>
              </a:pathLst>
            </a:custGeom>
            <a:solidFill>
              <a:srgbClr val="FF3300"/>
            </a:solidFill>
            <a:ln w="0">
              <a:solidFill>
                <a:srgbClr val="000000"/>
              </a:solidFill>
              <a:prstDash val="solid"/>
              <a:round/>
              <a:headEnd/>
              <a:tailEnd/>
            </a:ln>
          </p:spPr>
          <p:txBody>
            <a:bodyPr/>
            <a:lstStyle/>
            <a:p>
              <a:endParaRPr lang="de-DE"/>
            </a:p>
          </p:txBody>
        </p:sp>
        <p:sp>
          <p:nvSpPr>
            <p:cNvPr id="880" name="Freeform 462">
              <a:extLst>
                <a:ext uri="{FF2B5EF4-FFF2-40B4-BE49-F238E27FC236}">
                  <a16:creationId xmlns:a16="http://schemas.microsoft.com/office/drawing/2014/main" id="{A9AB7FFA-1686-4266-BB0A-062B1DCA6B30}"/>
                </a:ext>
              </a:extLst>
            </p:cNvPr>
            <p:cNvSpPr>
              <a:spLocks/>
            </p:cNvSpPr>
            <p:nvPr/>
          </p:nvSpPr>
          <p:spPr bwMode="auto">
            <a:xfrm rot="-5400000">
              <a:off x="4606" y="530"/>
              <a:ext cx="51" cy="33"/>
            </a:xfrm>
            <a:custGeom>
              <a:avLst/>
              <a:gdLst>
                <a:gd name="T0" fmla="*/ 0 w 284"/>
                <a:gd name="T1" fmla="*/ 0 h 173"/>
                <a:gd name="T2" fmla="*/ 0 w 284"/>
                <a:gd name="T3" fmla="*/ 0 h 173"/>
                <a:gd name="T4" fmla="*/ 0 w 284"/>
                <a:gd name="T5" fmla="*/ 0 h 173"/>
                <a:gd name="T6" fmla="*/ 0 w 284"/>
                <a:gd name="T7" fmla="*/ 0 h 173"/>
                <a:gd name="T8" fmla="*/ 0 w 284"/>
                <a:gd name="T9" fmla="*/ 0 h 173"/>
                <a:gd name="T10" fmla="*/ 0 w 284"/>
                <a:gd name="T11" fmla="*/ 0 h 173"/>
                <a:gd name="T12" fmla="*/ 0 w 284"/>
                <a:gd name="T13" fmla="*/ 0 h 173"/>
                <a:gd name="T14" fmla="*/ 0 w 284"/>
                <a:gd name="T15" fmla="*/ 0 h 173"/>
                <a:gd name="T16" fmla="*/ 0 w 284"/>
                <a:gd name="T17" fmla="*/ 0 h 173"/>
                <a:gd name="T18" fmla="*/ 0 w 284"/>
                <a:gd name="T19" fmla="*/ 0 h 173"/>
                <a:gd name="T20" fmla="*/ 0 w 284"/>
                <a:gd name="T21" fmla="*/ 0 h 173"/>
                <a:gd name="T22" fmla="*/ 0 w 284"/>
                <a:gd name="T23" fmla="*/ 0 h 173"/>
                <a:gd name="T24" fmla="*/ 0 w 284"/>
                <a:gd name="T25" fmla="*/ 0 h 173"/>
                <a:gd name="T26" fmla="*/ 0 w 284"/>
                <a:gd name="T27" fmla="*/ 0 h 173"/>
                <a:gd name="T28" fmla="*/ 0 w 284"/>
                <a:gd name="T29" fmla="*/ 0 h 173"/>
                <a:gd name="T30" fmla="*/ 0 w 284"/>
                <a:gd name="T31" fmla="*/ 0 h 173"/>
                <a:gd name="T32" fmla="*/ 0 w 284"/>
                <a:gd name="T33" fmla="*/ 0 h 173"/>
                <a:gd name="T34" fmla="*/ 0 w 284"/>
                <a:gd name="T35" fmla="*/ 0 h 173"/>
                <a:gd name="T36" fmla="*/ 0 w 284"/>
                <a:gd name="T37" fmla="*/ 0 h 173"/>
                <a:gd name="T38" fmla="*/ 0 w 284"/>
                <a:gd name="T39" fmla="*/ 0 h 173"/>
                <a:gd name="T40" fmla="*/ 0 w 284"/>
                <a:gd name="T41" fmla="*/ 0 h 173"/>
                <a:gd name="T42" fmla="*/ 0 w 284"/>
                <a:gd name="T43" fmla="*/ 0 h 173"/>
                <a:gd name="T44" fmla="*/ 0 w 284"/>
                <a:gd name="T45" fmla="*/ 0 h 173"/>
                <a:gd name="T46" fmla="*/ 0 w 284"/>
                <a:gd name="T47" fmla="*/ 0 h 173"/>
                <a:gd name="T48" fmla="*/ 0 w 284"/>
                <a:gd name="T49" fmla="*/ 0 h 173"/>
                <a:gd name="T50" fmla="*/ 0 w 284"/>
                <a:gd name="T51" fmla="*/ 0 h 173"/>
                <a:gd name="T52" fmla="*/ 0 w 284"/>
                <a:gd name="T53" fmla="*/ 0 h 173"/>
                <a:gd name="T54" fmla="*/ 0 w 284"/>
                <a:gd name="T55" fmla="*/ 0 h 173"/>
                <a:gd name="T56" fmla="*/ 0 w 284"/>
                <a:gd name="T57" fmla="*/ 0 h 173"/>
                <a:gd name="T58" fmla="*/ 0 w 284"/>
                <a:gd name="T59" fmla="*/ 0 h 173"/>
                <a:gd name="T60" fmla="*/ 0 w 284"/>
                <a:gd name="T61" fmla="*/ 0 h 173"/>
                <a:gd name="T62" fmla="*/ 0 w 284"/>
                <a:gd name="T63" fmla="*/ 0 h 173"/>
                <a:gd name="T64" fmla="*/ 0 w 284"/>
                <a:gd name="T65" fmla="*/ 0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4" h="173">
                  <a:moveTo>
                    <a:pt x="10" y="173"/>
                  </a:moveTo>
                  <a:lnTo>
                    <a:pt x="12" y="172"/>
                  </a:lnTo>
                  <a:lnTo>
                    <a:pt x="14" y="171"/>
                  </a:lnTo>
                  <a:lnTo>
                    <a:pt x="15" y="166"/>
                  </a:lnTo>
                  <a:lnTo>
                    <a:pt x="15" y="158"/>
                  </a:lnTo>
                  <a:lnTo>
                    <a:pt x="13" y="147"/>
                  </a:lnTo>
                  <a:lnTo>
                    <a:pt x="12" y="134"/>
                  </a:lnTo>
                  <a:lnTo>
                    <a:pt x="10" y="120"/>
                  </a:lnTo>
                  <a:lnTo>
                    <a:pt x="9" y="105"/>
                  </a:lnTo>
                  <a:lnTo>
                    <a:pt x="10" y="89"/>
                  </a:lnTo>
                  <a:lnTo>
                    <a:pt x="9" y="84"/>
                  </a:lnTo>
                  <a:lnTo>
                    <a:pt x="7" y="80"/>
                  </a:lnTo>
                  <a:lnTo>
                    <a:pt x="5" y="75"/>
                  </a:lnTo>
                  <a:lnTo>
                    <a:pt x="2" y="71"/>
                  </a:lnTo>
                  <a:lnTo>
                    <a:pt x="0" y="67"/>
                  </a:lnTo>
                  <a:lnTo>
                    <a:pt x="0" y="61"/>
                  </a:lnTo>
                  <a:lnTo>
                    <a:pt x="1" y="54"/>
                  </a:lnTo>
                  <a:lnTo>
                    <a:pt x="4" y="50"/>
                  </a:lnTo>
                  <a:lnTo>
                    <a:pt x="6" y="45"/>
                  </a:lnTo>
                  <a:lnTo>
                    <a:pt x="11" y="37"/>
                  </a:lnTo>
                  <a:lnTo>
                    <a:pt x="15" y="30"/>
                  </a:lnTo>
                  <a:lnTo>
                    <a:pt x="18" y="24"/>
                  </a:lnTo>
                  <a:lnTo>
                    <a:pt x="21" y="19"/>
                  </a:lnTo>
                  <a:lnTo>
                    <a:pt x="22" y="14"/>
                  </a:lnTo>
                  <a:lnTo>
                    <a:pt x="24" y="11"/>
                  </a:lnTo>
                  <a:lnTo>
                    <a:pt x="25" y="6"/>
                  </a:lnTo>
                  <a:lnTo>
                    <a:pt x="26" y="2"/>
                  </a:lnTo>
                  <a:lnTo>
                    <a:pt x="26" y="0"/>
                  </a:lnTo>
                  <a:lnTo>
                    <a:pt x="28" y="0"/>
                  </a:lnTo>
                  <a:lnTo>
                    <a:pt x="284" y="2"/>
                  </a:lnTo>
                  <a:lnTo>
                    <a:pt x="281" y="77"/>
                  </a:lnTo>
                  <a:lnTo>
                    <a:pt x="10" y="173"/>
                  </a:lnTo>
                  <a:close/>
                </a:path>
              </a:pathLst>
            </a:custGeom>
            <a:solidFill>
              <a:srgbClr val="FF3300"/>
            </a:solidFill>
            <a:ln w="0">
              <a:solidFill>
                <a:srgbClr val="000000"/>
              </a:solidFill>
              <a:prstDash val="solid"/>
              <a:round/>
              <a:headEnd/>
              <a:tailEnd/>
            </a:ln>
          </p:spPr>
          <p:txBody>
            <a:bodyPr/>
            <a:lstStyle/>
            <a:p>
              <a:endParaRPr lang="de-DE"/>
            </a:p>
          </p:txBody>
        </p:sp>
        <p:sp>
          <p:nvSpPr>
            <p:cNvPr id="881" name="Line 463">
              <a:extLst>
                <a:ext uri="{FF2B5EF4-FFF2-40B4-BE49-F238E27FC236}">
                  <a16:creationId xmlns:a16="http://schemas.microsoft.com/office/drawing/2014/main" id="{63656FCC-A866-48AD-BD4C-B57A711FF38E}"/>
                </a:ext>
              </a:extLst>
            </p:cNvPr>
            <p:cNvSpPr>
              <a:spLocks noChangeShapeType="1"/>
            </p:cNvSpPr>
            <p:nvPr/>
          </p:nvSpPr>
          <p:spPr bwMode="auto">
            <a:xfrm rot="16200000" flipH="1">
              <a:off x="4796" y="572"/>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882" name="Picture 464" descr="messerflugflieger2">
            <a:extLst>
              <a:ext uri="{FF2B5EF4-FFF2-40B4-BE49-F238E27FC236}">
                <a16:creationId xmlns:a16="http://schemas.microsoft.com/office/drawing/2014/main" id="{FFB50F8F-0260-40F0-A401-5109D34E0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34065" y="1183868"/>
            <a:ext cx="2219325" cy="28813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3" name="Picture 465" descr="messerflugflieger2">
            <a:extLst>
              <a:ext uri="{FF2B5EF4-FFF2-40B4-BE49-F238E27FC236}">
                <a16:creationId xmlns:a16="http://schemas.microsoft.com/office/drawing/2014/main" id="{03DA64FB-CC8F-41EF-98FB-6FED96CE2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8488" y="1509603"/>
            <a:ext cx="2346325" cy="28717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4" name="Text Box 465">
            <a:extLst>
              <a:ext uri="{FF2B5EF4-FFF2-40B4-BE49-F238E27FC236}">
                <a16:creationId xmlns:a16="http://schemas.microsoft.com/office/drawing/2014/main" id="{4D4E6A53-3663-413D-9E0D-E3509249CAB1}"/>
              </a:ext>
            </a:extLst>
          </p:cNvPr>
          <p:cNvSpPr txBox="1">
            <a:spLocks noChangeArrowheads="1"/>
          </p:cNvSpPr>
          <p:nvPr/>
        </p:nvSpPr>
        <p:spPr bwMode="auto">
          <a:xfrm>
            <a:off x="4248045" y="2426961"/>
            <a:ext cx="327695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a:t>
            </a:r>
            <a:r>
              <a:rPr lang="fr-FR" altLang="en-US" sz="2000" b="1" dirty="0"/>
              <a:t>tranche</a:t>
            </a:r>
          </a:p>
          <a:p>
            <a:pPr algn="ctr"/>
            <a:r>
              <a:rPr lang="fr-FR" altLang="en-US" sz="2000" b="1" dirty="0"/>
              <a:t>Vu</a:t>
            </a:r>
            <a:r>
              <a:rPr lang="de-DE" altLang="en-US" sz="2000" b="1" dirty="0"/>
              <a:t> du </a:t>
            </a:r>
            <a:r>
              <a:rPr lang="fr-FR" altLang="en-US" sz="2000" b="1" dirty="0"/>
              <a:t>dessus</a:t>
            </a:r>
          </a:p>
        </p:txBody>
      </p:sp>
      <p:sp>
        <p:nvSpPr>
          <p:cNvPr id="885" name="Text Box 557">
            <a:extLst>
              <a:ext uri="{FF2B5EF4-FFF2-40B4-BE49-F238E27FC236}">
                <a16:creationId xmlns:a16="http://schemas.microsoft.com/office/drawing/2014/main" id="{FB5B7734-F57C-4685-95B4-A1D3E39CE62D}"/>
              </a:ext>
            </a:extLst>
          </p:cNvPr>
          <p:cNvSpPr txBox="1">
            <a:spLocks noChangeArrowheads="1"/>
          </p:cNvSpPr>
          <p:nvPr/>
        </p:nvSpPr>
        <p:spPr bwMode="auto">
          <a:xfrm>
            <a:off x="4255658" y="3429216"/>
            <a:ext cx="327695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en-US" sz="2000" b="1" dirty="0"/>
              <a:t>Modèle</a:t>
            </a:r>
            <a:r>
              <a:rPr lang="de-DE" altLang="en-US" sz="2000" b="1" dirty="0"/>
              <a:t> en </a:t>
            </a:r>
            <a:r>
              <a:rPr lang="fr-FR" altLang="en-US" sz="2000" b="1" dirty="0"/>
              <a:t>vol</a:t>
            </a:r>
            <a:r>
              <a:rPr lang="de-DE" altLang="en-US" sz="2000" b="1" dirty="0"/>
              <a:t> </a:t>
            </a:r>
            <a:r>
              <a:rPr lang="fr-FR" altLang="en-US" sz="2000" b="1" dirty="0"/>
              <a:t>tranche</a:t>
            </a:r>
            <a:r>
              <a:rPr lang="de-DE" altLang="en-US" sz="2000" b="1" dirty="0"/>
              <a:t> </a:t>
            </a:r>
          </a:p>
          <a:p>
            <a:pPr algn="ctr"/>
            <a:r>
              <a:rPr lang="fr-FR" altLang="en-US" sz="2000" b="1" dirty="0"/>
              <a:t>Vu</a:t>
            </a:r>
            <a:r>
              <a:rPr lang="de-DE" altLang="en-US" sz="2000" b="1" dirty="0"/>
              <a:t> du </a:t>
            </a:r>
            <a:r>
              <a:rPr lang="fr-FR" altLang="en-US" sz="2000" b="1" dirty="0"/>
              <a:t>dessous</a:t>
            </a:r>
          </a:p>
        </p:txBody>
      </p:sp>
      <p:sp>
        <p:nvSpPr>
          <p:cNvPr id="886" name="Oval 86">
            <a:extLst>
              <a:ext uri="{FF2B5EF4-FFF2-40B4-BE49-F238E27FC236}">
                <a16:creationId xmlns:a16="http://schemas.microsoft.com/office/drawing/2014/main" id="{B8D94001-2315-4BFF-8F35-E3CFDF5D00BC}"/>
              </a:ext>
            </a:extLst>
          </p:cNvPr>
          <p:cNvSpPr>
            <a:spLocks noChangeArrowheads="1"/>
          </p:cNvSpPr>
          <p:nvPr/>
        </p:nvSpPr>
        <p:spPr bwMode="auto">
          <a:xfrm>
            <a:off x="1528722" y="6351440"/>
            <a:ext cx="1524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de-DE" altLang="de-DE"/>
          </a:p>
        </p:txBody>
      </p:sp>
      <p:sp>
        <p:nvSpPr>
          <p:cNvPr id="887" name="Text Box 243">
            <a:extLst>
              <a:ext uri="{FF2B5EF4-FFF2-40B4-BE49-F238E27FC236}">
                <a16:creationId xmlns:a16="http://schemas.microsoft.com/office/drawing/2014/main" id="{D50DA539-D342-47CF-B5F2-6ABAC6F4B3E9}"/>
              </a:ext>
            </a:extLst>
          </p:cNvPr>
          <p:cNvSpPr txBox="1">
            <a:spLocks noChangeArrowheads="1"/>
          </p:cNvSpPr>
          <p:nvPr/>
        </p:nvSpPr>
        <p:spPr bwMode="auto">
          <a:xfrm>
            <a:off x="4400649" y="6173922"/>
            <a:ext cx="26463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de-DE" altLang="de-DE" sz="2000" b="1" dirty="0">
                <a:latin typeface="Arial" panose="020B0604020202020204" pitchFamily="34" charset="0"/>
              </a:rPr>
              <a:t>Points de </a:t>
            </a:r>
            <a:r>
              <a:rPr lang="fr-FR" altLang="de-DE" sz="2000" b="1" dirty="0">
                <a:latin typeface="Arial" panose="020B0604020202020204" pitchFamily="34" charset="0"/>
              </a:rPr>
              <a:t>référence</a:t>
            </a:r>
          </a:p>
        </p:txBody>
      </p:sp>
      <p:sp>
        <p:nvSpPr>
          <p:cNvPr id="888" name="Oval 86">
            <a:extLst>
              <a:ext uri="{FF2B5EF4-FFF2-40B4-BE49-F238E27FC236}">
                <a16:creationId xmlns:a16="http://schemas.microsoft.com/office/drawing/2014/main" id="{3EC05706-F616-49AC-81E6-3F86C8C2F73E}"/>
              </a:ext>
            </a:extLst>
          </p:cNvPr>
          <p:cNvSpPr>
            <a:spLocks noChangeArrowheads="1"/>
          </p:cNvSpPr>
          <p:nvPr/>
        </p:nvSpPr>
        <p:spPr bwMode="auto">
          <a:xfrm>
            <a:off x="1917171" y="6352771"/>
            <a:ext cx="1524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de-DE" altLang="de-DE"/>
          </a:p>
        </p:txBody>
      </p:sp>
      <p:grpSp>
        <p:nvGrpSpPr>
          <p:cNvPr id="889" name="Group 12">
            <a:extLst>
              <a:ext uri="{FF2B5EF4-FFF2-40B4-BE49-F238E27FC236}">
                <a16:creationId xmlns:a16="http://schemas.microsoft.com/office/drawing/2014/main" id="{3A6021FB-CD09-46BD-B8B0-E40016E83873}"/>
              </a:ext>
            </a:extLst>
          </p:cNvPr>
          <p:cNvGrpSpPr>
            <a:grpSpLocks/>
          </p:cNvGrpSpPr>
          <p:nvPr/>
        </p:nvGrpSpPr>
        <p:grpSpPr bwMode="auto">
          <a:xfrm rot="19230513" flipH="1">
            <a:off x="1451642" y="4391154"/>
            <a:ext cx="504825" cy="195263"/>
            <a:chOff x="4875" y="7237"/>
            <a:chExt cx="4230" cy="1883"/>
          </a:xfrm>
        </p:grpSpPr>
        <p:sp>
          <p:nvSpPr>
            <p:cNvPr id="890" name="Arc 13">
              <a:extLst>
                <a:ext uri="{FF2B5EF4-FFF2-40B4-BE49-F238E27FC236}">
                  <a16:creationId xmlns:a16="http://schemas.microsoft.com/office/drawing/2014/main" id="{DE42F668-C819-426F-8E3B-D8B6EB0F387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1" name="AutoShape 14">
              <a:extLst>
                <a:ext uri="{FF2B5EF4-FFF2-40B4-BE49-F238E27FC236}">
                  <a16:creationId xmlns:a16="http://schemas.microsoft.com/office/drawing/2014/main" id="{CD8AB127-13BE-4FAE-B8F4-05DDED8B52B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6" name="Gruppieren 5">
            <a:extLst>
              <a:ext uri="{FF2B5EF4-FFF2-40B4-BE49-F238E27FC236}">
                <a16:creationId xmlns:a16="http://schemas.microsoft.com/office/drawing/2014/main" id="{C9267C83-F436-472C-87BD-B733B96B4D61}"/>
              </a:ext>
            </a:extLst>
          </p:cNvPr>
          <p:cNvGrpSpPr/>
          <p:nvPr/>
        </p:nvGrpSpPr>
        <p:grpSpPr>
          <a:xfrm rot="426477">
            <a:off x="6794824" y="4304604"/>
            <a:ext cx="761995" cy="623840"/>
            <a:chOff x="6183944" y="4628488"/>
            <a:chExt cx="873002" cy="623840"/>
          </a:xfrm>
        </p:grpSpPr>
        <p:sp>
          <p:nvSpPr>
            <p:cNvPr id="893" name="Arc 13">
              <a:extLst>
                <a:ext uri="{FF2B5EF4-FFF2-40B4-BE49-F238E27FC236}">
                  <a16:creationId xmlns:a16="http://schemas.microsoft.com/office/drawing/2014/main" id="{ABDB96A5-BDB6-4949-A5C3-214A77F605BD}"/>
                </a:ext>
              </a:extLst>
            </p:cNvPr>
            <p:cNvSpPr>
              <a:spLocks/>
            </p:cNvSpPr>
            <p:nvPr/>
          </p:nvSpPr>
          <p:spPr bwMode="auto">
            <a:xfrm rot="19230513" flipH="1">
              <a:off x="6183944" y="4628488"/>
              <a:ext cx="873002" cy="281928"/>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94" name="AutoShape 14">
              <a:extLst>
                <a:ext uri="{FF2B5EF4-FFF2-40B4-BE49-F238E27FC236}">
                  <a16:creationId xmlns:a16="http://schemas.microsoft.com/office/drawing/2014/main" id="{F4F0E1DA-7AAB-457B-B325-AE9ED68C8171}"/>
                </a:ext>
              </a:extLst>
            </p:cNvPr>
            <p:cNvSpPr>
              <a:spLocks noChangeArrowheads="1"/>
            </p:cNvSpPr>
            <p:nvPr/>
          </p:nvSpPr>
          <p:spPr bwMode="auto">
            <a:xfrm rot="9733198">
              <a:off x="6362973" y="5123225"/>
              <a:ext cx="114869" cy="129103"/>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895" name="Text Box 372">
            <a:extLst>
              <a:ext uri="{FF2B5EF4-FFF2-40B4-BE49-F238E27FC236}">
                <a16:creationId xmlns:a16="http://schemas.microsoft.com/office/drawing/2014/main" id="{2D0F5130-DBC6-4FCB-AAAF-3AA5300DE8BE}"/>
              </a:ext>
            </a:extLst>
          </p:cNvPr>
          <p:cNvSpPr txBox="1">
            <a:spLocks noChangeArrowheads="1"/>
          </p:cNvSpPr>
          <p:nvPr/>
        </p:nvSpPr>
        <p:spPr bwMode="auto">
          <a:xfrm>
            <a:off x="1903072" y="4515891"/>
            <a:ext cx="2534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t>Portion de </a:t>
            </a:r>
            <a:r>
              <a:rPr lang="fr-FR" altLang="de-DE" sz="2000" b="1" dirty="0"/>
              <a:t>tonneau</a:t>
            </a:r>
          </a:p>
        </p:txBody>
      </p:sp>
      <p:sp>
        <p:nvSpPr>
          <p:cNvPr id="896" name="Text Box 372">
            <a:extLst>
              <a:ext uri="{FF2B5EF4-FFF2-40B4-BE49-F238E27FC236}">
                <a16:creationId xmlns:a16="http://schemas.microsoft.com/office/drawing/2014/main" id="{174319D3-85AE-4CC6-95BF-8F5F1DC0D28F}"/>
              </a:ext>
            </a:extLst>
          </p:cNvPr>
          <p:cNvSpPr txBox="1">
            <a:spLocks noChangeArrowheads="1"/>
          </p:cNvSpPr>
          <p:nvPr/>
        </p:nvSpPr>
        <p:spPr bwMode="auto">
          <a:xfrm>
            <a:off x="7046950" y="4454421"/>
            <a:ext cx="146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de-DE" sz="2000" b="1" dirty="0"/>
              <a:t>tonneau</a:t>
            </a:r>
          </a:p>
        </p:txBody>
      </p:sp>
      <p:sp>
        <p:nvSpPr>
          <p:cNvPr id="897" name="Text Box 243">
            <a:extLst>
              <a:ext uri="{FF2B5EF4-FFF2-40B4-BE49-F238E27FC236}">
                <a16:creationId xmlns:a16="http://schemas.microsoft.com/office/drawing/2014/main" id="{F695C3F2-8AD0-4AAC-BFF8-267007F57425}"/>
              </a:ext>
            </a:extLst>
          </p:cNvPr>
          <p:cNvSpPr txBox="1">
            <a:spLocks noChangeArrowheads="1"/>
          </p:cNvSpPr>
          <p:nvPr/>
        </p:nvSpPr>
        <p:spPr bwMode="auto">
          <a:xfrm>
            <a:off x="4400648" y="5612448"/>
            <a:ext cx="33557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de-DE" sz="2000" b="1" dirty="0">
                <a:latin typeface="Arial" panose="020B0604020202020204" pitchFamily="34" charset="0"/>
              </a:rPr>
              <a:t>tonneaux déclenchés</a:t>
            </a:r>
          </a:p>
        </p:txBody>
      </p:sp>
      <p:grpSp>
        <p:nvGrpSpPr>
          <p:cNvPr id="898" name="Group 1136">
            <a:extLst>
              <a:ext uri="{FF2B5EF4-FFF2-40B4-BE49-F238E27FC236}">
                <a16:creationId xmlns:a16="http://schemas.microsoft.com/office/drawing/2014/main" id="{7024609A-3328-4FCF-AD35-B3773592FDE4}"/>
              </a:ext>
            </a:extLst>
          </p:cNvPr>
          <p:cNvGrpSpPr>
            <a:grpSpLocks/>
          </p:cNvGrpSpPr>
          <p:nvPr/>
        </p:nvGrpSpPr>
        <p:grpSpPr bwMode="auto">
          <a:xfrm rot="10800000" flipV="1">
            <a:off x="1477125" y="5618812"/>
            <a:ext cx="365125" cy="246062"/>
            <a:chOff x="4369" y="894"/>
            <a:chExt cx="230" cy="155"/>
          </a:xfrm>
        </p:grpSpPr>
        <p:sp>
          <p:nvSpPr>
            <p:cNvPr id="899" name="AutoShape 1137">
              <a:extLst>
                <a:ext uri="{FF2B5EF4-FFF2-40B4-BE49-F238E27FC236}">
                  <a16:creationId xmlns:a16="http://schemas.microsoft.com/office/drawing/2014/main" id="{5F902638-9E8A-49BF-B46A-A7BAD48377D2}"/>
                </a:ext>
              </a:extLst>
            </p:cNvPr>
            <p:cNvSpPr>
              <a:spLocks noChangeArrowheads="1"/>
            </p:cNvSpPr>
            <p:nvPr/>
          </p:nvSpPr>
          <p:spPr bwMode="auto">
            <a:xfrm>
              <a:off x="4384" y="894"/>
              <a:ext cx="215" cy="155"/>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900" name="Line 1138">
              <a:extLst>
                <a:ext uri="{FF2B5EF4-FFF2-40B4-BE49-F238E27FC236}">
                  <a16:creationId xmlns:a16="http://schemas.microsoft.com/office/drawing/2014/main" id="{03BAFE72-3EB7-44E8-88BA-9840380C4D55}"/>
                </a:ext>
              </a:extLst>
            </p:cNvPr>
            <p:cNvSpPr>
              <a:spLocks noChangeShapeType="1"/>
            </p:cNvSpPr>
            <p:nvPr/>
          </p:nvSpPr>
          <p:spPr bwMode="auto">
            <a:xfrm>
              <a:off x="4369" y="902"/>
              <a:ext cx="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grpSp>
        <p:nvGrpSpPr>
          <p:cNvPr id="901" name="Group 1136">
            <a:extLst>
              <a:ext uri="{FF2B5EF4-FFF2-40B4-BE49-F238E27FC236}">
                <a16:creationId xmlns:a16="http://schemas.microsoft.com/office/drawing/2014/main" id="{F053707F-90D0-4224-8901-CDE6567FCBAD}"/>
              </a:ext>
            </a:extLst>
          </p:cNvPr>
          <p:cNvGrpSpPr>
            <a:grpSpLocks/>
          </p:cNvGrpSpPr>
          <p:nvPr/>
        </p:nvGrpSpPr>
        <p:grpSpPr bwMode="auto">
          <a:xfrm rot="10800000" flipV="1">
            <a:off x="2502660" y="5612448"/>
            <a:ext cx="365125" cy="246062"/>
            <a:chOff x="4369" y="894"/>
            <a:chExt cx="230" cy="155"/>
          </a:xfrm>
          <a:solidFill>
            <a:schemeClr val="tx1"/>
          </a:solidFill>
        </p:grpSpPr>
        <p:sp>
          <p:nvSpPr>
            <p:cNvPr id="902" name="AutoShape 1137">
              <a:extLst>
                <a:ext uri="{FF2B5EF4-FFF2-40B4-BE49-F238E27FC236}">
                  <a16:creationId xmlns:a16="http://schemas.microsoft.com/office/drawing/2014/main" id="{C659AE45-5934-431E-9B66-3DAE9021432F}"/>
                </a:ext>
              </a:extLst>
            </p:cNvPr>
            <p:cNvSpPr>
              <a:spLocks noChangeArrowheads="1"/>
            </p:cNvSpPr>
            <p:nvPr/>
          </p:nvSpPr>
          <p:spPr bwMode="auto">
            <a:xfrm>
              <a:off x="4384" y="894"/>
              <a:ext cx="215" cy="155"/>
            </a:xfrm>
            <a:prstGeom prst="triangle">
              <a:avLst>
                <a:gd name="adj" fmla="val 50000"/>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903" name="Line 1138">
              <a:extLst>
                <a:ext uri="{FF2B5EF4-FFF2-40B4-BE49-F238E27FC236}">
                  <a16:creationId xmlns:a16="http://schemas.microsoft.com/office/drawing/2014/main" id="{D45986F9-F5D1-4E5D-9CBC-10A264E08D40}"/>
                </a:ext>
              </a:extLst>
            </p:cNvPr>
            <p:cNvSpPr>
              <a:spLocks noChangeShapeType="1"/>
            </p:cNvSpPr>
            <p:nvPr/>
          </p:nvSpPr>
          <p:spPr bwMode="auto">
            <a:xfrm>
              <a:off x="4369" y="902"/>
              <a:ext cx="120"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sp>
        <p:nvSpPr>
          <p:cNvPr id="2" name="Textfeld 1">
            <a:extLst>
              <a:ext uri="{FF2B5EF4-FFF2-40B4-BE49-F238E27FC236}">
                <a16:creationId xmlns:a16="http://schemas.microsoft.com/office/drawing/2014/main" id="{423285CE-DC11-4EEC-B1CB-80257AB7C4A5}"/>
              </a:ext>
            </a:extLst>
          </p:cNvPr>
          <p:cNvSpPr txBox="1"/>
          <p:nvPr/>
        </p:nvSpPr>
        <p:spPr>
          <a:xfrm>
            <a:off x="2084523" y="5016917"/>
            <a:ext cx="2285666" cy="400110"/>
          </a:xfrm>
          <a:prstGeom prst="rect">
            <a:avLst/>
          </a:prstGeom>
          <a:noFill/>
        </p:spPr>
        <p:txBody>
          <a:bodyPr wrap="square" rtlCol="0">
            <a:spAutoFit/>
          </a:bodyPr>
          <a:lstStyle/>
          <a:p>
            <a:r>
              <a:rPr lang="fr-FR" sz="2000" b="1" dirty="0"/>
              <a:t>Vrille </a:t>
            </a:r>
            <a:r>
              <a:rPr lang="de-DE" sz="2000" b="1" dirty="0"/>
              <a:t>positive</a:t>
            </a:r>
          </a:p>
        </p:txBody>
      </p:sp>
      <p:sp>
        <p:nvSpPr>
          <p:cNvPr id="904" name="Textfeld 903">
            <a:extLst>
              <a:ext uri="{FF2B5EF4-FFF2-40B4-BE49-F238E27FC236}">
                <a16:creationId xmlns:a16="http://schemas.microsoft.com/office/drawing/2014/main" id="{41AE4B3A-3318-4B62-BE30-F691C64FA9EF}"/>
              </a:ext>
            </a:extLst>
          </p:cNvPr>
          <p:cNvSpPr txBox="1"/>
          <p:nvPr/>
        </p:nvSpPr>
        <p:spPr>
          <a:xfrm>
            <a:off x="2364724" y="5833602"/>
            <a:ext cx="757083" cy="400110"/>
          </a:xfrm>
          <a:prstGeom prst="rect">
            <a:avLst/>
          </a:prstGeom>
          <a:noFill/>
        </p:spPr>
        <p:txBody>
          <a:bodyPr wrap="square" rtlCol="0">
            <a:spAutoFit/>
          </a:bodyPr>
          <a:lstStyle/>
          <a:p>
            <a:r>
              <a:rPr lang="de-DE" sz="2000" b="1" dirty="0"/>
              <a:t>neg.</a:t>
            </a:r>
          </a:p>
        </p:txBody>
      </p:sp>
      <p:grpSp>
        <p:nvGrpSpPr>
          <p:cNvPr id="909" name="Group 12">
            <a:extLst>
              <a:ext uri="{FF2B5EF4-FFF2-40B4-BE49-F238E27FC236}">
                <a16:creationId xmlns:a16="http://schemas.microsoft.com/office/drawing/2014/main" id="{1029C1F0-BDD7-4460-8AD5-E6F6A1A50CAF}"/>
              </a:ext>
            </a:extLst>
          </p:cNvPr>
          <p:cNvGrpSpPr>
            <a:grpSpLocks/>
          </p:cNvGrpSpPr>
          <p:nvPr/>
        </p:nvGrpSpPr>
        <p:grpSpPr bwMode="auto">
          <a:xfrm rot="19230513" flipH="1">
            <a:off x="4583441" y="4570669"/>
            <a:ext cx="390162" cy="176450"/>
            <a:chOff x="4875" y="7237"/>
            <a:chExt cx="4230" cy="1883"/>
          </a:xfrm>
        </p:grpSpPr>
        <p:sp>
          <p:nvSpPr>
            <p:cNvPr id="910" name="Arc 13">
              <a:extLst>
                <a:ext uri="{FF2B5EF4-FFF2-40B4-BE49-F238E27FC236}">
                  <a16:creationId xmlns:a16="http://schemas.microsoft.com/office/drawing/2014/main" id="{7C65F6CC-61E2-4D84-AF14-19BA3A0AE74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11" name="AutoShape 14">
              <a:extLst>
                <a:ext uri="{FF2B5EF4-FFF2-40B4-BE49-F238E27FC236}">
                  <a16:creationId xmlns:a16="http://schemas.microsoft.com/office/drawing/2014/main" id="{8A156931-6F06-4562-9CF1-3F4DF2DC00B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912" name="Text Box 372">
            <a:extLst>
              <a:ext uri="{FF2B5EF4-FFF2-40B4-BE49-F238E27FC236}">
                <a16:creationId xmlns:a16="http://schemas.microsoft.com/office/drawing/2014/main" id="{46E3E1A8-D8C4-4EDB-9833-2CA1A408121C}"/>
              </a:ext>
            </a:extLst>
          </p:cNvPr>
          <p:cNvSpPr txBox="1">
            <a:spLocks noChangeArrowheads="1"/>
          </p:cNvSpPr>
          <p:nvPr/>
        </p:nvSpPr>
        <p:spPr bwMode="auto">
          <a:xfrm>
            <a:off x="4724050" y="4462152"/>
            <a:ext cx="19005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t>Demi </a:t>
            </a:r>
            <a:r>
              <a:rPr lang="fr-FR" altLang="de-DE" sz="2000" b="1" dirty="0"/>
              <a:t>tonneau</a:t>
            </a:r>
          </a:p>
        </p:txBody>
      </p:sp>
      <p:sp>
        <p:nvSpPr>
          <p:cNvPr id="4" name="Textfeld 3">
            <a:extLst>
              <a:ext uri="{FF2B5EF4-FFF2-40B4-BE49-F238E27FC236}">
                <a16:creationId xmlns:a16="http://schemas.microsoft.com/office/drawing/2014/main" id="{FD2F69EE-2B5C-469C-A5AD-728423B04582}"/>
              </a:ext>
            </a:extLst>
          </p:cNvPr>
          <p:cNvSpPr txBox="1"/>
          <p:nvPr/>
        </p:nvSpPr>
        <p:spPr>
          <a:xfrm>
            <a:off x="1427955" y="4683797"/>
            <a:ext cx="527145" cy="369332"/>
          </a:xfrm>
          <a:prstGeom prst="rect">
            <a:avLst/>
          </a:prstGeom>
          <a:noFill/>
        </p:spPr>
        <p:txBody>
          <a:bodyPr wrap="square" rtlCol="0">
            <a:spAutoFit/>
          </a:bodyPr>
          <a:lstStyle/>
          <a:p>
            <a:r>
              <a:rPr lang="de-DE" dirty="0"/>
              <a:t>¼ </a:t>
            </a:r>
          </a:p>
        </p:txBody>
      </p:sp>
      <p:grpSp>
        <p:nvGrpSpPr>
          <p:cNvPr id="913" name="Group 264">
            <a:extLst>
              <a:ext uri="{FF2B5EF4-FFF2-40B4-BE49-F238E27FC236}">
                <a16:creationId xmlns:a16="http://schemas.microsoft.com/office/drawing/2014/main" id="{FBD52818-DFAC-4043-A256-07F07E19007E}"/>
              </a:ext>
            </a:extLst>
          </p:cNvPr>
          <p:cNvGrpSpPr>
            <a:grpSpLocks/>
          </p:cNvGrpSpPr>
          <p:nvPr/>
        </p:nvGrpSpPr>
        <p:grpSpPr bwMode="auto">
          <a:xfrm>
            <a:off x="1504450" y="5155895"/>
            <a:ext cx="477139" cy="184402"/>
            <a:chOff x="8533" y="5653"/>
            <a:chExt cx="780" cy="270"/>
          </a:xfrm>
          <a:solidFill>
            <a:schemeClr val="bg1"/>
          </a:solidFill>
        </p:grpSpPr>
        <p:sp>
          <p:nvSpPr>
            <p:cNvPr id="914" name="Line 265">
              <a:extLst>
                <a:ext uri="{FF2B5EF4-FFF2-40B4-BE49-F238E27FC236}">
                  <a16:creationId xmlns:a16="http://schemas.microsoft.com/office/drawing/2014/main" id="{96F20EF9-8EED-49C8-B4A3-EE3547A12BCF}"/>
                </a:ext>
              </a:extLst>
            </p:cNvPr>
            <p:cNvSpPr>
              <a:spLocks noChangeShapeType="1"/>
            </p:cNvSpPr>
            <p:nvPr/>
          </p:nvSpPr>
          <p:spPr bwMode="auto">
            <a:xfrm>
              <a:off x="9298" y="5653"/>
              <a:ext cx="15" cy="237"/>
            </a:xfrm>
            <a:prstGeom prst="line">
              <a:avLst/>
            </a:prstGeom>
            <a:grpFill/>
            <a:ln w="9525">
              <a:solidFill>
                <a:srgbClr val="000000"/>
              </a:solidFill>
              <a:round/>
              <a:headEnd/>
              <a:tailEnd/>
            </a:ln>
          </p:spPr>
          <p:txBody>
            <a:bodyPr/>
            <a:lstStyle/>
            <a:p>
              <a:endParaRPr lang="de-DE"/>
            </a:p>
          </p:txBody>
        </p:sp>
        <p:sp>
          <p:nvSpPr>
            <p:cNvPr id="915" name="AutoShape 266">
              <a:extLst>
                <a:ext uri="{FF2B5EF4-FFF2-40B4-BE49-F238E27FC236}">
                  <a16:creationId xmlns:a16="http://schemas.microsoft.com/office/drawing/2014/main" id="{7540F113-A5F2-4BA2-8BD6-E7275E2308E6}"/>
                </a:ext>
              </a:extLst>
            </p:cNvPr>
            <p:cNvSpPr>
              <a:spLocks noChangeArrowheads="1"/>
            </p:cNvSpPr>
            <p:nvPr/>
          </p:nvSpPr>
          <p:spPr bwMode="auto">
            <a:xfrm rot="5400000">
              <a:off x="8788" y="5398"/>
              <a:ext cx="270" cy="780"/>
            </a:xfrm>
            <a:prstGeom prst="rtTriangle">
              <a:avLst/>
            </a:prstGeom>
            <a:grp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916" name="Textfeld 915">
            <a:extLst>
              <a:ext uri="{FF2B5EF4-FFF2-40B4-BE49-F238E27FC236}">
                <a16:creationId xmlns:a16="http://schemas.microsoft.com/office/drawing/2014/main" id="{345C0BBA-5DDB-4B09-A017-93515B13CD26}"/>
              </a:ext>
            </a:extLst>
          </p:cNvPr>
          <p:cNvSpPr txBox="1"/>
          <p:nvPr/>
        </p:nvSpPr>
        <p:spPr>
          <a:xfrm>
            <a:off x="1387602" y="5849218"/>
            <a:ext cx="757083" cy="400110"/>
          </a:xfrm>
          <a:prstGeom prst="rect">
            <a:avLst/>
          </a:prstGeom>
          <a:noFill/>
        </p:spPr>
        <p:txBody>
          <a:bodyPr wrap="square" rtlCol="0">
            <a:spAutoFit/>
          </a:bodyPr>
          <a:lstStyle/>
          <a:p>
            <a:r>
              <a:rPr lang="de-DE" sz="2000" b="1" dirty="0"/>
              <a:t>pos.</a:t>
            </a:r>
          </a:p>
        </p:txBody>
      </p:sp>
      <p:grpSp>
        <p:nvGrpSpPr>
          <p:cNvPr id="917" name="Group 264">
            <a:extLst>
              <a:ext uri="{FF2B5EF4-FFF2-40B4-BE49-F238E27FC236}">
                <a16:creationId xmlns:a16="http://schemas.microsoft.com/office/drawing/2014/main" id="{3739F007-20C1-474D-BA46-1A4F3DF68FEB}"/>
              </a:ext>
            </a:extLst>
          </p:cNvPr>
          <p:cNvGrpSpPr>
            <a:grpSpLocks/>
          </p:cNvGrpSpPr>
          <p:nvPr/>
        </p:nvGrpSpPr>
        <p:grpSpPr bwMode="auto">
          <a:xfrm>
            <a:off x="4522589" y="5118241"/>
            <a:ext cx="696610" cy="329802"/>
            <a:chOff x="8533" y="5653"/>
            <a:chExt cx="780" cy="270"/>
          </a:xfrm>
        </p:grpSpPr>
        <p:sp>
          <p:nvSpPr>
            <p:cNvPr id="918" name="Line 265">
              <a:extLst>
                <a:ext uri="{FF2B5EF4-FFF2-40B4-BE49-F238E27FC236}">
                  <a16:creationId xmlns:a16="http://schemas.microsoft.com/office/drawing/2014/main" id="{428FDD93-D087-404A-B856-4C78CF6E6678}"/>
                </a:ext>
              </a:extLst>
            </p:cNvPr>
            <p:cNvSpPr>
              <a:spLocks noChangeShapeType="1"/>
            </p:cNvSpPr>
            <p:nvPr/>
          </p:nvSpPr>
          <p:spPr bwMode="auto">
            <a:xfrm>
              <a:off x="9298" y="5653"/>
              <a:ext cx="1" cy="2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19" name="AutoShape 266">
              <a:extLst>
                <a:ext uri="{FF2B5EF4-FFF2-40B4-BE49-F238E27FC236}">
                  <a16:creationId xmlns:a16="http://schemas.microsoft.com/office/drawing/2014/main" id="{A5187F6A-1A1E-4F42-9523-CC8AE4902909}"/>
                </a:ext>
              </a:extLst>
            </p:cNvPr>
            <p:cNvSpPr>
              <a:spLocks noChangeArrowheads="1"/>
            </p:cNvSpPr>
            <p:nvPr/>
          </p:nvSpPr>
          <p:spPr bwMode="auto">
            <a:xfrm rot="5400000">
              <a:off x="8788" y="5398"/>
              <a:ext cx="270" cy="780"/>
            </a:xfrm>
            <a:prstGeom prst="rtTriangle">
              <a:avLst/>
            </a:prstGeom>
            <a:solidFill>
              <a:schemeClr val="tx1"/>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921" name="Textfeld 920">
            <a:extLst>
              <a:ext uri="{FF2B5EF4-FFF2-40B4-BE49-F238E27FC236}">
                <a16:creationId xmlns:a16="http://schemas.microsoft.com/office/drawing/2014/main" id="{61E3A36B-5806-47FE-A4E0-46A7CDC91137}"/>
              </a:ext>
            </a:extLst>
          </p:cNvPr>
          <p:cNvSpPr txBox="1"/>
          <p:nvPr/>
        </p:nvSpPr>
        <p:spPr>
          <a:xfrm>
            <a:off x="5371599" y="4945408"/>
            <a:ext cx="1799987" cy="400110"/>
          </a:xfrm>
          <a:prstGeom prst="rect">
            <a:avLst/>
          </a:prstGeom>
          <a:noFill/>
        </p:spPr>
        <p:txBody>
          <a:bodyPr wrap="square" rtlCol="0">
            <a:spAutoFit/>
          </a:bodyPr>
          <a:lstStyle/>
          <a:p>
            <a:r>
              <a:rPr lang="fr-FR" sz="2000" b="1" dirty="0"/>
              <a:t>vrille</a:t>
            </a:r>
            <a:r>
              <a:rPr lang="de-DE" sz="2000" b="1" dirty="0"/>
              <a:t> dos</a:t>
            </a:r>
          </a:p>
        </p:txBody>
      </p:sp>
    </p:spTree>
  </p:cSld>
  <p:clrMapOvr>
    <a:masterClrMapping/>
  </p:clrMapOvr>
  <p:transition>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B586F65E-AD60-4C0B-9002-48A07C09C475}"/>
              </a:ext>
            </a:extLst>
          </p:cNvPr>
          <p:cNvSpPr txBox="1">
            <a:spLocks noChangeArrowheads="1"/>
          </p:cNvSpPr>
          <p:nvPr/>
        </p:nvSpPr>
        <p:spPr bwMode="auto">
          <a:xfrm>
            <a:off x="407988" y="6516688"/>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P-2712.02</a:t>
            </a:r>
            <a:endParaRPr lang="de-DE" altLang="de-DE" dirty="0"/>
          </a:p>
        </p:txBody>
      </p:sp>
      <p:sp>
        <p:nvSpPr>
          <p:cNvPr id="34829" name="Rectangle 116">
            <a:extLst>
              <a:ext uri="{FF2B5EF4-FFF2-40B4-BE49-F238E27FC236}">
                <a16:creationId xmlns:a16="http://schemas.microsoft.com/office/drawing/2014/main" id="{6711717A-C6D4-4402-8784-8B6502AEE07A}"/>
              </a:ext>
            </a:extLst>
          </p:cNvPr>
          <p:cNvSpPr>
            <a:spLocks noChangeArrowheads="1"/>
          </p:cNvSpPr>
          <p:nvPr/>
        </p:nvSpPr>
        <p:spPr bwMode="auto">
          <a:xfrm>
            <a:off x="1536700" y="103546"/>
            <a:ext cx="75135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P-27.12 </a:t>
            </a:r>
            <a:r>
              <a:rPr lang="en-GB" sz="2000" b="1" dirty="0"/>
              <a:t>Humpty-Bump </a:t>
            </a:r>
            <a:r>
              <a:rPr lang="en-US" sz="2000" b="1" dirty="0"/>
              <a:t>- + + avec deux quarts de tonneau, </a:t>
            </a:r>
            <a:br>
              <a:rPr lang="en-US" sz="2000" b="1" dirty="0"/>
            </a:br>
            <a:r>
              <a:rPr lang="en-US" sz="2000" b="1" dirty="0"/>
              <a:t>	 demi-tonneau.</a:t>
            </a:r>
            <a:endParaRPr lang="de-DE" sz="2000" dirty="0"/>
          </a:p>
        </p:txBody>
      </p:sp>
      <p:sp>
        <p:nvSpPr>
          <p:cNvPr id="128" name="Line 551">
            <a:extLst>
              <a:ext uri="{FF2B5EF4-FFF2-40B4-BE49-F238E27FC236}">
                <a16:creationId xmlns:a16="http://schemas.microsoft.com/office/drawing/2014/main" id="{7B377BE5-5D7F-4A03-86CE-1261B1FB7E1B}"/>
              </a:ext>
            </a:extLst>
          </p:cNvPr>
          <p:cNvSpPr>
            <a:spLocks noChangeShapeType="1"/>
          </p:cNvSpPr>
          <p:nvPr/>
        </p:nvSpPr>
        <p:spPr bwMode="auto">
          <a:xfrm flipH="1">
            <a:off x="3510619" y="3863803"/>
            <a:ext cx="37618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 name="Line 552">
            <a:extLst>
              <a:ext uri="{FF2B5EF4-FFF2-40B4-BE49-F238E27FC236}">
                <a16:creationId xmlns:a16="http://schemas.microsoft.com/office/drawing/2014/main" id="{A3A5CEE3-4C63-4633-8D26-1957194A794C}"/>
              </a:ext>
            </a:extLst>
          </p:cNvPr>
          <p:cNvSpPr>
            <a:spLocks noChangeShapeType="1"/>
          </p:cNvSpPr>
          <p:nvPr/>
        </p:nvSpPr>
        <p:spPr bwMode="auto">
          <a:xfrm flipH="1">
            <a:off x="2713528" y="1843225"/>
            <a:ext cx="5365" cy="14848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0" name="Line 553">
            <a:extLst>
              <a:ext uri="{FF2B5EF4-FFF2-40B4-BE49-F238E27FC236}">
                <a16:creationId xmlns:a16="http://schemas.microsoft.com/office/drawing/2014/main" id="{94274093-4078-4096-B85F-E239D5D58C36}"/>
              </a:ext>
            </a:extLst>
          </p:cNvPr>
          <p:cNvSpPr>
            <a:spLocks noChangeShapeType="1"/>
          </p:cNvSpPr>
          <p:nvPr/>
        </p:nvSpPr>
        <p:spPr bwMode="auto">
          <a:xfrm flipH="1">
            <a:off x="1524170" y="1857508"/>
            <a:ext cx="1588" cy="1717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4" name="Arc 554">
            <a:extLst>
              <a:ext uri="{FF2B5EF4-FFF2-40B4-BE49-F238E27FC236}">
                <a16:creationId xmlns:a16="http://schemas.microsoft.com/office/drawing/2014/main" id="{3E932CA0-EC95-41A9-9830-CA2C4FFF042C}"/>
              </a:ext>
            </a:extLst>
          </p:cNvPr>
          <p:cNvSpPr>
            <a:spLocks/>
          </p:cNvSpPr>
          <p:nvPr/>
        </p:nvSpPr>
        <p:spPr bwMode="auto">
          <a:xfrm rot="10719545" flipH="1" flipV="1">
            <a:off x="1528445" y="1332231"/>
            <a:ext cx="1185013" cy="555476"/>
          </a:xfrm>
          <a:custGeom>
            <a:avLst/>
            <a:gdLst>
              <a:gd name="T0" fmla="*/ 0 w 43134"/>
              <a:gd name="T1" fmla="*/ 0 h 21600"/>
              <a:gd name="T2" fmla="*/ 0 w 43134"/>
              <a:gd name="T3" fmla="*/ 0 h 21600"/>
              <a:gd name="T4" fmla="*/ 0 w 43134"/>
              <a:gd name="T5" fmla="*/ 0 h 21600"/>
              <a:gd name="T6" fmla="*/ 0 60000 65536"/>
              <a:gd name="T7" fmla="*/ 0 60000 65536"/>
              <a:gd name="T8" fmla="*/ 0 60000 65536"/>
            </a:gdLst>
            <a:ahLst/>
            <a:cxnLst>
              <a:cxn ang="T6">
                <a:pos x="T0" y="T1"/>
              </a:cxn>
              <a:cxn ang="T7">
                <a:pos x="T2" y="T3"/>
              </a:cxn>
              <a:cxn ang="T8">
                <a:pos x="T4" y="T5"/>
              </a:cxn>
            </a:cxnLst>
            <a:rect l="0" t="0" r="r" b="b"/>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5" name="Line 555">
            <a:extLst>
              <a:ext uri="{FF2B5EF4-FFF2-40B4-BE49-F238E27FC236}">
                <a16:creationId xmlns:a16="http://schemas.microsoft.com/office/drawing/2014/main" id="{C119360B-72F7-474D-8EA0-66ACCC0A7100}"/>
              </a:ext>
            </a:extLst>
          </p:cNvPr>
          <p:cNvSpPr>
            <a:spLocks noChangeShapeType="1"/>
          </p:cNvSpPr>
          <p:nvPr/>
        </p:nvSpPr>
        <p:spPr bwMode="auto">
          <a:xfrm flipH="1">
            <a:off x="2303028" y="4129392"/>
            <a:ext cx="17317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 name="Arc 556">
            <a:extLst>
              <a:ext uri="{FF2B5EF4-FFF2-40B4-BE49-F238E27FC236}">
                <a16:creationId xmlns:a16="http://schemas.microsoft.com/office/drawing/2014/main" id="{4453A340-00EB-4C41-970F-9E3AA78BEC39}"/>
              </a:ext>
            </a:extLst>
          </p:cNvPr>
          <p:cNvSpPr>
            <a:spLocks/>
          </p:cNvSpPr>
          <p:nvPr/>
        </p:nvSpPr>
        <p:spPr bwMode="auto">
          <a:xfrm flipH="1" flipV="1">
            <a:off x="2713814" y="3322376"/>
            <a:ext cx="801885" cy="545953"/>
          </a:xfrm>
          <a:custGeom>
            <a:avLst/>
            <a:gdLst>
              <a:gd name="T0" fmla="*/ 0 w 21600"/>
              <a:gd name="T1" fmla="*/ 0 h 23713"/>
              <a:gd name="T2" fmla="*/ 0 w 21600"/>
              <a:gd name="T3" fmla="*/ 0 h 23713"/>
              <a:gd name="T4" fmla="*/ 0 w 21600"/>
              <a:gd name="T5" fmla="*/ 0 h 23713"/>
              <a:gd name="T6" fmla="*/ 0 60000 65536"/>
              <a:gd name="T7" fmla="*/ 0 60000 65536"/>
              <a:gd name="T8" fmla="*/ 0 60000 65536"/>
            </a:gdLst>
            <a:ahLst/>
            <a:cxnLst>
              <a:cxn ang="T6">
                <a:pos x="T0" y="T1"/>
              </a:cxn>
              <a:cxn ang="T7">
                <a:pos x="T2" y="T3"/>
              </a:cxn>
              <a:cxn ang="T8">
                <a:pos x="T4" y="T5"/>
              </a:cxn>
            </a:cxnLst>
            <a:rect l="0" t="0" r="r" b="b"/>
            <a:pathLst>
              <a:path w="21600" h="23713" fill="none" extrusionOk="0">
                <a:moveTo>
                  <a:pt x="0" y="0"/>
                </a:moveTo>
                <a:cubicBezTo>
                  <a:pt x="11929" y="0"/>
                  <a:pt x="21600" y="9670"/>
                  <a:pt x="21600" y="21600"/>
                </a:cubicBezTo>
                <a:cubicBezTo>
                  <a:pt x="21600" y="22305"/>
                  <a:pt x="21565" y="23010"/>
                  <a:pt x="21496" y="23713"/>
                </a:cubicBezTo>
              </a:path>
              <a:path w="21600" h="23713" stroke="0" extrusionOk="0">
                <a:moveTo>
                  <a:pt x="0" y="0"/>
                </a:moveTo>
                <a:cubicBezTo>
                  <a:pt x="11929" y="0"/>
                  <a:pt x="21600" y="9670"/>
                  <a:pt x="21600" y="21600"/>
                </a:cubicBezTo>
                <a:cubicBezTo>
                  <a:pt x="21600" y="22305"/>
                  <a:pt x="21565" y="23010"/>
                  <a:pt x="21496" y="23713"/>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7" name="Arc 557">
            <a:extLst>
              <a:ext uri="{FF2B5EF4-FFF2-40B4-BE49-F238E27FC236}">
                <a16:creationId xmlns:a16="http://schemas.microsoft.com/office/drawing/2014/main" id="{69E32A69-A9EE-40B0-847D-3D084C3CD7E2}"/>
              </a:ext>
            </a:extLst>
          </p:cNvPr>
          <p:cNvSpPr>
            <a:spLocks/>
          </p:cNvSpPr>
          <p:nvPr/>
        </p:nvSpPr>
        <p:spPr bwMode="auto">
          <a:xfrm flipH="1" flipV="1">
            <a:off x="1522413" y="3575038"/>
            <a:ext cx="796806" cy="549127"/>
          </a:xfrm>
          <a:custGeom>
            <a:avLst/>
            <a:gdLst>
              <a:gd name="T0" fmla="*/ 0 w 21600"/>
              <a:gd name="T1" fmla="*/ 0 h 23840"/>
              <a:gd name="T2" fmla="*/ 0 w 21600"/>
              <a:gd name="T3" fmla="*/ 0 h 23840"/>
              <a:gd name="T4" fmla="*/ 0 w 21600"/>
              <a:gd name="T5" fmla="*/ 0 h 23840"/>
              <a:gd name="T6" fmla="*/ 0 60000 65536"/>
              <a:gd name="T7" fmla="*/ 0 60000 65536"/>
              <a:gd name="T8" fmla="*/ 0 60000 65536"/>
            </a:gdLst>
            <a:ahLst/>
            <a:cxnLst>
              <a:cxn ang="T6">
                <a:pos x="T0" y="T1"/>
              </a:cxn>
              <a:cxn ang="T7">
                <a:pos x="T2" y="T3"/>
              </a:cxn>
              <a:cxn ang="T8">
                <a:pos x="T4" y="T5"/>
              </a:cxn>
            </a:cxnLst>
            <a:rect l="0" t="0" r="r" b="b"/>
            <a:pathLst>
              <a:path w="21600" h="23840" fill="none" extrusionOk="0">
                <a:moveTo>
                  <a:pt x="0" y="0"/>
                </a:moveTo>
                <a:cubicBezTo>
                  <a:pt x="11929" y="0"/>
                  <a:pt x="21600" y="9670"/>
                  <a:pt x="21600" y="21600"/>
                </a:cubicBezTo>
                <a:cubicBezTo>
                  <a:pt x="21600" y="22348"/>
                  <a:pt x="21561" y="23095"/>
                  <a:pt x="21483" y="23839"/>
                </a:cubicBezTo>
              </a:path>
              <a:path w="21600" h="23840" stroke="0" extrusionOk="0">
                <a:moveTo>
                  <a:pt x="0" y="0"/>
                </a:moveTo>
                <a:cubicBezTo>
                  <a:pt x="11929" y="0"/>
                  <a:pt x="21600" y="9670"/>
                  <a:pt x="21600" y="21600"/>
                </a:cubicBezTo>
                <a:cubicBezTo>
                  <a:pt x="21600" y="22348"/>
                  <a:pt x="21561" y="23095"/>
                  <a:pt x="21483" y="23839"/>
                </a:cubicBezTo>
                <a:lnTo>
                  <a:pt x="0" y="216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8" name="AutoShape 561">
            <a:extLst>
              <a:ext uri="{FF2B5EF4-FFF2-40B4-BE49-F238E27FC236}">
                <a16:creationId xmlns:a16="http://schemas.microsoft.com/office/drawing/2014/main" id="{4D14EE5B-A7D7-460E-8205-0147B5A75AFD}"/>
              </a:ext>
            </a:extLst>
          </p:cNvPr>
          <p:cNvSpPr>
            <a:spLocks noChangeArrowheads="1"/>
          </p:cNvSpPr>
          <p:nvPr/>
        </p:nvSpPr>
        <p:spPr bwMode="auto">
          <a:xfrm flipH="1">
            <a:off x="2872313" y="4061702"/>
            <a:ext cx="466655" cy="180926"/>
          </a:xfrm>
          <a:prstGeom prst="rightArrow">
            <a:avLst>
              <a:gd name="adj1" fmla="val 50000"/>
              <a:gd name="adj2" fmla="val 64470"/>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de-DE" altLang="de-DE" sz="2400">
              <a:solidFill>
                <a:srgbClr val="FF3300"/>
              </a:solidFill>
              <a:latin typeface="Times New Roman" panose="02020603050405020304" pitchFamily="18" charset="0"/>
            </a:endParaRPr>
          </a:p>
        </p:txBody>
      </p:sp>
      <p:grpSp>
        <p:nvGrpSpPr>
          <p:cNvPr id="139" name="Group 562">
            <a:extLst>
              <a:ext uri="{FF2B5EF4-FFF2-40B4-BE49-F238E27FC236}">
                <a16:creationId xmlns:a16="http://schemas.microsoft.com/office/drawing/2014/main" id="{26F0A770-AFD9-42B9-AE15-9D7FFB240792}"/>
              </a:ext>
            </a:extLst>
          </p:cNvPr>
          <p:cNvGrpSpPr>
            <a:grpSpLocks/>
          </p:cNvGrpSpPr>
          <p:nvPr/>
        </p:nvGrpSpPr>
        <p:grpSpPr bwMode="auto">
          <a:xfrm rot="16200000" flipH="1" flipV="1">
            <a:off x="3716117" y="3878933"/>
            <a:ext cx="311066" cy="490465"/>
            <a:chOff x="2820" y="264"/>
            <a:chExt cx="420" cy="1452"/>
          </a:xfrm>
        </p:grpSpPr>
        <p:sp>
          <p:nvSpPr>
            <p:cNvPr id="163" name="Line 563">
              <a:extLst>
                <a:ext uri="{FF2B5EF4-FFF2-40B4-BE49-F238E27FC236}">
                  <a16:creationId xmlns:a16="http://schemas.microsoft.com/office/drawing/2014/main" id="{3F4F732A-4117-4E49-BAAC-4F9C5D9B65F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4" name="Group 564">
              <a:extLst>
                <a:ext uri="{FF2B5EF4-FFF2-40B4-BE49-F238E27FC236}">
                  <a16:creationId xmlns:a16="http://schemas.microsoft.com/office/drawing/2014/main" id="{90399E3D-DE87-438D-B7CD-55D0372207D1}"/>
                </a:ext>
              </a:extLst>
            </p:cNvPr>
            <p:cNvGrpSpPr>
              <a:grpSpLocks/>
            </p:cNvGrpSpPr>
            <p:nvPr/>
          </p:nvGrpSpPr>
          <p:grpSpPr bwMode="auto">
            <a:xfrm>
              <a:off x="2940" y="264"/>
              <a:ext cx="300" cy="1452"/>
              <a:chOff x="2940" y="264"/>
              <a:chExt cx="300" cy="1452"/>
            </a:xfrm>
          </p:grpSpPr>
          <p:grpSp>
            <p:nvGrpSpPr>
              <p:cNvPr id="165" name="Group 565">
                <a:extLst>
                  <a:ext uri="{FF2B5EF4-FFF2-40B4-BE49-F238E27FC236}">
                    <a16:creationId xmlns:a16="http://schemas.microsoft.com/office/drawing/2014/main" id="{89F08B96-BD6B-4FFC-9648-64B03B9F0BB0}"/>
                  </a:ext>
                </a:extLst>
              </p:cNvPr>
              <p:cNvGrpSpPr>
                <a:grpSpLocks/>
              </p:cNvGrpSpPr>
              <p:nvPr/>
            </p:nvGrpSpPr>
            <p:grpSpPr bwMode="auto">
              <a:xfrm>
                <a:off x="2940" y="264"/>
                <a:ext cx="252" cy="1368"/>
                <a:chOff x="3024" y="732"/>
                <a:chExt cx="252" cy="1368"/>
              </a:xfrm>
            </p:grpSpPr>
            <p:grpSp>
              <p:nvGrpSpPr>
                <p:cNvPr id="168" name="Group 566">
                  <a:extLst>
                    <a:ext uri="{FF2B5EF4-FFF2-40B4-BE49-F238E27FC236}">
                      <a16:creationId xmlns:a16="http://schemas.microsoft.com/office/drawing/2014/main" id="{8C511369-4FE6-44CA-B71F-3F5BFD974AD9}"/>
                    </a:ext>
                  </a:extLst>
                </p:cNvPr>
                <p:cNvGrpSpPr>
                  <a:grpSpLocks/>
                </p:cNvGrpSpPr>
                <p:nvPr/>
              </p:nvGrpSpPr>
              <p:grpSpPr bwMode="auto">
                <a:xfrm>
                  <a:off x="3024" y="732"/>
                  <a:ext cx="252" cy="1368"/>
                  <a:chOff x="3168" y="1008"/>
                  <a:chExt cx="484" cy="2448"/>
                </a:xfrm>
              </p:grpSpPr>
              <p:grpSp>
                <p:nvGrpSpPr>
                  <p:cNvPr id="170" name="Group 567">
                    <a:extLst>
                      <a:ext uri="{FF2B5EF4-FFF2-40B4-BE49-F238E27FC236}">
                        <a16:creationId xmlns:a16="http://schemas.microsoft.com/office/drawing/2014/main" id="{F6ED7B78-DF93-41FD-AC56-EB514CEF6DAC}"/>
                      </a:ext>
                    </a:extLst>
                  </p:cNvPr>
                  <p:cNvGrpSpPr>
                    <a:grpSpLocks/>
                  </p:cNvGrpSpPr>
                  <p:nvPr/>
                </p:nvGrpSpPr>
                <p:grpSpPr bwMode="auto">
                  <a:xfrm>
                    <a:off x="3168" y="1008"/>
                    <a:ext cx="484" cy="2448"/>
                    <a:chOff x="2256" y="864"/>
                    <a:chExt cx="532" cy="2448"/>
                  </a:xfrm>
                </p:grpSpPr>
                <p:sp>
                  <p:nvSpPr>
                    <p:cNvPr id="173" name="Freeform 568">
                      <a:extLst>
                        <a:ext uri="{FF2B5EF4-FFF2-40B4-BE49-F238E27FC236}">
                          <a16:creationId xmlns:a16="http://schemas.microsoft.com/office/drawing/2014/main" id="{AC073356-3032-4B95-8D08-3706A9FCBB51}"/>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4" name="Freeform 569">
                      <a:extLst>
                        <a:ext uri="{FF2B5EF4-FFF2-40B4-BE49-F238E27FC236}">
                          <a16:creationId xmlns:a16="http://schemas.microsoft.com/office/drawing/2014/main" id="{A9A52EE0-77B6-4A99-966D-47B55C5CBBB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1" name="Freeform 570">
                    <a:extLst>
                      <a:ext uri="{FF2B5EF4-FFF2-40B4-BE49-F238E27FC236}">
                        <a16:creationId xmlns:a16="http://schemas.microsoft.com/office/drawing/2014/main" id="{C3A52F9A-C89C-464E-8DD0-85B5ED8C802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2" name="Freeform 571">
                    <a:extLst>
                      <a:ext uri="{FF2B5EF4-FFF2-40B4-BE49-F238E27FC236}">
                        <a16:creationId xmlns:a16="http://schemas.microsoft.com/office/drawing/2014/main" id="{29D243D6-4D0C-4CBC-895B-3AA249F5D41F}"/>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9" name="Line 572">
                  <a:extLst>
                    <a:ext uri="{FF2B5EF4-FFF2-40B4-BE49-F238E27FC236}">
                      <a16:creationId xmlns:a16="http://schemas.microsoft.com/office/drawing/2014/main" id="{D95CA7E3-5816-41F2-BABF-1131A7D610B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6" name="AutoShape 573">
                <a:extLst>
                  <a:ext uri="{FF2B5EF4-FFF2-40B4-BE49-F238E27FC236}">
                    <a16:creationId xmlns:a16="http://schemas.microsoft.com/office/drawing/2014/main" id="{72968E94-1BAB-4A23-B39C-6CA3C18C8A5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7" name="Line 574">
                <a:extLst>
                  <a:ext uri="{FF2B5EF4-FFF2-40B4-BE49-F238E27FC236}">
                    <a16:creationId xmlns:a16="http://schemas.microsoft.com/office/drawing/2014/main" id="{6FAD119B-6C7C-4335-A859-240349BCFFD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0" name="Group 601">
            <a:extLst>
              <a:ext uri="{FF2B5EF4-FFF2-40B4-BE49-F238E27FC236}">
                <a16:creationId xmlns:a16="http://schemas.microsoft.com/office/drawing/2014/main" id="{35C0BFA6-01E1-45CA-953C-0DF97BF8C640}"/>
              </a:ext>
            </a:extLst>
          </p:cNvPr>
          <p:cNvGrpSpPr>
            <a:grpSpLocks/>
          </p:cNvGrpSpPr>
          <p:nvPr/>
        </p:nvGrpSpPr>
        <p:grpSpPr bwMode="auto">
          <a:xfrm rot="16200000">
            <a:off x="3881948" y="3619344"/>
            <a:ext cx="311066" cy="490465"/>
            <a:chOff x="2820" y="264"/>
            <a:chExt cx="420" cy="1452"/>
          </a:xfrm>
        </p:grpSpPr>
        <p:sp>
          <p:nvSpPr>
            <p:cNvPr id="151" name="Line 602">
              <a:extLst>
                <a:ext uri="{FF2B5EF4-FFF2-40B4-BE49-F238E27FC236}">
                  <a16:creationId xmlns:a16="http://schemas.microsoft.com/office/drawing/2014/main" id="{5C6A0A61-5397-4C4B-B238-FF2205C4A5B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2" name="Group 603">
              <a:extLst>
                <a:ext uri="{FF2B5EF4-FFF2-40B4-BE49-F238E27FC236}">
                  <a16:creationId xmlns:a16="http://schemas.microsoft.com/office/drawing/2014/main" id="{777F9875-58E4-47A4-BFF9-17C89DE47F7E}"/>
                </a:ext>
              </a:extLst>
            </p:cNvPr>
            <p:cNvGrpSpPr>
              <a:grpSpLocks/>
            </p:cNvGrpSpPr>
            <p:nvPr/>
          </p:nvGrpSpPr>
          <p:grpSpPr bwMode="auto">
            <a:xfrm>
              <a:off x="2940" y="264"/>
              <a:ext cx="300" cy="1452"/>
              <a:chOff x="2940" y="264"/>
              <a:chExt cx="300" cy="1452"/>
            </a:xfrm>
          </p:grpSpPr>
          <p:grpSp>
            <p:nvGrpSpPr>
              <p:cNvPr id="153" name="Group 604">
                <a:extLst>
                  <a:ext uri="{FF2B5EF4-FFF2-40B4-BE49-F238E27FC236}">
                    <a16:creationId xmlns:a16="http://schemas.microsoft.com/office/drawing/2014/main" id="{B0D2BF22-92B7-4698-AC4B-26BE0957DCE6}"/>
                  </a:ext>
                </a:extLst>
              </p:cNvPr>
              <p:cNvGrpSpPr>
                <a:grpSpLocks/>
              </p:cNvGrpSpPr>
              <p:nvPr/>
            </p:nvGrpSpPr>
            <p:grpSpPr bwMode="auto">
              <a:xfrm>
                <a:off x="2940" y="264"/>
                <a:ext cx="252" cy="1368"/>
                <a:chOff x="3024" y="732"/>
                <a:chExt cx="252" cy="1368"/>
              </a:xfrm>
            </p:grpSpPr>
            <p:grpSp>
              <p:nvGrpSpPr>
                <p:cNvPr id="156" name="Group 605">
                  <a:extLst>
                    <a:ext uri="{FF2B5EF4-FFF2-40B4-BE49-F238E27FC236}">
                      <a16:creationId xmlns:a16="http://schemas.microsoft.com/office/drawing/2014/main" id="{E7B8382A-6BA1-4B47-A739-E682F38229EB}"/>
                    </a:ext>
                  </a:extLst>
                </p:cNvPr>
                <p:cNvGrpSpPr>
                  <a:grpSpLocks/>
                </p:cNvGrpSpPr>
                <p:nvPr/>
              </p:nvGrpSpPr>
              <p:grpSpPr bwMode="auto">
                <a:xfrm>
                  <a:off x="3024" y="732"/>
                  <a:ext cx="252" cy="1368"/>
                  <a:chOff x="3168" y="1008"/>
                  <a:chExt cx="484" cy="2448"/>
                </a:xfrm>
              </p:grpSpPr>
              <p:grpSp>
                <p:nvGrpSpPr>
                  <p:cNvPr id="158" name="Group 606">
                    <a:extLst>
                      <a:ext uri="{FF2B5EF4-FFF2-40B4-BE49-F238E27FC236}">
                        <a16:creationId xmlns:a16="http://schemas.microsoft.com/office/drawing/2014/main" id="{0604C323-51EE-4FD3-9DC5-0CDB3A06E800}"/>
                      </a:ext>
                    </a:extLst>
                  </p:cNvPr>
                  <p:cNvGrpSpPr>
                    <a:grpSpLocks/>
                  </p:cNvGrpSpPr>
                  <p:nvPr/>
                </p:nvGrpSpPr>
                <p:grpSpPr bwMode="auto">
                  <a:xfrm>
                    <a:off x="3168" y="1008"/>
                    <a:ext cx="484" cy="2448"/>
                    <a:chOff x="2256" y="864"/>
                    <a:chExt cx="532" cy="2448"/>
                  </a:xfrm>
                </p:grpSpPr>
                <p:sp>
                  <p:nvSpPr>
                    <p:cNvPr id="161" name="Freeform 607">
                      <a:extLst>
                        <a:ext uri="{FF2B5EF4-FFF2-40B4-BE49-F238E27FC236}">
                          <a16:creationId xmlns:a16="http://schemas.microsoft.com/office/drawing/2014/main" id="{FA9F934C-5277-42E4-967E-BA1FA3E40C0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2" name="Freeform 608">
                      <a:extLst>
                        <a:ext uri="{FF2B5EF4-FFF2-40B4-BE49-F238E27FC236}">
                          <a16:creationId xmlns:a16="http://schemas.microsoft.com/office/drawing/2014/main" id="{C07145BC-E4E2-4EE8-8283-8E018B90B31B}"/>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9" name="Freeform 609">
                    <a:extLst>
                      <a:ext uri="{FF2B5EF4-FFF2-40B4-BE49-F238E27FC236}">
                        <a16:creationId xmlns:a16="http://schemas.microsoft.com/office/drawing/2014/main" id="{59491B88-B8DB-4B50-8276-9D9CD1BFDA3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0" name="Freeform 610">
                    <a:extLst>
                      <a:ext uri="{FF2B5EF4-FFF2-40B4-BE49-F238E27FC236}">
                        <a16:creationId xmlns:a16="http://schemas.microsoft.com/office/drawing/2014/main" id="{A493EAA9-F83F-40F9-9AB6-69EB24E6C753}"/>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7" name="Line 611">
                  <a:extLst>
                    <a:ext uri="{FF2B5EF4-FFF2-40B4-BE49-F238E27FC236}">
                      <a16:creationId xmlns:a16="http://schemas.microsoft.com/office/drawing/2014/main" id="{5D5977AC-D61A-468C-8C4E-8B129D2EADD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4" name="AutoShape 612">
                <a:extLst>
                  <a:ext uri="{FF2B5EF4-FFF2-40B4-BE49-F238E27FC236}">
                    <a16:creationId xmlns:a16="http://schemas.microsoft.com/office/drawing/2014/main" id="{2FA20C7D-C075-4C00-A654-CA485E224F3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5" name="Line 613">
                <a:extLst>
                  <a:ext uri="{FF2B5EF4-FFF2-40B4-BE49-F238E27FC236}">
                    <a16:creationId xmlns:a16="http://schemas.microsoft.com/office/drawing/2014/main" id="{D0911699-1D11-4040-B0F3-B1486417BD4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1" name="Group 628">
            <a:extLst>
              <a:ext uri="{FF2B5EF4-FFF2-40B4-BE49-F238E27FC236}">
                <a16:creationId xmlns:a16="http://schemas.microsoft.com/office/drawing/2014/main" id="{93FBAEE2-E3B9-4081-9751-A7849628386F}"/>
              </a:ext>
            </a:extLst>
          </p:cNvPr>
          <p:cNvGrpSpPr>
            <a:grpSpLocks/>
          </p:cNvGrpSpPr>
          <p:nvPr/>
        </p:nvGrpSpPr>
        <p:grpSpPr bwMode="auto">
          <a:xfrm rot="14002766" flipV="1">
            <a:off x="1126292" y="2841199"/>
            <a:ext cx="747512" cy="326976"/>
            <a:chOff x="4875" y="7237"/>
            <a:chExt cx="4230" cy="1883"/>
          </a:xfrm>
        </p:grpSpPr>
        <p:sp>
          <p:nvSpPr>
            <p:cNvPr id="149" name="Arc 629">
              <a:extLst>
                <a:ext uri="{FF2B5EF4-FFF2-40B4-BE49-F238E27FC236}">
                  <a16:creationId xmlns:a16="http://schemas.microsoft.com/office/drawing/2014/main" id="{B7785755-DAB9-4FDB-AA61-E416ADAB900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0" name="AutoShape 630">
              <a:extLst>
                <a:ext uri="{FF2B5EF4-FFF2-40B4-BE49-F238E27FC236}">
                  <a16:creationId xmlns:a16="http://schemas.microsoft.com/office/drawing/2014/main" id="{79177F22-9561-4A27-8225-B4F5C67603ED}"/>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42" name="AutoShape 633">
            <a:extLst>
              <a:ext uri="{FF2B5EF4-FFF2-40B4-BE49-F238E27FC236}">
                <a16:creationId xmlns:a16="http://schemas.microsoft.com/office/drawing/2014/main" id="{3D8D7F53-BB7A-4553-AE41-9D63FB4FC9E6}"/>
              </a:ext>
            </a:extLst>
          </p:cNvPr>
          <p:cNvSpPr>
            <a:spLocks noChangeArrowheads="1"/>
          </p:cNvSpPr>
          <p:nvPr/>
        </p:nvSpPr>
        <p:spPr bwMode="auto">
          <a:xfrm>
            <a:off x="4358097" y="3785241"/>
            <a:ext cx="466655" cy="180926"/>
          </a:xfrm>
          <a:prstGeom prst="rightArrow">
            <a:avLst>
              <a:gd name="adj1" fmla="val 50000"/>
              <a:gd name="adj2" fmla="val 64470"/>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43" name="Group 628">
            <a:extLst>
              <a:ext uri="{FF2B5EF4-FFF2-40B4-BE49-F238E27FC236}">
                <a16:creationId xmlns:a16="http://schemas.microsoft.com/office/drawing/2014/main" id="{0373E131-F658-417C-A49D-EBDB89E98926}"/>
              </a:ext>
            </a:extLst>
          </p:cNvPr>
          <p:cNvGrpSpPr>
            <a:grpSpLocks/>
          </p:cNvGrpSpPr>
          <p:nvPr/>
        </p:nvGrpSpPr>
        <p:grpSpPr bwMode="auto">
          <a:xfrm rot="2941937" flipH="1">
            <a:off x="1128278" y="2580809"/>
            <a:ext cx="747713" cy="327025"/>
            <a:chOff x="4875" y="7237"/>
            <a:chExt cx="4230" cy="1883"/>
          </a:xfrm>
        </p:grpSpPr>
        <p:sp>
          <p:nvSpPr>
            <p:cNvPr id="147" name="Arc 629">
              <a:extLst>
                <a:ext uri="{FF2B5EF4-FFF2-40B4-BE49-F238E27FC236}">
                  <a16:creationId xmlns:a16="http://schemas.microsoft.com/office/drawing/2014/main" id="{872933A0-81DC-4254-AAA9-939A14A8CD7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8" name="AutoShape 630">
              <a:extLst>
                <a:ext uri="{FF2B5EF4-FFF2-40B4-BE49-F238E27FC236}">
                  <a16:creationId xmlns:a16="http://schemas.microsoft.com/office/drawing/2014/main" id="{FB895C63-3435-4F52-A3DB-CFAD8E3A63A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44" name="Group 628">
            <a:extLst>
              <a:ext uri="{FF2B5EF4-FFF2-40B4-BE49-F238E27FC236}">
                <a16:creationId xmlns:a16="http://schemas.microsoft.com/office/drawing/2014/main" id="{81B4028A-B1C6-4CE6-B99B-B926D83EAA0F}"/>
              </a:ext>
            </a:extLst>
          </p:cNvPr>
          <p:cNvGrpSpPr>
            <a:grpSpLocks/>
          </p:cNvGrpSpPr>
          <p:nvPr/>
        </p:nvGrpSpPr>
        <p:grpSpPr bwMode="auto">
          <a:xfrm rot="2760731" flipV="1">
            <a:off x="2354682" y="2156273"/>
            <a:ext cx="747512" cy="326976"/>
            <a:chOff x="4875" y="7237"/>
            <a:chExt cx="4230" cy="1883"/>
          </a:xfrm>
        </p:grpSpPr>
        <p:sp>
          <p:nvSpPr>
            <p:cNvPr id="145" name="Arc 629">
              <a:extLst>
                <a:ext uri="{FF2B5EF4-FFF2-40B4-BE49-F238E27FC236}">
                  <a16:creationId xmlns:a16="http://schemas.microsoft.com/office/drawing/2014/main" id="{A4302593-9996-4026-831B-E6E721DF638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6" name="AutoShape 630">
              <a:extLst>
                <a:ext uri="{FF2B5EF4-FFF2-40B4-BE49-F238E27FC236}">
                  <a16:creationId xmlns:a16="http://schemas.microsoft.com/office/drawing/2014/main" id="{02434CF3-3542-4D82-8BAB-CE2FAD4284A8}"/>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75" name="Oval 94">
            <a:extLst>
              <a:ext uri="{FF2B5EF4-FFF2-40B4-BE49-F238E27FC236}">
                <a16:creationId xmlns:a16="http://schemas.microsoft.com/office/drawing/2014/main" id="{73D1B48F-1EFC-4C2E-ABEA-25928DBF1810}"/>
              </a:ext>
            </a:extLst>
          </p:cNvPr>
          <p:cNvSpPr>
            <a:spLocks noChangeArrowheads="1"/>
          </p:cNvSpPr>
          <p:nvPr/>
        </p:nvSpPr>
        <p:spPr bwMode="auto">
          <a:xfrm flipH="1">
            <a:off x="2735080" y="2687830"/>
            <a:ext cx="1168400" cy="1130300"/>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6" name="Oval 94">
            <a:extLst>
              <a:ext uri="{FF2B5EF4-FFF2-40B4-BE49-F238E27FC236}">
                <a16:creationId xmlns:a16="http://schemas.microsoft.com/office/drawing/2014/main" id="{D9EF08D1-A776-413A-8058-D8B94B91716B}"/>
              </a:ext>
            </a:extLst>
          </p:cNvPr>
          <p:cNvSpPr>
            <a:spLocks noChangeArrowheads="1"/>
          </p:cNvSpPr>
          <p:nvPr/>
        </p:nvSpPr>
        <p:spPr bwMode="auto">
          <a:xfrm flipH="1">
            <a:off x="1538773" y="1367310"/>
            <a:ext cx="1168400" cy="1130300"/>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7" name="Oval 94">
            <a:extLst>
              <a:ext uri="{FF2B5EF4-FFF2-40B4-BE49-F238E27FC236}">
                <a16:creationId xmlns:a16="http://schemas.microsoft.com/office/drawing/2014/main" id="{0DE386F0-0487-4B47-98D1-B52B77BF774E}"/>
              </a:ext>
            </a:extLst>
          </p:cNvPr>
          <p:cNvSpPr>
            <a:spLocks noChangeArrowheads="1"/>
          </p:cNvSpPr>
          <p:nvPr/>
        </p:nvSpPr>
        <p:spPr bwMode="auto">
          <a:xfrm flipH="1">
            <a:off x="1510680" y="2918855"/>
            <a:ext cx="1168400" cy="1130300"/>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8" name="Oval 101">
            <a:extLst>
              <a:ext uri="{FF2B5EF4-FFF2-40B4-BE49-F238E27FC236}">
                <a16:creationId xmlns:a16="http://schemas.microsoft.com/office/drawing/2014/main" id="{1093A1CC-9009-4CF5-934A-3744F68C5F3E}"/>
              </a:ext>
            </a:extLst>
          </p:cNvPr>
          <p:cNvSpPr>
            <a:spLocks noChangeArrowheads="1"/>
          </p:cNvSpPr>
          <p:nvPr/>
        </p:nvSpPr>
        <p:spPr bwMode="auto">
          <a:xfrm>
            <a:off x="1493561" y="170273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9" name="Oval 101">
            <a:extLst>
              <a:ext uri="{FF2B5EF4-FFF2-40B4-BE49-F238E27FC236}">
                <a16:creationId xmlns:a16="http://schemas.microsoft.com/office/drawing/2014/main" id="{AB00B512-A4E5-48B8-B278-BA9190C6D49F}"/>
              </a:ext>
            </a:extLst>
          </p:cNvPr>
          <p:cNvSpPr>
            <a:spLocks noChangeArrowheads="1"/>
          </p:cNvSpPr>
          <p:nvPr/>
        </p:nvSpPr>
        <p:spPr bwMode="auto">
          <a:xfrm>
            <a:off x="2660219" y="245454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3" name="Oval 101">
            <a:extLst>
              <a:ext uri="{FF2B5EF4-FFF2-40B4-BE49-F238E27FC236}">
                <a16:creationId xmlns:a16="http://schemas.microsoft.com/office/drawing/2014/main" id="{64DE66D7-8E76-4ABC-B553-363AF51AF529}"/>
              </a:ext>
            </a:extLst>
          </p:cNvPr>
          <p:cNvSpPr>
            <a:spLocks noChangeArrowheads="1"/>
          </p:cNvSpPr>
          <p:nvPr/>
        </p:nvSpPr>
        <p:spPr bwMode="auto">
          <a:xfrm>
            <a:off x="2637638" y="169067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4" name="Oval 101">
            <a:extLst>
              <a:ext uri="{FF2B5EF4-FFF2-40B4-BE49-F238E27FC236}">
                <a16:creationId xmlns:a16="http://schemas.microsoft.com/office/drawing/2014/main" id="{08B13531-586E-46F9-B12C-C693CC1F6DFE}"/>
              </a:ext>
            </a:extLst>
          </p:cNvPr>
          <p:cNvSpPr>
            <a:spLocks noChangeArrowheads="1"/>
          </p:cNvSpPr>
          <p:nvPr/>
        </p:nvSpPr>
        <p:spPr bwMode="auto">
          <a:xfrm>
            <a:off x="1469998" y="255061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6" name="Oval 101">
            <a:extLst>
              <a:ext uri="{FF2B5EF4-FFF2-40B4-BE49-F238E27FC236}">
                <a16:creationId xmlns:a16="http://schemas.microsoft.com/office/drawing/2014/main" id="{7A204761-A504-4085-86EF-AFF7A8DA45A6}"/>
              </a:ext>
            </a:extLst>
          </p:cNvPr>
          <p:cNvSpPr>
            <a:spLocks noChangeArrowheads="1"/>
          </p:cNvSpPr>
          <p:nvPr/>
        </p:nvSpPr>
        <p:spPr bwMode="auto">
          <a:xfrm>
            <a:off x="2611512" y="325760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7" name="Oval 101">
            <a:extLst>
              <a:ext uri="{FF2B5EF4-FFF2-40B4-BE49-F238E27FC236}">
                <a16:creationId xmlns:a16="http://schemas.microsoft.com/office/drawing/2014/main" id="{A8AF5CC6-1BD4-4823-9C2A-8A62C5A2247C}"/>
              </a:ext>
            </a:extLst>
          </p:cNvPr>
          <p:cNvSpPr>
            <a:spLocks noChangeArrowheads="1"/>
          </p:cNvSpPr>
          <p:nvPr/>
        </p:nvSpPr>
        <p:spPr bwMode="auto">
          <a:xfrm>
            <a:off x="3214251" y="374687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8" name="Oval 101">
            <a:extLst>
              <a:ext uri="{FF2B5EF4-FFF2-40B4-BE49-F238E27FC236}">
                <a16:creationId xmlns:a16="http://schemas.microsoft.com/office/drawing/2014/main" id="{D5215DC1-350F-4387-8163-5E42EE13BE29}"/>
              </a:ext>
            </a:extLst>
          </p:cNvPr>
          <p:cNvSpPr>
            <a:spLocks noChangeArrowheads="1"/>
          </p:cNvSpPr>
          <p:nvPr/>
        </p:nvSpPr>
        <p:spPr bwMode="auto">
          <a:xfrm>
            <a:off x="2036470" y="401225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9" name="Oval 101">
            <a:extLst>
              <a:ext uri="{FF2B5EF4-FFF2-40B4-BE49-F238E27FC236}">
                <a16:creationId xmlns:a16="http://schemas.microsoft.com/office/drawing/2014/main" id="{F0BCC24A-F812-4486-87B8-CDCE8D2C1653}"/>
              </a:ext>
            </a:extLst>
          </p:cNvPr>
          <p:cNvSpPr>
            <a:spLocks noChangeArrowheads="1"/>
          </p:cNvSpPr>
          <p:nvPr/>
        </p:nvSpPr>
        <p:spPr bwMode="auto">
          <a:xfrm>
            <a:off x="1435948" y="349987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1" name="Text Box 100">
            <a:extLst>
              <a:ext uri="{FF2B5EF4-FFF2-40B4-BE49-F238E27FC236}">
                <a16:creationId xmlns:a16="http://schemas.microsoft.com/office/drawing/2014/main" id="{88D52702-CF8E-48DD-B2F7-1046A751EADB}"/>
              </a:ext>
            </a:extLst>
          </p:cNvPr>
          <p:cNvSpPr txBox="1">
            <a:spLocks noChangeArrowheads="1"/>
          </p:cNvSpPr>
          <p:nvPr/>
        </p:nvSpPr>
        <p:spPr bwMode="auto">
          <a:xfrm>
            <a:off x="4282715" y="1182881"/>
            <a:ext cx="45029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¼ tonneau et le tonneau au milieu des lignes droites.</a:t>
            </a:r>
          </a:p>
        </p:txBody>
      </p:sp>
      <p:sp>
        <p:nvSpPr>
          <p:cNvPr id="62" name="Text Box 101">
            <a:extLst>
              <a:ext uri="{FF2B5EF4-FFF2-40B4-BE49-F238E27FC236}">
                <a16:creationId xmlns:a16="http://schemas.microsoft.com/office/drawing/2014/main" id="{2DE0D9AB-EEBA-412E-9570-3BEDDFFDBA5E}"/>
              </a:ext>
            </a:extLst>
          </p:cNvPr>
          <p:cNvSpPr txBox="1">
            <a:spLocks noChangeArrowheads="1"/>
          </p:cNvSpPr>
          <p:nvPr/>
        </p:nvSpPr>
        <p:spPr bwMode="auto">
          <a:xfrm>
            <a:off x="4999038" y="2955113"/>
            <a:ext cx="3051268"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63" name="Text Box 50">
            <a:extLst>
              <a:ext uri="{FF2B5EF4-FFF2-40B4-BE49-F238E27FC236}">
                <a16:creationId xmlns:a16="http://schemas.microsoft.com/office/drawing/2014/main" id="{F179DF6C-7326-40B6-8516-07B813D2D826}"/>
              </a:ext>
            </a:extLst>
          </p:cNvPr>
          <p:cNvSpPr txBox="1">
            <a:spLocks noChangeArrowheads="1"/>
          </p:cNvSpPr>
          <p:nvPr/>
        </p:nvSpPr>
        <p:spPr bwMode="auto">
          <a:xfrm>
            <a:off x="4310858" y="1886890"/>
            <a:ext cx="4922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de-DE" sz="1600" b="1" dirty="0">
                <a:solidFill>
                  <a:srgbClr val="0000FF"/>
                </a:solidFill>
              </a:rPr>
              <a:t>Les lignes entre les portions de tonneau doivent être courtes et de longueur identifiable.</a:t>
            </a:r>
            <a:endParaRPr lang="en-GB" altLang="de-DE" sz="1600" b="1" dirty="0">
              <a:solidFill>
                <a:srgbClr val="0000FF"/>
              </a:solidFill>
            </a:endParaRPr>
          </a:p>
        </p:txBody>
      </p:sp>
      <p:sp>
        <p:nvSpPr>
          <p:cNvPr id="65" name="Text Box 145">
            <a:extLst>
              <a:ext uri="{FF2B5EF4-FFF2-40B4-BE49-F238E27FC236}">
                <a16:creationId xmlns:a16="http://schemas.microsoft.com/office/drawing/2014/main" id="{41631835-ABE5-482E-813F-336996FDC5B8}"/>
              </a:ext>
            </a:extLst>
          </p:cNvPr>
          <p:cNvSpPr txBox="1">
            <a:spLocks noChangeArrowheads="1"/>
          </p:cNvSpPr>
          <p:nvPr/>
        </p:nvSpPr>
        <p:spPr bwMode="auto">
          <a:xfrm>
            <a:off x="657424" y="2439942"/>
            <a:ext cx="574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a:t>
            </a:r>
          </a:p>
        </p:txBody>
      </p:sp>
      <p:sp>
        <p:nvSpPr>
          <p:cNvPr id="66" name="Text Box 145">
            <a:extLst>
              <a:ext uri="{FF2B5EF4-FFF2-40B4-BE49-F238E27FC236}">
                <a16:creationId xmlns:a16="http://schemas.microsoft.com/office/drawing/2014/main" id="{E589C51F-4564-4E0E-A9D2-2147B99A4395}"/>
              </a:ext>
            </a:extLst>
          </p:cNvPr>
          <p:cNvSpPr txBox="1">
            <a:spLocks noChangeArrowheads="1"/>
          </p:cNvSpPr>
          <p:nvPr/>
        </p:nvSpPr>
        <p:spPr bwMode="auto">
          <a:xfrm rot="10800000" flipH="1" flipV="1">
            <a:off x="650389" y="2706812"/>
            <a:ext cx="650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¼</a:t>
            </a:r>
          </a:p>
        </p:txBody>
      </p:sp>
      <p:sp>
        <p:nvSpPr>
          <p:cNvPr id="2" name="Text Box 145">
            <a:extLst>
              <a:ext uri="{FF2B5EF4-FFF2-40B4-BE49-F238E27FC236}">
                <a16:creationId xmlns:a16="http://schemas.microsoft.com/office/drawing/2014/main" id="{11ACB750-AD31-C812-3A60-ACE2F6DFCFD9}"/>
              </a:ext>
            </a:extLst>
          </p:cNvPr>
          <p:cNvSpPr txBox="1">
            <a:spLocks noChangeArrowheads="1"/>
          </p:cNvSpPr>
          <p:nvPr/>
        </p:nvSpPr>
        <p:spPr bwMode="auto">
          <a:xfrm rot="10800000" flipH="1" flipV="1">
            <a:off x="3020112" y="2287869"/>
            <a:ext cx="4416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a:t>
            </a:r>
          </a:p>
        </p:txBody>
      </p:sp>
    </p:spTree>
    <p:extLst>
      <p:ext uri="{BB962C8B-B14F-4D97-AF65-F5344CB8AC3E}">
        <p14:creationId xmlns:p14="http://schemas.microsoft.com/office/powerpoint/2010/main" val="256463861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blinds(horizontal)">
                                      <p:cBhvr>
                                        <p:cTn id="11" dur="1000"/>
                                        <p:tgtEl>
                                          <p:spTgt spid="63"/>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linds(horizontal)">
                                      <p:cBhvr>
                                        <p:cTn id="15" dur="1000"/>
                                        <p:tgtEl>
                                          <p:spTgt spid="62"/>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175"/>
                                        </p:tgtEl>
                                        <p:attrNameLst>
                                          <p:attrName>style.visibility</p:attrName>
                                        </p:attrNameLst>
                                      </p:cBhvr>
                                      <p:to>
                                        <p:strVal val="visible"/>
                                      </p:to>
                                    </p:set>
                                    <p:animEffect transition="in" filter="blinds(horizontal)">
                                      <p:cBhvr>
                                        <p:cTn id="19" dur="1000"/>
                                        <p:tgtEl>
                                          <p:spTgt spid="175"/>
                                        </p:tgtEl>
                                      </p:cBhvr>
                                    </p:animEffect>
                                  </p:childTnLst>
                                </p:cTn>
                              </p:par>
                            </p:childTnLst>
                          </p:cTn>
                        </p:par>
                        <p:par>
                          <p:cTn id="20" fill="hold">
                            <p:stCondLst>
                              <p:cond delay="3500"/>
                            </p:stCondLst>
                            <p:childTnLst>
                              <p:par>
                                <p:cTn id="21" presetID="3" presetClass="entr" presetSubtype="10" fill="hold" nodeType="afterEffect">
                                  <p:stCondLst>
                                    <p:cond delay="0"/>
                                  </p:stCondLst>
                                  <p:childTnLst>
                                    <p:set>
                                      <p:cBhvr>
                                        <p:cTn id="22" dur="1" fill="hold">
                                          <p:stCondLst>
                                            <p:cond delay="0"/>
                                          </p:stCondLst>
                                        </p:cTn>
                                        <p:tgtEl>
                                          <p:spTgt spid="176"/>
                                        </p:tgtEl>
                                        <p:attrNameLst>
                                          <p:attrName>style.visibility</p:attrName>
                                        </p:attrNameLst>
                                      </p:cBhvr>
                                      <p:to>
                                        <p:strVal val="visible"/>
                                      </p:to>
                                    </p:set>
                                    <p:animEffect transition="in" filter="blinds(horizontal)">
                                      <p:cBhvr>
                                        <p:cTn id="23" dur="1000"/>
                                        <p:tgtEl>
                                          <p:spTgt spid="176"/>
                                        </p:tgtEl>
                                      </p:cBhvr>
                                    </p:animEffec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blinds(horizontal)">
                                      <p:cBhvr>
                                        <p:cTn id="27" dur="1000"/>
                                        <p:tgtEl>
                                          <p:spTgt spid="177"/>
                                        </p:tgtEl>
                                      </p:cBhvr>
                                    </p:animEffect>
                                  </p:childTnLst>
                                </p:cTn>
                              </p:par>
                            </p:childTnLst>
                          </p:cTn>
                        </p:par>
                        <p:par>
                          <p:cTn id="28" fill="hold">
                            <p:stCondLst>
                              <p:cond delay="5500"/>
                            </p:stCondLst>
                            <p:childTnLst>
                              <p:par>
                                <p:cTn id="29" presetID="3" presetClass="entr" presetSubtype="1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utoUpdateAnimBg="0"/>
      <p:bldP spid="62" grpId="0" animBg="1"/>
      <p:bldP spid="63"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a:extLst>
              <a:ext uri="{FF2B5EF4-FFF2-40B4-BE49-F238E27FC236}">
                <a16:creationId xmlns:a16="http://schemas.microsoft.com/office/drawing/2014/main" id="{33BBBFBE-C5DA-4B31-B426-224945B0D684}"/>
              </a:ext>
            </a:extLst>
          </p:cNvPr>
          <p:cNvSpPr txBox="1">
            <a:spLocks noChangeArrowheads="1"/>
          </p:cNvSpPr>
          <p:nvPr/>
        </p:nvSpPr>
        <p:spPr bwMode="auto">
          <a:xfrm>
            <a:off x="1552575" y="276225"/>
            <a:ext cx="7591425" cy="94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P-27.13 Figure M avec trois quarts de tonneau, quart de 	 	  tonneau, quart de tonneau, trois quarts de tonneau.</a:t>
            </a:r>
            <a:endParaRPr lang="de-DE" sz="2000" dirty="0"/>
          </a:p>
          <a:p>
            <a:pPr>
              <a:lnSpc>
                <a:spcPct val="80000"/>
              </a:lnSpc>
            </a:pPr>
            <a:endParaRPr lang="en-GB" altLang="de-DE" sz="2000" b="1" dirty="0"/>
          </a:p>
        </p:txBody>
      </p:sp>
      <p:sp>
        <p:nvSpPr>
          <p:cNvPr id="26627" name="Text Box 545">
            <a:extLst>
              <a:ext uri="{FF2B5EF4-FFF2-40B4-BE49-F238E27FC236}">
                <a16:creationId xmlns:a16="http://schemas.microsoft.com/office/drawing/2014/main" id="{DDD42BFA-6FF7-44DF-9EEA-C7AAD39B1440}"/>
              </a:ext>
            </a:extLst>
          </p:cNvPr>
          <p:cNvSpPr txBox="1">
            <a:spLocks noChangeArrowheads="1"/>
          </p:cNvSpPr>
          <p:nvPr/>
        </p:nvSpPr>
        <p:spPr bwMode="auto">
          <a:xfrm>
            <a:off x="8013700" y="6515100"/>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P-27.13.01</a:t>
            </a:r>
            <a:endParaRPr lang="de-DE" altLang="de-DE" dirty="0"/>
          </a:p>
        </p:txBody>
      </p:sp>
      <p:sp>
        <p:nvSpPr>
          <p:cNvPr id="26628" name="Text Box 677">
            <a:extLst>
              <a:ext uri="{FF2B5EF4-FFF2-40B4-BE49-F238E27FC236}">
                <a16:creationId xmlns:a16="http://schemas.microsoft.com/office/drawing/2014/main" id="{F433856B-07F5-4A6F-ACCB-306CA7878B58}"/>
              </a:ext>
            </a:extLst>
          </p:cNvPr>
          <p:cNvSpPr txBox="1">
            <a:spLocks noChangeArrowheads="1"/>
          </p:cNvSpPr>
          <p:nvPr/>
        </p:nvSpPr>
        <p:spPr bwMode="auto">
          <a:xfrm>
            <a:off x="912813" y="5438775"/>
            <a:ext cx="7667625" cy="166814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normal, avant le centre, le modèle exécute un quart de boucle tirée pour prendre une trajectoire verticale ascendante, exécute 3/4 de tonneau, exécute un renversement pour prendre une trajectoire verticale descendante, exécute 1/4 de tonneau, exécute une demi-boucle poussée pour prendre une trajectoire verticale ascendante, exécute 1/4 de tonneau, exécute un renversement pour prendre une trajectoire verticale descendante, exécute  3/4 de tonneau, exécute un quart de boucle tirée, sortie en vol normal</a:t>
            </a:r>
            <a:r>
              <a:rPr lang="en-US" sz="1600" b="1" dirty="0"/>
              <a:t>.</a:t>
            </a:r>
            <a:endParaRPr lang="de-DE" sz="1600" b="1" dirty="0"/>
          </a:p>
        </p:txBody>
      </p:sp>
      <p:sp>
        <p:nvSpPr>
          <p:cNvPr id="78" name="Text Box 671">
            <a:extLst>
              <a:ext uri="{FF2B5EF4-FFF2-40B4-BE49-F238E27FC236}">
                <a16:creationId xmlns:a16="http://schemas.microsoft.com/office/drawing/2014/main" id="{61764AEB-6594-489C-ABAE-2E5993CD8F89}"/>
              </a:ext>
            </a:extLst>
          </p:cNvPr>
          <p:cNvSpPr txBox="1">
            <a:spLocks noChangeArrowheads="1"/>
          </p:cNvSpPr>
          <p:nvPr/>
        </p:nvSpPr>
        <p:spPr bwMode="auto">
          <a:xfrm>
            <a:off x="2254813" y="2582863"/>
            <a:ext cx="1345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¾ </a:t>
            </a:r>
            <a:r>
              <a:rPr lang="fr-FR" sz="1400" b="1" noProof="0" dirty="0"/>
              <a:t>tonneau</a:t>
            </a:r>
            <a:endParaRPr lang="de-DE" altLang="de-DE" sz="1400" b="1" dirty="0"/>
          </a:p>
        </p:txBody>
      </p:sp>
      <p:sp>
        <p:nvSpPr>
          <p:cNvPr id="79" name="Line 597">
            <a:extLst>
              <a:ext uri="{FF2B5EF4-FFF2-40B4-BE49-F238E27FC236}">
                <a16:creationId xmlns:a16="http://schemas.microsoft.com/office/drawing/2014/main" id="{3BC6102C-96F1-40D1-8926-476D4E7DE9F5}"/>
              </a:ext>
            </a:extLst>
          </p:cNvPr>
          <p:cNvSpPr>
            <a:spLocks noChangeShapeType="1"/>
          </p:cNvSpPr>
          <p:nvPr/>
        </p:nvSpPr>
        <p:spPr bwMode="auto">
          <a:xfrm>
            <a:off x="5216898" y="1662781"/>
            <a:ext cx="9525" cy="20494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0" name="Line 651">
            <a:extLst>
              <a:ext uri="{FF2B5EF4-FFF2-40B4-BE49-F238E27FC236}">
                <a16:creationId xmlns:a16="http://schemas.microsoft.com/office/drawing/2014/main" id="{743011C6-7880-409C-ADB2-24F2EF17D4A7}"/>
              </a:ext>
            </a:extLst>
          </p:cNvPr>
          <p:cNvSpPr>
            <a:spLocks noChangeShapeType="1"/>
          </p:cNvSpPr>
          <p:nvPr/>
        </p:nvSpPr>
        <p:spPr bwMode="auto">
          <a:xfrm>
            <a:off x="5661343" y="4104748"/>
            <a:ext cx="13223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81" name="Group 470">
            <a:extLst>
              <a:ext uri="{FF2B5EF4-FFF2-40B4-BE49-F238E27FC236}">
                <a16:creationId xmlns:a16="http://schemas.microsoft.com/office/drawing/2014/main" id="{22CE78CA-1628-4F02-BBEC-FA10BFC92F45}"/>
              </a:ext>
            </a:extLst>
          </p:cNvPr>
          <p:cNvGrpSpPr>
            <a:grpSpLocks/>
          </p:cNvGrpSpPr>
          <p:nvPr/>
        </p:nvGrpSpPr>
        <p:grpSpPr bwMode="auto">
          <a:xfrm>
            <a:off x="5040630" y="2811463"/>
            <a:ext cx="339725" cy="490537"/>
            <a:chOff x="2820" y="264"/>
            <a:chExt cx="420" cy="1452"/>
          </a:xfrm>
        </p:grpSpPr>
        <p:sp>
          <p:nvSpPr>
            <p:cNvPr id="82" name="Line 471">
              <a:extLst>
                <a:ext uri="{FF2B5EF4-FFF2-40B4-BE49-F238E27FC236}">
                  <a16:creationId xmlns:a16="http://schemas.microsoft.com/office/drawing/2014/main" id="{EA8BB387-B74C-41E2-9890-E4B1DB58D94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3" name="Group 472">
              <a:extLst>
                <a:ext uri="{FF2B5EF4-FFF2-40B4-BE49-F238E27FC236}">
                  <a16:creationId xmlns:a16="http://schemas.microsoft.com/office/drawing/2014/main" id="{69CFE7EB-5BA1-417D-AAD6-742A45E02548}"/>
                </a:ext>
              </a:extLst>
            </p:cNvPr>
            <p:cNvGrpSpPr>
              <a:grpSpLocks/>
            </p:cNvGrpSpPr>
            <p:nvPr/>
          </p:nvGrpSpPr>
          <p:grpSpPr bwMode="auto">
            <a:xfrm>
              <a:off x="2940" y="264"/>
              <a:ext cx="300" cy="1452"/>
              <a:chOff x="2940" y="264"/>
              <a:chExt cx="300" cy="1452"/>
            </a:xfrm>
          </p:grpSpPr>
          <p:grpSp>
            <p:nvGrpSpPr>
              <p:cNvPr id="84" name="Group 473">
                <a:extLst>
                  <a:ext uri="{FF2B5EF4-FFF2-40B4-BE49-F238E27FC236}">
                    <a16:creationId xmlns:a16="http://schemas.microsoft.com/office/drawing/2014/main" id="{466269B7-76DF-4CF7-87D7-F527B3E39EB1}"/>
                  </a:ext>
                </a:extLst>
              </p:cNvPr>
              <p:cNvGrpSpPr>
                <a:grpSpLocks/>
              </p:cNvGrpSpPr>
              <p:nvPr/>
            </p:nvGrpSpPr>
            <p:grpSpPr bwMode="auto">
              <a:xfrm>
                <a:off x="2940" y="264"/>
                <a:ext cx="252" cy="1368"/>
                <a:chOff x="3024" y="732"/>
                <a:chExt cx="252" cy="1368"/>
              </a:xfrm>
            </p:grpSpPr>
            <p:grpSp>
              <p:nvGrpSpPr>
                <p:cNvPr id="87" name="Group 474">
                  <a:extLst>
                    <a:ext uri="{FF2B5EF4-FFF2-40B4-BE49-F238E27FC236}">
                      <a16:creationId xmlns:a16="http://schemas.microsoft.com/office/drawing/2014/main" id="{F80517E8-3732-4A3C-9118-23C8E76BCAE4}"/>
                    </a:ext>
                  </a:extLst>
                </p:cNvPr>
                <p:cNvGrpSpPr>
                  <a:grpSpLocks/>
                </p:cNvGrpSpPr>
                <p:nvPr/>
              </p:nvGrpSpPr>
              <p:grpSpPr bwMode="auto">
                <a:xfrm>
                  <a:off x="3024" y="732"/>
                  <a:ext cx="252" cy="1368"/>
                  <a:chOff x="3168" y="1008"/>
                  <a:chExt cx="484" cy="2448"/>
                </a:xfrm>
              </p:grpSpPr>
              <p:grpSp>
                <p:nvGrpSpPr>
                  <p:cNvPr id="89" name="Group 475">
                    <a:extLst>
                      <a:ext uri="{FF2B5EF4-FFF2-40B4-BE49-F238E27FC236}">
                        <a16:creationId xmlns:a16="http://schemas.microsoft.com/office/drawing/2014/main" id="{FC56C015-6256-40A1-A494-06E8591F6629}"/>
                      </a:ext>
                    </a:extLst>
                  </p:cNvPr>
                  <p:cNvGrpSpPr>
                    <a:grpSpLocks/>
                  </p:cNvGrpSpPr>
                  <p:nvPr/>
                </p:nvGrpSpPr>
                <p:grpSpPr bwMode="auto">
                  <a:xfrm>
                    <a:off x="3168" y="1008"/>
                    <a:ext cx="484" cy="2448"/>
                    <a:chOff x="2256" y="864"/>
                    <a:chExt cx="532" cy="2448"/>
                  </a:xfrm>
                </p:grpSpPr>
                <p:sp>
                  <p:nvSpPr>
                    <p:cNvPr id="92" name="Freeform 476">
                      <a:extLst>
                        <a:ext uri="{FF2B5EF4-FFF2-40B4-BE49-F238E27FC236}">
                          <a16:creationId xmlns:a16="http://schemas.microsoft.com/office/drawing/2014/main" id="{F3677DDC-9B04-4852-AE3A-7A0FB3B952A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3" name="Freeform 477">
                      <a:extLst>
                        <a:ext uri="{FF2B5EF4-FFF2-40B4-BE49-F238E27FC236}">
                          <a16:creationId xmlns:a16="http://schemas.microsoft.com/office/drawing/2014/main" id="{E71F9644-3DA2-42F7-A5E5-A17B3D1026BF}"/>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0" name="Freeform 478">
                    <a:extLst>
                      <a:ext uri="{FF2B5EF4-FFF2-40B4-BE49-F238E27FC236}">
                        <a16:creationId xmlns:a16="http://schemas.microsoft.com/office/drawing/2014/main" id="{02904204-AC27-4979-8232-C6707E3BFC9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1" name="Freeform 479">
                    <a:extLst>
                      <a:ext uri="{FF2B5EF4-FFF2-40B4-BE49-F238E27FC236}">
                        <a16:creationId xmlns:a16="http://schemas.microsoft.com/office/drawing/2014/main" id="{9B8FDE10-6596-420D-BDDB-71CFC192E63F}"/>
                      </a:ext>
                    </a:extLst>
                  </p:cNvPr>
                  <p:cNvSpPr>
                    <a:spLocks/>
                  </p:cNvSpPr>
                  <p:nvPr/>
                </p:nvSpPr>
                <p:spPr bwMode="auto">
                  <a:xfrm rot="16173530" flipH="1">
                    <a:off x="3167" y="1271"/>
                    <a:ext cx="289" cy="47"/>
                  </a:xfrm>
                  <a:custGeom>
                    <a:avLst/>
                    <a:gdLst>
                      <a:gd name="T0" fmla="*/ 0 w 293"/>
                      <a:gd name="T1" fmla="*/ 956833 h 33"/>
                      <a:gd name="T2" fmla="*/ 0 w 293"/>
                      <a:gd name="T3" fmla="*/ 930772 h 33"/>
                      <a:gd name="T4" fmla="*/ 74 w 293"/>
                      <a:gd name="T5" fmla="*/ 264063 h 33"/>
                      <a:gd name="T6" fmla="*/ 91 w 293"/>
                      <a:gd name="T7" fmla="*/ 130179 h 33"/>
                      <a:gd name="T8" fmla="*/ 103 w 293"/>
                      <a:gd name="T9" fmla="*/ 130179 h 33"/>
                      <a:gd name="T10" fmla="*/ 117 w 293"/>
                      <a:gd name="T11" fmla="*/ 0 h 33"/>
                      <a:gd name="T12" fmla="*/ 129 w 293"/>
                      <a:gd name="T13" fmla="*/ 0 h 33"/>
                      <a:gd name="T14" fmla="*/ 145 w 293"/>
                      <a:gd name="T15" fmla="*/ 130179 h 33"/>
                      <a:gd name="T16" fmla="*/ 158 w 293"/>
                      <a:gd name="T17" fmla="*/ 185406 h 33"/>
                      <a:gd name="T18" fmla="*/ 169 w 293"/>
                      <a:gd name="T19" fmla="*/ 264063 h 33"/>
                      <a:gd name="T20" fmla="*/ 175 w 293"/>
                      <a:gd name="T21" fmla="*/ 392453 h 33"/>
                      <a:gd name="T22" fmla="*/ 181 w 293"/>
                      <a:gd name="T23" fmla="*/ 535643 h 33"/>
                      <a:gd name="T24" fmla="*/ 186 w 293"/>
                      <a:gd name="T25" fmla="*/ 671819 h 33"/>
                      <a:gd name="T26" fmla="*/ 189 w 293"/>
                      <a:gd name="T27" fmla="*/ 796077 h 33"/>
                      <a:gd name="T28" fmla="*/ 190 w 293"/>
                      <a:gd name="T29" fmla="*/ 956833 h 33"/>
                      <a:gd name="T30" fmla="*/ 189 w 293"/>
                      <a:gd name="T31" fmla="*/ 1086533 h 33"/>
                      <a:gd name="T32" fmla="*/ 186 w 293"/>
                      <a:gd name="T33" fmla="*/ 1258666 h 33"/>
                      <a:gd name="T34" fmla="*/ 181 w 293"/>
                      <a:gd name="T35" fmla="*/ 1362762 h 33"/>
                      <a:gd name="T36" fmla="*/ 175 w 293"/>
                      <a:gd name="T37" fmla="*/ 1547486 h 33"/>
                      <a:gd name="T38" fmla="*/ 169 w 293"/>
                      <a:gd name="T39" fmla="*/ 1647683 h 33"/>
                      <a:gd name="T40" fmla="*/ 158 w 293"/>
                      <a:gd name="T41" fmla="*/ 1742538 h 33"/>
                      <a:gd name="T42" fmla="*/ 145 w 293"/>
                      <a:gd name="T43" fmla="*/ 1877579 h 33"/>
                      <a:gd name="T44" fmla="*/ 129 w 293"/>
                      <a:gd name="T45" fmla="*/ 1888040 h 33"/>
                      <a:gd name="T46" fmla="*/ 118 w 293"/>
                      <a:gd name="T47" fmla="*/ 1888040 h 33"/>
                      <a:gd name="T48" fmla="*/ 103 w 293"/>
                      <a:gd name="T49" fmla="*/ 1888040 h 33"/>
                      <a:gd name="T50" fmla="*/ 91 w 293"/>
                      <a:gd name="T51" fmla="*/ 1877579 h 33"/>
                      <a:gd name="T52" fmla="*/ 74 w 293"/>
                      <a:gd name="T53" fmla="*/ 1647683 h 33"/>
                      <a:gd name="T54" fmla="*/ 0 w 293"/>
                      <a:gd name="T55" fmla="*/ 956833 h 33"/>
                      <a:gd name="T56" fmla="*/ 0 w 293"/>
                      <a:gd name="T57" fmla="*/ 95683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8" name="Line 480">
                  <a:extLst>
                    <a:ext uri="{FF2B5EF4-FFF2-40B4-BE49-F238E27FC236}">
                      <a16:creationId xmlns:a16="http://schemas.microsoft.com/office/drawing/2014/main" id="{3867D948-BDEC-4BDD-A4F5-7027B7CBF4B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5" name="AutoShape 481">
                <a:extLst>
                  <a:ext uri="{FF2B5EF4-FFF2-40B4-BE49-F238E27FC236}">
                    <a16:creationId xmlns:a16="http://schemas.microsoft.com/office/drawing/2014/main" id="{1154A1E7-9819-42E9-B8C7-61F234D59F1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6" name="Line 482">
                <a:extLst>
                  <a:ext uri="{FF2B5EF4-FFF2-40B4-BE49-F238E27FC236}">
                    <a16:creationId xmlns:a16="http://schemas.microsoft.com/office/drawing/2014/main" id="{38DDCBCF-6D4E-4A80-92EB-6088C7F2986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94" name="Arc 593">
            <a:extLst>
              <a:ext uri="{FF2B5EF4-FFF2-40B4-BE49-F238E27FC236}">
                <a16:creationId xmlns:a16="http://schemas.microsoft.com/office/drawing/2014/main" id="{79EE3161-0FFA-4111-BB63-B77D958F06F1}"/>
              </a:ext>
            </a:extLst>
          </p:cNvPr>
          <p:cNvSpPr>
            <a:spLocks/>
          </p:cNvSpPr>
          <p:nvPr/>
        </p:nvSpPr>
        <p:spPr bwMode="auto">
          <a:xfrm flipH="1" flipV="1">
            <a:off x="5229543" y="3714223"/>
            <a:ext cx="457200" cy="390525"/>
          </a:xfrm>
          <a:custGeom>
            <a:avLst/>
            <a:gdLst>
              <a:gd name="T0" fmla="*/ 2147483646 w 21600"/>
              <a:gd name="T1" fmla="*/ 0 h 21558"/>
              <a:gd name="T2" fmla="*/ 2147483646 w 21600"/>
              <a:gd name="T3" fmla="*/ 2147483646 h 21558"/>
              <a:gd name="T4" fmla="*/ 0 w 21600"/>
              <a:gd name="T5" fmla="*/ 2147483646 h 21558"/>
              <a:gd name="T6" fmla="*/ 0 60000 65536"/>
              <a:gd name="T7" fmla="*/ 0 60000 65536"/>
              <a:gd name="T8" fmla="*/ 0 60000 65536"/>
            </a:gdLst>
            <a:ahLst/>
            <a:cxnLst>
              <a:cxn ang="T6">
                <a:pos x="T0" y="T1"/>
              </a:cxn>
              <a:cxn ang="T7">
                <a:pos x="T2" y="T3"/>
              </a:cxn>
              <a:cxn ang="T8">
                <a:pos x="T4" y="T5"/>
              </a:cxn>
            </a:cxnLst>
            <a:rect l="0" t="0" r="r" b="b"/>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lnTo>
                  <a:pt x="1345"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 name="Line 594">
            <a:extLst>
              <a:ext uri="{FF2B5EF4-FFF2-40B4-BE49-F238E27FC236}">
                <a16:creationId xmlns:a16="http://schemas.microsoft.com/office/drawing/2014/main" id="{D6BAF5EA-4A77-4580-BD5D-D42D184B6AEC}"/>
              </a:ext>
            </a:extLst>
          </p:cNvPr>
          <p:cNvSpPr>
            <a:spLocks noChangeShapeType="1"/>
          </p:cNvSpPr>
          <p:nvPr/>
        </p:nvSpPr>
        <p:spPr bwMode="auto">
          <a:xfrm flipH="1">
            <a:off x="4134168" y="1560513"/>
            <a:ext cx="9525" cy="2220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6" name="Line 595">
            <a:extLst>
              <a:ext uri="{FF2B5EF4-FFF2-40B4-BE49-F238E27FC236}">
                <a16:creationId xmlns:a16="http://schemas.microsoft.com/office/drawing/2014/main" id="{FFD7B9C5-C891-4BC1-A260-D36621998694}"/>
              </a:ext>
            </a:extLst>
          </p:cNvPr>
          <p:cNvSpPr>
            <a:spLocks noChangeShapeType="1"/>
          </p:cNvSpPr>
          <p:nvPr/>
        </p:nvSpPr>
        <p:spPr bwMode="auto">
          <a:xfrm>
            <a:off x="2056130" y="4165600"/>
            <a:ext cx="13208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7" name="Arc 596">
            <a:extLst>
              <a:ext uri="{FF2B5EF4-FFF2-40B4-BE49-F238E27FC236}">
                <a16:creationId xmlns:a16="http://schemas.microsoft.com/office/drawing/2014/main" id="{7162ECB8-1BF2-4837-8C98-891E2B13C81A}"/>
              </a:ext>
            </a:extLst>
          </p:cNvPr>
          <p:cNvSpPr>
            <a:spLocks/>
          </p:cNvSpPr>
          <p:nvPr/>
        </p:nvSpPr>
        <p:spPr bwMode="auto">
          <a:xfrm flipV="1">
            <a:off x="3346768" y="3775075"/>
            <a:ext cx="457200" cy="390525"/>
          </a:xfrm>
          <a:custGeom>
            <a:avLst/>
            <a:gdLst>
              <a:gd name="T0" fmla="*/ 2147483646 w 21600"/>
              <a:gd name="T1" fmla="*/ 0 h 21558"/>
              <a:gd name="T2" fmla="*/ 2147483646 w 21600"/>
              <a:gd name="T3" fmla="*/ 2147483646 h 21558"/>
              <a:gd name="T4" fmla="*/ 0 w 21600"/>
              <a:gd name="T5" fmla="*/ 2147483646 h 21558"/>
              <a:gd name="T6" fmla="*/ 0 60000 65536"/>
              <a:gd name="T7" fmla="*/ 0 60000 65536"/>
              <a:gd name="T8" fmla="*/ 0 60000 65536"/>
            </a:gdLst>
            <a:ahLst/>
            <a:cxnLst>
              <a:cxn ang="T6">
                <a:pos x="T0" y="T1"/>
              </a:cxn>
              <a:cxn ang="T7">
                <a:pos x="T2" y="T3"/>
              </a:cxn>
              <a:cxn ang="T8">
                <a:pos x="T4" y="T5"/>
              </a:cxn>
            </a:cxnLst>
            <a:rect l="0" t="0" r="r" b="b"/>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lnTo>
                  <a:pt x="1345"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8" name="Line 597">
            <a:extLst>
              <a:ext uri="{FF2B5EF4-FFF2-40B4-BE49-F238E27FC236}">
                <a16:creationId xmlns:a16="http://schemas.microsoft.com/office/drawing/2014/main" id="{E583302D-1F6E-4210-B034-F37C8BF220F3}"/>
              </a:ext>
            </a:extLst>
          </p:cNvPr>
          <p:cNvSpPr>
            <a:spLocks noChangeShapeType="1"/>
          </p:cNvSpPr>
          <p:nvPr/>
        </p:nvSpPr>
        <p:spPr bwMode="auto">
          <a:xfrm flipH="1">
            <a:off x="3805555" y="1589088"/>
            <a:ext cx="19050" cy="2184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aphicFrame>
        <p:nvGraphicFramePr>
          <p:cNvPr id="99" name="Object 598">
            <a:extLst>
              <a:ext uri="{FF2B5EF4-FFF2-40B4-BE49-F238E27FC236}">
                <a16:creationId xmlns:a16="http://schemas.microsoft.com/office/drawing/2014/main" id="{190D338C-8A44-459E-B0F3-C7DBB0B2DB62}"/>
              </a:ext>
            </a:extLst>
          </p:cNvPr>
          <p:cNvGraphicFramePr>
            <a:graphicFrameLocks noChangeAspect="1"/>
          </p:cNvGraphicFramePr>
          <p:nvPr>
            <p:extLst>
              <p:ext uri="{D42A27DB-BD31-4B8C-83A1-F6EECF244321}">
                <p14:modId xmlns:p14="http://schemas.microsoft.com/office/powerpoint/2010/main" val="1219176366"/>
              </p:ext>
            </p:extLst>
          </p:nvPr>
        </p:nvGraphicFramePr>
        <p:xfrm>
          <a:off x="3637280" y="1476375"/>
          <a:ext cx="965200" cy="790575"/>
        </p:xfrm>
        <a:graphic>
          <a:graphicData uri="http://schemas.openxmlformats.org/presentationml/2006/ole">
            <mc:AlternateContent xmlns:mc="http://schemas.openxmlformats.org/markup-compatibility/2006">
              <mc:Choice xmlns:v="urn:schemas-microsoft-com:vml" Requires="v">
                <p:oleObj name="Designer Zeichnung" r:id="rId2" imgW="13341096" imgH="12664440" progId="Designer.Drawing.7">
                  <p:embed/>
                </p:oleObj>
              </mc:Choice>
              <mc:Fallback>
                <p:oleObj name="Designer Zeichnung" r:id="rId2" imgW="13341096" imgH="12664440" progId="Designer.Drawing.7">
                  <p:embed/>
                  <p:pic>
                    <p:nvPicPr>
                      <p:cNvPr id="99" name="Object 598">
                        <a:extLst>
                          <a:ext uri="{FF2B5EF4-FFF2-40B4-BE49-F238E27FC236}">
                            <a16:creationId xmlns:a16="http://schemas.microsoft.com/office/drawing/2014/main" id="{190D338C-8A44-459E-B0F3-C7DBB0B2D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280" y="1476375"/>
                        <a:ext cx="965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 name="AutoShape 599">
            <a:extLst>
              <a:ext uri="{FF2B5EF4-FFF2-40B4-BE49-F238E27FC236}">
                <a16:creationId xmlns:a16="http://schemas.microsoft.com/office/drawing/2014/main" id="{71622091-D421-4ADB-B723-4FC77F102A13}"/>
              </a:ext>
            </a:extLst>
          </p:cNvPr>
          <p:cNvSpPr>
            <a:spLocks noChangeArrowheads="1"/>
          </p:cNvSpPr>
          <p:nvPr/>
        </p:nvSpPr>
        <p:spPr bwMode="auto">
          <a:xfrm>
            <a:off x="6804337" y="3999374"/>
            <a:ext cx="466725" cy="180975"/>
          </a:xfrm>
          <a:prstGeom prst="rightArrow">
            <a:avLst>
              <a:gd name="adj1" fmla="val 50000"/>
              <a:gd name="adj2" fmla="val 6449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1" name="AutoShape 600">
            <a:extLst>
              <a:ext uri="{FF2B5EF4-FFF2-40B4-BE49-F238E27FC236}">
                <a16:creationId xmlns:a16="http://schemas.microsoft.com/office/drawing/2014/main" id="{A6FB663D-FFC5-403A-9B23-8CF0150A8ECF}"/>
              </a:ext>
            </a:extLst>
          </p:cNvPr>
          <p:cNvSpPr>
            <a:spLocks noChangeArrowheads="1"/>
          </p:cNvSpPr>
          <p:nvPr/>
        </p:nvSpPr>
        <p:spPr bwMode="auto">
          <a:xfrm>
            <a:off x="2614930" y="4075113"/>
            <a:ext cx="466725" cy="180975"/>
          </a:xfrm>
          <a:prstGeom prst="rightArrow">
            <a:avLst>
              <a:gd name="adj1" fmla="val 50000"/>
              <a:gd name="adj2" fmla="val 6449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ltLang="de-DE" sz="2400">
              <a:solidFill>
                <a:srgbClr val="FF3300"/>
              </a:solidFill>
              <a:latin typeface="Times New Roman" panose="02020603050405020304" pitchFamily="18" charset="0"/>
            </a:endParaRPr>
          </a:p>
        </p:txBody>
      </p:sp>
      <p:grpSp>
        <p:nvGrpSpPr>
          <p:cNvPr id="102" name="Group 601">
            <a:extLst>
              <a:ext uri="{FF2B5EF4-FFF2-40B4-BE49-F238E27FC236}">
                <a16:creationId xmlns:a16="http://schemas.microsoft.com/office/drawing/2014/main" id="{6C49719A-0114-4348-9FC1-9C9E13B90A49}"/>
              </a:ext>
            </a:extLst>
          </p:cNvPr>
          <p:cNvGrpSpPr>
            <a:grpSpLocks/>
          </p:cNvGrpSpPr>
          <p:nvPr/>
        </p:nvGrpSpPr>
        <p:grpSpPr bwMode="auto">
          <a:xfrm rot="-5400000">
            <a:off x="1982312" y="3933031"/>
            <a:ext cx="311150" cy="490537"/>
            <a:chOff x="2820" y="264"/>
            <a:chExt cx="420" cy="1452"/>
          </a:xfrm>
        </p:grpSpPr>
        <p:sp>
          <p:nvSpPr>
            <p:cNvPr id="103" name="Line 602">
              <a:extLst>
                <a:ext uri="{FF2B5EF4-FFF2-40B4-BE49-F238E27FC236}">
                  <a16:creationId xmlns:a16="http://schemas.microsoft.com/office/drawing/2014/main" id="{949A726F-9C04-4A1F-AD37-31110CBC2FF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4" name="Group 603">
              <a:extLst>
                <a:ext uri="{FF2B5EF4-FFF2-40B4-BE49-F238E27FC236}">
                  <a16:creationId xmlns:a16="http://schemas.microsoft.com/office/drawing/2014/main" id="{7B0F8025-0059-44AE-925F-908AD687BE47}"/>
                </a:ext>
              </a:extLst>
            </p:cNvPr>
            <p:cNvGrpSpPr>
              <a:grpSpLocks/>
            </p:cNvGrpSpPr>
            <p:nvPr/>
          </p:nvGrpSpPr>
          <p:grpSpPr bwMode="auto">
            <a:xfrm>
              <a:off x="2940" y="264"/>
              <a:ext cx="300" cy="1452"/>
              <a:chOff x="2940" y="264"/>
              <a:chExt cx="300" cy="1452"/>
            </a:xfrm>
          </p:grpSpPr>
          <p:grpSp>
            <p:nvGrpSpPr>
              <p:cNvPr id="105" name="Group 604">
                <a:extLst>
                  <a:ext uri="{FF2B5EF4-FFF2-40B4-BE49-F238E27FC236}">
                    <a16:creationId xmlns:a16="http://schemas.microsoft.com/office/drawing/2014/main" id="{C6DD4B29-30DE-4BC0-8D21-911A4029C8B5}"/>
                  </a:ext>
                </a:extLst>
              </p:cNvPr>
              <p:cNvGrpSpPr>
                <a:grpSpLocks/>
              </p:cNvGrpSpPr>
              <p:nvPr/>
            </p:nvGrpSpPr>
            <p:grpSpPr bwMode="auto">
              <a:xfrm>
                <a:off x="2940" y="264"/>
                <a:ext cx="252" cy="1368"/>
                <a:chOff x="3024" y="732"/>
                <a:chExt cx="252" cy="1368"/>
              </a:xfrm>
            </p:grpSpPr>
            <p:grpSp>
              <p:nvGrpSpPr>
                <p:cNvPr id="108" name="Group 605">
                  <a:extLst>
                    <a:ext uri="{FF2B5EF4-FFF2-40B4-BE49-F238E27FC236}">
                      <a16:creationId xmlns:a16="http://schemas.microsoft.com/office/drawing/2014/main" id="{7043EB66-CB0A-4685-8DCD-1CFB16816330}"/>
                    </a:ext>
                  </a:extLst>
                </p:cNvPr>
                <p:cNvGrpSpPr>
                  <a:grpSpLocks/>
                </p:cNvGrpSpPr>
                <p:nvPr/>
              </p:nvGrpSpPr>
              <p:grpSpPr bwMode="auto">
                <a:xfrm>
                  <a:off x="3024" y="732"/>
                  <a:ext cx="252" cy="1368"/>
                  <a:chOff x="3168" y="1008"/>
                  <a:chExt cx="484" cy="2448"/>
                </a:xfrm>
              </p:grpSpPr>
              <p:grpSp>
                <p:nvGrpSpPr>
                  <p:cNvPr id="110" name="Group 606">
                    <a:extLst>
                      <a:ext uri="{FF2B5EF4-FFF2-40B4-BE49-F238E27FC236}">
                        <a16:creationId xmlns:a16="http://schemas.microsoft.com/office/drawing/2014/main" id="{72819F99-A27F-4E59-8B88-C6E981B597A4}"/>
                      </a:ext>
                    </a:extLst>
                  </p:cNvPr>
                  <p:cNvGrpSpPr>
                    <a:grpSpLocks/>
                  </p:cNvGrpSpPr>
                  <p:nvPr/>
                </p:nvGrpSpPr>
                <p:grpSpPr bwMode="auto">
                  <a:xfrm>
                    <a:off x="3168" y="1008"/>
                    <a:ext cx="484" cy="2448"/>
                    <a:chOff x="2256" y="864"/>
                    <a:chExt cx="532" cy="2448"/>
                  </a:xfrm>
                </p:grpSpPr>
                <p:sp>
                  <p:nvSpPr>
                    <p:cNvPr id="113" name="Freeform 607">
                      <a:extLst>
                        <a:ext uri="{FF2B5EF4-FFF2-40B4-BE49-F238E27FC236}">
                          <a16:creationId xmlns:a16="http://schemas.microsoft.com/office/drawing/2014/main" id="{8147CD7B-EEA3-42D7-9169-A6B3289B2B5D}"/>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499569114 w 1153"/>
                        <a:gd name="T41" fmla="*/ 2147483646 h 204"/>
                        <a:gd name="T42" fmla="*/ 262764326 w 1153"/>
                        <a:gd name="T43" fmla="*/ 2147483646 h 204"/>
                        <a:gd name="T44" fmla="*/ 123761139 w 1153"/>
                        <a:gd name="T45" fmla="*/ 2147483646 h 204"/>
                        <a:gd name="T46" fmla="*/ 0 w 1153"/>
                        <a:gd name="T47" fmla="*/ 2147483646 h 204"/>
                        <a:gd name="T48" fmla="*/ 472099384 w 1153"/>
                        <a:gd name="T49" fmla="*/ 2147483646 h 204"/>
                        <a:gd name="T50" fmla="*/ 595512801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4" name="Freeform 608">
                      <a:extLst>
                        <a:ext uri="{FF2B5EF4-FFF2-40B4-BE49-F238E27FC236}">
                          <a16:creationId xmlns:a16="http://schemas.microsoft.com/office/drawing/2014/main" id="{BE287E3F-5B81-4402-ADDD-C217D531CDF9}"/>
                        </a:ext>
                      </a:extLst>
                    </p:cNvPr>
                    <p:cNvSpPr>
                      <a:spLocks/>
                    </p:cNvSpPr>
                    <p:nvPr/>
                  </p:nvSpPr>
                  <p:spPr bwMode="auto">
                    <a:xfrm rot="5389413">
                      <a:off x="2332" y="2426"/>
                      <a:ext cx="539" cy="173"/>
                    </a:xfrm>
                    <a:custGeom>
                      <a:avLst/>
                      <a:gdLst>
                        <a:gd name="T0" fmla="*/ 0 w 247"/>
                        <a:gd name="T1" fmla="*/ 2147483646 h 69"/>
                        <a:gd name="T2" fmla="*/ 941597513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1" name="Freeform 609">
                    <a:extLst>
                      <a:ext uri="{FF2B5EF4-FFF2-40B4-BE49-F238E27FC236}">
                        <a16:creationId xmlns:a16="http://schemas.microsoft.com/office/drawing/2014/main" id="{E397E21D-E078-4955-A083-E5F832034FD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2" name="Freeform 610">
                    <a:extLst>
                      <a:ext uri="{FF2B5EF4-FFF2-40B4-BE49-F238E27FC236}">
                        <a16:creationId xmlns:a16="http://schemas.microsoft.com/office/drawing/2014/main" id="{FB5AE5E4-9436-43AB-BB2B-8BEF7C042EF9}"/>
                      </a:ext>
                    </a:extLst>
                  </p:cNvPr>
                  <p:cNvSpPr>
                    <a:spLocks/>
                  </p:cNvSpPr>
                  <p:nvPr/>
                </p:nvSpPr>
                <p:spPr bwMode="auto">
                  <a:xfrm rot="16173530" flipH="1">
                    <a:off x="3167" y="1271"/>
                    <a:ext cx="289" cy="47"/>
                  </a:xfrm>
                  <a:custGeom>
                    <a:avLst/>
                    <a:gdLst>
                      <a:gd name="T0" fmla="*/ 0 w 293"/>
                      <a:gd name="T1" fmla="*/ 56515 h 33"/>
                      <a:gd name="T2" fmla="*/ 0 w 293"/>
                      <a:gd name="T3" fmla="*/ 54976 h 33"/>
                      <a:gd name="T4" fmla="*/ 82 w 293"/>
                      <a:gd name="T5" fmla="*/ 15597 h 33"/>
                      <a:gd name="T6" fmla="*/ 99 w 293"/>
                      <a:gd name="T7" fmla="*/ 7689 h 33"/>
                      <a:gd name="T8" fmla="*/ 113 w 293"/>
                      <a:gd name="T9" fmla="*/ 7689 h 33"/>
                      <a:gd name="T10" fmla="*/ 133 w 293"/>
                      <a:gd name="T11" fmla="*/ 0 h 33"/>
                      <a:gd name="T12" fmla="*/ 145 w 293"/>
                      <a:gd name="T13" fmla="*/ 0 h 33"/>
                      <a:gd name="T14" fmla="*/ 161 w 293"/>
                      <a:gd name="T15" fmla="*/ 7689 h 33"/>
                      <a:gd name="T16" fmla="*/ 174 w 293"/>
                      <a:gd name="T17" fmla="*/ 10951 h 33"/>
                      <a:gd name="T18" fmla="*/ 187 w 293"/>
                      <a:gd name="T19" fmla="*/ 15597 h 33"/>
                      <a:gd name="T20" fmla="*/ 196 w 293"/>
                      <a:gd name="T21" fmla="*/ 23180 h 33"/>
                      <a:gd name="T22" fmla="*/ 204 w 293"/>
                      <a:gd name="T23" fmla="*/ 31638 h 33"/>
                      <a:gd name="T24" fmla="*/ 210 w 293"/>
                      <a:gd name="T25" fmla="*/ 39681 h 33"/>
                      <a:gd name="T26" fmla="*/ 213 w 293"/>
                      <a:gd name="T27" fmla="*/ 47020 h 33"/>
                      <a:gd name="T28" fmla="*/ 214 w 293"/>
                      <a:gd name="T29" fmla="*/ 56515 h 33"/>
                      <a:gd name="T30" fmla="*/ 213 w 293"/>
                      <a:gd name="T31" fmla="*/ 64176 h 33"/>
                      <a:gd name="T32" fmla="*/ 210 w 293"/>
                      <a:gd name="T33" fmla="*/ 74343 h 33"/>
                      <a:gd name="T34" fmla="*/ 204 w 293"/>
                      <a:gd name="T35" fmla="*/ 80491 h 33"/>
                      <a:gd name="T36" fmla="*/ 196 w 293"/>
                      <a:gd name="T37" fmla="*/ 91402 h 33"/>
                      <a:gd name="T38" fmla="*/ 187 w 293"/>
                      <a:gd name="T39" fmla="*/ 97320 h 33"/>
                      <a:gd name="T40" fmla="*/ 174 w 293"/>
                      <a:gd name="T41" fmla="*/ 102923 h 33"/>
                      <a:gd name="T42" fmla="*/ 161 w 293"/>
                      <a:gd name="T43" fmla="*/ 110899 h 33"/>
                      <a:gd name="T44" fmla="*/ 145 w 293"/>
                      <a:gd name="T45" fmla="*/ 111517 h 33"/>
                      <a:gd name="T46" fmla="*/ 134 w 293"/>
                      <a:gd name="T47" fmla="*/ 111517 h 33"/>
                      <a:gd name="T48" fmla="*/ 113 w 293"/>
                      <a:gd name="T49" fmla="*/ 111517 h 33"/>
                      <a:gd name="T50" fmla="*/ 99 w 293"/>
                      <a:gd name="T51" fmla="*/ 110899 h 33"/>
                      <a:gd name="T52" fmla="*/ 82 w 293"/>
                      <a:gd name="T53" fmla="*/ 97320 h 33"/>
                      <a:gd name="T54" fmla="*/ 0 w 293"/>
                      <a:gd name="T55" fmla="*/ 56515 h 33"/>
                      <a:gd name="T56" fmla="*/ 0 w 293"/>
                      <a:gd name="T57" fmla="*/ 5651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09" name="Line 611">
                  <a:extLst>
                    <a:ext uri="{FF2B5EF4-FFF2-40B4-BE49-F238E27FC236}">
                      <a16:creationId xmlns:a16="http://schemas.microsoft.com/office/drawing/2014/main" id="{C0D8E98E-CDCC-43DD-B23B-333772EE2EF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6" name="AutoShape 612">
                <a:extLst>
                  <a:ext uri="{FF2B5EF4-FFF2-40B4-BE49-F238E27FC236}">
                    <a16:creationId xmlns:a16="http://schemas.microsoft.com/office/drawing/2014/main" id="{EDA9C4A2-0B87-4FD8-87CA-4DA8D66E19E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7" name="Line 613">
                <a:extLst>
                  <a:ext uri="{FF2B5EF4-FFF2-40B4-BE49-F238E27FC236}">
                    <a16:creationId xmlns:a16="http://schemas.microsoft.com/office/drawing/2014/main" id="{AD898981-D052-4E7C-966E-5ABA5E61695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aphicFrame>
        <p:nvGraphicFramePr>
          <p:cNvPr id="115" name="Object 614">
            <a:extLst>
              <a:ext uri="{FF2B5EF4-FFF2-40B4-BE49-F238E27FC236}">
                <a16:creationId xmlns:a16="http://schemas.microsoft.com/office/drawing/2014/main" id="{E03AA6BA-24FD-4B4A-9245-33E6EBDAD7CE}"/>
              </a:ext>
            </a:extLst>
          </p:cNvPr>
          <p:cNvGraphicFramePr>
            <a:graphicFrameLocks noChangeAspect="1"/>
          </p:cNvGraphicFramePr>
          <p:nvPr>
            <p:extLst>
              <p:ext uri="{D42A27DB-BD31-4B8C-83A1-F6EECF244321}">
                <p14:modId xmlns:p14="http://schemas.microsoft.com/office/powerpoint/2010/main" val="1498149722"/>
              </p:ext>
            </p:extLst>
          </p:nvPr>
        </p:nvGraphicFramePr>
        <p:xfrm>
          <a:off x="3351530" y="1804988"/>
          <a:ext cx="903288" cy="742950"/>
        </p:xfrm>
        <a:graphic>
          <a:graphicData uri="http://schemas.openxmlformats.org/presentationml/2006/ole">
            <mc:AlternateContent xmlns:mc="http://schemas.openxmlformats.org/markup-compatibility/2006">
              <mc:Choice xmlns:v="urn:schemas-microsoft-com:vml" Requires="v">
                <p:oleObj name="Designer Zeichnung" r:id="rId4" imgW="13274040" imgH="10088880" progId="Designer.Drawing.7">
                  <p:embed/>
                </p:oleObj>
              </mc:Choice>
              <mc:Fallback>
                <p:oleObj name="Designer Zeichnung" r:id="rId4" imgW="13274040" imgH="10088880" progId="Designer.Drawing.7">
                  <p:embed/>
                  <p:pic>
                    <p:nvPicPr>
                      <p:cNvPr id="115" name="Object 614">
                        <a:extLst>
                          <a:ext uri="{FF2B5EF4-FFF2-40B4-BE49-F238E27FC236}">
                            <a16:creationId xmlns:a16="http://schemas.microsoft.com/office/drawing/2014/main" id="{E03AA6BA-24FD-4B4A-9245-33E6EBDAD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530" y="1804988"/>
                        <a:ext cx="9032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6" name="Group 615">
            <a:extLst>
              <a:ext uri="{FF2B5EF4-FFF2-40B4-BE49-F238E27FC236}">
                <a16:creationId xmlns:a16="http://schemas.microsoft.com/office/drawing/2014/main" id="{605FE4D1-4014-42B3-B23C-D0D74D015EE0}"/>
              </a:ext>
            </a:extLst>
          </p:cNvPr>
          <p:cNvGrpSpPr>
            <a:grpSpLocks/>
          </p:cNvGrpSpPr>
          <p:nvPr/>
        </p:nvGrpSpPr>
        <p:grpSpPr bwMode="auto">
          <a:xfrm rot="2071432" flipV="1">
            <a:off x="4835843" y="2257425"/>
            <a:ext cx="704850" cy="236538"/>
            <a:chOff x="4875" y="7237"/>
            <a:chExt cx="4230" cy="1883"/>
          </a:xfrm>
        </p:grpSpPr>
        <p:sp>
          <p:nvSpPr>
            <p:cNvPr id="117" name="Arc 616">
              <a:extLst>
                <a:ext uri="{FF2B5EF4-FFF2-40B4-BE49-F238E27FC236}">
                  <a16:creationId xmlns:a16="http://schemas.microsoft.com/office/drawing/2014/main" id="{757C69CA-A1F4-4511-B4E2-304213D0CC4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8" name="AutoShape 617">
              <a:extLst>
                <a:ext uri="{FF2B5EF4-FFF2-40B4-BE49-F238E27FC236}">
                  <a16:creationId xmlns:a16="http://schemas.microsoft.com/office/drawing/2014/main" id="{3124F0A9-1231-4535-B6E0-664C1930928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119" name="Group 631">
            <a:extLst>
              <a:ext uri="{FF2B5EF4-FFF2-40B4-BE49-F238E27FC236}">
                <a16:creationId xmlns:a16="http://schemas.microsoft.com/office/drawing/2014/main" id="{502CA65C-1728-4A69-9F60-9845EABF8CA1}"/>
              </a:ext>
            </a:extLst>
          </p:cNvPr>
          <p:cNvGrpSpPr>
            <a:grpSpLocks/>
          </p:cNvGrpSpPr>
          <p:nvPr/>
        </p:nvGrpSpPr>
        <p:grpSpPr bwMode="auto">
          <a:xfrm rot="-150901" flipH="1" flipV="1">
            <a:off x="3640455" y="3246438"/>
            <a:ext cx="311150" cy="490537"/>
            <a:chOff x="2820" y="264"/>
            <a:chExt cx="420" cy="1452"/>
          </a:xfrm>
        </p:grpSpPr>
        <p:sp>
          <p:nvSpPr>
            <p:cNvPr id="120" name="Line 632">
              <a:extLst>
                <a:ext uri="{FF2B5EF4-FFF2-40B4-BE49-F238E27FC236}">
                  <a16:creationId xmlns:a16="http://schemas.microsoft.com/office/drawing/2014/main" id="{C5EAAAF9-7FB9-4729-820D-AA07C29A1E1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1" name="Group 633">
              <a:extLst>
                <a:ext uri="{FF2B5EF4-FFF2-40B4-BE49-F238E27FC236}">
                  <a16:creationId xmlns:a16="http://schemas.microsoft.com/office/drawing/2014/main" id="{8EAC0C22-DDF6-4202-BD46-DDEA43FBCC0D}"/>
                </a:ext>
              </a:extLst>
            </p:cNvPr>
            <p:cNvGrpSpPr>
              <a:grpSpLocks/>
            </p:cNvGrpSpPr>
            <p:nvPr/>
          </p:nvGrpSpPr>
          <p:grpSpPr bwMode="auto">
            <a:xfrm>
              <a:off x="2940" y="264"/>
              <a:ext cx="300" cy="1452"/>
              <a:chOff x="2940" y="264"/>
              <a:chExt cx="300" cy="1452"/>
            </a:xfrm>
          </p:grpSpPr>
          <p:grpSp>
            <p:nvGrpSpPr>
              <p:cNvPr id="122" name="Group 634">
                <a:extLst>
                  <a:ext uri="{FF2B5EF4-FFF2-40B4-BE49-F238E27FC236}">
                    <a16:creationId xmlns:a16="http://schemas.microsoft.com/office/drawing/2014/main" id="{27CFB0F3-ADB8-4266-A628-96A1877562FB}"/>
                  </a:ext>
                </a:extLst>
              </p:cNvPr>
              <p:cNvGrpSpPr>
                <a:grpSpLocks/>
              </p:cNvGrpSpPr>
              <p:nvPr/>
            </p:nvGrpSpPr>
            <p:grpSpPr bwMode="auto">
              <a:xfrm>
                <a:off x="2940" y="264"/>
                <a:ext cx="252" cy="1368"/>
                <a:chOff x="3024" y="732"/>
                <a:chExt cx="252" cy="1368"/>
              </a:xfrm>
            </p:grpSpPr>
            <p:grpSp>
              <p:nvGrpSpPr>
                <p:cNvPr id="125" name="Group 635">
                  <a:extLst>
                    <a:ext uri="{FF2B5EF4-FFF2-40B4-BE49-F238E27FC236}">
                      <a16:creationId xmlns:a16="http://schemas.microsoft.com/office/drawing/2014/main" id="{F3BF9536-B337-4FF7-9BCA-BC9C7A262952}"/>
                    </a:ext>
                  </a:extLst>
                </p:cNvPr>
                <p:cNvGrpSpPr>
                  <a:grpSpLocks/>
                </p:cNvGrpSpPr>
                <p:nvPr/>
              </p:nvGrpSpPr>
              <p:grpSpPr bwMode="auto">
                <a:xfrm>
                  <a:off x="3024" y="732"/>
                  <a:ext cx="252" cy="1368"/>
                  <a:chOff x="3168" y="1008"/>
                  <a:chExt cx="484" cy="2448"/>
                </a:xfrm>
              </p:grpSpPr>
              <p:grpSp>
                <p:nvGrpSpPr>
                  <p:cNvPr id="127" name="Group 636">
                    <a:extLst>
                      <a:ext uri="{FF2B5EF4-FFF2-40B4-BE49-F238E27FC236}">
                        <a16:creationId xmlns:a16="http://schemas.microsoft.com/office/drawing/2014/main" id="{3C6CD5FC-C78C-4CDB-B167-B617DF6604C8}"/>
                      </a:ext>
                    </a:extLst>
                  </p:cNvPr>
                  <p:cNvGrpSpPr>
                    <a:grpSpLocks/>
                  </p:cNvGrpSpPr>
                  <p:nvPr/>
                </p:nvGrpSpPr>
                <p:grpSpPr bwMode="auto">
                  <a:xfrm>
                    <a:off x="3168" y="1008"/>
                    <a:ext cx="484" cy="2448"/>
                    <a:chOff x="2256" y="864"/>
                    <a:chExt cx="532" cy="2448"/>
                  </a:xfrm>
                </p:grpSpPr>
                <p:sp>
                  <p:nvSpPr>
                    <p:cNvPr id="130" name="Freeform 637">
                      <a:extLst>
                        <a:ext uri="{FF2B5EF4-FFF2-40B4-BE49-F238E27FC236}">
                          <a16:creationId xmlns:a16="http://schemas.microsoft.com/office/drawing/2014/main" id="{872F9059-27FA-4CC3-A37D-681997F0FAE2}"/>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499569114 w 1153"/>
                        <a:gd name="T41" fmla="*/ 2147483646 h 204"/>
                        <a:gd name="T42" fmla="*/ 262764326 w 1153"/>
                        <a:gd name="T43" fmla="*/ 2147483646 h 204"/>
                        <a:gd name="T44" fmla="*/ 123761139 w 1153"/>
                        <a:gd name="T45" fmla="*/ 2147483646 h 204"/>
                        <a:gd name="T46" fmla="*/ 0 w 1153"/>
                        <a:gd name="T47" fmla="*/ 2147483646 h 204"/>
                        <a:gd name="T48" fmla="*/ 472099384 w 1153"/>
                        <a:gd name="T49" fmla="*/ 2147483646 h 204"/>
                        <a:gd name="T50" fmla="*/ 595512801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1" name="Freeform 638">
                      <a:extLst>
                        <a:ext uri="{FF2B5EF4-FFF2-40B4-BE49-F238E27FC236}">
                          <a16:creationId xmlns:a16="http://schemas.microsoft.com/office/drawing/2014/main" id="{3193AF09-5047-4558-9DE5-3832BD1B3293}"/>
                        </a:ext>
                      </a:extLst>
                    </p:cNvPr>
                    <p:cNvSpPr>
                      <a:spLocks/>
                    </p:cNvSpPr>
                    <p:nvPr/>
                  </p:nvSpPr>
                  <p:spPr bwMode="auto">
                    <a:xfrm rot="5389413">
                      <a:off x="2332" y="2426"/>
                      <a:ext cx="539" cy="173"/>
                    </a:xfrm>
                    <a:custGeom>
                      <a:avLst/>
                      <a:gdLst>
                        <a:gd name="T0" fmla="*/ 0 w 247"/>
                        <a:gd name="T1" fmla="*/ 2147483646 h 69"/>
                        <a:gd name="T2" fmla="*/ 941597513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8" name="Freeform 639">
                    <a:extLst>
                      <a:ext uri="{FF2B5EF4-FFF2-40B4-BE49-F238E27FC236}">
                        <a16:creationId xmlns:a16="http://schemas.microsoft.com/office/drawing/2014/main" id="{6E8AF818-76F6-4F0F-BC9F-39BBF7E97DF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9" name="Freeform 640">
                    <a:extLst>
                      <a:ext uri="{FF2B5EF4-FFF2-40B4-BE49-F238E27FC236}">
                        <a16:creationId xmlns:a16="http://schemas.microsoft.com/office/drawing/2014/main" id="{EE171724-4422-484B-8571-0CCC0B583035}"/>
                      </a:ext>
                    </a:extLst>
                  </p:cNvPr>
                  <p:cNvSpPr>
                    <a:spLocks/>
                  </p:cNvSpPr>
                  <p:nvPr/>
                </p:nvSpPr>
                <p:spPr bwMode="auto">
                  <a:xfrm rot="16173530" flipH="1">
                    <a:off x="3167" y="1271"/>
                    <a:ext cx="289" cy="47"/>
                  </a:xfrm>
                  <a:custGeom>
                    <a:avLst/>
                    <a:gdLst>
                      <a:gd name="T0" fmla="*/ 0 w 293"/>
                      <a:gd name="T1" fmla="*/ 56515 h 33"/>
                      <a:gd name="T2" fmla="*/ 0 w 293"/>
                      <a:gd name="T3" fmla="*/ 54976 h 33"/>
                      <a:gd name="T4" fmla="*/ 82 w 293"/>
                      <a:gd name="T5" fmla="*/ 15597 h 33"/>
                      <a:gd name="T6" fmla="*/ 99 w 293"/>
                      <a:gd name="T7" fmla="*/ 7689 h 33"/>
                      <a:gd name="T8" fmla="*/ 113 w 293"/>
                      <a:gd name="T9" fmla="*/ 7689 h 33"/>
                      <a:gd name="T10" fmla="*/ 133 w 293"/>
                      <a:gd name="T11" fmla="*/ 0 h 33"/>
                      <a:gd name="T12" fmla="*/ 145 w 293"/>
                      <a:gd name="T13" fmla="*/ 0 h 33"/>
                      <a:gd name="T14" fmla="*/ 161 w 293"/>
                      <a:gd name="T15" fmla="*/ 7689 h 33"/>
                      <a:gd name="T16" fmla="*/ 174 w 293"/>
                      <a:gd name="T17" fmla="*/ 10951 h 33"/>
                      <a:gd name="T18" fmla="*/ 187 w 293"/>
                      <a:gd name="T19" fmla="*/ 15597 h 33"/>
                      <a:gd name="T20" fmla="*/ 196 w 293"/>
                      <a:gd name="T21" fmla="*/ 23180 h 33"/>
                      <a:gd name="T22" fmla="*/ 204 w 293"/>
                      <a:gd name="T23" fmla="*/ 31638 h 33"/>
                      <a:gd name="T24" fmla="*/ 210 w 293"/>
                      <a:gd name="T25" fmla="*/ 39681 h 33"/>
                      <a:gd name="T26" fmla="*/ 213 w 293"/>
                      <a:gd name="T27" fmla="*/ 47020 h 33"/>
                      <a:gd name="T28" fmla="*/ 214 w 293"/>
                      <a:gd name="T29" fmla="*/ 56515 h 33"/>
                      <a:gd name="T30" fmla="*/ 213 w 293"/>
                      <a:gd name="T31" fmla="*/ 64176 h 33"/>
                      <a:gd name="T32" fmla="*/ 210 w 293"/>
                      <a:gd name="T33" fmla="*/ 74343 h 33"/>
                      <a:gd name="T34" fmla="*/ 204 w 293"/>
                      <a:gd name="T35" fmla="*/ 80491 h 33"/>
                      <a:gd name="T36" fmla="*/ 196 w 293"/>
                      <a:gd name="T37" fmla="*/ 91402 h 33"/>
                      <a:gd name="T38" fmla="*/ 187 w 293"/>
                      <a:gd name="T39" fmla="*/ 97320 h 33"/>
                      <a:gd name="T40" fmla="*/ 174 w 293"/>
                      <a:gd name="T41" fmla="*/ 102923 h 33"/>
                      <a:gd name="T42" fmla="*/ 161 w 293"/>
                      <a:gd name="T43" fmla="*/ 110899 h 33"/>
                      <a:gd name="T44" fmla="*/ 145 w 293"/>
                      <a:gd name="T45" fmla="*/ 111517 h 33"/>
                      <a:gd name="T46" fmla="*/ 134 w 293"/>
                      <a:gd name="T47" fmla="*/ 111517 h 33"/>
                      <a:gd name="T48" fmla="*/ 113 w 293"/>
                      <a:gd name="T49" fmla="*/ 111517 h 33"/>
                      <a:gd name="T50" fmla="*/ 99 w 293"/>
                      <a:gd name="T51" fmla="*/ 110899 h 33"/>
                      <a:gd name="T52" fmla="*/ 82 w 293"/>
                      <a:gd name="T53" fmla="*/ 97320 h 33"/>
                      <a:gd name="T54" fmla="*/ 0 w 293"/>
                      <a:gd name="T55" fmla="*/ 56515 h 33"/>
                      <a:gd name="T56" fmla="*/ 0 w 293"/>
                      <a:gd name="T57" fmla="*/ 5651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6" name="Line 641">
                  <a:extLst>
                    <a:ext uri="{FF2B5EF4-FFF2-40B4-BE49-F238E27FC236}">
                      <a16:creationId xmlns:a16="http://schemas.microsoft.com/office/drawing/2014/main" id="{EC1F7845-7B4A-4157-A06B-D607ABCACC5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3" name="AutoShape 642">
                <a:extLst>
                  <a:ext uri="{FF2B5EF4-FFF2-40B4-BE49-F238E27FC236}">
                    <a16:creationId xmlns:a16="http://schemas.microsoft.com/office/drawing/2014/main" id="{99E03A8E-5CB8-49E0-BB0B-5DAEB51DE0D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24" name="Line 643">
                <a:extLst>
                  <a:ext uri="{FF2B5EF4-FFF2-40B4-BE49-F238E27FC236}">
                    <a16:creationId xmlns:a16="http://schemas.microsoft.com/office/drawing/2014/main" id="{4416E812-0101-4B5C-B517-8F5CF07C42C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aphicFrame>
        <p:nvGraphicFramePr>
          <p:cNvPr id="132" name="Object 644">
            <a:extLst>
              <a:ext uri="{FF2B5EF4-FFF2-40B4-BE49-F238E27FC236}">
                <a16:creationId xmlns:a16="http://schemas.microsoft.com/office/drawing/2014/main" id="{427F639B-E78F-4FAF-98A1-71217465BC7F}"/>
              </a:ext>
            </a:extLst>
          </p:cNvPr>
          <p:cNvGraphicFramePr>
            <a:graphicFrameLocks noChangeAspect="1"/>
          </p:cNvGraphicFramePr>
          <p:nvPr>
            <p:extLst>
              <p:ext uri="{D42A27DB-BD31-4B8C-83A1-F6EECF244321}">
                <p14:modId xmlns:p14="http://schemas.microsoft.com/office/powerpoint/2010/main" val="574480286"/>
              </p:ext>
            </p:extLst>
          </p:nvPr>
        </p:nvGraphicFramePr>
        <p:xfrm>
          <a:off x="3500755" y="1127125"/>
          <a:ext cx="766763" cy="688975"/>
        </p:xfrm>
        <a:graphic>
          <a:graphicData uri="http://schemas.openxmlformats.org/presentationml/2006/ole">
            <mc:AlternateContent xmlns:mc="http://schemas.openxmlformats.org/markup-compatibility/2006">
              <mc:Choice xmlns:v="urn:schemas-microsoft-com:vml" Requires="v">
                <p:oleObj name="Designer Zeichnung" r:id="rId6" imgW="11414760" imgH="11625072" progId="Designer.Drawing.7">
                  <p:embed/>
                </p:oleObj>
              </mc:Choice>
              <mc:Fallback>
                <p:oleObj name="Designer Zeichnung" r:id="rId6" imgW="11414760" imgH="11625072" progId="Designer.Drawing.7">
                  <p:embed/>
                  <p:pic>
                    <p:nvPicPr>
                      <p:cNvPr id="132" name="Object 644">
                        <a:extLst>
                          <a:ext uri="{FF2B5EF4-FFF2-40B4-BE49-F238E27FC236}">
                            <a16:creationId xmlns:a16="http://schemas.microsoft.com/office/drawing/2014/main" id="{427F639B-E78F-4FAF-98A1-71217465BC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755" y="1127125"/>
                        <a:ext cx="7667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3" name="Group 652">
            <a:extLst>
              <a:ext uri="{FF2B5EF4-FFF2-40B4-BE49-F238E27FC236}">
                <a16:creationId xmlns:a16="http://schemas.microsoft.com/office/drawing/2014/main" id="{FFBA9FD0-14CE-4A7F-B760-815B335D6628}"/>
              </a:ext>
            </a:extLst>
          </p:cNvPr>
          <p:cNvGrpSpPr>
            <a:grpSpLocks/>
          </p:cNvGrpSpPr>
          <p:nvPr/>
        </p:nvGrpSpPr>
        <p:grpSpPr bwMode="auto">
          <a:xfrm rot="-5400000">
            <a:off x="6317664" y="3852146"/>
            <a:ext cx="311150" cy="490537"/>
            <a:chOff x="2820" y="264"/>
            <a:chExt cx="420" cy="1452"/>
          </a:xfrm>
        </p:grpSpPr>
        <p:sp>
          <p:nvSpPr>
            <p:cNvPr id="134" name="Line 653">
              <a:extLst>
                <a:ext uri="{FF2B5EF4-FFF2-40B4-BE49-F238E27FC236}">
                  <a16:creationId xmlns:a16="http://schemas.microsoft.com/office/drawing/2014/main" id="{D97C6CFD-1C20-44BC-B397-90F819D8D63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5" name="Group 654">
              <a:extLst>
                <a:ext uri="{FF2B5EF4-FFF2-40B4-BE49-F238E27FC236}">
                  <a16:creationId xmlns:a16="http://schemas.microsoft.com/office/drawing/2014/main" id="{831B32FB-8398-41C1-B1A4-4B1CD85650D6}"/>
                </a:ext>
              </a:extLst>
            </p:cNvPr>
            <p:cNvGrpSpPr>
              <a:grpSpLocks/>
            </p:cNvGrpSpPr>
            <p:nvPr/>
          </p:nvGrpSpPr>
          <p:grpSpPr bwMode="auto">
            <a:xfrm>
              <a:off x="2940" y="264"/>
              <a:ext cx="300" cy="1452"/>
              <a:chOff x="2940" y="264"/>
              <a:chExt cx="300" cy="1452"/>
            </a:xfrm>
          </p:grpSpPr>
          <p:grpSp>
            <p:nvGrpSpPr>
              <p:cNvPr id="136" name="Group 655">
                <a:extLst>
                  <a:ext uri="{FF2B5EF4-FFF2-40B4-BE49-F238E27FC236}">
                    <a16:creationId xmlns:a16="http://schemas.microsoft.com/office/drawing/2014/main" id="{E7E89AF9-B947-410A-B350-CD986FA6B51F}"/>
                  </a:ext>
                </a:extLst>
              </p:cNvPr>
              <p:cNvGrpSpPr>
                <a:grpSpLocks/>
              </p:cNvGrpSpPr>
              <p:nvPr/>
            </p:nvGrpSpPr>
            <p:grpSpPr bwMode="auto">
              <a:xfrm>
                <a:off x="2940" y="264"/>
                <a:ext cx="252" cy="1368"/>
                <a:chOff x="3024" y="732"/>
                <a:chExt cx="252" cy="1368"/>
              </a:xfrm>
            </p:grpSpPr>
            <p:grpSp>
              <p:nvGrpSpPr>
                <p:cNvPr id="139" name="Group 656">
                  <a:extLst>
                    <a:ext uri="{FF2B5EF4-FFF2-40B4-BE49-F238E27FC236}">
                      <a16:creationId xmlns:a16="http://schemas.microsoft.com/office/drawing/2014/main" id="{2B66562E-64C4-4EC9-A087-38A75B0E114B}"/>
                    </a:ext>
                  </a:extLst>
                </p:cNvPr>
                <p:cNvGrpSpPr>
                  <a:grpSpLocks/>
                </p:cNvGrpSpPr>
                <p:nvPr/>
              </p:nvGrpSpPr>
              <p:grpSpPr bwMode="auto">
                <a:xfrm>
                  <a:off x="3024" y="732"/>
                  <a:ext cx="252" cy="1368"/>
                  <a:chOff x="3168" y="1008"/>
                  <a:chExt cx="484" cy="2448"/>
                </a:xfrm>
              </p:grpSpPr>
              <p:grpSp>
                <p:nvGrpSpPr>
                  <p:cNvPr id="141" name="Group 657">
                    <a:extLst>
                      <a:ext uri="{FF2B5EF4-FFF2-40B4-BE49-F238E27FC236}">
                        <a16:creationId xmlns:a16="http://schemas.microsoft.com/office/drawing/2014/main" id="{DB5156DA-0DFB-4145-B6CF-BCB672528EAD}"/>
                      </a:ext>
                    </a:extLst>
                  </p:cNvPr>
                  <p:cNvGrpSpPr>
                    <a:grpSpLocks/>
                  </p:cNvGrpSpPr>
                  <p:nvPr/>
                </p:nvGrpSpPr>
                <p:grpSpPr bwMode="auto">
                  <a:xfrm>
                    <a:off x="3168" y="1008"/>
                    <a:ext cx="484" cy="2448"/>
                    <a:chOff x="2256" y="864"/>
                    <a:chExt cx="532" cy="2448"/>
                  </a:xfrm>
                </p:grpSpPr>
                <p:sp>
                  <p:nvSpPr>
                    <p:cNvPr id="144" name="Freeform 658">
                      <a:extLst>
                        <a:ext uri="{FF2B5EF4-FFF2-40B4-BE49-F238E27FC236}">
                          <a16:creationId xmlns:a16="http://schemas.microsoft.com/office/drawing/2014/main" id="{2F191E89-A99E-4520-AB63-4AA61C0ADCA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499569114 w 1153"/>
                        <a:gd name="T41" fmla="*/ 2147483646 h 204"/>
                        <a:gd name="T42" fmla="*/ 262764326 w 1153"/>
                        <a:gd name="T43" fmla="*/ 2147483646 h 204"/>
                        <a:gd name="T44" fmla="*/ 123761139 w 1153"/>
                        <a:gd name="T45" fmla="*/ 2147483646 h 204"/>
                        <a:gd name="T46" fmla="*/ 0 w 1153"/>
                        <a:gd name="T47" fmla="*/ 2147483646 h 204"/>
                        <a:gd name="T48" fmla="*/ 472099384 w 1153"/>
                        <a:gd name="T49" fmla="*/ 2147483646 h 204"/>
                        <a:gd name="T50" fmla="*/ 595512801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5" name="Freeform 659">
                      <a:extLst>
                        <a:ext uri="{FF2B5EF4-FFF2-40B4-BE49-F238E27FC236}">
                          <a16:creationId xmlns:a16="http://schemas.microsoft.com/office/drawing/2014/main" id="{1CD039AE-CBC8-40B7-826D-0E095BC4980B}"/>
                        </a:ext>
                      </a:extLst>
                    </p:cNvPr>
                    <p:cNvSpPr>
                      <a:spLocks/>
                    </p:cNvSpPr>
                    <p:nvPr/>
                  </p:nvSpPr>
                  <p:spPr bwMode="auto">
                    <a:xfrm rot="5389413">
                      <a:off x="2332" y="2426"/>
                      <a:ext cx="539" cy="173"/>
                    </a:xfrm>
                    <a:custGeom>
                      <a:avLst/>
                      <a:gdLst>
                        <a:gd name="T0" fmla="*/ 0 w 247"/>
                        <a:gd name="T1" fmla="*/ 2147483646 h 69"/>
                        <a:gd name="T2" fmla="*/ 941597513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2" name="Freeform 660">
                    <a:extLst>
                      <a:ext uri="{FF2B5EF4-FFF2-40B4-BE49-F238E27FC236}">
                        <a16:creationId xmlns:a16="http://schemas.microsoft.com/office/drawing/2014/main" id="{617AC61D-CA07-44C4-9BFA-3801F0BCB9D0}"/>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3" name="Freeform 661">
                    <a:extLst>
                      <a:ext uri="{FF2B5EF4-FFF2-40B4-BE49-F238E27FC236}">
                        <a16:creationId xmlns:a16="http://schemas.microsoft.com/office/drawing/2014/main" id="{3F624628-1914-45B0-BCEB-00C1B62078AF}"/>
                      </a:ext>
                    </a:extLst>
                  </p:cNvPr>
                  <p:cNvSpPr>
                    <a:spLocks/>
                  </p:cNvSpPr>
                  <p:nvPr/>
                </p:nvSpPr>
                <p:spPr bwMode="auto">
                  <a:xfrm rot="16173530" flipH="1">
                    <a:off x="3167" y="1271"/>
                    <a:ext cx="289" cy="47"/>
                  </a:xfrm>
                  <a:custGeom>
                    <a:avLst/>
                    <a:gdLst>
                      <a:gd name="T0" fmla="*/ 0 w 293"/>
                      <a:gd name="T1" fmla="*/ 56515 h 33"/>
                      <a:gd name="T2" fmla="*/ 0 w 293"/>
                      <a:gd name="T3" fmla="*/ 54976 h 33"/>
                      <a:gd name="T4" fmla="*/ 82 w 293"/>
                      <a:gd name="T5" fmla="*/ 15597 h 33"/>
                      <a:gd name="T6" fmla="*/ 99 w 293"/>
                      <a:gd name="T7" fmla="*/ 7689 h 33"/>
                      <a:gd name="T8" fmla="*/ 113 w 293"/>
                      <a:gd name="T9" fmla="*/ 7689 h 33"/>
                      <a:gd name="T10" fmla="*/ 133 w 293"/>
                      <a:gd name="T11" fmla="*/ 0 h 33"/>
                      <a:gd name="T12" fmla="*/ 145 w 293"/>
                      <a:gd name="T13" fmla="*/ 0 h 33"/>
                      <a:gd name="T14" fmla="*/ 161 w 293"/>
                      <a:gd name="T15" fmla="*/ 7689 h 33"/>
                      <a:gd name="T16" fmla="*/ 174 w 293"/>
                      <a:gd name="T17" fmla="*/ 10951 h 33"/>
                      <a:gd name="T18" fmla="*/ 187 w 293"/>
                      <a:gd name="T19" fmla="*/ 15597 h 33"/>
                      <a:gd name="T20" fmla="*/ 196 w 293"/>
                      <a:gd name="T21" fmla="*/ 23180 h 33"/>
                      <a:gd name="T22" fmla="*/ 204 w 293"/>
                      <a:gd name="T23" fmla="*/ 31638 h 33"/>
                      <a:gd name="T24" fmla="*/ 210 w 293"/>
                      <a:gd name="T25" fmla="*/ 39681 h 33"/>
                      <a:gd name="T26" fmla="*/ 213 w 293"/>
                      <a:gd name="T27" fmla="*/ 47020 h 33"/>
                      <a:gd name="T28" fmla="*/ 214 w 293"/>
                      <a:gd name="T29" fmla="*/ 56515 h 33"/>
                      <a:gd name="T30" fmla="*/ 213 w 293"/>
                      <a:gd name="T31" fmla="*/ 64176 h 33"/>
                      <a:gd name="T32" fmla="*/ 210 w 293"/>
                      <a:gd name="T33" fmla="*/ 74343 h 33"/>
                      <a:gd name="T34" fmla="*/ 204 w 293"/>
                      <a:gd name="T35" fmla="*/ 80491 h 33"/>
                      <a:gd name="T36" fmla="*/ 196 w 293"/>
                      <a:gd name="T37" fmla="*/ 91402 h 33"/>
                      <a:gd name="T38" fmla="*/ 187 w 293"/>
                      <a:gd name="T39" fmla="*/ 97320 h 33"/>
                      <a:gd name="T40" fmla="*/ 174 w 293"/>
                      <a:gd name="T41" fmla="*/ 102923 h 33"/>
                      <a:gd name="T42" fmla="*/ 161 w 293"/>
                      <a:gd name="T43" fmla="*/ 110899 h 33"/>
                      <a:gd name="T44" fmla="*/ 145 w 293"/>
                      <a:gd name="T45" fmla="*/ 111517 h 33"/>
                      <a:gd name="T46" fmla="*/ 134 w 293"/>
                      <a:gd name="T47" fmla="*/ 111517 h 33"/>
                      <a:gd name="T48" fmla="*/ 113 w 293"/>
                      <a:gd name="T49" fmla="*/ 111517 h 33"/>
                      <a:gd name="T50" fmla="*/ 99 w 293"/>
                      <a:gd name="T51" fmla="*/ 110899 h 33"/>
                      <a:gd name="T52" fmla="*/ 82 w 293"/>
                      <a:gd name="T53" fmla="*/ 97320 h 33"/>
                      <a:gd name="T54" fmla="*/ 0 w 293"/>
                      <a:gd name="T55" fmla="*/ 56515 h 33"/>
                      <a:gd name="T56" fmla="*/ 0 w 293"/>
                      <a:gd name="T57" fmla="*/ 5651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0" name="Line 662">
                  <a:extLst>
                    <a:ext uri="{FF2B5EF4-FFF2-40B4-BE49-F238E27FC236}">
                      <a16:creationId xmlns:a16="http://schemas.microsoft.com/office/drawing/2014/main" id="{105B901B-BE17-4EB6-B7AD-2FBFB07A817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7" name="AutoShape 663">
                <a:extLst>
                  <a:ext uri="{FF2B5EF4-FFF2-40B4-BE49-F238E27FC236}">
                    <a16:creationId xmlns:a16="http://schemas.microsoft.com/office/drawing/2014/main" id="{6B9CF228-79ED-4DBC-A948-CAD2B5C5760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38" name="Line 664">
                <a:extLst>
                  <a:ext uri="{FF2B5EF4-FFF2-40B4-BE49-F238E27FC236}">
                    <a16:creationId xmlns:a16="http://schemas.microsoft.com/office/drawing/2014/main" id="{EC2C78FD-A9D3-40A9-A4C8-9E5852A1DB9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6" name="Group 668">
            <a:extLst>
              <a:ext uri="{FF2B5EF4-FFF2-40B4-BE49-F238E27FC236}">
                <a16:creationId xmlns:a16="http://schemas.microsoft.com/office/drawing/2014/main" id="{9059399D-1ED9-4CC8-9036-C5112BA2279E}"/>
              </a:ext>
            </a:extLst>
          </p:cNvPr>
          <p:cNvGrpSpPr>
            <a:grpSpLocks/>
          </p:cNvGrpSpPr>
          <p:nvPr/>
        </p:nvGrpSpPr>
        <p:grpSpPr bwMode="auto">
          <a:xfrm rot="2071432" flipH="1">
            <a:off x="3515043" y="2733675"/>
            <a:ext cx="704850" cy="236538"/>
            <a:chOff x="4875" y="7237"/>
            <a:chExt cx="4230" cy="1883"/>
          </a:xfrm>
        </p:grpSpPr>
        <p:sp>
          <p:nvSpPr>
            <p:cNvPr id="147" name="Arc 669">
              <a:extLst>
                <a:ext uri="{FF2B5EF4-FFF2-40B4-BE49-F238E27FC236}">
                  <a16:creationId xmlns:a16="http://schemas.microsoft.com/office/drawing/2014/main" id="{F9864DB4-22C7-448F-B7A7-C1CA7DE066C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8" name="AutoShape 670">
              <a:extLst>
                <a:ext uri="{FF2B5EF4-FFF2-40B4-BE49-F238E27FC236}">
                  <a16:creationId xmlns:a16="http://schemas.microsoft.com/office/drawing/2014/main" id="{0246CF9A-2E0D-41F4-B662-10D3288D64F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50" name="Line 594">
            <a:extLst>
              <a:ext uri="{FF2B5EF4-FFF2-40B4-BE49-F238E27FC236}">
                <a16:creationId xmlns:a16="http://schemas.microsoft.com/office/drawing/2014/main" id="{8B13FD58-76FE-46C8-88DC-63AAB4279B25}"/>
              </a:ext>
            </a:extLst>
          </p:cNvPr>
          <p:cNvSpPr>
            <a:spLocks noChangeShapeType="1"/>
          </p:cNvSpPr>
          <p:nvPr/>
        </p:nvSpPr>
        <p:spPr bwMode="auto">
          <a:xfrm flipH="1">
            <a:off x="4979794" y="1560512"/>
            <a:ext cx="11591" cy="219208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2" name="Text Box 671">
            <a:extLst>
              <a:ext uri="{FF2B5EF4-FFF2-40B4-BE49-F238E27FC236}">
                <a16:creationId xmlns:a16="http://schemas.microsoft.com/office/drawing/2014/main" id="{532075CC-3422-432E-81C9-5891581D1E34}"/>
              </a:ext>
            </a:extLst>
          </p:cNvPr>
          <p:cNvSpPr txBox="1">
            <a:spLocks noChangeArrowheads="1"/>
          </p:cNvSpPr>
          <p:nvPr/>
        </p:nvSpPr>
        <p:spPr bwMode="auto">
          <a:xfrm>
            <a:off x="5479600" y="2307483"/>
            <a:ext cx="13223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¾ </a:t>
            </a:r>
            <a:r>
              <a:rPr lang="fr-FR" sz="1400" b="1" noProof="0" dirty="0"/>
              <a:t>tonneau</a:t>
            </a:r>
            <a:endParaRPr lang="de-DE" altLang="de-DE" sz="1400" b="1" dirty="0"/>
          </a:p>
        </p:txBody>
      </p:sp>
      <p:sp>
        <p:nvSpPr>
          <p:cNvPr id="2" name="Bogen 1">
            <a:extLst>
              <a:ext uri="{FF2B5EF4-FFF2-40B4-BE49-F238E27FC236}">
                <a16:creationId xmlns:a16="http://schemas.microsoft.com/office/drawing/2014/main" id="{A4109369-486A-4662-AE7D-BE3FD970A5A7}"/>
              </a:ext>
            </a:extLst>
          </p:cNvPr>
          <p:cNvSpPr/>
          <p:nvPr/>
        </p:nvSpPr>
        <p:spPr bwMode="auto">
          <a:xfrm rot="10800000">
            <a:off x="4134030" y="3422135"/>
            <a:ext cx="844269" cy="710327"/>
          </a:xfrm>
          <a:prstGeom prst="arc">
            <a:avLst>
              <a:gd name="adj1" fmla="val 10630264"/>
              <a:gd name="adj2" fmla="val 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nvGrpSpPr>
          <p:cNvPr id="153" name="Group 668">
            <a:extLst>
              <a:ext uri="{FF2B5EF4-FFF2-40B4-BE49-F238E27FC236}">
                <a16:creationId xmlns:a16="http://schemas.microsoft.com/office/drawing/2014/main" id="{AA89D6AF-D1E4-4FD9-91CC-16E670F8160C}"/>
              </a:ext>
            </a:extLst>
          </p:cNvPr>
          <p:cNvGrpSpPr>
            <a:grpSpLocks/>
          </p:cNvGrpSpPr>
          <p:nvPr/>
        </p:nvGrpSpPr>
        <p:grpSpPr bwMode="auto">
          <a:xfrm rot="2071432" flipV="1">
            <a:off x="3735997" y="2407031"/>
            <a:ext cx="704850" cy="236538"/>
            <a:chOff x="4875" y="7237"/>
            <a:chExt cx="4230" cy="1883"/>
          </a:xfrm>
        </p:grpSpPr>
        <p:sp>
          <p:nvSpPr>
            <p:cNvPr id="154" name="Arc 669">
              <a:extLst>
                <a:ext uri="{FF2B5EF4-FFF2-40B4-BE49-F238E27FC236}">
                  <a16:creationId xmlns:a16="http://schemas.microsoft.com/office/drawing/2014/main" id="{A7B2A2C9-791B-4791-93CF-0F190A406D1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AutoShape 670">
              <a:extLst>
                <a:ext uri="{FF2B5EF4-FFF2-40B4-BE49-F238E27FC236}">
                  <a16:creationId xmlns:a16="http://schemas.microsoft.com/office/drawing/2014/main" id="{D56999F5-E793-46BC-A0B3-48884090B16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56" name="Text Box 671">
            <a:extLst>
              <a:ext uri="{FF2B5EF4-FFF2-40B4-BE49-F238E27FC236}">
                <a16:creationId xmlns:a16="http://schemas.microsoft.com/office/drawing/2014/main" id="{1094A0D5-9967-47F9-89EF-8C41B59ACC10}"/>
              </a:ext>
            </a:extLst>
          </p:cNvPr>
          <p:cNvSpPr txBox="1">
            <a:spLocks noChangeArrowheads="1"/>
          </p:cNvSpPr>
          <p:nvPr/>
        </p:nvSpPr>
        <p:spPr bwMode="auto">
          <a:xfrm>
            <a:off x="4110355" y="2279390"/>
            <a:ext cx="1212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400" b="1" dirty="0"/>
              <a:t>¼ </a:t>
            </a:r>
            <a:r>
              <a:rPr lang="fr-FR" sz="1400" b="1" dirty="0"/>
              <a:t>tonneau</a:t>
            </a:r>
            <a:endParaRPr lang="de-DE" altLang="de-DE" sz="1400" b="1" dirty="0"/>
          </a:p>
        </p:txBody>
      </p:sp>
      <p:grpSp>
        <p:nvGrpSpPr>
          <p:cNvPr id="157" name="Group 668">
            <a:extLst>
              <a:ext uri="{FF2B5EF4-FFF2-40B4-BE49-F238E27FC236}">
                <a16:creationId xmlns:a16="http://schemas.microsoft.com/office/drawing/2014/main" id="{E1FC8C09-1A8C-4126-9C9B-7D06971A09E4}"/>
              </a:ext>
            </a:extLst>
          </p:cNvPr>
          <p:cNvGrpSpPr>
            <a:grpSpLocks/>
          </p:cNvGrpSpPr>
          <p:nvPr/>
        </p:nvGrpSpPr>
        <p:grpSpPr bwMode="auto">
          <a:xfrm rot="2071432" flipH="1">
            <a:off x="4686281" y="2680960"/>
            <a:ext cx="704850" cy="236538"/>
            <a:chOff x="4875" y="7237"/>
            <a:chExt cx="4230" cy="1883"/>
          </a:xfrm>
        </p:grpSpPr>
        <p:sp>
          <p:nvSpPr>
            <p:cNvPr id="158" name="Arc 669">
              <a:extLst>
                <a:ext uri="{FF2B5EF4-FFF2-40B4-BE49-F238E27FC236}">
                  <a16:creationId xmlns:a16="http://schemas.microsoft.com/office/drawing/2014/main" id="{806F9FBE-9A77-4BCE-97CE-EF08FD99501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AutoShape 670">
              <a:extLst>
                <a:ext uri="{FF2B5EF4-FFF2-40B4-BE49-F238E27FC236}">
                  <a16:creationId xmlns:a16="http://schemas.microsoft.com/office/drawing/2014/main" id="{C3E2414B-8075-4112-A8EA-F6F8CC0EEAB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60" name="Text Box 671">
            <a:extLst>
              <a:ext uri="{FF2B5EF4-FFF2-40B4-BE49-F238E27FC236}">
                <a16:creationId xmlns:a16="http://schemas.microsoft.com/office/drawing/2014/main" id="{B05AB65E-3D92-4B8A-84EB-7D2DE503F56C}"/>
              </a:ext>
            </a:extLst>
          </p:cNvPr>
          <p:cNvSpPr txBox="1">
            <a:spLocks noChangeArrowheads="1"/>
          </p:cNvSpPr>
          <p:nvPr/>
        </p:nvSpPr>
        <p:spPr bwMode="auto">
          <a:xfrm>
            <a:off x="4077264" y="2707459"/>
            <a:ext cx="11437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400" b="1" dirty="0"/>
              <a:t>¼ </a:t>
            </a:r>
            <a:r>
              <a:rPr lang="fr-FR" sz="1400" b="1" noProof="0" dirty="0"/>
              <a:t>tonneau</a:t>
            </a:r>
            <a:endParaRPr lang="de-DE" altLang="de-DE" sz="1400" b="1" dirty="0"/>
          </a:p>
        </p:txBody>
      </p:sp>
      <p:grpSp>
        <p:nvGrpSpPr>
          <p:cNvPr id="149" name="Group 601">
            <a:extLst>
              <a:ext uri="{FF2B5EF4-FFF2-40B4-BE49-F238E27FC236}">
                <a16:creationId xmlns:a16="http://schemas.microsoft.com/office/drawing/2014/main" id="{3F299919-4B31-4B23-96A4-F88E4EB51D06}"/>
              </a:ext>
            </a:extLst>
          </p:cNvPr>
          <p:cNvGrpSpPr>
            <a:grpSpLocks/>
          </p:cNvGrpSpPr>
          <p:nvPr/>
        </p:nvGrpSpPr>
        <p:grpSpPr bwMode="auto">
          <a:xfrm rot="5400000" flipV="1">
            <a:off x="4475854" y="3812026"/>
            <a:ext cx="311150" cy="490537"/>
            <a:chOff x="2820" y="264"/>
            <a:chExt cx="420" cy="1452"/>
          </a:xfrm>
        </p:grpSpPr>
        <p:sp>
          <p:nvSpPr>
            <p:cNvPr id="163" name="Line 602">
              <a:extLst>
                <a:ext uri="{FF2B5EF4-FFF2-40B4-BE49-F238E27FC236}">
                  <a16:creationId xmlns:a16="http://schemas.microsoft.com/office/drawing/2014/main" id="{3B2F3826-BBB3-4E6F-806D-B5BAD35C5EB9}"/>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4" name="Group 603">
              <a:extLst>
                <a:ext uri="{FF2B5EF4-FFF2-40B4-BE49-F238E27FC236}">
                  <a16:creationId xmlns:a16="http://schemas.microsoft.com/office/drawing/2014/main" id="{44917073-1D9F-48F4-95B3-CEF452F7966F}"/>
                </a:ext>
              </a:extLst>
            </p:cNvPr>
            <p:cNvGrpSpPr>
              <a:grpSpLocks/>
            </p:cNvGrpSpPr>
            <p:nvPr/>
          </p:nvGrpSpPr>
          <p:grpSpPr bwMode="auto">
            <a:xfrm>
              <a:off x="2940" y="264"/>
              <a:ext cx="300" cy="1452"/>
              <a:chOff x="2940" y="264"/>
              <a:chExt cx="300" cy="1452"/>
            </a:xfrm>
          </p:grpSpPr>
          <p:grpSp>
            <p:nvGrpSpPr>
              <p:cNvPr id="165" name="Group 604">
                <a:extLst>
                  <a:ext uri="{FF2B5EF4-FFF2-40B4-BE49-F238E27FC236}">
                    <a16:creationId xmlns:a16="http://schemas.microsoft.com/office/drawing/2014/main" id="{329EF84B-7427-4163-AD83-9028085F8F0D}"/>
                  </a:ext>
                </a:extLst>
              </p:cNvPr>
              <p:cNvGrpSpPr>
                <a:grpSpLocks/>
              </p:cNvGrpSpPr>
              <p:nvPr/>
            </p:nvGrpSpPr>
            <p:grpSpPr bwMode="auto">
              <a:xfrm>
                <a:off x="2940" y="264"/>
                <a:ext cx="252" cy="1368"/>
                <a:chOff x="3024" y="732"/>
                <a:chExt cx="252" cy="1368"/>
              </a:xfrm>
            </p:grpSpPr>
            <p:grpSp>
              <p:nvGrpSpPr>
                <p:cNvPr id="168" name="Group 605">
                  <a:extLst>
                    <a:ext uri="{FF2B5EF4-FFF2-40B4-BE49-F238E27FC236}">
                      <a16:creationId xmlns:a16="http://schemas.microsoft.com/office/drawing/2014/main" id="{03447939-296E-4430-9B68-40C5CED7ED4E}"/>
                    </a:ext>
                  </a:extLst>
                </p:cNvPr>
                <p:cNvGrpSpPr>
                  <a:grpSpLocks/>
                </p:cNvGrpSpPr>
                <p:nvPr/>
              </p:nvGrpSpPr>
              <p:grpSpPr bwMode="auto">
                <a:xfrm>
                  <a:off x="3024" y="732"/>
                  <a:ext cx="252" cy="1368"/>
                  <a:chOff x="3168" y="1008"/>
                  <a:chExt cx="484" cy="2448"/>
                </a:xfrm>
              </p:grpSpPr>
              <p:grpSp>
                <p:nvGrpSpPr>
                  <p:cNvPr id="170" name="Group 606">
                    <a:extLst>
                      <a:ext uri="{FF2B5EF4-FFF2-40B4-BE49-F238E27FC236}">
                        <a16:creationId xmlns:a16="http://schemas.microsoft.com/office/drawing/2014/main" id="{68E55BDE-C2D0-4924-9C20-67A0F431544B}"/>
                      </a:ext>
                    </a:extLst>
                  </p:cNvPr>
                  <p:cNvGrpSpPr>
                    <a:grpSpLocks/>
                  </p:cNvGrpSpPr>
                  <p:nvPr/>
                </p:nvGrpSpPr>
                <p:grpSpPr bwMode="auto">
                  <a:xfrm>
                    <a:off x="3168" y="1008"/>
                    <a:ext cx="484" cy="2448"/>
                    <a:chOff x="2256" y="864"/>
                    <a:chExt cx="532" cy="2448"/>
                  </a:xfrm>
                </p:grpSpPr>
                <p:sp>
                  <p:nvSpPr>
                    <p:cNvPr id="173" name="Freeform 607">
                      <a:extLst>
                        <a:ext uri="{FF2B5EF4-FFF2-40B4-BE49-F238E27FC236}">
                          <a16:creationId xmlns:a16="http://schemas.microsoft.com/office/drawing/2014/main" id="{6E3EB344-580F-4382-9BE2-B4DBEF2F3195}"/>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499569114 w 1153"/>
                        <a:gd name="T41" fmla="*/ 2147483646 h 204"/>
                        <a:gd name="T42" fmla="*/ 262764326 w 1153"/>
                        <a:gd name="T43" fmla="*/ 2147483646 h 204"/>
                        <a:gd name="T44" fmla="*/ 123761139 w 1153"/>
                        <a:gd name="T45" fmla="*/ 2147483646 h 204"/>
                        <a:gd name="T46" fmla="*/ 0 w 1153"/>
                        <a:gd name="T47" fmla="*/ 2147483646 h 204"/>
                        <a:gd name="T48" fmla="*/ 472099384 w 1153"/>
                        <a:gd name="T49" fmla="*/ 2147483646 h 204"/>
                        <a:gd name="T50" fmla="*/ 595512801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4" name="Freeform 608">
                      <a:extLst>
                        <a:ext uri="{FF2B5EF4-FFF2-40B4-BE49-F238E27FC236}">
                          <a16:creationId xmlns:a16="http://schemas.microsoft.com/office/drawing/2014/main" id="{0B873E37-72B5-4195-979A-868163B28F85}"/>
                        </a:ext>
                      </a:extLst>
                    </p:cNvPr>
                    <p:cNvSpPr>
                      <a:spLocks/>
                    </p:cNvSpPr>
                    <p:nvPr/>
                  </p:nvSpPr>
                  <p:spPr bwMode="auto">
                    <a:xfrm rot="5389413">
                      <a:off x="2332" y="2426"/>
                      <a:ext cx="539" cy="173"/>
                    </a:xfrm>
                    <a:custGeom>
                      <a:avLst/>
                      <a:gdLst>
                        <a:gd name="T0" fmla="*/ 0 w 247"/>
                        <a:gd name="T1" fmla="*/ 2147483646 h 69"/>
                        <a:gd name="T2" fmla="*/ 941597513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1" name="Freeform 609">
                    <a:extLst>
                      <a:ext uri="{FF2B5EF4-FFF2-40B4-BE49-F238E27FC236}">
                        <a16:creationId xmlns:a16="http://schemas.microsoft.com/office/drawing/2014/main" id="{6E2832A3-9AF0-42A0-99D8-ACE57B11878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2" name="Freeform 610">
                    <a:extLst>
                      <a:ext uri="{FF2B5EF4-FFF2-40B4-BE49-F238E27FC236}">
                        <a16:creationId xmlns:a16="http://schemas.microsoft.com/office/drawing/2014/main" id="{1BC53F32-1E5D-49BB-B760-955BB4F0A758}"/>
                      </a:ext>
                    </a:extLst>
                  </p:cNvPr>
                  <p:cNvSpPr>
                    <a:spLocks/>
                  </p:cNvSpPr>
                  <p:nvPr/>
                </p:nvSpPr>
                <p:spPr bwMode="auto">
                  <a:xfrm rot="16173530" flipH="1">
                    <a:off x="3167" y="1271"/>
                    <a:ext cx="289" cy="47"/>
                  </a:xfrm>
                  <a:custGeom>
                    <a:avLst/>
                    <a:gdLst>
                      <a:gd name="T0" fmla="*/ 0 w 293"/>
                      <a:gd name="T1" fmla="*/ 56515 h 33"/>
                      <a:gd name="T2" fmla="*/ 0 w 293"/>
                      <a:gd name="T3" fmla="*/ 54976 h 33"/>
                      <a:gd name="T4" fmla="*/ 82 w 293"/>
                      <a:gd name="T5" fmla="*/ 15597 h 33"/>
                      <a:gd name="T6" fmla="*/ 99 w 293"/>
                      <a:gd name="T7" fmla="*/ 7689 h 33"/>
                      <a:gd name="T8" fmla="*/ 113 w 293"/>
                      <a:gd name="T9" fmla="*/ 7689 h 33"/>
                      <a:gd name="T10" fmla="*/ 133 w 293"/>
                      <a:gd name="T11" fmla="*/ 0 h 33"/>
                      <a:gd name="T12" fmla="*/ 145 w 293"/>
                      <a:gd name="T13" fmla="*/ 0 h 33"/>
                      <a:gd name="T14" fmla="*/ 161 w 293"/>
                      <a:gd name="T15" fmla="*/ 7689 h 33"/>
                      <a:gd name="T16" fmla="*/ 174 w 293"/>
                      <a:gd name="T17" fmla="*/ 10951 h 33"/>
                      <a:gd name="T18" fmla="*/ 187 w 293"/>
                      <a:gd name="T19" fmla="*/ 15597 h 33"/>
                      <a:gd name="T20" fmla="*/ 196 w 293"/>
                      <a:gd name="T21" fmla="*/ 23180 h 33"/>
                      <a:gd name="T22" fmla="*/ 204 w 293"/>
                      <a:gd name="T23" fmla="*/ 31638 h 33"/>
                      <a:gd name="T24" fmla="*/ 210 w 293"/>
                      <a:gd name="T25" fmla="*/ 39681 h 33"/>
                      <a:gd name="T26" fmla="*/ 213 w 293"/>
                      <a:gd name="T27" fmla="*/ 47020 h 33"/>
                      <a:gd name="T28" fmla="*/ 214 w 293"/>
                      <a:gd name="T29" fmla="*/ 56515 h 33"/>
                      <a:gd name="T30" fmla="*/ 213 w 293"/>
                      <a:gd name="T31" fmla="*/ 64176 h 33"/>
                      <a:gd name="T32" fmla="*/ 210 w 293"/>
                      <a:gd name="T33" fmla="*/ 74343 h 33"/>
                      <a:gd name="T34" fmla="*/ 204 w 293"/>
                      <a:gd name="T35" fmla="*/ 80491 h 33"/>
                      <a:gd name="T36" fmla="*/ 196 w 293"/>
                      <a:gd name="T37" fmla="*/ 91402 h 33"/>
                      <a:gd name="T38" fmla="*/ 187 w 293"/>
                      <a:gd name="T39" fmla="*/ 97320 h 33"/>
                      <a:gd name="T40" fmla="*/ 174 w 293"/>
                      <a:gd name="T41" fmla="*/ 102923 h 33"/>
                      <a:gd name="T42" fmla="*/ 161 w 293"/>
                      <a:gd name="T43" fmla="*/ 110899 h 33"/>
                      <a:gd name="T44" fmla="*/ 145 w 293"/>
                      <a:gd name="T45" fmla="*/ 111517 h 33"/>
                      <a:gd name="T46" fmla="*/ 134 w 293"/>
                      <a:gd name="T47" fmla="*/ 111517 h 33"/>
                      <a:gd name="T48" fmla="*/ 113 w 293"/>
                      <a:gd name="T49" fmla="*/ 111517 h 33"/>
                      <a:gd name="T50" fmla="*/ 99 w 293"/>
                      <a:gd name="T51" fmla="*/ 110899 h 33"/>
                      <a:gd name="T52" fmla="*/ 82 w 293"/>
                      <a:gd name="T53" fmla="*/ 97320 h 33"/>
                      <a:gd name="T54" fmla="*/ 0 w 293"/>
                      <a:gd name="T55" fmla="*/ 56515 h 33"/>
                      <a:gd name="T56" fmla="*/ 0 w 293"/>
                      <a:gd name="T57" fmla="*/ 5651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9" name="Line 611">
                  <a:extLst>
                    <a:ext uri="{FF2B5EF4-FFF2-40B4-BE49-F238E27FC236}">
                      <a16:creationId xmlns:a16="http://schemas.microsoft.com/office/drawing/2014/main" id="{D0D72F48-F402-4894-AB10-FD8E99D3DCC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6" name="AutoShape 612">
                <a:extLst>
                  <a:ext uri="{FF2B5EF4-FFF2-40B4-BE49-F238E27FC236}">
                    <a16:creationId xmlns:a16="http://schemas.microsoft.com/office/drawing/2014/main" id="{5BAD8B05-DD66-4C39-A186-201C955E733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67" name="Line 613">
                <a:extLst>
                  <a:ext uri="{FF2B5EF4-FFF2-40B4-BE49-F238E27FC236}">
                    <a16:creationId xmlns:a16="http://schemas.microsoft.com/office/drawing/2014/main" id="{7FD15819-6A40-4692-97C0-F1632C301C9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aphicFrame>
        <p:nvGraphicFramePr>
          <p:cNvPr id="175" name="Object 598">
            <a:extLst>
              <a:ext uri="{FF2B5EF4-FFF2-40B4-BE49-F238E27FC236}">
                <a16:creationId xmlns:a16="http://schemas.microsoft.com/office/drawing/2014/main" id="{FB526F3E-2589-4B35-8E7C-30FBFDB7A808}"/>
              </a:ext>
            </a:extLst>
          </p:cNvPr>
          <p:cNvGraphicFramePr>
            <a:graphicFrameLocks noChangeAspect="1"/>
          </p:cNvGraphicFramePr>
          <p:nvPr>
            <p:extLst>
              <p:ext uri="{D42A27DB-BD31-4B8C-83A1-F6EECF244321}">
                <p14:modId xmlns:p14="http://schemas.microsoft.com/office/powerpoint/2010/main" val="3249146388"/>
              </p:ext>
            </p:extLst>
          </p:nvPr>
        </p:nvGraphicFramePr>
        <p:xfrm>
          <a:off x="4751031" y="1540412"/>
          <a:ext cx="965200" cy="790575"/>
        </p:xfrm>
        <a:graphic>
          <a:graphicData uri="http://schemas.openxmlformats.org/presentationml/2006/ole">
            <mc:AlternateContent xmlns:mc="http://schemas.openxmlformats.org/markup-compatibility/2006">
              <mc:Choice xmlns:v="urn:schemas-microsoft-com:vml" Requires="v">
                <p:oleObj name="Designer Zeichnung" r:id="rId2" imgW="13341096" imgH="12664440" progId="Designer.Drawing.7">
                  <p:embed/>
                </p:oleObj>
              </mc:Choice>
              <mc:Fallback>
                <p:oleObj name="Designer Zeichnung" r:id="rId2" imgW="13341096" imgH="12664440" progId="Designer.Drawing.7">
                  <p:embed/>
                  <p:pic>
                    <p:nvPicPr>
                      <p:cNvPr id="175" name="Object 598">
                        <a:extLst>
                          <a:ext uri="{FF2B5EF4-FFF2-40B4-BE49-F238E27FC236}">
                            <a16:creationId xmlns:a16="http://schemas.microsoft.com/office/drawing/2014/main" id="{FB526F3E-2589-4B35-8E7C-30FBFDB7A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31" y="1540412"/>
                        <a:ext cx="965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6" name="Object 614">
            <a:extLst>
              <a:ext uri="{FF2B5EF4-FFF2-40B4-BE49-F238E27FC236}">
                <a16:creationId xmlns:a16="http://schemas.microsoft.com/office/drawing/2014/main" id="{AA325D50-9FA5-4727-88FD-D8DA6F78AE6A}"/>
              </a:ext>
            </a:extLst>
          </p:cNvPr>
          <p:cNvGraphicFramePr>
            <a:graphicFrameLocks noChangeAspect="1"/>
          </p:cNvGraphicFramePr>
          <p:nvPr>
            <p:extLst>
              <p:ext uri="{D42A27DB-BD31-4B8C-83A1-F6EECF244321}">
                <p14:modId xmlns:p14="http://schemas.microsoft.com/office/powerpoint/2010/main" val="4194084600"/>
              </p:ext>
            </p:extLst>
          </p:nvPr>
        </p:nvGraphicFramePr>
        <p:xfrm>
          <a:off x="4540568" y="1809299"/>
          <a:ext cx="903288" cy="742950"/>
        </p:xfrm>
        <a:graphic>
          <a:graphicData uri="http://schemas.openxmlformats.org/presentationml/2006/ole">
            <mc:AlternateContent xmlns:mc="http://schemas.openxmlformats.org/markup-compatibility/2006">
              <mc:Choice xmlns:v="urn:schemas-microsoft-com:vml" Requires="v">
                <p:oleObj name="Designer Zeichnung" r:id="rId4" imgW="13274040" imgH="10088880" progId="Designer.Drawing.7">
                  <p:embed/>
                </p:oleObj>
              </mc:Choice>
              <mc:Fallback>
                <p:oleObj name="Designer Zeichnung" r:id="rId4" imgW="13274040" imgH="10088880" progId="Designer.Drawing.7">
                  <p:embed/>
                  <p:pic>
                    <p:nvPicPr>
                      <p:cNvPr id="176" name="Object 614">
                        <a:extLst>
                          <a:ext uri="{FF2B5EF4-FFF2-40B4-BE49-F238E27FC236}">
                            <a16:creationId xmlns:a16="http://schemas.microsoft.com/office/drawing/2014/main" id="{AA325D50-9FA5-4727-88FD-D8DA6F78A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568" y="1809299"/>
                        <a:ext cx="9032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7" name="Object 644">
            <a:extLst>
              <a:ext uri="{FF2B5EF4-FFF2-40B4-BE49-F238E27FC236}">
                <a16:creationId xmlns:a16="http://schemas.microsoft.com/office/drawing/2014/main" id="{9DFA15CC-6CA6-4ABA-9FA7-7B50F418571B}"/>
              </a:ext>
            </a:extLst>
          </p:cNvPr>
          <p:cNvGraphicFramePr>
            <a:graphicFrameLocks noChangeAspect="1"/>
          </p:cNvGraphicFramePr>
          <p:nvPr>
            <p:extLst>
              <p:ext uri="{D42A27DB-BD31-4B8C-83A1-F6EECF244321}">
                <p14:modId xmlns:p14="http://schemas.microsoft.com/office/powerpoint/2010/main" val="3615962868"/>
              </p:ext>
            </p:extLst>
          </p:nvPr>
        </p:nvGraphicFramePr>
        <p:xfrm>
          <a:off x="4673498" y="1142002"/>
          <a:ext cx="766763" cy="688975"/>
        </p:xfrm>
        <a:graphic>
          <a:graphicData uri="http://schemas.openxmlformats.org/presentationml/2006/ole">
            <mc:AlternateContent xmlns:mc="http://schemas.openxmlformats.org/markup-compatibility/2006">
              <mc:Choice xmlns:v="urn:schemas-microsoft-com:vml" Requires="v">
                <p:oleObj name="Designer Zeichnung" r:id="rId6" imgW="11414760" imgH="11625072" progId="Designer.Drawing.7">
                  <p:embed/>
                </p:oleObj>
              </mc:Choice>
              <mc:Fallback>
                <p:oleObj name="Designer Zeichnung" r:id="rId6" imgW="11414760" imgH="11625072" progId="Designer.Drawing.7">
                  <p:embed/>
                  <p:pic>
                    <p:nvPicPr>
                      <p:cNvPr id="177" name="Object 644">
                        <a:extLst>
                          <a:ext uri="{FF2B5EF4-FFF2-40B4-BE49-F238E27FC236}">
                            <a16:creationId xmlns:a16="http://schemas.microsoft.com/office/drawing/2014/main" id="{9DFA15CC-6CA6-4ABA-9FA7-7B50F41857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3498" y="1142002"/>
                        <a:ext cx="7667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linds(horizontal)">
                                      <p:cBhvr>
                                        <p:cTn id="7" dur="1000"/>
                                        <p:tgtEl>
                                          <p:spTgt spid="78"/>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blinds(horizontal)">
                                      <p:cBhvr>
                                        <p:cTn id="11" dur="1000"/>
                                        <p:tgtEl>
                                          <p:spTgt spid="156"/>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blinds(horizontal)">
                                      <p:cBhvr>
                                        <p:cTn id="15" dur="1000"/>
                                        <p:tgtEl>
                                          <p:spTgt spid="160"/>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blinds(horizontal)">
                                      <p:cBhvr>
                                        <p:cTn id="19"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52" grpId="0"/>
      <p:bldP spid="156" grpId="0"/>
      <p:bldP spid="1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a:extLst>
              <a:ext uri="{FF2B5EF4-FFF2-40B4-BE49-F238E27FC236}">
                <a16:creationId xmlns:a16="http://schemas.microsoft.com/office/drawing/2014/main" id="{33BBBFBE-C5DA-4B31-B426-224945B0D684}"/>
              </a:ext>
            </a:extLst>
          </p:cNvPr>
          <p:cNvSpPr txBox="1">
            <a:spLocks noChangeArrowheads="1"/>
          </p:cNvSpPr>
          <p:nvPr/>
        </p:nvSpPr>
        <p:spPr bwMode="auto">
          <a:xfrm>
            <a:off x="1516878" y="54121"/>
            <a:ext cx="7591425" cy="94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P-27.13 Figure M avec trois quarts de tonneau, quart de 	 	  tonneau, quart de tonneau, trois quarts de tonneau.</a:t>
            </a:r>
            <a:endParaRPr lang="de-DE" sz="2000" dirty="0"/>
          </a:p>
          <a:p>
            <a:pPr>
              <a:lnSpc>
                <a:spcPct val="80000"/>
              </a:lnSpc>
            </a:pPr>
            <a:endParaRPr lang="en-GB" altLang="de-DE" sz="2000" b="1" dirty="0"/>
          </a:p>
        </p:txBody>
      </p:sp>
      <p:sp>
        <p:nvSpPr>
          <p:cNvPr id="26627" name="Text Box 545">
            <a:extLst>
              <a:ext uri="{FF2B5EF4-FFF2-40B4-BE49-F238E27FC236}">
                <a16:creationId xmlns:a16="http://schemas.microsoft.com/office/drawing/2014/main" id="{DDD42BFA-6FF7-44DF-9EEA-C7AAD39B1440}"/>
              </a:ext>
            </a:extLst>
          </p:cNvPr>
          <p:cNvSpPr txBox="1">
            <a:spLocks noChangeArrowheads="1"/>
          </p:cNvSpPr>
          <p:nvPr/>
        </p:nvSpPr>
        <p:spPr bwMode="auto">
          <a:xfrm>
            <a:off x="8013700" y="6515100"/>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P-27.13.02</a:t>
            </a:r>
            <a:endParaRPr lang="de-DE" altLang="de-DE" dirty="0"/>
          </a:p>
        </p:txBody>
      </p:sp>
      <p:sp>
        <p:nvSpPr>
          <p:cNvPr id="78" name="Text Box 671">
            <a:extLst>
              <a:ext uri="{FF2B5EF4-FFF2-40B4-BE49-F238E27FC236}">
                <a16:creationId xmlns:a16="http://schemas.microsoft.com/office/drawing/2014/main" id="{61764AEB-6594-489C-ABAE-2E5993CD8F89}"/>
              </a:ext>
            </a:extLst>
          </p:cNvPr>
          <p:cNvSpPr txBox="1">
            <a:spLocks noChangeArrowheads="1"/>
          </p:cNvSpPr>
          <p:nvPr/>
        </p:nvSpPr>
        <p:spPr bwMode="auto">
          <a:xfrm>
            <a:off x="3161598" y="2612755"/>
            <a:ext cx="34382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¾</a:t>
            </a:r>
          </a:p>
        </p:txBody>
      </p:sp>
      <p:sp>
        <p:nvSpPr>
          <p:cNvPr id="79" name="Line 597">
            <a:extLst>
              <a:ext uri="{FF2B5EF4-FFF2-40B4-BE49-F238E27FC236}">
                <a16:creationId xmlns:a16="http://schemas.microsoft.com/office/drawing/2014/main" id="{3BC6102C-96F1-40D1-8926-476D4E7DE9F5}"/>
              </a:ext>
            </a:extLst>
          </p:cNvPr>
          <p:cNvSpPr>
            <a:spLocks noChangeShapeType="1"/>
          </p:cNvSpPr>
          <p:nvPr/>
        </p:nvSpPr>
        <p:spPr bwMode="auto">
          <a:xfrm>
            <a:off x="5300718" y="1662781"/>
            <a:ext cx="9525" cy="20494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0" name="Line 651">
            <a:extLst>
              <a:ext uri="{FF2B5EF4-FFF2-40B4-BE49-F238E27FC236}">
                <a16:creationId xmlns:a16="http://schemas.microsoft.com/office/drawing/2014/main" id="{743011C6-7880-409C-ADB2-24F2EF17D4A7}"/>
              </a:ext>
            </a:extLst>
          </p:cNvPr>
          <p:cNvSpPr>
            <a:spLocks noChangeShapeType="1"/>
          </p:cNvSpPr>
          <p:nvPr/>
        </p:nvSpPr>
        <p:spPr bwMode="auto">
          <a:xfrm>
            <a:off x="5745163" y="4104748"/>
            <a:ext cx="13223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4" name="Arc 593">
            <a:extLst>
              <a:ext uri="{FF2B5EF4-FFF2-40B4-BE49-F238E27FC236}">
                <a16:creationId xmlns:a16="http://schemas.microsoft.com/office/drawing/2014/main" id="{79EE3161-0FFA-4111-BB63-B77D958F06F1}"/>
              </a:ext>
            </a:extLst>
          </p:cNvPr>
          <p:cNvSpPr>
            <a:spLocks/>
          </p:cNvSpPr>
          <p:nvPr/>
        </p:nvSpPr>
        <p:spPr bwMode="auto">
          <a:xfrm flipH="1" flipV="1">
            <a:off x="5313363" y="3714223"/>
            <a:ext cx="457200" cy="390525"/>
          </a:xfrm>
          <a:custGeom>
            <a:avLst/>
            <a:gdLst>
              <a:gd name="T0" fmla="*/ 2147483646 w 21600"/>
              <a:gd name="T1" fmla="*/ 0 h 21558"/>
              <a:gd name="T2" fmla="*/ 2147483646 w 21600"/>
              <a:gd name="T3" fmla="*/ 2147483646 h 21558"/>
              <a:gd name="T4" fmla="*/ 0 w 21600"/>
              <a:gd name="T5" fmla="*/ 2147483646 h 21558"/>
              <a:gd name="T6" fmla="*/ 0 60000 65536"/>
              <a:gd name="T7" fmla="*/ 0 60000 65536"/>
              <a:gd name="T8" fmla="*/ 0 60000 65536"/>
            </a:gdLst>
            <a:ahLst/>
            <a:cxnLst>
              <a:cxn ang="T6">
                <a:pos x="T0" y="T1"/>
              </a:cxn>
              <a:cxn ang="T7">
                <a:pos x="T2" y="T3"/>
              </a:cxn>
              <a:cxn ang="T8">
                <a:pos x="T4" y="T5"/>
              </a:cxn>
            </a:cxnLst>
            <a:rect l="0" t="0" r="r" b="b"/>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lnTo>
                  <a:pt x="1345"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 name="Line 594">
            <a:extLst>
              <a:ext uri="{FF2B5EF4-FFF2-40B4-BE49-F238E27FC236}">
                <a16:creationId xmlns:a16="http://schemas.microsoft.com/office/drawing/2014/main" id="{D6BAF5EA-4A77-4580-BD5D-D42D184B6AEC}"/>
              </a:ext>
            </a:extLst>
          </p:cNvPr>
          <p:cNvSpPr>
            <a:spLocks noChangeShapeType="1"/>
          </p:cNvSpPr>
          <p:nvPr/>
        </p:nvSpPr>
        <p:spPr bwMode="auto">
          <a:xfrm flipH="1">
            <a:off x="4134168" y="1560513"/>
            <a:ext cx="9525" cy="22209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6" name="Line 595">
            <a:extLst>
              <a:ext uri="{FF2B5EF4-FFF2-40B4-BE49-F238E27FC236}">
                <a16:creationId xmlns:a16="http://schemas.microsoft.com/office/drawing/2014/main" id="{FFD7B9C5-C891-4BC1-A260-D36621998694}"/>
              </a:ext>
            </a:extLst>
          </p:cNvPr>
          <p:cNvSpPr>
            <a:spLocks noChangeShapeType="1"/>
          </p:cNvSpPr>
          <p:nvPr/>
        </p:nvSpPr>
        <p:spPr bwMode="auto">
          <a:xfrm>
            <a:off x="2056130" y="4165600"/>
            <a:ext cx="13208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7" name="Arc 596">
            <a:extLst>
              <a:ext uri="{FF2B5EF4-FFF2-40B4-BE49-F238E27FC236}">
                <a16:creationId xmlns:a16="http://schemas.microsoft.com/office/drawing/2014/main" id="{7162ECB8-1BF2-4837-8C98-891E2B13C81A}"/>
              </a:ext>
            </a:extLst>
          </p:cNvPr>
          <p:cNvSpPr>
            <a:spLocks/>
          </p:cNvSpPr>
          <p:nvPr/>
        </p:nvSpPr>
        <p:spPr bwMode="auto">
          <a:xfrm flipV="1">
            <a:off x="3346768" y="3775075"/>
            <a:ext cx="457200" cy="390525"/>
          </a:xfrm>
          <a:custGeom>
            <a:avLst/>
            <a:gdLst>
              <a:gd name="T0" fmla="*/ 2147483646 w 21600"/>
              <a:gd name="T1" fmla="*/ 0 h 21558"/>
              <a:gd name="T2" fmla="*/ 2147483646 w 21600"/>
              <a:gd name="T3" fmla="*/ 2147483646 h 21558"/>
              <a:gd name="T4" fmla="*/ 0 w 21600"/>
              <a:gd name="T5" fmla="*/ 2147483646 h 21558"/>
              <a:gd name="T6" fmla="*/ 0 60000 65536"/>
              <a:gd name="T7" fmla="*/ 0 60000 65536"/>
              <a:gd name="T8" fmla="*/ 0 60000 65536"/>
            </a:gdLst>
            <a:ahLst/>
            <a:cxnLst>
              <a:cxn ang="T6">
                <a:pos x="T0" y="T1"/>
              </a:cxn>
              <a:cxn ang="T7">
                <a:pos x="T2" y="T3"/>
              </a:cxn>
              <a:cxn ang="T8">
                <a:pos x="T4" y="T5"/>
              </a:cxn>
            </a:cxnLst>
            <a:rect l="0" t="0" r="r" b="b"/>
            <a:pathLst>
              <a:path w="21600" h="21558" fill="none" extrusionOk="0">
                <a:moveTo>
                  <a:pt x="1345" y="-1"/>
                </a:moveTo>
                <a:cubicBezTo>
                  <a:pt x="12729" y="710"/>
                  <a:pt x="21600" y="10150"/>
                  <a:pt x="21600" y="21558"/>
                </a:cubicBezTo>
              </a:path>
              <a:path w="21600" h="21558" stroke="0" extrusionOk="0">
                <a:moveTo>
                  <a:pt x="1345" y="-1"/>
                </a:moveTo>
                <a:cubicBezTo>
                  <a:pt x="12729" y="710"/>
                  <a:pt x="21600" y="10150"/>
                  <a:pt x="21600" y="21558"/>
                </a:cubicBezTo>
                <a:lnTo>
                  <a:pt x="0" y="21558"/>
                </a:lnTo>
                <a:lnTo>
                  <a:pt x="1345"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8" name="Line 597">
            <a:extLst>
              <a:ext uri="{FF2B5EF4-FFF2-40B4-BE49-F238E27FC236}">
                <a16:creationId xmlns:a16="http://schemas.microsoft.com/office/drawing/2014/main" id="{E583302D-1F6E-4210-B034-F37C8BF220F3}"/>
              </a:ext>
            </a:extLst>
          </p:cNvPr>
          <p:cNvSpPr>
            <a:spLocks noChangeShapeType="1"/>
          </p:cNvSpPr>
          <p:nvPr/>
        </p:nvSpPr>
        <p:spPr bwMode="auto">
          <a:xfrm flipH="1">
            <a:off x="3805555" y="1589088"/>
            <a:ext cx="19050" cy="2184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0" name="AutoShape 599">
            <a:extLst>
              <a:ext uri="{FF2B5EF4-FFF2-40B4-BE49-F238E27FC236}">
                <a16:creationId xmlns:a16="http://schemas.microsoft.com/office/drawing/2014/main" id="{71622091-D421-4ADB-B723-4FC77F102A13}"/>
              </a:ext>
            </a:extLst>
          </p:cNvPr>
          <p:cNvSpPr>
            <a:spLocks noChangeArrowheads="1"/>
          </p:cNvSpPr>
          <p:nvPr/>
        </p:nvSpPr>
        <p:spPr bwMode="auto">
          <a:xfrm>
            <a:off x="6804337" y="3999374"/>
            <a:ext cx="466725" cy="180975"/>
          </a:xfrm>
          <a:prstGeom prst="rightArrow">
            <a:avLst>
              <a:gd name="adj1" fmla="val 50000"/>
              <a:gd name="adj2" fmla="val 6449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1" name="AutoShape 600">
            <a:extLst>
              <a:ext uri="{FF2B5EF4-FFF2-40B4-BE49-F238E27FC236}">
                <a16:creationId xmlns:a16="http://schemas.microsoft.com/office/drawing/2014/main" id="{A6FB663D-FFC5-403A-9B23-8CF0150A8ECF}"/>
              </a:ext>
            </a:extLst>
          </p:cNvPr>
          <p:cNvSpPr>
            <a:spLocks noChangeArrowheads="1"/>
          </p:cNvSpPr>
          <p:nvPr/>
        </p:nvSpPr>
        <p:spPr bwMode="auto">
          <a:xfrm>
            <a:off x="2614930" y="4075113"/>
            <a:ext cx="466725" cy="180975"/>
          </a:xfrm>
          <a:prstGeom prst="rightArrow">
            <a:avLst>
              <a:gd name="adj1" fmla="val 50000"/>
              <a:gd name="adj2" fmla="val 6449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nl-NL" altLang="de-DE" sz="2400">
              <a:solidFill>
                <a:srgbClr val="FF3300"/>
              </a:solidFill>
              <a:latin typeface="Times New Roman" panose="02020603050405020304" pitchFamily="18" charset="0"/>
            </a:endParaRPr>
          </a:p>
        </p:txBody>
      </p:sp>
      <p:grpSp>
        <p:nvGrpSpPr>
          <p:cNvPr id="102" name="Group 601">
            <a:extLst>
              <a:ext uri="{FF2B5EF4-FFF2-40B4-BE49-F238E27FC236}">
                <a16:creationId xmlns:a16="http://schemas.microsoft.com/office/drawing/2014/main" id="{6C49719A-0114-4348-9FC1-9C9E13B90A49}"/>
              </a:ext>
            </a:extLst>
          </p:cNvPr>
          <p:cNvGrpSpPr>
            <a:grpSpLocks/>
          </p:cNvGrpSpPr>
          <p:nvPr/>
        </p:nvGrpSpPr>
        <p:grpSpPr bwMode="auto">
          <a:xfrm rot="-5400000">
            <a:off x="1982312" y="3933031"/>
            <a:ext cx="311150" cy="490537"/>
            <a:chOff x="2820" y="264"/>
            <a:chExt cx="420" cy="1452"/>
          </a:xfrm>
        </p:grpSpPr>
        <p:sp>
          <p:nvSpPr>
            <p:cNvPr id="103" name="Line 602">
              <a:extLst>
                <a:ext uri="{FF2B5EF4-FFF2-40B4-BE49-F238E27FC236}">
                  <a16:creationId xmlns:a16="http://schemas.microsoft.com/office/drawing/2014/main" id="{949A726F-9C04-4A1F-AD37-31110CBC2FF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4" name="Group 603">
              <a:extLst>
                <a:ext uri="{FF2B5EF4-FFF2-40B4-BE49-F238E27FC236}">
                  <a16:creationId xmlns:a16="http://schemas.microsoft.com/office/drawing/2014/main" id="{7B0F8025-0059-44AE-925F-908AD687BE47}"/>
                </a:ext>
              </a:extLst>
            </p:cNvPr>
            <p:cNvGrpSpPr>
              <a:grpSpLocks/>
            </p:cNvGrpSpPr>
            <p:nvPr/>
          </p:nvGrpSpPr>
          <p:grpSpPr bwMode="auto">
            <a:xfrm>
              <a:off x="2940" y="264"/>
              <a:ext cx="300" cy="1452"/>
              <a:chOff x="2940" y="264"/>
              <a:chExt cx="300" cy="1452"/>
            </a:xfrm>
          </p:grpSpPr>
          <p:grpSp>
            <p:nvGrpSpPr>
              <p:cNvPr id="105" name="Group 604">
                <a:extLst>
                  <a:ext uri="{FF2B5EF4-FFF2-40B4-BE49-F238E27FC236}">
                    <a16:creationId xmlns:a16="http://schemas.microsoft.com/office/drawing/2014/main" id="{C6DD4B29-30DE-4BC0-8D21-911A4029C8B5}"/>
                  </a:ext>
                </a:extLst>
              </p:cNvPr>
              <p:cNvGrpSpPr>
                <a:grpSpLocks/>
              </p:cNvGrpSpPr>
              <p:nvPr/>
            </p:nvGrpSpPr>
            <p:grpSpPr bwMode="auto">
              <a:xfrm>
                <a:off x="2940" y="264"/>
                <a:ext cx="252" cy="1368"/>
                <a:chOff x="3024" y="732"/>
                <a:chExt cx="252" cy="1368"/>
              </a:xfrm>
            </p:grpSpPr>
            <p:grpSp>
              <p:nvGrpSpPr>
                <p:cNvPr id="108" name="Group 605">
                  <a:extLst>
                    <a:ext uri="{FF2B5EF4-FFF2-40B4-BE49-F238E27FC236}">
                      <a16:creationId xmlns:a16="http://schemas.microsoft.com/office/drawing/2014/main" id="{7043EB66-CB0A-4685-8DCD-1CFB16816330}"/>
                    </a:ext>
                  </a:extLst>
                </p:cNvPr>
                <p:cNvGrpSpPr>
                  <a:grpSpLocks/>
                </p:cNvGrpSpPr>
                <p:nvPr/>
              </p:nvGrpSpPr>
              <p:grpSpPr bwMode="auto">
                <a:xfrm>
                  <a:off x="3024" y="732"/>
                  <a:ext cx="252" cy="1368"/>
                  <a:chOff x="3168" y="1008"/>
                  <a:chExt cx="484" cy="2448"/>
                </a:xfrm>
              </p:grpSpPr>
              <p:grpSp>
                <p:nvGrpSpPr>
                  <p:cNvPr id="110" name="Group 606">
                    <a:extLst>
                      <a:ext uri="{FF2B5EF4-FFF2-40B4-BE49-F238E27FC236}">
                        <a16:creationId xmlns:a16="http://schemas.microsoft.com/office/drawing/2014/main" id="{72819F99-A27F-4E59-8B88-C6E981B597A4}"/>
                      </a:ext>
                    </a:extLst>
                  </p:cNvPr>
                  <p:cNvGrpSpPr>
                    <a:grpSpLocks/>
                  </p:cNvGrpSpPr>
                  <p:nvPr/>
                </p:nvGrpSpPr>
                <p:grpSpPr bwMode="auto">
                  <a:xfrm>
                    <a:off x="3168" y="1008"/>
                    <a:ext cx="484" cy="2448"/>
                    <a:chOff x="2256" y="864"/>
                    <a:chExt cx="532" cy="2448"/>
                  </a:xfrm>
                </p:grpSpPr>
                <p:sp>
                  <p:nvSpPr>
                    <p:cNvPr id="113" name="Freeform 607">
                      <a:extLst>
                        <a:ext uri="{FF2B5EF4-FFF2-40B4-BE49-F238E27FC236}">
                          <a16:creationId xmlns:a16="http://schemas.microsoft.com/office/drawing/2014/main" id="{8147CD7B-EEA3-42D7-9169-A6B3289B2B5D}"/>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499569114 w 1153"/>
                        <a:gd name="T41" fmla="*/ 2147483646 h 204"/>
                        <a:gd name="T42" fmla="*/ 262764326 w 1153"/>
                        <a:gd name="T43" fmla="*/ 2147483646 h 204"/>
                        <a:gd name="T44" fmla="*/ 123761139 w 1153"/>
                        <a:gd name="T45" fmla="*/ 2147483646 h 204"/>
                        <a:gd name="T46" fmla="*/ 0 w 1153"/>
                        <a:gd name="T47" fmla="*/ 2147483646 h 204"/>
                        <a:gd name="T48" fmla="*/ 472099384 w 1153"/>
                        <a:gd name="T49" fmla="*/ 2147483646 h 204"/>
                        <a:gd name="T50" fmla="*/ 595512801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4" name="Freeform 608">
                      <a:extLst>
                        <a:ext uri="{FF2B5EF4-FFF2-40B4-BE49-F238E27FC236}">
                          <a16:creationId xmlns:a16="http://schemas.microsoft.com/office/drawing/2014/main" id="{BE287E3F-5B81-4402-ADDD-C217D531CDF9}"/>
                        </a:ext>
                      </a:extLst>
                    </p:cNvPr>
                    <p:cNvSpPr>
                      <a:spLocks/>
                    </p:cNvSpPr>
                    <p:nvPr/>
                  </p:nvSpPr>
                  <p:spPr bwMode="auto">
                    <a:xfrm rot="5389413">
                      <a:off x="2332" y="2426"/>
                      <a:ext cx="539" cy="173"/>
                    </a:xfrm>
                    <a:custGeom>
                      <a:avLst/>
                      <a:gdLst>
                        <a:gd name="T0" fmla="*/ 0 w 247"/>
                        <a:gd name="T1" fmla="*/ 2147483646 h 69"/>
                        <a:gd name="T2" fmla="*/ 941597513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1" name="Freeform 609">
                    <a:extLst>
                      <a:ext uri="{FF2B5EF4-FFF2-40B4-BE49-F238E27FC236}">
                        <a16:creationId xmlns:a16="http://schemas.microsoft.com/office/drawing/2014/main" id="{E397E21D-E078-4955-A083-E5F832034FD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2" name="Freeform 610">
                    <a:extLst>
                      <a:ext uri="{FF2B5EF4-FFF2-40B4-BE49-F238E27FC236}">
                        <a16:creationId xmlns:a16="http://schemas.microsoft.com/office/drawing/2014/main" id="{FB5AE5E4-9436-43AB-BB2B-8BEF7C042EF9}"/>
                      </a:ext>
                    </a:extLst>
                  </p:cNvPr>
                  <p:cNvSpPr>
                    <a:spLocks/>
                  </p:cNvSpPr>
                  <p:nvPr/>
                </p:nvSpPr>
                <p:spPr bwMode="auto">
                  <a:xfrm rot="16173530" flipH="1">
                    <a:off x="3167" y="1271"/>
                    <a:ext cx="289" cy="47"/>
                  </a:xfrm>
                  <a:custGeom>
                    <a:avLst/>
                    <a:gdLst>
                      <a:gd name="T0" fmla="*/ 0 w 293"/>
                      <a:gd name="T1" fmla="*/ 56515 h 33"/>
                      <a:gd name="T2" fmla="*/ 0 w 293"/>
                      <a:gd name="T3" fmla="*/ 54976 h 33"/>
                      <a:gd name="T4" fmla="*/ 82 w 293"/>
                      <a:gd name="T5" fmla="*/ 15597 h 33"/>
                      <a:gd name="T6" fmla="*/ 99 w 293"/>
                      <a:gd name="T7" fmla="*/ 7689 h 33"/>
                      <a:gd name="T8" fmla="*/ 113 w 293"/>
                      <a:gd name="T9" fmla="*/ 7689 h 33"/>
                      <a:gd name="T10" fmla="*/ 133 w 293"/>
                      <a:gd name="T11" fmla="*/ 0 h 33"/>
                      <a:gd name="T12" fmla="*/ 145 w 293"/>
                      <a:gd name="T13" fmla="*/ 0 h 33"/>
                      <a:gd name="T14" fmla="*/ 161 w 293"/>
                      <a:gd name="T15" fmla="*/ 7689 h 33"/>
                      <a:gd name="T16" fmla="*/ 174 w 293"/>
                      <a:gd name="T17" fmla="*/ 10951 h 33"/>
                      <a:gd name="T18" fmla="*/ 187 w 293"/>
                      <a:gd name="T19" fmla="*/ 15597 h 33"/>
                      <a:gd name="T20" fmla="*/ 196 w 293"/>
                      <a:gd name="T21" fmla="*/ 23180 h 33"/>
                      <a:gd name="T22" fmla="*/ 204 w 293"/>
                      <a:gd name="T23" fmla="*/ 31638 h 33"/>
                      <a:gd name="T24" fmla="*/ 210 w 293"/>
                      <a:gd name="T25" fmla="*/ 39681 h 33"/>
                      <a:gd name="T26" fmla="*/ 213 w 293"/>
                      <a:gd name="T27" fmla="*/ 47020 h 33"/>
                      <a:gd name="T28" fmla="*/ 214 w 293"/>
                      <a:gd name="T29" fmla="*/ 56515 h 33"/>
                      <a:gd name="T30" fmla="*/ 213 w 293"/>
                      <a:gd name="T31" fmla="*/ 64176 h 33"/>
                      <a:gd name="T32" fmla="*/ 210 w 293"/>
                      <a:gd name="T33" fmla="*/ 74343 h 33"/>
                      <a:gd name="T34" fmla="*/ 204 w 293"/>
                      <a:gd name="T35" fmla="*/ 80491 h 33"/>
                      <a:gd name="T36" fmla="*/ 196 w 293"/>
                      <a:gd name="T37" fmla="*/ 91402 h 33"/>
                      <a:gd name="T38" fmla="*/ 187 w 293"/>
                      <a:gd name="T39" fmla="*/ 97320 h 33"/>
                      <a:gd name="T40" fmla="*/ 174 w 293"/>
                      <a:gd name="T41" fmla="*/ 102923 h 33"/>
                      <a:gd name="T42" fmla="*/ 161 w 293"/>
                      <a:gd name="T43" fmla="*/ 110899 h 33"/>
                      <a:gd name="T44" fmla="*/ 145 w 293"/>
                      <a:gd name="T45" fmla="*/ 111517 h 33"/>
                      <a:gd name="T46" fmla="*/ 134 w 293"/>
                      <a:gd name="T47" fmla="*/ 111517 h 33"/>
                      <a:gd name="T48" fmla="*/ 113 w 293"/>
                      <a:gd name="T49" fmla="*/ 111517 h 33"/>
                      <a:gd name="T50" fmla="*/ 99 w 293"/>
                      <a:gd name="T51" fmla="*/ 110899 h 33"/>
                      <a:gd name="T52" fmla="*/ 82 w 293"/>
                      <a:gd name="T53" fmla="*/ 97320 h 33"/>
                      <a:gd name="T54" fmla="*/ 0 w 293"/>
                      <a:gd name="T55" fmla="*/ 56515 h 33"/>
                      <a:gd name="T56" fmla="*/ 0 w 293"/>
                      <a:gd name="T57" fmla="*/ 5651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09" name="Line 611">
                  <a:extLst>
                    <a:ext uri="{FF2B5EF4-FFF2-40B4-BE49-F238E27FC236}">
                      <a16:creationId xmlns:a16="http://schemas.microsoft.com/office/drawing/2014/main" id="{C0D8E98E-CDCC-43DD-B23B-333772EE2EF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6" name="AutoShape 612">
                <a:extLst>
                  <a:ext uri="{FF2B5EF4-FFF2-40B4-BE49-F238E27FC236}">
                    <a16:creationId xmlns:a16="http://schemas.microsoft.com/office/drawing/2014/main" id="{EDA9C4A2-0B87-4FD8-87CA-4DA8D66E19E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7" name="Line 613">
                <a:extLst>
                  <a:ext uri="{FF2B5EF4-FFF2-40B4-BE49-F238E27FC236}">
                    <a16:creationId xmlns:a16="http://schemas.microsoft.com/office/drawing/2014/main" id="{AD898981-D052-4E7C-966E-5ABA5E61695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16" name="Group 615">
            <a:extLst>
              <a:ext uri="{FF2B5EF4-FFF2-40B4-BE49-F238E27FC236}">
                <a16:creationId xmlns:a16="http://schemas.microsoft.com/office/drawing/2014/main" id="{605FE4D1-4014-42B3-B23C-D0D74D015EE0}"/>
              </a:ext>
            </a:extLst>
          </p:cNvPr>
          <p:cNvGrpSpPr>
            <a:grpSpLocks/>
          </p:cNvGrpSpPr>
          <p:nvPr/>
        </p:nvGrpSpPr>
        <p:grpSpPr bwMode="auto">
          <a:xfrm rot="2071432" flipV="1">
            <a:off x="4904332" y="2258459"/>
            <a:ext cx="704850" cy="236538"/>
            <a:chOff x="4875" y="7237"/>
            <a:chExt cx="4230" cy="1883"/>
          </a:xfrm>
        </p:grpSpPr>
        <p:sp>
          <p:nvSpPr>
            <p:cNvPr id="117" name="Arc 616">
              <a:extLst>
                <a:ext uri="{FF2B5EF4-FFF2-40B4-BE49-F238E27FC236}">
                  <a16:creationId xmlns:a16="http://schemas.microsoft.com/office/drawing/2014/main" id="{757C69CA-A1F4-4511-B4E2-304213D0CC4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8" name="AutoShape 617">
              <a:extLst>
                <a:ext uri="{FF2B5EF4-FFF2-40B4-BE49-F238E27FC236}">
                  <a16:creationId xmlns:a16="http://schemas.microsoft.com/office/drawing/2014/main" id="{3124F0A9-1231-4535-B6E0-664C1930928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aphicFrame>
        <p:nvGraphicFramePr>
          <p:cNvPr id="132" name="Object 644">
            <a:extLst>
              <a:ext uri="{FF2B5EF4-FFF2-40B4-BE49-F238E27FC236}">
                <a16:creationId xmlns:a16="http://schemas.microsoft.com/office/drawing/2014/main" id="{427F639B-E78F-4FAF-98A1-71217465BC7F}"/>
              </a:ext>
            </a:extLst>
          </p:cNvPr>
          <p:cNvGraphicFramePr>
            <a:graphicFrameLocks noChangeAspect="1"/>
          </p:cNvGraphicFramePr>
          <p:nvPr>
            <p:extLst>
              <p:ext uri="{D42A27DB-BD31-4B8C-83A1-F6EECF244321}">
                <p14:modId xmlns:p14="http://schemas.microsoft.com/office/powerpoint/2010/main" val="1967960582"/>
              </p:ext>
            </p:extLst>
          </p:nvPr>
        </p:nvGraphicFramePr>
        <p:xfrm>
          <a:off x="3500755" y="1127125"/>
          <a:ext cx="766763" cy="688975"/>
        </p:xfrm>
        <a:graphic>
          <a:graphicData uri="http://schemas.openxmlformats.org/presentationml/2006/ole">
            <mc:AlternateContent xmlns:mc="http://schemas.openxmlformats.org/markup-compatibility/2006">
              <mc:Choice xmlns:v="urn:schemas-microsoft-com:vml" Requires="v">
                <p:oleObj name="Designer Zeichnung" r:id="rId2" imgW="11414760" imgH="11625072" progId="Designer.Drawing.7">
                  <p:embed/>
                </p:oleObj>
              </mc:Choice>
              <mc:Fallback>
                <p:oleObj name="Designer Zeichnung" r:id="rId2" imgW="11414760" imgH="11625072" progId="Designer.Drawing.7">
                  <p:embed/>
                  <p:pic>
                    <p:nvPicPr>
                      <p:cNvPr id="132" name="Object 644">
                        <a:extLst>
                          <a:ext uri="{FF2B5EF4-FFF2-40B4-BE49-F238E27FC236}">
                            <a16:creationId xmlns:a16="http://schemas.microsoft.com/office/drawing/2014/main" id="{427F639B-E78F-4FAF-98A1-71217465B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755" y="1127125"/>
                        <a:ext cx="7667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3" name="Group 652">
            <a:extLst>
              <a:ext uri="{FF2B5EF4-FFF2-40B4-BE49-F238E27FC236}">
                <a16:creationId xmlns:a16="http://schemas.microsoft.com/office/drawing/2014/main" id="{FFBA9FD0-14CE-4A7F-B760-815B335D6628}"/>
              </a:ext>
            </a:extLst>
          </p:cNvPr>
          <p:cNvGrpSpPr>
            <a:grpSpLocks/>
          </p:cNvGrpSpPr>
          <p:nvPr/>
        </p:nvGrpSpPr>
        <p:grpSpPr bwMode="auto">
          <a:xfrm rot="-5400000">
            <a:off x="6317664" y="3852146"/>
            <a:ext cx="311150" cy="490537"/>
            <a:chOff x="2820" y="264"/>
            <a:chExt cx="420" cy="1452"/>
          </a:xfrm>
        </p:grpSpPr>
        <p:sp>
          <p:nvSpPr>
            <p:cNvPr id="134" name="Line 653">
              <a:extLst>
                <a:ext uri="{FF2B5EF4-FFF2-40B4-BE49-F238E27FC236}">
                  <a16:creationId xmlns:a16="http://schemas.microsoft.com/office/drawing/2014/main" id="{D97C6CFD-1C20-44BC-B397-90F819D8D63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5" name="Group 654">
              <a:extLst>
                <a:ext uri="{FF2B5EF4-FFF2-40B4-BE49-F238E27FC236}">
                  <a16:creationId xmlns:a16="http://schemas.microsoft.com/office/drawing/2014/main" id="{831B32FB-8398-41C1-B1A4-4B1CD85650D6}"/>
                </a:ext>
              </a:extLst>
            </p:cNvPr>
            <p:cNvGrpSpPr>
              <a:grpSpLocks/>
            </p:cNvGrpSpPr>
            <p:nvPr/>
          </p:nvGrpSpPr>
          <p:grpSpPr bwMode="auto">
            <a:xfrm>
              <a:off x="2940" y="264"/>
              <a:ext cx="300" cy="1452"/>
              <a:chOff x="2940" y="264"/>
              <a:chExt cx="300" cy="1452"/>
            </a:xfrm>
          </p:grpSpPr>
          <p:grpSp>
            <p:nvGrpSpPr>
              <p:cNvPr id="136" name="Group 655">
                <a:extLst>
                  <a:ext uri="{FF2B5EF4-FFF2-40B4-BE49-F238E27FC236}">
                    <a16:creationId xmlns:a16="http://schemas.microsoft.com/office/drawing/2014/main" id="{E7E89AF9-B947-410A-B350-CD986FA6B51F}"/>
                  </a:ext>
                </a:extLst>
              </p:cNvPr>
              <p:cNvGrpSpPr>
                <a:grpSpLocks/>
              </p:cNvGrpSpPr>
              <p:nvPr/>
            </p:nvGrpSpPr>
            <p:grpSpPr bwMode="auto">
              <a:xfrm>
                <a:off x="2940" y="264"/>
                <a:ext cx="252" cy="1368"/>
                <a:chOff x="3024" y="732"/>
                <a:chExt cx="252" cy="1368"/>
              </a:xfrm>
            </p:grpSpPr>
            <p:grpSp>
              <p:nvGrpSpPr>
                <p:cNvPr id="139" name="Group 656">
                  <a:extLst>
                    <a:ext uri="{FF2B5EF4-FFF2-40B4-BE49-F238E27FC236}">
                      <a16:creationId xmlns:a16="http://schemas.microsoft.com/office/drawing/2014/main" id="{2B66562E-64C4-4EC9-A087-38A75B0E114B}"/>
                    </a:ext>
                  </a:extLst>
                </p:cNvPr>
                <p:cNvGrpSpPr>
                  <a:grpSpLocks/>
                </p:cNvGrpSpPr>
                <p:nvPr/>
              </p:nvGrpSpPr>
              <p:grpSpPr bwMode="auto">
                <a:xfrm>
                  <a:off x="3024" y="732"/>
                  <a:ext cx="252" cy="1368"/>
                  <a:chOff x="3168" y="1008"/>
                  <a:chExt cx="484" cy="2448"/>
                </a:xfrm>
              </p:grpSpPr>
              <p:grpSp>
                <p:nvGrpSpPr>
                  <p:cNvPr id="141" name="Group 657">
                    <a:extLst>
                      <a:ext uri="{FF2B5EF4-FFF2-40B4-BE49-F238E27FC236}">
                        <a16:creationId xmlns:a16="http://schemas.microsoft.com/office/drawing/2014/main" id="{DB5156DA-0DFB-4145-B6CF-BCB672528EAD}"/>
                      </a:ext>
                    </a:extLst>
                  </p:cNvPr>
                  <p:cNvGrpSpPr>
                    <a:grpSpLocks/>
                  </p:cNvGrpSpPr>
                  <p:nvPr/>
                </p:nvGrpSpPr>
                <p:grpSpPr bwMode="auto">
                  <a:xfrm>
                    <a:off x="3168" y="1008"/>
                    <a:ext cx="484" cy="2448"/>
                    <a:chOff x="2256" y="864"/>
                    <a:chExt cx="532" cy="2448"/>
                  </a:xfrm>
                </p:grpSpPr>
                <p:sp>
                  <p:nvSpPr>
                    <p:cNvPr id="144" name="Freeform 658">
                      <a:extLst>
                        <a:ext uri="{FF2B5EF4-FFF2-40B4-BE49-F238E27FC236}">
                          <a16:creationId xmlns:a16="http://schemas.microsoft.com/office/drawing/2014/main" id="{2F191E89-A99E-4520-AB63-4AA61C0ADCA6}"/>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499569114 w 1153"/>
                        <a:gd name="T41" fmla="*/ 2147483646 h 204"/>
                        <a:gd name="T42" fmla="*/ 262764326 w 1153"/>
                        <a:gd name="T43" fmla="*/ 2147483646 h 204"/>
                        <a:gd name="T44" fmla="*/ 123761139 w 1153"/>
                        <a:gd name="T45" fmla="*/ 2147483646 h 204"/>
                        <a:gd name="T46" fmla="*/ 0 w 1153"/>
                        <a:gd name="T47" fmla="*/ 2147483646 h 204"/>
                        <a:gd name="T48" fmla="*/ 472099384 w 1153"/>
                        <a:gd name="T49" fmla="*/ 2147483646 h 204"/>
                        <a:gd name="T50" fmla="*/ 595512801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5" name="Freeform 659">
                      <a:extLst>
                        <a:ext uri="{FF2B5EF4-FFF2-40B4-BE49-F238E27FC236}">
                          <a16:creationId xmlns:a16="http://schemas.microsoft.com/office/drawing/2014/main" id="{1CD039AE-CBC8-40B7-826D-0E095BC4980B}"/>
                        </a:ext>
                      </a:extLst>
                    </p:cNvPr>
                    <p:cNvSpPr>
                      <a:spLocks/>
                    </p:cNvSpPr>
                    <p:nvPr/>
                  </p:nvSpPr>
                  <p:spPr bwMode="auto">
                    <a:xfrm rot="5389413">
                      <a:off x="2332" y="2426"/>
                      <a:ext cx="539" cy="173"/>
                    </a:xfrm>
                    <a:custGeom>
                      <a:avLst/>
                      <a:gdLst>
                        <a:gd name="T0" fmla="*/ 0 w 247"/>
                        <a:gd name="T1" fmla="*/ 2147483646 h 69"/>
                        <a:gd name="T2" fmla="*/ 941597513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2" name="Freeform 660">
                    <a:extLst>
                      <a:ext uri="{FF2B5EF4-FFF2-40B4-BE49-F238E27FC236}">
                        <a16:creationId xmlns:a16="http://schemas.microsoft.com/office/drawing/2014/main" id="{617AC61D-CA07-44C4-9BFA-3801F0BCB9D0}"/>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3" name="Freeform 661">
                    <a:extLst>
                      <a:ext uri="{FF2B5EF4-FFF2-40B4-BE49-F238E27FC236}">
                        <a16:creationId xmlns:a16="http://schemas.microsoft.com/office/drawing/2014/main" id="{3F624628-1914-45B0-BCEB-00C1B62078AF}"/>
                      </a:ext>
                    </a:extLst>
                  </p:cNvPr>
                  <p:cNvSpPr>
                    <a:spLocks/>
                  </p:cNvSpPr>
                  <p:nvPr/>
                </p:nvSpPr>
                <p:spPr bwMode="auto">
                  <a:xfrm rot="16173530" flipH="1">
                    <a:off x="3167" y="1271"/>
                    <a:ext cx="289" cy="47"/>
                  </a:xfrm>
                  <a:custGeom>
                    <a:avLst/>
                    <a:gdLst>
                      <a:gd name="T0" fmla="*/ 0 w 293"/>
                      <a:gd name="T1" fmla="*/ 56515 h 33"/>
                      <a:gd name="T2" fmla="*/ 0 w 293"/>
                      <a:gd name="T3" fmla="*/ 54976 h 33"/>
                      <a:gd name="T4" fmla="*/ 82 w 293"/>
                      <a:gd name="T5" fmla="*/ 15597 h 33"/>
                      <a:gd name="T6" fmla="*/ 99 w 293"/>
                      <a:gd name="T7" fmla="*/ 7689 h 33"/>
                      <a:gd name="T8" fmla="*/ 113 w 293"/>
                      <a:gd name="T9" fmla="*/ 7689 h 33"/>
                      <a:gd name="T10" fmla="*/ 133 w 293"/>
                      <a:gd name="T11" fmla="*/ 0 h 33"/>
                      <a:gd name="T12" fmla="*/ 145 w 293"/>
                      <a:gd name="T13" fmla="*/ 0 h 33"/>
                      <a:gd name="T14" fmla="*/ 161 w 293"/>
                      <a:gd name="T15" fmla="*/ 7689 h 33"/>
                      <a:gd name="T16" fmla="*/ 174 w 293"/>
                      <a:gd name="T17" fmla="*/ 10951 h 33"/>
                      <a:gd name="T18" fmla="*/ 187 w 293"/>
                      <a:gd name="T19" fmla="*/ 15597 h 33"/>
                      <a:gd name="T20" fmla="*/ 196 w 293"/>
                      <a:gd name="T21" fmla="*/ 23180 h 33"/>
                      <a:gd name="T22" fmla="*/ 204 w 293"/>
                      <a:gd name="T23" fmla="*/ 31638 h 33"/>
                      <a:gd name="T24" fmla="*/ 210 w 293"/>
                      <a:gd name="T25" fmla="*/ 39681 h 33"/>
                      <a:gd name="T26" fmla="*/ 213 w 293"/>
                      <a:gd name="T27" fmla="*/ 47020 h 33"/>
                      <a:gd name="T28" fmla="*/ 214 w 293"/>
                      <a:gd name="T29" fmla="*/ 56515 h 33"/>
                      <a:gd name="T30" fmla="*/ 213 w 293"/>
                      <a:gd name="T31" fmla="*/ 64176 h 33"/>
                      <a:gd name="T32" fmla="*/ 210 w 293"/>
                      <a:gd name="T33" fmla="*/ 74343 h 33"/>
                      <a:gd name="T34" fmla="*/ 204 w 293"/>
                      <a:gd name="T35" fmla="*/ 80491 h 33"/>
                      <a:gd name="T36" fmla="*/ 196 w 293"/>
                      <a:gd name="T37" fmla="*/ 91402 h 33"/>
                      <a:gd name="T38" fmla="*/ 187 w 293"/>
                      <a:gd name="T39" fmla="*/ 97320 h 33"/>
                      <a:gd name="T40" fmla="*/ 174 w 293"/>
                      <a:gd name="T41" fmla="*/ 102923 h 33"/>
                      <a:gd name="T42" fmla="*/ 161 w 293"/>
                      <a:gd name="T43" fmla="*/ 110899 h 33"/>
                      <a:gd name="T44" fmla="*/ 145 w 293"/>
                      <a:gd name="T45" fmla="*/ 111517 h 33"/>
                      <a:gd name="T46" fmla="*/ 134 w 293"/>
                      <a:gd name="T47" fmla="*/ 111517 h 33"/>
                      <a:gd name="T48" fmla="*/ 113 w 293"/>
                      <a:gd name="T49" fmla="*/ 111517 h 33"/>
                      <a:gd name="T50" fmla="*/ 99 w 293"/>
                      <a:gd name="T51" fmla="*/ 110899 h 33"/>
                      <a:gd name="T52" fmla="*/ 82 w 293"/>
                      <a:gd name="T53" fmla="*/ 97320 h 33"/>
                      <a:gd name="T54" fmla="*/ 0 w 293"/>
                      <a:gd name="T55" fmla="*/ 56515 h 33"/>
                      <a:gd name="T56" fmla="*/ 0 w 293"/>
                      <a:gd name="T57" fmla="*/ 56515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0" name="Line 662">
                  <a:extLst>
                    <a:ext uri="{FF2B5EF4-FFF2-40B4-BE49-F238E27FC236}">
                      <a16:creationId xmlns:a16="http://schemas.microsoft.com/office/drawing/2014/main" id="{105B901B-BE17-4EB6-B7AD-2FBFB07A817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7" name="AutoShape 663">
                <a:extLst>
                  <a:ext uri="{FF2B5EF4-FFF2-40B4-BE49-F238E27FC236}">
                    <a16:creationId xmlns:a16="http://schemas.microsoft.com/office/drawing/2014/main" id="{6B9CF228-79ED-4DBC-A948-CAD2B5C5760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38" name="Line 664">
                <a:extLst>
                  <a:ext uri="{FF2B5EF4-FFF2-40B4-BE49-F238E27FC236}">
                    <a16:creationId xmlns:a16="http://schemas.microsoft.com/office/drawing/2014/main" id="{EC2C78FD-A9D3-40A9-A4C8-9E5852A1DB9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6" name="Group 668">
            <a:extLst>
              <a:ext uri="{FF2B5EF4-FFF2-40B4-BE49-F238E27FC236}">
                <a16:creationId xmlns:a16="http://schemas.microsoft.com/office/drawing/2014/main" id="{9059399D-1ED9-4CC8-9036-C5112BA2279E}"/>
              </a:ext>
            </a:extLst>
          </p:cNvPr>
          <p:cNvGrpSpPr>
            <a:grpSpLocks/>
          </p:cNvGrpSpPr>
          <p:nvPr/>
        </p:nvGrpSpPr>
        <p:grpSpPr bwMode="auto">
          <a:xfrm rot="2071432" flipH="1">
            <a:off x="3515043" y="2733675"/>
            <a:ext cx="704850" cy="236538"/>
            <a:chOff x="4875" y="7237"/>
            <a:chExt cx="4230" cy="1883"/>
          </a:xfrm>
        </p:grpSpPr>
        <p:sp>
          <p:nvSpPr>
            <p:cNvPr id="147" name="Arc 669">
              <a:extLst>
                <a:ext uri="{FF2B5EF4-FFF2-40B4-BE49-F238E27FC236}">
                  <a16:creationId xmlns:a16="http://schemas.microsoft.com/office/drawing/2014/main" id="{F9864DB4-22C7-448F-B7A7-C1CA7DE066C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48" name="AutoShape 670">
              <a:extLst>
                <a:ext uri="{FF2B5EF4-FFF2-40B4-BE49-F238E27FC236}">
                  <a16:creationId xmlns:a16="http://schemas.microsoft.com/office/drawing/2014/main" id="{0246CF9A-2E0D-41F4-B662-10D3288D64FA}"/>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50" name="Line 594">
            <a:extLst>
              <a:ext uri="{FF2B5EF4-FFF2-40B4-BE49-F238E27FC236}">
                <a16:creationId xmlns:a16="http://schemas.microsoft.com/office/drawing/2014/main" id="{8B13FD58-76FE-46C8-88DC-63AAB4279B25}"/>
              </a:ext>
            </a:extLst>
          </p:cNvPr>
          <p:cNvSpPr>
            <a:spLocks noChangeShapeType="1"/>
          </p:cNvSpPr>
          <p:nvPr/>
        </p:nvSpPr>
        <p:spPr bwMode="auto">
          <a:xfrm flipH="1">
            <a:off x="5033820" y="1582026"/>
            <a:ext cx="11591" cy="219208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52" name="Text Box 671">
            <a:extLst>
              <a:ext uri="{FF2B5EF4-FFF2-40B4-BE49-F238E27FC236}">
                <a16:creationId xmlns:a16="http://schemas.microsoft.com/office/drawing/2014/main" id="{532075CC-3422-432E-81C9-5891581D1E34}"/>
              </a:ext>
            </a:extLst>
          </p:cNvPr>
          <p:cNvSpPr txBox="1">
            <a:spLocks noChangeArrowheads="1"/>
          </p:cNvSpPr>
          <p:nvPr/>
        </p:nvSpPr>
        <p:spPr bwMode="auto">
          <a:xfrm>
            <a:off x="5557004" y="2286489"/>
            <a:ext cx="37574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¾</a:t>
            </a:r>
          </a:p>
        </p:txBody>
      </p:sp>
      <p:sp>
        <p:nvSpPr>
          <p:cNvPr id="2" name="Bogen 1">
            <a:extLst>
              <a:ext uri="{FF2B5EF4-FFF2-40B4-BE49-F238E27FC236}">
                <a16:creationId xmlns:a16="http://schemas.microsoft.com/office/drawing/2014/main" id="{A4109369-486A-4662-AE7D-BE3FD970A5A7}"/>
              </a:ext>
            </a:extLst>
          </p:cNvPr>
          <p:cNvSpPr/>
          <p:nvPr/>
        </p:nvSpPr>
        <p:spPr bwMode="auto">
          <a:xfrm rot="10800000">
            <a:off x="4134029" y="3414514"/>
            <a:ext cx="900109" cy="749599"/>
          </a:xfrm>
          <a:prstGeom prst="arc">
            <a:avLst>
              <a:gd name="adj1" fmla="val 10630264"/>
              <a:gd name="adj2" fmla="val 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nvGrpSpPr>
          <p:cNvPr id="153" name="Group 668">
            <a:extLst>
              <a:ext uri="{FF2B5EF4-FFF2-40B4-BE49-F238E27FC236}">
                <a16:creationId xmlns:a16="http://schemas.microsoft.com/office/drawing/2014/main" id="{AA89D6AF-D1E4-4FD9-91CC-16E670F8160C}"/>
              </a:ext>
            </a:extLst>
          </p:cNvPr>
          <p:cNvGrpSpPr>
            <a:grpSpLocks/>
          </p:cNvGrpSpPr>
          <p:nvPr/>
        </p:nvGrpSpPr>
        <p:grpSpPr bwMode="auto">
          <a:xfrm rot="2071432" flipV="1">
            <a:off x="3735997" y="2407031"/>
            <a:ext cx="704850" cy="236538"/>
            <a:chOff x="4875" y="7237"/>
            <a:chExt cx="4230" cy="1883"/>
          </a:xfrm>
        </p:grpSpPr>
        <p:sp>
          <p:nvSpPr>
            <p:cNvPr id="154" name="Arc 669">
              <a:extLst>
                <a:ext uri="{FF2B5EF4-FFF2-40B4-BE49-F238E27FC236}">
                  <a16:creationId xmlns:a16="http://schemas.microsoft.com/office/drawing/2014/main" id="{A7B2A2C9-791B-4791-93CF-0F190A406D1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5" name="AutoShape 670">
              <a:extLst>
                <a:ext uri="{FF2B5EF4-FFF2-40B4-BE49-F238E27FC236}">
                  <a16:creationId xmlns:a16="http://schemas.microsoft.com/office/drawing/2014/main" id="{D56999F5-E793-46BC-A0B3-48884090B167}"/>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56" name="Text Box 671">
            <a:extLst>
              <a:ext uri="{FF2B5EF4-FFF2-40B4-BE49-F238E27FC236}">
                <a16:creationId xmlns:a16="http://schemas.microsoft.com/office/drawing/2014/main" id="{1094A0D5-9967-47F9-89EF-8C41B59ACC10}"/>
              </a:ext>
            </a:extLst>
          </p:cNvPr>
          <p:cNvSpPr txBox="1">
            <a:spLocks noChangeArrowheads="1"/>
          </p:cNvSpPr>
          <p:nvPr/>
        </p:nvSpPr>
        <p:spPr bwMode="auto">
          <a:xfrm>
            <a:off x="4244617" y="2301670"/>
            <a:ext cx="3543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400" b="1" dirty="0"/>
              <a:t>¼</a:t>
            </a:r>
          </a:p>
        </p:txBody>
      </p:sp>
      <p:grpSp>
        <p:nvGrpSpPr>
          <p:cNvPr id="157" name="Group 668">
            <a:extLst>
              <a:ext uri="{FF2B5EF4-FFF2-40B4-BE49-F238E27FC236}">
                <a16:creationId xmlns:a16="http://schemas.microsoft.com/office/drawing/2014/main" id="{E1FC8C09-1A8C-4126-9C9B-7D06971A09E4}"/>
              </a:ext>
            </a:extLst>
          </p:cNvPr>
          <p:cNvGrpSpPr>
            <a:grpSpLocks/>
          </p:cNvGrpSpPr>
          <p:nvPr/>
        </p:nvGrpSpPr>
        <p:grpSpPr bwMode="auto">
          <a:xfrm rot="2071432" flipH="1">
            <a:off x="4751175" y="2656618"/>
            <a:ext cx="704850" cy="236538"/>
            <a:chOff x="4875" y="7237"/>
            <a:chExt cx="4230" cy="1883"/>
          </a:xfrm>
        </p:grpSpPr>
        <p:sp>
          <p:nvSpPr>
            <p:cNvPr id="158" name="Arc 669">
              <a:extLst>
                <a:ext uri="{FF2B5EF4-FFF2-40B4-BE49-F238E27FC236}">
                  <a16:creationId xmlns:a16="http://schemas.microsoft.com/office/drawing/2014/main" id="{806F9FBE-9A77-4BCE-97CE-EF08FD99501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59" name="AutoShape 670">
              <a:extLst>
                <a:ext uri="{FF2B5EF4-FFF2-40B4-BE49-F238E27FC236}">
                  <a16:creationId xmlns:a16="http://schemas.microsoft.com/office/drawing/2014/main" id="{C3E2414B-8075-4112-A8EA-F6F8CC0EEAB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160" name="Text Box 671">
            <a:extLst>
              <a:ext uri="{FF2B5EF4-FFF2-40B4-BE49-F238E27FC236}">
                <a16:creationId xmlns:a16="http://schemas.microsoft.com/office/drawing/2014/main" id="{B05AB65E-3D92-4B8A-84EB-7D2DE503F56C}"/>
              </a:ext>
            </a:extLst>
          </p:cNvPr>
          <p:cNvSpPr txBox="1">
            <a:spLocks noChangeArrowheads="1"/>
          </p:cNvSpPr>
          <p:nvPr/>
        </p:nvSpPr>
        <p:spPr bwMode="auto">
          <a:xfrm>
            <a:off x="4602917" y="2698393"/>
            <a:ext cx="3455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400" b="1" dirty="0"/>
              <a:t>¼</a:t>
            </a:r>
          </a:p>
        </p:txBody>
      </p:sp>
      <p:pic>
        <p:nvPicPr>
          <p:cNvPr id="161" name="Picture 206" descr="messerflugflieger">
            <a:extLst>
              <a:ext uri="{FF2B5EF4-FFF2-40B4-BE49-F238E27FC236}">
                <a16:creationId xmlns:a16="http://schemas.microsoft.com/office/drawing/2014/main" id="{1AFC2BA8-D18B-433B-874F-39E9DD946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4478594" y="176249"/>
            <a:ext cx="1173149" cy="14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206" descr="messerflugflieger">
            <a:extLst>
              <a:ext uri="{FF2B5EF4-FFF2-40B4-BE49-F238E27FC236}">
                <a16:creationId xmlns:a16="http://schemas.microsoft.com/office/drawing/2014/main" id="{0778835E-5E4D-4810-8066-68524A6E4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3228506" y="192395"/>
            <a:ext cx="1173149" cy="14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4" name="Object 644">
            <a:extLst>
              <a:ext uri="{FF2B5EF4-FFF2-40B4-BE49-F238E27FC236}">
                <a16:creationId xmlns:a16="http://schemas.microsoft.com/office/drawing/2014/main" id="{3712E959-9870-49A1-8743-4DC70C52391F}"/>
              </a:ext>
            </a:extLst>
          </p:cNvPr>
          <p:cNvGraphicFramePr>
            <a:graphicFrameLocks noChangeAspect="1"/>
          </p:cNvGraphicFramePr>
          <p:nvPr>
            <p:extLst>
              <p:ext uri="{D42A27DB-BD31-4B8C-83A1-F6EECF244321}">
                <p14:modId xmlns:p14="http://schemas.microsoft.com/office/powerpoint/2010/main" val="4040551654"/>
              </p:ext>
            </p:extLst>
          </p:nvPr>
        </p:nvGraphicFramePr>
        <p:xfrm>
          <a:off x="4751924" y="1127125"/>
          <a:ext cx="766763" cy="688975"/>
        </p:xfrm>
        <a:graphic>
          <a:graphicData uri="http://schemas.openxmlformats.org/presentationml/2006/ole">
            <mc:AlternateContent xmlns:mc="http://schemas.openxmlformats.org/markup-compatibility/2006">
              <mc:Choice xmlns:v="urn:schemas-microsoft-com:vml" Requires="v">
                <p:oleObj name="Designer Zeichnung" r:id="rId2" imgW="11414760" imgH="11625072" progId="Designer.Drawing.7">
                  <p:embed/>
                </p:oleObj>
              </mc:Choice>
              <mc:Fallback>
                <p:oleObj name="Designer Zeichnung" r:id="rId2" imgW="11414760" imgH="11625072" progId="Designer.Drawing.7">
                  <p:embed/>
                  <p:pic>
                    <p:nvPicPr>
                      <p:cNvPr id="164" name="Object 644">
                        <a:extLst>
                          <a:ext uri="{FF2B5EF4-FFF2-40B4-BE49-F238E27FC236}">
                            <a16:creationId xmlns:a16="http://schemas.microsoft.com/office/drawing/2014/main" id="{3712E959-9870-49A1-8743-4DC70C523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924" y="1127125"/>
                        <a:ext cx="7667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5" name="Oval 86">
            <a:extLst>
              <a:ext uri="{FF2B5EF4-FFF2-40B4-BE49-F238E27FC236}">
                <a16:creationId xmlns:a16="http://schemas.microsoft.com/office/drawing/2014/main" id="{7B066D7A-DB03-4611-A92F-7EC8A42589C7}"/>
              </a:ext>
            </a:extLst>
          </p:cNvPr>
          <p:cNvSpPr>
            <a:spLocks noChangeArrowheads="1"/>
          </p:cNvSpPr>
          <p:nvPr/>
        </p:nvSpPr>
        <p:spPr bwMode="auto">
          <a:xfrm>
            <a:off x="2897625" y="3278880"/>
            <a:ext cx="900112" cy="865187"/>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66" name="Text Box 88">
            <a:extLst>
              <a:ext uri="{FF2B5EF4-FFF2-40B4-BE49-F238E27FC236}">
                <a16:creationId xmlns:a16="http://schemas.microsoft.com/office/drawing/2014/main" id="{6E9001C7-92FA-405E-8F3B-230E4F5AD76A}"/>
              </a:ext>
            </a:extLst>
          </p:cNvPr>
          <p:cNvSpPr txBox="1">
            <a:spLocks noChangeArrowheads="1"/>
          </p:cNvSpPr>
          <p:nvPr/>
        </p:nvSpPr>
        <p:spPr bwMode="auto">
          <a:xfrm>
            <a:off x="6140824" y="3105150"/>
            <a:ext cx="3003176"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67" name="Text Box 89">
            <a:extLst>
              <a:ext uri="{FF2B5EF4-FFF2-40B4-BE49-F238E27FC236}">
                <a16:creationId xmlns:a16="http://schemas.microsoft.com/office/drawing/2014/main" id="{AC41ECBA-8797-43AD-ACC5-F92C52805AFB}"/>
              </a:ext>
            </a:extLst>
          </p:cNvPr>
          <p:cNvSpPr txBox="1">
            <a:spLocks noChangeArrowheads="1"/>
          </p:cNvSpPr>
          <p:nvPr/>
        </p:nvSpPr>
        <p:spPr bwMode="auto">
          <a:xfrm>
            <a:off x="5698601" y="728965"/>
            <a:ext cx="27999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Pivotement autour du CG </a:t>
            </a:r>
          </a:p>
        </p:txBody>
      </p:sp>
      <p:sp>
        <p:nvSpPr>
          <p:cNvPr id="168" name="Text Box 90">
            <a:extLst>
              <a:ext uri="{FF2B5EF4-FFF2-40B4-BE49-F238E27FC236}">
                <a16:creationId xmlns:a16="http://schemas.microsoft.com/office/drawing/2014/main" id="{5C0D4AE5-74BB-444B-BEF8-C3C1EFB6AF8E}"/>
              </a:ext>
            </a:extLst>
          </p:cNvPr>
          <p:cNvSpPr txBox="1">
            <a:spLocks noChangeArrowheads="1"/>
          </p:cNvSpPr>
          <p:nvPr/>
        </p:nvSpPr>
        <p:spPr bwMode="auto">
          <a:xfrm>
            <a:off x="537369" y="1756549"/>
            <a:ext cx="2984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portions de tonneau </a:t>
            </a:r>
            <a:r>
              <a:rPr lang="de-DE" altLang="de-DE" sz="1600" b="1" dirty="0">
                <a:solidFill>
                  <a:srgbClr val="0000FF"/>
                </a:solidFill>
              </a:rPr>
              <a:t>au </a:t>
            </a:r>
            <a:r>
              <a:rPr lang="fr-FR" sz="1600" b="1" noProof="0" dirty="0">
                <a:solidFill>
                  <a:srgbClr val="0000FF"/>
                </a:solidFill>
              </a:rPr>
              <a:t>milieu des lignes droites</a:t>
            </a:r>
            <a:r>
              <a:rPr lang="de-DE" altLang="de-DE" sz="1600" b="1" dirty="0">
                <a:solidFill>
                  <a:srgbClr val="0000FF"/>
                </a:solidFill>
              </a:rPr>
              <a:t>.</a:t>
            </a:r>
          </a:p>
        </p:txBody>
      </p:sp>
      <p:sp>
        <p:nvSpPr>
          <p:cNvPr id="169" name="Text Box 91">
            <a:extLst>
              <a:ext uri="{FF2B5EF4-FFF2-40B4-BE49-F238E27FC236}">
                <a16:creationId xmlns:a16="http://schemas.microsoft.com/office/drawing/2014/main" id="{95778246-2560-4794-ADD2-CDE7BDB8FA51}"/>
              </a:ext>
            </a:extLst>
          </p:cNvPr>
          <p:cNvSpPr txBox="1">
            <a:spLocks noChangeArrowheads="1"/>
          </p:cNvSpPr>
          <p:nvPr/>
        </p:nvSpPr>
        <p:spPr bwMode="auto">
          <a:xfrm>
            <a:off x="6024606" y="1435872"/>
            <a:ext cx="29098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Deux envergures ou plus</a:t>
            </a:r>
            <a:r>
              <a:rPr lang="fr-FR" sz="1600" b="1" noProof="0" dirty="0">
                <a:solidFill>
                  <a:srgbClr val="02369E"/>
                </a:solidFill>
              </a:rPr>
              <a:t>– </a:t>
            </a:r>
            <a:r>
              <a:rPr lang="fr-FR" sz="1600" b="1" noProof="0" dirty="0">
                <a:solidFill>
                  <a:srgbClr val="FF3300"/>
                </a:solidFill>
              </a:rPr>
              <a:t>zéro points !</a:t>
            </a:r>
          </a:p>
        </p:txBody>
      </p:sp>
      <p:sp>
        <p:nvSpPr>
          <p:cNvPr id="170" name="Text Box 92">
            <a:extLst>
              <a:ext uri="{FF2B5EF4-FFF2-40B4-BE49-F238E27FC236}">
                <a16:creationId xmlns:a16="http://schemas.microsoft.com/office/drawing/2014/main" id="{1B27C05C-0575-4ED2-AF0B-CE4D833A0255}"/>
              </a:ext>
            </a:extLst>
          </p:cNvPr>
          <p:cNvSpPr txBox="1">
            <a:spLocks noChangeArrowheads="1"/>
          </p:cNvSpPr>
          <p:nvPr/>
        </p:nvSpPr>
        <p:spPr bwMode="auto">
          <a:xfrm>
            <a:off x="566654" y="943630"/>
            <a:ext cx="2877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Arrêt avant le pivotement</a:t>
            </a:r>
          </a:p>
        </p:txBody>
      </p:sp>
      <p:sp>
        <p:nvSpPr>
          <p:cNvPr id="171" name="Oval 86">
            <a:extLst>
              <a:ext uri="{FF2B5EF4-FFF2-40B4-BE49-F238E27FC236}">
                <a16:creationId xmlns:a16="http://schemas.microsoft.com/office/drawing/2014/main" id="{C7F04D6F-08D4-4EAA-8DD8-6CF3588E086E}"/>
              </a:ext>
            </a:extLst>
          </p:cNvPr>
          <p:cNvSpPr>
            <a:spLocks noChangeArrowheads="1"/>
          </p:cNvSpPr>
          <p:nvPr/>
        </p:nvSpPr>
        <p:spPr bwMode="auto">
          <a:xfrm>
            <a:off x="4152861" y="3291001"/>
            <a:ext cx="900112" cy="865187"/>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72" name="Oval 86">
            <a:extLst>
              <a:ext uri="{FF2B5EF4-FFF2-40B4-BE49-F238E27FC236}">
                <a16:creationId xmlns:a16="http://schemas.microsoft.com/office/drawing/2014/main" id="{C9A96B07-BD7C-427C-B1E5-D2DA093A2A5D}"/>
              </a:ext>
            </a:extLst>
          </p:cNvPr>
          <p:cNvSpPr>
            <a:spLocks noChangeArrowheads="1"/>
          </p:cNvSpPr>
          <p:nvPr/>
        </p:nvSpPr>
        <p:spPr bwMode="auto">
          <a:xfrm>
            <a:off x="5311702" y="3231198"/>
            <a:ext cx="900112" cy="865187"/>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99" name="Oval 101">
            <a:extLst>
              <a:ext uri="{FF2B5EF4-FFF2-40B4-BE49-F238E27FC236}">
                <a16:creationId xmlns:a16="http://schemas.microsoft.com/office/drawing/2014/main" id="{87F37DFC-5AE8-4520-BA9C-3832BBE0D1ED}"/>
              </a:ext>
            </a:extLst>
          </p:cNvPr>
          <p:cNvSpPr>
            <a:spLocks noChangeArrowheads="1"/>
          </p:cNvSpPr>
          <p:nvPr/>
        </p:nvSpPr>
        <p:spPr bwMode="auto">
          <a:xfrm>
            <a:off x="5231988" y="249044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5" name="Oval 101">
            <a:extLst>
              <a:ext uri="{FF2B5EF4-FFF2-40B4-BE49-F238E27FC236}">
                <a16:creationId xmlns:a16="http://schemas.microsoft.com/office/drawing/2014/main" id="{144D57B4-11E3-4573-B6FB-9B255921D673}"/>
              </a:ext>
            </a:extLst>
          </p:cNvPr>
          <p:cNvSpPr>
            <a:spLocks noChangeArrowheads="1"/>
          </p:cNvSpPr>
          <p:nvPr/>
        </p:nvSpPr>
        <p:spPr bwMode="auto">
          <a:xfrm>
            <a:off x="4951446" y="248337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51" name="Oval 101">
            <a:extLst>
              <a:ext uri="{FF2B5EF4-FFF2-40B4-BE49-F238E27FC236}">
                <a16:creationId xmlns:a16="http://schemas.microsoft.com/office/drawing/2014/main" id="{EE87FE7C-9088-4B63-B81B-04FE688F9A7B}"/>
              </a:ext>
            </a:extLst>
          </p:cNvPr>
          <p:cNvSpPr>
            <a:spLocks noChangeArrowheads="1"/>
          </p:cNvSpPr>
          <p:nvPr/>
        </p:nvSpPr>
        <p:spPr bwMode="auto">
          <a:xfrm>
            <a:off x="4063195" y="260481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2" name="Oval 101">
            <a:extLst>
              <a:ext uri="{FF2B5EF4-FFF2-40B4-BE49-F238E27FC236}">
                <a16:creationId xmlns:a16="http://schemas.microsoft.com/office/drawing/2014/main" id="{52B321A3-8A09-4950-A76A-01D5F68F377F}"/>
              </a:ext>
            </a:extLst>
          </p:cNvPr>
          <p:cNvSpPr>
            <a:spLocks noChangeArrowheads="1"/>
          </p:cNvSpPr>
          <p:nvPr/>
        </p:nvSpPr>
        <p:spPr bwMode="auto">
          <a:xfrm>
            <a:off x="3722451" y="255054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3" name="Oval 101">
            <a:extLst>
              <a:ext uri="{FF2B5EF4-FFF2-40B4-BE49-F238E27FC236}">
                <a16:creationId xmlns:a16="http://schemas.microsoft.com/office/drawing/2014/main" id="{655E0A21-B45E-4B1B-BDC2-988C71158126}"/>
              </a:ext>
            </a:extLst>
          </p:cNvPr>
          <p:cNvSpPr>
            <a:spLocks noChangeArrowheads="1"/>
          </p:cNvSpPr>
          <p:nvPr/>
        </p:nvSpPr>
        <p:spPr bwMode="auto">
          <a:xfrm>
            <a:off x="3725199" y="362257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3" name="Oval 101">
            <a:extLst>
              <a:ext uri="{FF2B5EF4-FFF2-40B4-BE49-F238E27FC236}">
                <a16:creationId xmlns:a16="http://schemas.microsoft.com/office/drawing/2014/main" id="{BC38D76D-EF3C-4599-B477-968C13942156}"/>
              </a:ext>
            </a:extLst>
          </p:cNvPr>
          <p:cNvSpPr>
            <a:spLocks noChangeArrowheads="1"/>
          </p:cNvSpPr>
          <p:nvPr/>
        </p:nvSpPr>
        <p:spPr bwMode="auto">
          <a:xfrm>
            <a:off x="3280781" y="404717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4" name="Oval 101">
            <a:extLst>
              <a:ext uri="{FF2B5EF4-FFF2-40B4-BE49-F238E27FC236}">
                <a16:creationId xmlns:a16="http://schemas.microsoft.com/office/drawing/2014/main" id="{29635779-8B5E-46A4-B9BD-FC859D7C3D4C}"/>
              </a:ext>
            </a:extLst>
          </p:cNvPr>
          <p:cNvSpPr>
            <a:spLocks noChangeArrowheads="1"/>
          </p:cNvSpPr>
          <p:nvPr/>
        </p:nvSpPr>
        <p:spPr bwMode="auto">
          <a:xfrm>
            <a:off x="5221734" y="358295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5" name="Oval 101">
            <a:extLst>
              <a:ext uri="{FF2B5EF4-FFF2-40B4-BE49-F238E27FC236}">
                <a16:creationId xmlns:a16="http://schemas.microsoft.com/office/drawing/2014/main" id="{6664089F-6AC2-4CE0-93A9-FA72F0811218}"/>
              </a:ext>
            </a:extLst>
          </p:cNvPr>
          <p:cNvSpPr>
            <a:spLocks noChangeArrowheads="1"/>
          </p:cNvSpPr>
          <p:nvPr/>
        </p:nvSpPr>
        <p:spPr bwMode="auto">
          <a:xfrm>
            <a:off x="4930951" y="356330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6" name="Oval 101">
            <a:extLst>
              <a:ext uri="{FF2B5EF4-FFF2-40B4-BE49-F238E27FC236}">
                <a16:creationId xmlns:a16="http://schemas.microsoft.com/office/drawing/2014/main" id="{7A83BAD2-FE32-435F-B45E-A2B0FA7A6677}"/>
              </a:ext>
            </a:extLst>
          </p:cNvPr>
          <p:cNvSpPr>
            <a:spLocks noChangeArrowheads="1"/>
          </p:cNvSpPr>
          <p:nvPr/>
        </p:nvSpPr>
        <p:spPr bwMode="auto">
          <a:xfrm>
            <a:off x="4061143" y="358696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7" name="Oval 101">
            <a:extLst>
              <a:ext uri="{FF2B5EF4-FFF2-40B4-BE49-F238E27FC236}">
                <a16:creationId xmlns:a16="http://schemas.microsoft.com/office/drawing/2014/main" id="{DBE88F2F-647B-45C1-9E31-03240111CFAD}"/>
              </a:ext>
            </a:extLst>
          </p:cNvPr>
          <p:cNvSpPr>
            <a:spLocks noChangeArrowheads="1"/>
          </p:cNvSpPr>
          <p:nvPr/>
        </p:nvSpPr>
        <p:spPr bwMode="auto">
          <a:xfrm>
            <a:off x="3898095" y="133974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8" name="Oval 101">
            <a:extLst>
              <a:ext uri="{FF2B5EF4-FFF2-40B4-BE49-F238E27FC236}">
                <a16:creationId xmlns:a16="http://schemas.microsoft.com/office/drawing/2014/main" id="{76D8AB92-8C4E-44F6-9AB1-39A5132BFF5F}"/>
              </a:ext>
            </a:extLst>
          </p:cNvPr>
          <p:cNvSpPr>
            <a:spLocks noChangeArrowheads="1"/>
          </p:cNvSpPr>
          <p:nvPr/>
        </p:nvSpPr>
        <p:spPr bwMode="auto">
          <a:xfrm>
            <a:off x="5142270" y="134777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9" name="Oval 101">
            <a:extLst>
              <a:ext uri="{FF2B5EF4-FFF2-40B4-BE49-F238E27FC236}">
                <a16:creationId xmlns:a16="http://schemas.microsoft.com/office/drawing/2014/main" id="{1352630F-4899-4B3D-A931-75F5F81DD452}"/>
              </a:ext>
            </a:extLst>
          </p:cNvPr>
          <p:cNvSpPr>
            <a:spLocks noChangeArrowheads="1"/>
          </p:cNvSpPr>
          <p:nvPr/>
        </p:nvSpPr>
        <p:spPr bwMode="auto">
          <a:xfrm>
            <a:off x="5698601" y="400748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Tree>
    <p:extLst>
      <p:ext uri="{BB962C8B-B14F-4D97-AF65-F5344CB8AC3E}">
        <p14:creationId xmlns:p14="http://schemas.microsoft.com/office/powerpoint/2010/main" val="138995101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blinds(horizontal)">
                                      <p:cBhvr>
                                        <p:cTn id="7" dur="1000"/>
                                        <p:tgtEl>
                                          <p:spTgt spid="168"/>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blinds(horizontal)">
                                      <p:cBhvr>
                                        <p:cTn id="11" dur="1000"/>
                                        <p:tgtEl>
                                          <p:spTgt spid="170"/>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blinds(horizontal)">
                                      <p:cBhvr>
                                        <p:cTn id="15" dur="1000"/>
                                        <p:tgtEl>
                                          <p:spTgt spid="167"/>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blinds(horizontal)">
                                      <p:cBhvr>
                                        <p:cTn id="19" dur="1000"/>
                                        <p:tgtEl>
                                          <p:spTgt spid="169"/>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blinds(horizontal)">
                                      <p:cBhvr>
                                        <p:cTn id="23" dur="1000"/>
                                        <p:tgtEl>
                                          <p:spTgt spid="166"/>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blinds(horizontal)">
                                      <p:cBhvr>
                                        <p:cTn id="27" dur="1000"/>
                                        <p:tgtEl>
                                          <p:spTgt spid="165"/>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171"/>
                                        </p:tgtEl>
                                        <p:attrNameLst>
                                          <p:attrName>style.visibility</p:attrName>
                                        </p:attrNameLst>
                                      </p:cBhvr>
                                      <p:to>
                                        <p:strVal val="visible"/>
                                      </p:to>
                                    </p:set>
                                    <p:animEffect transition="in" filter="blinds(horizontal)">
                                      <p:cBhvr>
                                        <p:cTn id="31" dur="1000"/>
                                        <p:tgtEl>
                                          <p:spTgt spid="171"/>
                                        </p:tgtEl>
                                      </p:cBhvr>
                                    </p:animEffect>
                                  </p:childTnLst>
                                </p:cTn>
                              </p:par>
                            </p:childTnLst>
                          </p:cTn>
                        </p:par>
                        <p:par>
                          <p:cTn id="32" fill="hold">
                            <p:stCondLst>
                              <p:cond delay="7000"/>
                            </p:stCondLst>
                            <p:childTnLst>
                              <p:par>
                                <p:cTn id="33" presetID="3" presetClass="entr" presetSubtype="10" fill="hold" nodeType="afterEffect">
                                  <p:stCondLst>
                                    <p:cond delay="0"/>
                                  </p:stCondLst>
                                  <p:childTnLst>
                                    <p:set>
                                      <p:cBhvr>
                                        <p:cTn id="34" dur="1" fill="hold">
                                          <p:stCondLst>
                                            <p:cond delay="0"/>
                                          </p:stCondLst>
                                        </p:cTn>
                                        <p:tgtEl>
                                          <p:spTgt spid="172"/>
                                        </p:tgtEl>
                                        <p:attrNameLst>
                                          <p:attrName>style.visibility</p:attrName>
                                        </p:attrNameLst>
                                      </p:cBhvr>
                                      <p:to>
                                        <p:strVal val="visible"/>
                                      </p:to>
                                    </p:set>
                                    <p:animEffect transition="in" filter="blinds(horizontal)">
                                      <p:cBhvr>
                                        <p:cTn id="35"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p:bldP spid="168" grpId="0"/>
      <p:bldP spid="169" grpId="0"/>
      <p:bldP spid="1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40">
            <a:extLst>
              <a:ext uri="{FF2B5EF4-FFF2-40B4-BE49-F238E27FC236}">
                <a16:creationId xmlns:a16="http://schemas.microsoft.com/office/drawing/2014/main" id="{3C536CCB-B73F-480B-B4DC-084F196C2C4A}"/>
              </a:ext>
            </a:extLst>
          </p:cNvPr>
          <p:cNvSpPr txBox="1">
            <a:spLocks noChangeArrowheads="1"/>
          </p:cNvSpPr>
          <p:nvPr/>
        </p:nvSpPr>
        <p:spPr bwMode="auto">
          <a:xfrm>
            <a:off x="8013700" y="6515100"/>
            <a:ext cx="9398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P-27.14.01</a:t>
            </a:r>
            <a:endParaRPr lang="de-DE" altLang="de-DE" dirty="0"/>
          </a:p>
        </p:txBody>
      </p:sp>
      <p:sp>
        <p:nvSpPr>
          <p:cNvPr id="29723" name="Text Box 8">
            <a:extLst>
              <a:ext uri="{FF2B5EF4-FFF2-40B4-BE49-F238E27FC236}">
                <a16:creationId xmlns:a16="http://schemas.microsoft.com/office/drawing/2014/main" id="{8BE18060-9F36-4EBD-A9E3-5B1702A0E788}"/>
              </a:ext>
            </a:extLst>
          </p:cNvPr>
          <p:cNvSpPr txBox="1">
            <a:spLocks noChangeArrowheads="1"/>
          </p:cNvSpPr>
          <p:nvPr/>
        </p:nvSpPr>
        <p:spPr bwMode="auto">
          <a:xfrm>
            <a:off x="1497106" y="158750"/>
            <a:ext cx="7799294" cy="3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P-27.14 </a:t>
            </a:r>
            <a:r>
              <a:rPr lang="fr-FR" sz="2000" b="1" noProof="0" dirty="0"/>
              <a:t>Demi carré diamant avec demi-tonneau, demi-tonneau.</a:t>
            </a:r>
            <a:endParaRPr lang="de-DE" sz="2000" dirty="0"/>
          </a:p>
        </p:txBody>
      </p:sp>
      <p:sp>
        <p:nvSpPr>
          <p:cNvPr id="129" name="Text Box 119">
            <a:extLst>
              <a:ext uri="{FF2B5EF4-FFF2-40B4-BE49-F238E27FC236}">
                <a16:creationId xmlns:a16="http://schemas.microsoft.com/office/drawing/2014/main" id="{8FCA04B3-5276-4758-8E7B-FE87194AA4C2}"/>
              </a:ext>
            </a:extLst>
          </p:cNvPr>
          <p:cNvSpPr txBox="1">
            <a:spLocks noChangeArrowheads="1"/>
          </p:cNvSpPr>
          <p:nvPr/>
        </p:nvSpPr>
        <p:spPr bwMode="auto">
          <a:xfrm>
            <a:off x="3464172" y="5056188"/>
            <a:ext cx="5522666" cy="156966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fr-FR" sz="1600" b="1" noProof="0" dirty="0"/>
              <a:t>A partir d’un vol normal, le modèle exécute 1/8 de boucle tirée pour prendre une trajectoire ascendante a 45°, exécute un demi-tonneau, exécute un quart de boucle poussée pour prendre une trajectoire ascendante à 45°, exécute un demi-tonneau, exécute 1/8 de boucle tirée, sortie dos.</a:t>
            </a:r>
          </a:p>
        </p:txBody>
      </p:sp>
      <p:sp>
        <p:nvSpPr>
          <p:cNvPr id="103" name="Line 47">
            <a:extLst>
              <a:ext uri="{FF2B5EF4-FFF2-40B4-BE49-F238E27FC236}">
                <a16:creationId xmlns:a16="http://schemas.microsoft.com/office/drawing/2014/main" id="{D49EE915-46F6-447B-8778-54662558CF2C}"/>
              </a:ext>
            </a:extLst>
          </p:cNvPr>
          <p:cNvSpPr>
            <a:spLocks noChangeShapeType="1"/>
          </p:cNvSpPr>
          <p:nvPr/>
        </p:nvSpPr>
        <p:spPr bwMode="auto">
          <a:xfrm rot="16200000">
            <a:off x="6517521" y="3215244"/>
            <a:ext cx="1071606" cy="9776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104" name="Group 185">
            <a:extLst>
              <a:ext uri="{FF2B5EF4-FFF2-40B4-BE49-F238E27FC236}">
                <a16:creationId xmlns:a16="http://schemas.microsoft.com/office/drawing/2014/main" id="{2830E2FD-A84E-4A7D-952E-0FADD1D5D19A}"/>
              </a:ext>
            </a:extLst>
          </p:cNvPr>
          <p:cNvGrpSpPr>
            <a:grpSpLocks/>
          </p:cNvGrpSpPr>
          <p:nvPr/>
        </p:nvGrpSpPr>
        <p:grpSpPr bwMode="auto">
          <a:xfrm rot="13332237">
            <a:off x="6604554" y="3791362"/>
            <a:ext cx="311150" cy="490537"/>
            <a:chOff x="2820" y="264"/>
            <a:chExt cx="420" cy="1452"/>
          </a:xfrm>
        </p:grpSpPr>
        <p:sp>
          <p:nvSpPr>
            <p:cNvPr id="105" name="Line 186">
              <a:extLst>
                <a:ext uri="{FF2B5EF4-FFF2-40B4-BE49-F238E27FC236}">
                  <a16:creationId xmlns:a16="http://schemas.microsoft.com/office/drawing/2014/main" id="{4E968FAA-1C7E-46F2-83A6-250E0F14F51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6" name="Group 187">
              <a:extLst>
                <a:ext uri="{FF2B5EF4-FFF2-40B4-BE49-F238E27FC236}">
                  <a16:creationId xmlns:a16="http://schemas.microsoft.com/office/drawing/2014/main" id="{424FAF0C-5A6B-4C32-AEED-79D7219E6CA4}"/>
                </a:ext>
              </a:extLst>
            </p:cNvPr>
            <p:cNvGrpSpPr>
              <a:grpSpLocks/>
            </p:cNvGrpSpPr>
            <p:nvPr/>
          </p:nvGrpSpPr>
          <p:grpSpPr bwMode="auto">
            <a:xfrm>
              <a:off x="2940" y="264"/>
              <a:ext cx="300" cy="1452"/>
              <a:chOff x="2940" y="264"/>
              <a:chExt cx="300" cy="1452"/>
            </a:xfrm>
          </p:grpSpPr>
          <p:grpSp>
            <p:nvGrpSpPr>
              <p:cNvPr id="107" name="Group 188">
                <a:extLst>
                  <a:ext uri="{FF2B5EF4-FFF2-40B4-BE49-F238E27FC236}">
                    <a16:creationId xmlns:a16="http://schemas.microsoft.com/office/drawing/2014/main" id="{5D0466AB-3D58-45E4-BBBA-4D8D45AEBC0B}"/>
                  </a:ext>
                </a:extLst>
              </p:cNvPr>
              <p:cNvGrpSpPr>
                <a:grpSpLocks/>
              </p:cNvGrpSpPr>
              <p:nvPr/>
            </p:nvGrpSpPr>
            <p:grpSpPr bwMode="auto">
              <a:xfrm>
                <a:off x="2940" y="264"/>
                <a:ext cx="252" cy="1368"/>
                <a:chOff x="3024" y="732"/>
                <a:chExt cx="252" cy="1368"/>
              </a:xfrm>
            </p:grpSpPr>
            <p:grpSp>
              <p:nvGrpSpPr>
                <p:cNvPr id="110" name="Group 189">
                  <a:extLst>
                    <a:ext uri="{FF2B5EF4-FFF2-40B4-BE49-F238E27FC236}">
                      <a16:creationId xmlns:a16="http://schemas.microsoft.com/office/drawing/2014/main" id="{65DFB5C0-9BCB-4C91-A29A-68539049D072}"/>
                    </a:ext>
                  </a:extLst>
                </p:cNvPr>
                <p:cNvGrpSpPr>
                  <a:grpSpLocks/>
                </p:cNvGrpSpPr>
                <p:nvPr/>
              </p:nvGrpSpPr>
              <p:grpSpPr bwMode="auto">
                <a:xfrm>
                  <a:off x="3024" y="732"/>
                  <a:ext cx="252" cy="1368"/>
                  <a:chOff x="3168" y="1008"/>
                  <a:chExt cx="484" cy="2448"/>
                </a:xfrm>
              </p:grpSpPr>
              <p:grpSp>
                <p:nvGrpSpPr>
                  <p:cNvPr id="112" name="Group 190">
                    <a:extLst>
                      <a:ext uri="{FF2B5EF4-FFF2-40B4-BE49-F238E27FC236}">
                        <a16:creationId xmlns:a16="http://schemas.microsoft.com/office/drawing/2014/main" id="{F55074C6-537C-4028-AF19-32D2003C979E}"/>
                      </a:ext>
                    </a:extLst>
                  </p:cNvPr>
                  <p:cNvGrpSpPr>
                    <a:grpSpLocks/>
                  </p:cNvGrpSpPr>
                  <p:nvPr/>
                </p:nvGrpSpPr>
                <p:grpSpPr bwMode="auto">
                  <a:xfrm>
                    <a:off x="3168" y="1008"/>
                    <a:ext cx="484" cy="2448"/>
                    <a:chOff x="2256" y="864"/>
                    <a:chExt cx="532" cy="2448"/>
                  </a:xfrm>
                </p:grpSpPr>
                <p:sp>
                  <p:nvSpPr>
                    <p:cNvPr id="115" name="Freeform 191">
                      <a:extLst>
                        <a:ext uri="{FF2B5EF4-FFF2-40B4-BE49-F238E27FC236}">
                          <a16:creationId xmlns:a16="http://schemas.microsoft.com/office/drawing/2014/main" id="{847963E0-C882-4BBE-BB6B-BDFAD7B103B8}"/>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0" name="Freeform 192">
                      <a:extLst>
                        <a:ext uri="{FF2B5EF4-FFF2-40B4-BE49-F238E27FC236}">
                          <a16:creationId xmlns:a16="http://schemas.microsoft.com/office/drawing/2014/main" id="{29DD94C5-38E7-470B-951C-330ABBF37A6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3" name="Freeform 193">
                    <a:extLst>
                      <a:ext uri="{FF2B5EF4-FFF2-40B4-BE49-F238E27FC236}">
                        <a16:creationId xmlns:a16="http://schemas.microsoft.com/office/drawing/2014/main" id="{BAB7087E-5C85-44E5-8167-702E8BCD5AC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4" name="Freeform 194">
                    <a:extLst>
                      <a:ext uri="{FF2B5EF4-FFF2-40B4-BE49-F238E27FC236}">
                        <a16:creationId xmlns:a16="http://schemas.microsoft.com/office/drawing/2014/main" id="{C05FFB9B-9820-457E-8FC5-ABD9D6C64AEC}"/>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1" name="Line 195">
                  <a:extLst>
                    <a:ext uri="{FF2B5EF4-FFF2-40B4-BE49-F238E27FC236}">
                      <a16:creationId xmlns:a16="http://schemas.microsoft.com/office/drawing/2014/main" id="{F98D8EB8-CA44-4232-A933-E40B90D50E30}"/>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8" name="AutoShape 196">
                <a:extLst>
                  <a:ext uri="{FF2B5EF4-FFF2-40B4-BE49-F238E27FC236}">
                    <a16:creationId xmlns:a16="http://schemas.microsoft.com/office/drawing/2014/main" id="{11CAFF14-0111-4F6A-BD59-6F3B9071F5B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9" name="Line 197">
                <a:extLst>
                  <a:ext uri="{FF2B5EF4-FFF2-40B4-BE49-F238E27FC236}">
                    <a16:creationId xmlns:a16="http://schemas.microsoft.com/office/drawing/2014/main" id="{51EE0606-1527-40AD-AE1B-68CE918658D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31" name="Text Box 4">
            <a:extLst>
              <a:ext uri="{FF2B5EF4-FFF2-40B4-BE49-F238E27FC236}">
                <a16:creationId xmlns:a16="http://schemas.microsoft.com/office/drawing/2014/main" id="{B968C6BE-DF8C-405C-AE3F-F74DDDF3F323}"/>
              </a:ext>
            </a:extLst>
          </p:cNvPr>
          <p:cNvSpPr txBox="1">
            <a:spLocks noChangeArrowheads="1"/>
          </p:cNvSpPr>
          <p:nvPr/>
        </p:nvSpPr>
        <p:spPr bwMode="auto">
          <a:xfrm>
            <a:off x="6815419" y="1687819"/>
            <a:ext cx="14052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  </a:t>
            </a:r>
            <a:r>
              <a:rPr lang="fr-FR" sz="1600" b="1" noProof="0" dirty="0"/>
              <a:t>tonneau</a:t>
            </a:r>
            <a:endParaRPr lang="de-DE" altLang="de-DE" sz="1600" b="1" dirty="0"/>
          </a:p>
        </p:txBody>
      </p:sp>
      <p:sp>
        <p:nvSpPr>
          <p:cNvPr id="132" name="Text Box 4">
            <a:extLst>
              <a:ext uri="{FF2B5EF4-FFF2-40B4-BE49-F238E27FC236}">
                <a16:creationId xmlns:a16="http://schemas.microsoft.com/office/drawing/2014/main" id="{BC500F5F-D87F-4411-B898-AE08E2EE01BA}"/>
              </a:ext>
            </a:extLst>
          </p:cNvPr>
          <p:cNvSpPr txBox="1">
            <a:spLocks noChangeArrowheads="1"/>
          </p:cNvSpPr>
          <p:nvPr/>
        </p:nvSpPr>
        <p:spPr bwMode="auto">
          <a:xfrm>
            <a:off x="5638759" y="3454842"/>
            <a:ext cx="149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  </a:t>
            </a:r>
            <a:r>
              <a:rPr lang="fr-FR" sz="1600" b="1" noProof="0" dirty="0"/>
              <a:t>tonneau</a:t>
            </a:r>
            <a:endParaRPr lang="de-DE" altLang="de-DE" sz="1600" b="1" dirty="0"/>
          </a:p>
        </p:txBody>
      </p:sp>
      <p:sp>
        <p:nvSpPr>
          <p:cNvPr id="133" name="Line 46">
            <a:extLst>
              <a:ext uri="{FF2B5EF4-FFF2-40B4-BE49-F238E27FC236}">
                <a16:creationId xmlns:a16="http://schemas.microsoft.com/office/drawing/2014/main" id="{81CF176D-CEFB-4433-9362-2CCBAA782184}"/>
              </a:ext>
            </a:extLst>
          </p:cNvPr>
          <p:cNvSpPr>
            <a:spLocks noChangeShapeType="1"/>
          </p:cNvSpPr>
          <p:nvPr/>
        </p:nvSpPr>
        <p:spPr bwMode="auto">
          <a:xfrm>
            <a:off x="6469198" y="1519655"/>
            <a:ext cx="1065601" cy="9859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134" name="Group 49">
            <a:extLst>
              <a:ext uri="{FF2B5EF4-FFF2-40B4-BE49-F238E27FC236}">
                <a16:creationId xmlns:a16="http://schemas.microsoft.com/office/drawing/2014/main" id="{ECFED820-3D46-452C-8ABF-F0625834B801}"/>
              </a:ext>
            </a:extLst>
          </p:cNvPr>
          <p:cNvGrpSpPr>
            <a:grpSpLocks/>
          </p:cNvGrpSpPr>
          <p:nvPr/>
        </p:nvGrpSpPr>
        <p:grpSpPr bwMode="auto">
          <a:xfrm flipH="1">
            <a:off x="5376693" y="1413274"/>
            <a:ext cx="1122832" cy="278196"/>
            <a:chOff x="4688" y="1956"/>
            <a:chExt cx="1642" cy="403"/>
          </a:xfrm>
        </p:grpSpPr>
        <p:sp>
          <p:nvSpPr>
            <p:cNvPr id="135" name="Line 50">
              <a:extLst>
                <a:ext uri="{FF2B5EF4-FFF2-40B4-BE49-F238E27FC236}">
                  <a16:creationId xmlns:a16="http://schemas.microsoft.com/office/drawing/2014/main" id="{A8D05F1E-0B07-4C4E-B0AB-3C38DB6F1CE7}"/>
                </a:ext>
              </a:extLst>
            </p:cNvPr>
            <p:cNvSpPr>
              <a:spLocks noChangeShapeType="1"/>
            </p:cNvSpPr>
            <p:nvPr/>
          </p:nvSpPr>
          <p:spPr bwMode="auto">
            <a:xfrm>
              <a:off x="5175" y="1972"/>
              <a:ext cx="11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6" name="Arc 51">
              <a:extLst>
                <a:ext uri="{FF2B5EF4-FFF2-40B4-BE49-F238E27FC236}">
                  <a16:creationId xmlns:a16="http://schemas.microsoft.com/office/drawing/2014/main" id="{D5EF40B9-A2BB-47E6-9181-69EB454574D1}"/>
                </a:ext>
              </a:extLst>
            </p:cNvPr>
            <p:cNvSpPr>
              <a:spLocks/>
            </p:cNvSpPr>
            <p:nvPr/>
          </p:nvSpPr>
          <p:spPr bwMode="auto">
            <a:xfrm rot="5732302" flipH="1">
              <a:off x="4750" y="1894"/>
              <a:ext cx="403" cy="527"/>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37" name="Line 53">
            <a:extLst>
              <a:ext uri="{FF2B5EF4-FFF2-40B4-BE49-F238E27FC236}">
                <a16:creationId xmlns:a16="http://schemas.microsoft.com/office/drawing/2014/main" id="{062022C0-B72A-45E9-A840-7ECDF5D13F1F}"/>
              </a:ext>
            </a:extLst>
          </p:cNvPr>
          <p:cNvSpPr>
            <a:spLocks noChangeShapeType="1"/>
          </p:cNvSpPr>
          <p:nvPr/>
        </p:nvSpPr>
        <p:spPr bwMode="auto">
          <a:xfrm flipH="1" flipV="1">
            <a:off x="5445236" y="4358627"/>
            <a:ext cx="789812" cy="6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8" name="Arc 54">
            <a:extLst>
              <a:ext uri="{FF2B5EF4-FFF2-40B4-BE49-F238E27FC236}">
                <a16:creationId xmlns:a16="http://schemas.microsoft.com/office/drawing/2014/main" id="{6A42CF1D-1F66-4E90-9E64-3FEFDF2F3C03}"/>
              </a:ext>
            </a:extLst>
          </p:cNvPr>
          <p:cNvSpPr>
            <a:spLocks/>
          </p:cNvSpPr>
          <p:nvPr/>
        </p:nvSpPr>
        <p:spPr bwMode="auto">
          <a:xfrm rot="5732302" flipV="1">
            <a:off x="6248513" y="4056818"/>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139" name="Group 57">
            <a:extLst>
              <a:ext uri="{FF2B5EF4-FFF2-40B4-BE49-F238E27FC236}">
                <a16:creationId xmlns:a16="http://schemas.microsoft.com/office/drawing/2014/main" id="{890E20CC-CE50-49F1-B7F9-55CDEB66526E}"/>
              </a:ext>
            </a:extLst>
          </p:cNvPr>
          <p:cNvGrpSpPr>
            <a:grpSpLocks/>
          </p:cNvGrpSpPr>
          <p:nvPr/>
        </p:nvGrpSpPr>
        <p:grpSpPr bwMode="auto">
          <a:xfrm rot="16200000">
            <a:off x="5127141" y="4037011"/>
            <a:ext cx="241500" cy="528251"/>
            <a:chOff x="2940" y="264"/>
            <a:chExt cx="300" cy="1452"/>
          </a:xfrm>
        </p:grpSpPr>
        <p:grpSp>
          <p:nvGrpSpPr>
            <p:cNvPr id="140" name="Group 58">
              <a:extLst>
                <a:ext uri="{FF2B5EF4-FFF2-40B4-BE49-F238E27FC236}">
                  <a16:creationId xmlns:a16="http://schemas.microsoft.com/office/drawing/2014/main" id="{B28CECC7-50D7-4821-818F-9584080A2023}"/>
                </a:ext>
              </a:extLst>
            </p:cNvPr>
            <p:cNvGrpSpPr>
              <a:grpSpLocks/>
            </p:cNvGrpSpPr>
            <p:nvPr/>
          </p:nvGrpSpPr>
          <p:grpSpPr bwMode="auto">
            <a:xfrm>
              <a:off x="2940" y="264"/>
              <a:ext cx="252" cy="1368"/>
              <a:chOff x="3024" y="732"/>
              <a:chExt cx="252" cy="1368"/>
            </a:xfrm>
          </p:grpSpPr>
          <p:grpSp>
            <p:nvGrpSpPr>
              <p:cNvPr id="143" name="Group 59">
                <a:extLst>
                  <a:ext uri="{FF2B5EF4-FFF2-40B4-BE49-F238E27FC236}">
                    <a16:creationId xmlns:a16="http://schemas.microsoft.com/office/drawing/2014/main" id="{1DCEF452-E5A3-4ED3-BA8F-0B8A0E3DE4F8}"/>
                  </a:ext>
                </a:extLst>
              </p:cNvPr>
              <p:cNvGrpSpPr>
                <a:grpSpLocks/>
              </p:cNvGrpSpPr>
              <p:nvPr/>
            </p:nvGrpSpPr>
            <p:grpSpPr bwMode="auto">
              <a:xfrm>
                <a:off x="3024" y="732"/>
                <a:ext cx="252" cy="1368"/>
                <a:chOff x="3168" y="1008"/>
                <a:chExt cx="484" cy="2448"/>
              </a:xfrm>
            </p:grpSpPr>
            <p:grpSp>
              <p:nvGrpSpPr>
                <p:cNvPr id="145" name="Group 60">
                  <a:extLst>
                    <a:ext uri="{FF2B5EF4-FFF2-40B4-BE49-F238E27FC236}">
                      <a16:creationId xmlns:a16="http://schemas.microsoft.com/office/drawing/2014/main" id="{3E5233B4-C54C-4122-9B39-A5F9EEC4E3A4}"/>
                    </a:ext>
                  </a:extLst>
                </p:cNvPr>
                <p:cNvGrpSpPr>
                  <a:grpSpLocks/>
                </p:cNvGrpSpPr>
                <p:nvPr/>
              </p:nvGrpSpPr>
              <p:grpSpPr bwMode="auto">
                <a:xfrm>
                  <a:off x="3168" y="1008"/>
                  <a:ext cx="484" cy="2448"/>
                  <a:chOff x="2256" y="864"/>
                  <a:chExt cx="532" cy="2448"/>
                </a:xfrm>
              </p:grpSpPr>
              <p:sp>
                <p:nvSpPr>
                  <p:cNvPr id="148" name="Freeform 61">
                    <a:extLst>
                      <a:ext uri="{FF2B5EF4-FFF2-40B4-BE49-F238E27FC236}">
                        <a16:creationId xmlns:a16="http://schemas.microsoft.com/office/drawing/2014/main" id="{5849B150-2E63-478C-BB6A-804A8A38BFC4}"/>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9" name="Freeform 62">
                    <a:extLst>
                      <a:ext uri="{FF2B5EF4-FFF2-40B4-BE49-F238E27FC236}">
                        <a16:creationId xmlns:a16="http://schemas.microsoft.com/office/drawing/2014/main" id="{10727779-3505-4071-8CB8-05CF33965C7F}"/>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6" name="Freeform 63">
                  <a:extLst>
                    <a:ext uri="{FF2B5EF4-FFF2-40B4-BE49-F238E27FC236}">
                      <a16:creationId xmlns:a16="http://schemas.microsoft.com/office/drawing/2014/main" id="{A1A217BB-3475-4A42-95A0-3229BD91114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7" name="Freeform 64">
                  <a:extLst>
                    <a:ext uri="{FF2B5EF4-FFF2-40B4-BE49-F238E27FC236}">
                      <a16:creationId xmlns:a16="http://schemas.microsoft.com/office/drawing/2014/main" id="{86D605B8-5B7F-410A-B667-76655B401749}"/>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4" name="Line 65">
                <a:extLst>
                  <a:ext uri="{FF2B5EF4-FFF2-40B4-BE49-F238E27FC236}">
                    <a16:creationId xmlns:a16="http://schemas.microsoft.com/office/drawing/2014/main" id="{DED78E6C-6A91-4DAD-932F-A2D28B2906E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1" name="AutoShape 66">
              <a:extLst>
                <a:ext uri="{FF2B5EF4-FFF2-40B4-BE49-F238E27FC236}">
                  <a16:creationId xmlns:a16="http://schemas.microsoft.com/office/drawing/2014/main" id="{984C5B68-FF62-4CB7-A600-44920F8C36B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42" name="Line 67">
              <a:extLst>
                <a:ext uri="{FF2B5EF4-FFF2-40B4-BE49-F238E27FC236}">
                  <a16:creationId xmlns:a16="http://schemas.microsoft.com/office/drawing/2014/main" id="{9A4E0D08-39EB-4E65-9F0E-4CA8A76692C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50" name="Group 70">
            <a:extLst>
              <a:ext uri="{FF2B5EF4-FFF2-40B4-BE49-F238E27FC236}">
                <a16:creationId xmlns:a16="http://schemas.microsoft.com/office/drawing/2014/main" id="{15F2E34B-7A33-41D2-85B9-EB8D25177E44}"/>
              </a:ext>
            </a:extLst>
          </p:cNvPr>
          <p:cNvGrpSpPr>
            <a:grpSpLocks/>
          </p:cNvGrpSpPr>
          <p:nvPr/>
        </p:nvGrpSpPr>
        <p:grpSpPr bwMode="auto">
          <a:xfrm rot="16177943" flipH="1" flipV="1">
            <a:off x="5633543" y="1183997"/>
            <a:ext cx="241500" cy="528251"/>
            <a:chOff x="2940" y="264"/>
            <a:chExt cx="300" cy="1452"/>
          </a:xfrm>
        </p:grpSpPr>
        <p:grpSp>
          <p:nvGrpSpPr>
            <p:cNvPr id="151" name="Group 71">
              <a:extLst>
                <a:ext uri="{FF2B5EF4-FFF2-40B4-BE49-F238E27FC236}">
                  <a16:creationId xmlns:a16="http://schemas.microsoft.com/office/drawing/2014/main" id="{7B4FD958-0C00-4B0F-A2EF-E1FE3269D15F}"/>
                </a:ext>
              </a:extLst>
            </p:cNvPr>
            <p:cNvGrpSpPr>
              <a:grpSpLocks/>
            </p:cNvGrpSpPr>
            <p:nvPr/>
          </p:nvGrpSpPr>
          <p:grpSpPr bwMode="auto">
            <a:xfrm>
              <a:off x="2940" y="264"/>
              <a:ext cx="252" cy="1368"/>
              <a:chOff x="3024" y="732"/>
              <a:chExt cx="252" cy="1368"/>
            </a:xfrm>
          </p:grpSpPr>
          <p:grpSp>
            <p:nvGrpSpPr>
              <p:cNvPr id="154" name="Group 72">
                <a:extLst>
                  <a:ext uri="{FF2B5EF4-FFF2-40B4-BE49-F238E27FC236}">
                    <a16:creationId xmlns:a16="http://schemas.microsoft.com/office/drawing/2014/main" id="{AC40F87C-D798-4038-ABA8-5F30A32181BC}"/>
                  </a:ext>
                </a:extLst>
              </p:cNvPr>
              <p:cNvGrpSpPr>
                <a:grpSpLocks/>
              </p:cNvGrpSpPr>
              <p:nvPr/>
            </p:nvGrpSpPr>
            <p:grpSpPr bwMode="auto">
              <a:xfrm>
                <a:off x="3024" y="732"/>
                <a:ext cx="252" cy="1368"/>
                <a:chOff x="3168" y="1008"/>
                <a:chExt cx="484" cy="2448"/>
              </a:xfrm>
            </p:grpSpPr>
            <p:grpSp>
              <p:nvGrpSpPr>
                <p:cNvPr id="156" name="Group 73">
                  <a:extLst>
                    <a:ext uri="{FF2B5EF4-FFF2-40B4-BE49-F238E27FC236}">
                      <a16:creationId xmlns:a16="http://schemas.microsoft.com/office/drawing/2014/main" id="{9E4C9F72-0105-4F84-AEC5-4C9A3FC81FA2}"/>
                    </a:ext>
                  </a:extLst>
                </p:cNvPr>
                <p:cNvGrpSpPr>
                  <a:grpSpLocks/>
                </p:cNvGrpSpPr>
                <p:nvPr/>
              </p:nvGrpSpPr>
              <p:grpSpPr bwMode="auto">
                <a:xfrm>
                  <a:off x="3168" y="1008"/>
                  <a:ext cx="484" cy="2448"/>
                  <a:chOff x="2256" y="864"/>
                  <a:chExt cx="532" cy="2448"/>
                </a:xfrm>
              </p:grpSpPr>
              <p:sp>
                <p:nvSpPr>
                  <p:cNvPr id="159" name="Freeform 74">
                    <a:extLst>
                      <a:ext uri="{FF2B5EF4-FFF2-40B4-BE49-F238E27FC236}">
                        <a16:creationId xmlns:a16="http://schemas.microsoft.com/office/drawing/2014/main" id="{EA99052F-B4B3-49A1-B160-0FBB8A1D12B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4" name="Freeform 75">
                    <a:extLst>
                      <a:ext uri="{FF2B5EF4-FFF2-40B4-BE49-F238E27FC236}">
                        <a16:creationId xmlns:a16="http://schemas.microsoft.com/office/drawing/2014/main" id="{EC85EF63-F986-46C0-8A5B-209254D725B8}"/>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7" name="Freeform 76">
                  <a:extLst>
                    <a:ext uri="{FF2B5EF4-FFF2-40B4-BE49-F238E27FC236}">
                      <a16:creationId xmlns:a16="http://schemas.microsoft.com/office/drawing/2014/main" id="{EC850161-AD15-4D86-943B-CE27975BDE5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8" name="Freeform 77">
                  <a:extLst>
                    <a:ext uri="{FF2B5EF4-FFF2-40B4-BE49-F238E27FC236}">
                      <a16:creationId xmlns:a16="http://schemas.microsoft.com/office/drawing/2014/main" id="{FAE3430E-C934-4CCD-8823-4A58356C6F8D}"/>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5" name="Line 78">
                <a:extLst>
                  <a:ext uri="{FF2B5EF4-FFF2-40B4-BE49-F238E27FC236}">
                    <a16:creationId xmlns:a16="http://schemas.microsoft.com/office/drawing/2014/main" id="{0F22B859-F026-4F6E-987F-EDB9EF4527DA}"/>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2" name="AutoShape 79">
              <a:extLst>
                <a:ext uri="{FF2B5EF4-FFF2-40B4-BE49-F238E27FC236}">
                  <a16:creationId xmlns:a16="http://schemas.microsoft.com/office/drawing/2014/main" id="{36975692-7D0D-4E4C-B04C-B5A858C5A1D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53" name="Line 80">
              <a:extLst>
                <a:ext uri="{FF2B5EF4-FFF2-40B4-BE49-F238E27FC236}">
                  <a16:creationId xmlns:a16="http://schemas.microsoft.com/office/drawing/2014/main" id="{411698D6-EF6F-42A9-A2EC-055D4C170E7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8" name="AutoShape 81">
            <a:extLst>
              <a:ext uri="{FF2B5EF4-FFF2-40B4-BE49-F238E27FC236}">
                <a16:creationId xmlns:a16="http://schemas.microsoft.com/office/drawing/2014/main" id="{268462B8-7544-4C71-8F1B-5122BC0930D4}"/>
              </a:ext>
            </a:extLst>
          </p:cNvPr>
          <p:cNvSpPr>
            <a:spLocks noChangeArrowheads="1"/>
          </p:cNvSpPr>
          <p:nvPr/>
        </p:nvSpPr>
        <p:spPr bwMode="auto">
          <a:xfrm flipH="1">
            <a:off x="4915794" y="1332260"/>
            <a:ext cx="502607" cy="196650"/>
          </a:xfrm>
          <a:prstGeom prst="rightArrow">
            <a:avLst>
              <a:gd name="adj1" fmla="val 50000"/>
              <a:gd name="adj2" fmla="val 6446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83" name="AutoShape 82">
            <a:extLst>
              <a:ext uri="{FF2B5EF4-FFF2-40B4-BE49-F238E27FC236}">
                <a16:creationId xmlns:a16="http://schemas.microsoft.com/office/drawing/2014/main" id="{8BDA5352-889E-447C-B1AE-607AE3D492D2}"/>
              </a:ext>
            </a:extLst>
          </p:cNvPr>
          <p:cNvSpPr>
            <a:spLocks noChangeArrowheads="1"/>
          </p:cNvSpPr>
          <p:nvPr/>
        </p:nvSpPr>
        <p:spPr bwMode="auto">
          <a:xfrm>
            <a:off x="5638759" y="4268050"/>
            <a:ext cx="502607" cy="196650"/>
          </a:xfrm>
          <a:prstGeom prst="rightArrow">
            <a:avLst>
              <a:gd name="adj1" fmla="val 50000"/>
              <a:gd name="adj2" fmla="val 6446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184" name="Group 152">
            <a:extLst>
              <a:ext uri="{FF2B5EF4-FFF2-40B4-BE49-F238E27FC236}">
                <a16:creationId xmlns:a16="http://schemas.microsoft.com/office/drawing/2014/main" id="{040B0B52-6C33-4D38-B727-9DB3BF0D299E}"/>
              </a:ext>
            </a:extLst>
          </p:cNvPr>
          <p:cNvGrpSpPr>
            <a:grpSpLocks/>
          </p:cNvGrpSpPr>
          <p:nvPr/>
        </p:nvGrpSpPr>
        <p:grpSpPr bwMode="auto">
          <a:xfrm rot="322815" flipH="1">
            <a:off x="6759513" y="2020607"/>
            <a:ext cx="714210" cy="312689"/>
            <a:chOff x="4875" y="7237"/>
            <a:chExt cx="4230" cy="1883"/>
          </a:xfrm>
        </p:grpSpPr>
        <p:sp>
          <p:nvSpPr>
            <p:cNvPr id="185" name="Arc 153">
              <a:extLst>
                <a:ext uri="{FF2B5EF4-FFF2-40B4-BE49-F238E27FC236}">
                  <a16:creationId xmlns:a16="http://schemas.microsoft.com/office/drawing/2014/main" id="{6FB49353-5805-4287-86DA-118E163ED7F0}"/>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1" name="AutoShape 154">
              <a:extLst>
                <a:ext uri="{FF2B5EF4-FFF2-40B4-BE49-F238E27FC236}">
                  <a16:creationId xmlns:a16="http://schemas.microsoft.com/office/drawing/2014/main" id="{0D1E9C21-F981-4048-8830-983DB19DCA0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232" name="Group 152">
            <a:extLst>
              <a:ext uri="{FF2B5EF4-FFF2-40B4-BE49-F238E27FC236}">
                <a16:creationId xmlns:a16="http://schemas.microsoft.com/office/drawing/2014/main" id="{119DDB48-005B-45BF-A574-040CB4D12E45}"/>
              </a:ext>
            </a:extLst>
          </p:cNvPr>
          <p:cNvGrpSpPr>
            <a:grpSpLocks/>
          </p:cNvGrpSpPr>
          <p:nvPr/>
        </p:nvGrpSpPr>
        <p:grpSpPr bwMode="auto">
          <a:xfrm rot="9875457" flipH="1" flipV="1">
            <a:off x="6555592" y="3793342"/>
            <a:ext cx="714210" cy="312689"/>
            <a:chOff x="4875" y="7237"/>
            <a:chExt cx="4230" cy="1883"/>
          </a:xfrm>
        </p:grpSpPr>
        <p:sp>
          <p:nvSpPr>
            <p:cNvPr id="233" name="Arc 153">
              <a:extLst>
                <a:ext uri="{FF2B5EF4-FFF2-40B4-BE49-F238E27FC236}">
                  <a16:creationId xmlns:a16="http://schemas.microsoft.com/office/drawing/2014/main" id="{1E341609-9136-43F7-92FC-77DBD466FCE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4" name="AutoShape 154">
              <a:extLst>
                <a:ext uri="{FF2B5EF4-FFF2-40B4-BE49-F238E27FC236}">
                  <a16:creationId xmlns:a16="http://schemas.microsoft.com/office/drawing/2014/main" id="{7862DBA6-4476-46C4-8B8B-AF5377D39039}"/>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235" name="Group 31">
            <a:extLst>
              <a:ext uri="{FF2B5EF4-FFF2-40B4-BE49-F238E27FC236}">
                <a16:creationId xmlns:a16="http://schemas.microsoft.com/office/drawing/2014/main" id="{05A832A2-F8A6-4CB9-920D-9D7DA373DB2E}"/>
              </a:ext>
            </a:extLst>
          </p:cNvPr>
          <p:cNvGrpSpPr>
            <a:grpSpLocks/>
          </p:cNvGrpSpPr>
          <p:nvPr/>
        </p:nvGrpSpPr>
        <p:grpSpPr bwMode="auto">
          <a:xfrm rot="2728731" flipV="1">
            <a:off x="7157725" y="3173293"/>
            <a:ext cx="311079" cy="490461"/>
            <a:chOff x="2820" y="264"/>
            <a:chExt cx="420" cy="1452"/>
          </a:xfrm>
        </p:grpSpPr>
        <p:sp>
          <p:nvSpPr>
            <p:cNvPr id="236" name="Line 32">
              <a:extLst>
                <a:ext uri="{FF2B5EF4-FFF2-40B4-BE49-F238E27FC236}">
                  <a16:creationId xmlns:a16="http://schemas.microsoft.com/office/drawing/2014/main" id="{DCA1111B-DBE7-4629-A925-FBD956B27A9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37" name="Group 33">
              <a:extLst>
                <a:ext uri="{FF2B5EF4-FFF2-40B4-BE49-F238E27FC236}">
                  <a16:creationId xmlns:a16="http://schemas.microsoft.com/office/drawing/2014/main" id="{5FE8B2E4-139F-44F6-825C-4FA9C14F114A}"/>
                </a:ext>
              </a:extLst>
            </p:cNvPr>
            <p:cNvGrpSpPr>
              <a:grpSpLocks/>
            </p:cNvGrpSpPr>
            <p:nvPr/>
          </p:nvGrpSpPr>
          <p:grpSpPr bwMode="auto">
            <a:xfrm>
              <a:off x="2940" y="264"/>
              <a:ext cx="300" cy="1452"/>
              <a:chOff x="2940" y="264"/>
              <a:chExt cx="300" cy="1452"/>
            </a:xfrm>
          </p:grpSpPr>
          <p:grpSp>
            <p:nvGrpSpPr>
              <p:cNvPr id="238" name="Group 34">
                <a:extLst>
                  <a:ext uri="{FF2B5EF4-FFF2-40B4-BE49-F238E27FC236}">
                    <a16:creationId xmlns:a16="http://schemas.microsoft.com/office/drawing/2014/main" id="{E135D87D-B177-4853-98CE-501AA8BA95E1}"/>
                  </a:ext>
                </a:extLst>
              </p:cNvPr>
              <p:cNvGrpSpPr>
                <a:grpSpLocks/>
              </p:cNvGrpSpPr>
              <p:nvPr/>
            </p:nvGrpSpPr>
            <p:grpSpPr bwMode="auto">
              <a:xfrm>
                <a:off x="2940" y="264"/>
                <a:ext cx="252" cy="1368"/>
                <a:chOff x="3024" y="732"/>
                <a:chExt cx="252" cy="1368"/>
              </a:xfrm>
            </p:grpSpPr>
            <p:grpSp>
              <p:nvGrpSpPr>
                <p:cNvPr id="241" name="Group 35">
                  <a:extLst>
                    <a:ext uri="{FF2B5EF4-FFF2-40B4-BE49-F238E27FC236}">
                      <a16:creationId xmlns:a16="http://schemas.microsoft.com/office/drawing/2014/main" id="{50FCCDBC-55B7-40FF-B541-F6945745082D}"/>
                    </a:ext>
                  </a:extLst>
                </p:cNvPr>
                <p:cNvGrpSpPr>
                  <a:grpSpLocks/>
                </p:cNvGrpSpPr>
                <p:nvPr/>
              </p:nvGrpSpPr>
              <p:grpSpPr bwMode="auto">
                <a:xfrm>
                  <a:off x="3024" y="732"/>
                  <a:ext cx="252" cy="1368"/>
                  <a:chOff x="3168" y="1008"/>
                  <a:chExt cx="484" cy="2448"/>
                </a:xfrm>
              </p:grpSpPr>
              <p:grpSp>
                <p:nvGrpSpPr>
                  <p:cNvPr id="243" name="Group 36">
                    <a:extLst>
                      <a:ext uri="{FF2B5EF4-FFF2-40B4-BE49-F238E27FC236}">
                        <a16:creationId xmlns:a16="http://schemas.microsoft.com/office/drawing/2014/main" id="{4C8A7998-23B9-4D02-8458-19E1D2F3EAE7}"/>
                      </a:ext>
                    </a:extLst>
                  </p:cNvPr>
                  <p:cNvGrpSpPr>
                    <a:grpSpLocks/>
                  </p:cNvGrpSpPr>
                  <p:nvPr/>
                </p:nvGrpSpPr>
                <p:grpSpPr bwMode="auto">
                  <a:xfrm>
                    <a:off x="3168" y="1008"/>
                    <a:ext cx="484" cy="2448"/>
                    <a:chOff x="2256" y="864"/>
                    <a:chExt cx="532" cy="2448"/>
                  </a:xfrm>
                </p:grpSpPr>
                <p:sp>
                  <p:nvSpPr>
                    <p:cNvPr id="246" name="Freeform 37">
                      <a:extLst>
                        <a:ext uri="{FF2B5EF4-FFF2-40B4-BE49-F238E27FC236}">
                          <a16:creationId xmlns:a16="http://schemas.microsoft.com/office/drawing/2014/main" id="{CDF1B271-F9E1-4E14-915A-22AF4A683F64}"/>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47" name="Freeform 38">
                      <a:extLst>
                        <a:ext uri="{FF2B5EF4-FFF2-40B4-BE49-F238E27FC236}">
                          <a16:creationId xmlns:a16="http://schemas.microsoft.com/office/drawing/2014/main" id="{D1589465-58CD-475D-B9B5-D98CFBCC8811}"/>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4" name="Freeform 39">
                    <a:extLst>
                      <a:ext uri="{FF2B5EF4-FFF2-40B4-BE49-F238E27FC236}">
                        <a16:creationId xmlns:a16="http://schemas.microsoft.com/office/drawing/2014/main" id="{EFC80685-D0A5-403A-B062-AA2BFDAFBAB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45" name="Freeform 40">
                    <a:extLst>
                      <a:ext uri="{FF2B5EF4-FFF2-40B4-BE49-F238E27FC236}">
                        <a16:creationId xmlns:a16="http://schemas.microsoft.com/office/drawing/2014/main" id="{93E26FA5-6FD4-4100-87D6-57243173AD03}"/>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42" name="Line 41">
                  <a:extLst>
                    <a:ext uri="{FF2B5EF4-FFF2-40B4-BE49-F238E27FC236}">
                      <a16:creationId xmlns:a16="http://schemas.microsoft.com/office/drawing/2014/main" id="{B1D70300-965E-4024-B855-BE14FE7F832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39" name="AutoShape 42">
                <a:extLst>
                  <a:ext uri="{FF2B5EF4-FFF2-40B4-BE49-F238E27FC236}">
                    <a16:creationId xmlns:a16="http://schemas.microsoft.com/office/drawing/2014/main" id="{A1EAC6C3-9C46-4F61-AF4D-7D0B0C54A8F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40" name="Line 43">
                <a:extLst>
                  <a:ext uri="{FF2B5EF4-FFF2-40B4-BE49-F238E27FC236}">
                    <a16:creationId xmlns:a16="http://schemas.microsoft.com/office/drawing/2014/main" id="{002CEF86-E900-423A-9717-6B23F8FB4F9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48" name="Group 18">
            <a:extLst>
              <a:ext uri="{FF2B5EF4-FFF2-40B4-BE49-F238E27FC236}">
                <a16:creationId xmlns:a16="http://schemas.microsoft.com/office/drawing/2014/main" id="{0B163192-E593-40AC-8B86-2F57AC561C16}"/>
              </a:ext>
            </a:extLst>
          </p:cNvPr>
          <p:cNvGrpSpPr>
            <a:grpSpLocks/>
          </p:cNvGrpSpPr>
          <p:nvPr/>
        </p:nvGrpSpPr>
        <p:grpSpPr bwMode="auto">
          <a:xfrm rot="7955901">
            <a:off x="6521136" y="1464315"/>
            <a:ext cx="311101" cy="490426"/>
            <a:chOff x="2820" y="264"/>
            <a:chExt cx="420" cy="1452"/>
          </a:xfrm>
        </p:grpSpPr>
        <p:sp>
          <p:nvSpPr>
            <p:cNvPr id="249" name="Line 19">
              <a:extLst>
                <a:ext uri="{FF2B5EF4-FFF2-40B4-BE49-F238E27FC236}">
                  <a16:creationId xmlns:a16="http://schemas.microsoft.com/office/drawing/2014/main" id="{E54CA265-5507-4BC6-B547-1BEFF6BC35D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0" name="Group 20">
              <a:extLst>
                <a:ext uri="{FF2B5EF4-FFF2-40B4-BE49-F238E27FC236}">
                  <a16:creationId xmlns:a16="http://schemas.microsoft.com/office/drawing/2014/main" id="{231E18AF-C2EA-4135-A5A7-6AF3B5ADC46A}"/>
                </a:ext>
              </a:extLst>
            </p:cNvPr>
            <p:cNvGrpSpPr>
              <a:grpSpLocks/>
            </p:cNvGrpSpPr>
            <p:nvPr/>
          </p:nvGrpSpPr>
          <p:grpSpPr bwMode="auto">
            <a:xfrm>
              <a:off x="2940" y="264"/>
              <a:ext cx="300" cy="1452"/>
              <a:chOff x="2940" y="264"/>
              <a:chExt cx="300" cy="1452"/>
            </a:xfrm>
          </p:grpSpPr>
          <p:grpSp>
            <p:nvGrpSpPr>
              <p:cNvPr id="251" name="Group 21">
                <a:extLst>
                  <a:ext uri="{FF2B5EF4-FFF2-40B4-BE49-F238E27FC236}">
                    <a16:creationId xmlns:a16="http://schemas.microsoft.com/office/drawing/2014/main" id="{44D49BDC-C813-44E4-B699-66BB9BE2127A}"/>
                  </a:ext>
                </a:extLst>
              </p:cNvPr>
              <p:cNvGrpSpPr>
                <a:grpSpLocks/>
              </p:cNvGrpSpPr>
              <p:nvPr/>
            </p:nvGrpSpPr>
            <p:grpSpPr bwMode="auto">
              <a:xfrm>
                <a:off x="2940" y="264"/>
                <a:ext cx="252" cy="1368"/>
                <a:chOff x="3024" y="732"/>
                <a:chExt cx="252" cy="1368"/>
              </a:xfrm>
            </p:grpSpPr>
            <p:grpSp>
              <p:nvGrpSpPr>
                <p:cNvPr id="254" name="Group 22">
                  <a:extLst>
                    <a:ext uri="{FF2B5EF4-FFF2-40B4-BE49-F238E27FC236}">
                      <a16:creationId xmlns:a16="http://schemas.microsoft.com/office/drawing/2014/main" id="{8A0DF056-2F24-4599-802B-3E47D5EAF04F}"/>
                    </a:ext>
                  </a:extLst>
                </p:cNvPr>
                <p:cNvGrpSpPr>
                  <a:grpSpLocks/>
                </p:cNvGrpSpPr>
                <p:nvPr/>
              </p:nvGrpSpPr>
              <p:grpSpPr bwMode="auto">
                <a:xfrm>
                  <a:off x="3024" y="732"/>
                  <a:ext cx="252" cy="1368"/>
                  <a:chOff x="3168" y="1008"/>
                  <a:chExt cx="484" cy="2448"/>
                </a:xfrm>
              </p:grpSpPr>
              <p:grpSp>
                <p:nvGrpSpPr>
                  <p:cNvPr id="256" name="Group 23">
                    <a:extLst>
                      <a:ext uri="{FF2B5EF4-FFF2-40B4-BE49-F238E27FC236}">
                        <a16:creationId xmlns:a16="http://schemas.microsoft.com/office/drawing/2014/main" id="{8209D037-B38F-4C9E-9825-DAD1977DA581}"/>
                      </a:ext>
                    </a:extLst>
                  </p:cNvPr>
                  <p:cNvGrpSpPr>
                    <a:grpSpLocks/>
                  </p:cNvGrpSpPr>
                  <p:nvPr/>
                </p:nvGrpSpPr>
                <p:grpSpPr bwMode="auto">
                  <a:xfrm>
                    <a:off x="3168" y="1008"/>
                    <a:ext cx="484" cy="2448"/>
                    <a:chOff x="2256" y="864"/>
                    <a:chExt cx="532" cy="2448"/>
                  </a:xfrm>
                </p:grpSpPr>
                <p:sp>
                  <p:nvSpPr>
                    <p:cNvPr id="277" name="Freeform 24">
                      <a:extLst>
                        <a:ext uri="{FF2B5EF4-FFF2-40B4-BE49-F238E27FC236}">
                          <a16:creationId xmlns:a16="http://schemas.microsoft.com/office/drawing/2014/main" id="{45F53F24-CD99-4BDB-941B-238773B9DEF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8" name="Freeform 25">
                      <a:extLst>
                        <a:ext uri="{FF2B5EF4-FFF2-40B4-BE49-F238E27FC236}">
                          <a16:creationId xmlns:a16="http://schemas.microsoft.com/office/drawing/2014/main" id="{1B8AE579-B42F-4847-8B37-0301CD72A6BA}"/>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75" name="Freeform 26">
                    <a:extLst>
                      <a:ext uri="{FF2B5EF4-FFF2-40B4-BE49-F238E27FC236}">
                        <a16:creationId xmlns:a16="http://schemas.microsoft.com/office/drawing/2014/main" id="{DE049EC2-6493-4E86-BDB7-5E72BB20411B}"/>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76" name="Freeform 27">
                    <a:extLst>
                      <a:ext uri="{FF2B5EF4-FFF2-40B4-BE49-F238E27FC236}">
                        <a16:creationId xmlns:a16="http://schemas.microsoft.com/office/drawing/2014/main" id="{89D7F5DA-EFF9-4C4C-A2D1-7EF4930EA844}"/>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55" name="Line 28">
                  <a:extLst>
                    <a:ext uri="{FF2B5EF4-FFF2-40B4-BE49-F238E27FC236}">
                      <a16:creationId xmlns:a16="http://schemas.microsoft.com/office/drawing/2014/main" id="{56ADBDC5-A8B5-4BE9-98C6-81A7C848280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52" name="AutoShape 29">
                <a:extLst>
                  <a:ext uri="{FF2B5EF4-FFF2-40B4-BE49-F238E27FC236}">
                    <a16:creationId xmlns:a16="http://schemas.microsoft.com/office/drawing/2014/main" id="{75B08036-E0E3-457F-A271-02618331DA1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53" name="Line 30">
                <a:extLst>
                  <a:ext uri="{FF2B5EF4-FFF2-40B4-BE49-F238E27FC236}">
                    <a16:creationId xmlns:a16="http://schemas.microsoft.com/office/drawing/2014/main" id="{3E280089-E6D8-4274-8FD4-7B79F09C8FA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79" name="Bogen 278">
            <a:extLst>
              <a:ext uri="{FF2B5EF4-FFF2-40B4-BE49-F238E27FC236}">
                <a16:creationId xmlns:a16="http://schemas.microsoft.com/office/drawing/2014/main" id="{B6CF6680-176C-42D2-9060-1BA65A1AE051}"/>
              </a:ext>
            </a:extLst>
          </p:cNvPr>
          <p:cNvSpPr/>
          <p:nvPr/>
        </p:nvSpPr>
        <p:spPr bwMode="auto">
          <a:xfrm>
            <a:off x="7192962" y="2465417"/>
            <a:ext cx="467006" cy="754062"/>
          </a:xfrm>
          <a:prstGeom prst="arc">
            <a:avLst>
              <a:gd name="adj1" fmla="val 17365412"/>
              <a:gd name="adj2" fmla="val 420519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nvGrpSpPr>
          <p:cNvPr id="280" name="Group 213">
            <a:extLst>
              <a:ext uri="{FF2B5EF4-FFF2-40B4-BE49-F238E27FC236}">
                <a16:creationId xmlns:a16="http://schemas.microsoft.com/office/drawing/2014/main" id="{6687063D-5522-4D5B-BE53-4E3ED0369D60}"/>
              </a:ext>
            </a:extLst>
          </p:cNvPr>
          <p:cNvGrpSpPr>
            <a:grpSpLocks/>
          </p:cNvGrpSpPr>
          <p:nvPr/>
        </p:nvGrpSpPr>
        <p:grpSpPr bwMode="auto">
          <a:xfrm rot="8165264" flipH="1">
            <a:off x="7086636" y="2012886"/>
            <a:ext cx="311150" cy="490537"/>
            <a:chOff x="2820" y="264"/>
            <a:chExt cx="420" cy="1452"/>
          </a:xfrm>
        </p:grpSpPr>
        <p:sp>
          <p:nvSpPr>
            <p:cNvPr id="281" name="Line 214">
              <a:extLst>
                <a:ext uri="{FF2B5EF4-FFF2-40B4-BE49-F238E27FC236}">
                  <a16:creationId xmlns:a16="http://schemas.microsoft.com/office/drawing/2014/main" id="{C9D21406-8CB9-4D8C-8DCE-6ECF49EFB43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2" name="Group 215">
              <a:extLst>
                <a:ext uri="{FF2B5EF4-FFF2-40B4-BE49-F238E27FC236}">
                  <a16:creationId xmlns:a16="http://schemas.microsoft.com/office/drawing/2014/main" id="{A66664E7-2B3C-4749-AE7A-D72CC6C890AC}"/>
                </a:ext>
              </a:extLst>
            </p:cNvPr>
            <p:cNvGrpSpPr>
              <a:grpSpLocks/>
            </p:cNvGrpSpPr>
            <p:nvPr/>
          </p:nvGrpSpPr>
          <p:grpSpPr bwMode="auto">
            <a:xfrm>
              <a:off x="2940" y="264"/>
              <a:ext cx="300" cy="1452"/>
              <a:chOff x="2940" y="264"/>
              <a:chExt cx="300" cy="1452"/>
            </a:xfrm>
          </p:grpSpPr>
          <p:grpSp>
            <p:nvGrpSpPr>
              <p:cNvPr id="283" name="Group 216">
                <a:extLst>
                  <a:ext uri="{FF2B5EF4-FFF2-40B4-BE49-F238E27FC236}">
                    <a16:creationId xmlns:a16="http://schemas.microsoft.com/office/drawing/2014/main" id="{02A59E33-698E-4EB9-A11E-6892126B6C69}"/>
                  </a:ext>
                </a:extLst>
              </p:cNvPr>
              <p:cNvGrpSpPr>
                <a:grpSpLocks/>
              </p:cNvGrpSpPr>
              <p:nvPr/>
            </p:nvGrpSpPr>
            <p:grpSpPr bwMode="auto">
              <a:xfrm>
                <a:off x="2940" y="264"/>
                <a:ext cx="252" cy="1368"/>
                <a:chOff x="3024" y="732"/>
                <a:chExt cx="252" cy="1368"/>
              </a:xfrm>
            </p:grpSpPr>
            <p:grpSp>
              <p:nvGrpSpPr>
                <p:cNvPr id="286" name="Group 217">
                  <a:extLst>
                    <a:ext uri="{FF2B5EF4-FFF2-40B4-BE49-F238E27FC236}">
                      <a16:creationId xmlns:a16="http://schemas.microsoft.com/office/drawing/2014/main" id="{4B764982-2D10-4B1B-B302-D57409627662}"/>
                    </a:ext>
                  </a:extLst>
                </p:cNvPr>
                <p:cNvGrpSpPr>
                  <a:grpSpLocks/>
                </p:cNvGrpSpPr>
                <p:nvPr/>
              </p:nvGrpSpPr>
              <p:grpSpPr bwMode="auto">
                <a:xfrm>
                  <a:off x="3024" y="732"/>
                  <a:ext cx="252" cy="1368"/>
                  <a:chOff x="3168" y="1008"/>
                  <a:chExt cx="484" cy="2448"/>
                </a:xfrm>
              </p:grpSpPr>
              <p:grpSp>
                <p:nvGrpSpPr>
                  <p:cNvPr id="288" name="Group 218">
                    <a:extLst>
                      <a:ext uri="{FF2B5EF4-FFF2-40B4-BE49-F238E27FC236}">
                        <a16:creationId xmlns:a16="http://schemas.microsoft.com/office/drawing/2014/main" id="{717D367C-3263-4F25-9D8F-33E960A01C26}"/>
                      </a:ext>
                    </a:extLst>
                  </p:cNvPr>
                  <p:cNvGrpSpPr>
                    <a:grpSpLocks/>
                  </p:cNvGrpSpPr>
                  <p:nvPr/>
                </p:nvGrpSpPr>
                <p:grpSpPr bwMode="auto">
                  <a:xfrm>
                    <a:off x="3168" y="1008"/>
                    <a:ext cx="484" cy="2448"/>
                    <a:chOff x="2256" y="864"/>
                    <a:chExt cx="532" cy="2448"/>
                  </a:xfrm>
                </p:grpSpPr>
                <p:sp>
                  <p:nvSpPr>
                    <p:cNvPr id="291" name="Freeform 219">
                      <a:extLst>
                        <a:ext uri="{FF2B5EF4-FFF2-40B4-BE49-F238E27FC236}">
                          <a16:creationId xmlns:a16="http://schemas.microsoft.com/office/drawing/2014/main" id="{477F6DE1-E562-4172-9A1F-C28654CABF7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2147483646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2" name="Freeform 220">
                      <a:extLst>
                        <a:ext uri="{FF2B5EF4-FFF2-40B4-BE49-F238E27FC236}">
                          <a16:creationId xmlns:a16="http://schemas.microsoft.com/office/drawing/2014/main" id="{E9B9EADC-0BE1-4A68-9845-BD4092A7C310}"/>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89" name="Freeform 221">
                    <a:extLst>
                      <a:ext uri="{FF2B5EF4-FFF2-40B4-BE49-F238E27FC236}">
                        <a16:creationId xmlns:a16="http://schemas.microsoft.com/office/drawing/2014/main" id="{E09C969E-CA50-42DB-890F-60DD1D880BD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0" name="Freeform 222">
                    <a:extLst>
                      <a:ext uri="{FF2B5EF4-FFF2-40B4-BE49-F238E27FC236}">
                        <a16:creationId xmlns:a16="http://schemas.microsoft.com/office/drawing/2014/main" id="{D23CBA64-8D34-4F35-898E-3FA3E2A1F3DD}"/>
                      </a:ext>
                    </a:extLst>
                  </p:cNvPr>
                  <p:cNvSpPr>
                    <a:spLocks/>
                  </p:cNvSpPr>
                  <p:nvPr/>
                </p:nvSpPr>
                <p:spPr bwMode="auto">
                  <a:xfrm rot="16173530" flipH="1">
                    <a:off x="3167" y="1271"/>
                    <a:ext cx="289" cy="47"/>
                  </a:xfrm>
                  <a:custGeom>
                    <a:avLst/>
                    <a:gdLst>
                      <a:gd name="T0" fmla="*/ 0 w 293"/>
                      <a:gd name="T1" fmla="*/ 671819 h 33"/>
                      <a:gd name="T2" fmla="*/ 0 w 293"/>
                      <a:gd name="T3" fmla="*/ 653521 h 33"/>
                      <a:gd name="T4" fmla="*/ 75 w 293"/>
                      <a:gd name="T5" fmla="*/ 185406 h 33"/>
                      <a:gd name="T6" fmla="*/ 92 w 293"/>
                      <a:gd name="T7" fmla="*/ 91402 h 33"/>
                      <a:gd name="T8" fmla="*/ 104 w 293"/>
                      <a:gd name="T9" fmla="*/ 91402 h 33"/>
                      <a:gd name="T10" fmla="*/ 119 w 293"/>
                      <a:gd name="T11" fmla="*/ 0 h 33"/>
                      <a:gd name="T12" fmla="*/ 131 w 293"/>
                      <a:gd name="T13" fmla="*/ 0 h 33"/>
                      <a:gd name="T14" fmla="*/ 147 w 293"/>
                      <a:gd name="T15" fmla="*/ 91402 h 33"/>
                      <a:gd name="T16" fmla="*/ 160 w 293"/>
                      <a:gd name="T17" fmla="*/ 130179 h 33"/>
                      <a:gd name="T18" fmla="*/ 171 w 293"/>
                      <a:gd name="T19" fmla="*/ 185406 h 33"/>
                      <a:gd name="T20" fmla="*/ 177 w 293"/>
                      <a:gd name="T21" fmla="*/ 275552 h 33"/>
                      <a:gd name="T22" fmla="*/ 183 w 293"/>
                      <a:gd name="T23" fmla="*/ 376090 h 33"/>
                      <a:gd name="T24" fmla="*/ 189 w 293"/>
                      <a:gd name="T25" fmla="*/ 471703 h 33"/>
                      <a:gd name="T26" fmla="*/ 192 w 293"/>
                      <a:gd name="T27" fmla="*/ 558948 h 33"/>
                      <a:gd name="T28" fmla="*/ 193 w 293"/>
                      <a:gd name="T29" fmla="*/ 671819 h 33"/>
                      <a:gd name="T30" fmla="*/ 192 w 293"/>
                      <a:gd name="T31" fmla="*/ 762885 h 33"/>
                      <a:gd name="T32" fmla="*/ 189 w 293"/>
                      <a:gd name="T33" fmla="*/ 883744 h 33"/>
                      <a:gd name="T34" fmla="*/ 183 w 293"/>
                      <a:gd name="T35" fmla="*/ 956833 h 33"/>
                      <a:gd name="T36" fmla="*/ 177 w 293"/>
                      <a:gd name="T37" fmla="*/ 1086533 h 33"/>
                      <a:gd name="T38" fmla="*/ 171 w 293"/>
                      <a:gd name="T39" fmla="*/ 1156884 h 33"/>
                      <a:gd name="T40" fmla="*/ 160 w 293"/>
                      <a:gd name="T41" fmla="*/ 1223484 h 33"/>
                      <a:gd name="T42" fmla="*/ 147 w 293"/>
                      <a:gd name="T43" fmla="*/ 1318300 h 33"/>
                      <a:gd name="T44" fmla="*/ 131 w 293"/>
                      <a:gd name="T45" fmla="*/ 1325645 h 33"/>
                      <a:gd name="T46" fmla="*/ 120 w 293"/>
                      <a:gd name="T47" fmla="*/ 1325645 h 33"/>
                      <a:gd name="T48" fmla="*/ 104 w 293"/>
                      <a:gd name="T49" fmla="*/ 1325645 h 33"/>
                      <a:gd name="T50" fmla="*/ 92 w 293"/>
                      <a:gd name="T51" fmla="*/ 1318300 h 33"/>
                      <a:gd name="T52" fmla="*/ 75 w 293"/>
                      <a:gd name="T53" fmla="*/ 1156884 h 33"/>
                      <a:gd name="T54" fmla="*/ 0 w 293"/>
                      <a:gd name="T55" fmla="*/ 671819 h 33"/>
                      <a:gd name="T56" fmla="*/ 0 w 293"/>
                      <a:gd name="T57" fmla="*/ 67181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87" name="Line 223">
                  <a:extLst>
                    <a:ext uri="{FF2B5EF4-FFF2-40B4-BE49-F238E27FC236}">
                      <a16:creationId xmlns:a16="http://schemas.microsoft.com/office/drawing/2014/main" id="{9DD5DDFD-0A17-43F4-884F-AA36F0E0E4D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84" name="AutoShape 224">
                <a:extLst>
                  <a:ext uri="{FF2B5EF4-FFF2-40B4-BE49-F238E27FC236}">
                    <a16:creationId xmlns:a16="http://schemas.microsoft.com/office/drawing/2014/main" id="{9A1DFDB0-BE7A-456D-905E-31DB577AC5C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85" name="Line 225">
                <a:extLst>
                  <a:ext uri="{FF2B5EF4-FFF2-40B4-BE49-F238E27FC236}">
                    <a16:creationId xmlns:a16="http://schemas.microsoft.com/office/drawing/2014/main" id="{F82AF937-7D6E-47FF-870E-A4DF3AD6B04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Tree>
    <p:extLst>
      <p:ext uri="{BB962C8B-B14F-4D97-AF65-F5344CB8AC3E}">
        <p14:creationId xmlns:p14="http://schemas.microsoft.com/office/powerpoint/2010/main" val="16907482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linds(horizontal)">
                                      <p:cBhvr>
                                        <p:cTn id="7" dur="500"/>
                                        <p:tgtEl>
                                          <p:spTgt spid="13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blinds(horizontal)">
                                      <p:cBhvr>
                                        <p:cTn id="1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utoUpdateAnimBg="0"/>
      <p:bldP spid="13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7">
            <a:extLst>
              <a:ext uri="{FF2B5EF4-FFF2-40B4-BE49-F238E27FC236}">
                <a16:creationId xmlns:a16="http://schemas.microsoft.com/office/drawing/2014/main" id="{9D34BD03-B536-41C8-A54A-8A5572171D7B}"/>
              </a:ext>
            </a:extLst>
          </p:cNvPr>
          <p:cNvSpPr>
            <a:spLocks noChangeShapeType="1"/>
          </p:cNvSpPr>
          <p:nvPr/>
        </p:nvSpPr>
        <p:spPr bwMode="auto">
          <a:xfrm rot="16200000">
            <a:off x="6460371" y="3215244"/>
            <a:ext cx="1071606" cy="9776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Text Box 8">
            <a:extLst>
              <a:ext uri="{FF2B5EF4-FFF2-40B4-BE49-F238E27FC236}">
                <a16:creationId xmlns:a16="http://schemas.microsoft.com/office/drawing/2014/main" id="{0EE0025E-4323-4AC9-8C27-59C38A101257}"/>
              </a:ext>
            </a:extLst>
          </p:cNvPr>
          <p:cNvSpPr txBox="1">
            <a:spLocks noChangeArrowheads="1"/>
          </p:cNvSpPr>
          <p:nvPr/>
        </p:nvSpPr>
        <p:spPr bwMode="auto">
          <a:xfrm>
            <a:off x="1431555" y="158750"/>
            <a:ext cx="7837951" cy="32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sz="2000" b="1" dirty="0"/>
              <a:t>P-27.14 </a:t>
            </a:r>
            <a:r>
              <a:rPr lang="fr-FR" sz="2000" b="1" dirty="0"/>
              <a:t>Demi carré diamant avec demi-tonneau, demi-tonneau.</a:t>
            </a:r>
            <a:endParaRPr lang="de-DE" altLang="de-DE" sz="2000" b="1" dirty="0"/>
          </a:p>
        </p:txBody>
      </p:sp>
      <p:sp>
        <p:nvSpPr>
          <p:cNvPr id="7" name="Text Box 340">
            <a:extLst>
              <a:ext uri="{FF2B5EF4-FFF2-40B4-BE49-F238E27FC236}">
                <a16:creationId xmlns:a16="http://schemas.microsoft.com/office/drawing/2014/main" id="{C0338D0B-0617-4906-8731-B193AFA5B3AE}"/>
              </a:ext>
            </a:extLst>
          </p:cNvPr>
          <p:cNvSpPr txBox="1">
            <a:spLocks noChangeArrowheads="1"/>
          </p:cNvSpPr>
          <p:nvPr/>
        </p:nvSpPr>
        <p:spPr bwMode="auto">
          <a:xfrm>
            <a:off x="8013700" y="6515100"/>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P-27.14.02</a:t>
            </a:r>
            <a:endParaRPr lang="de-DE" altLang="de-DE" dirty="0"/>
          </a:p>
        </p:txBody>
      </p:sp>
      <p:sp>
        <p:nvSpPr>
          <p:cNvPr id="8" name="Line 46">
            <a:extLst>
              <a:ext uri="{FF2B5EF4-FFF2-40B4-BE49-F238E27FC236}">
                <a16:creationId xmlns:a16="http://schemas.microsoft.com/office/drawing/2014/main" id="{9BA11654-08D3-4832-AF00-371DA857FCA8}"/>
              </a:ext>
            </a:extLst>
          </p:cNvPr>
          <p:cNvSpPr>
            <a:spLocks noChangeShapeType="1"/>
          </p:cNvSpPr>
          <p:nvPr/>
        </p:nvSpPr>
        <p:spPr bwMode="auto">
          <a:xfrm>
            <a:off x="6412048" y="1519655"/>
            <a:ext cx="1065601" cy="9859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Line 50">
            <a:extLst>
              <a:ext uri="{FF2B5EF4-FFF2-40B4-BE49-F238E27FC236}">
                <a16:creationId xmlns:a16="http://schemas.microsoft.com/office/drawing/2014/main" id="{D2C97D17-73BB-4497-8FA8-56292327E2FA}"/>
              </a:ext>
            </a:extLst>
          </p:cNvPr>
          <p:cNvSpPr>
            <a:spLocks noChangeShapeType="1"/>
          </p:cNvSpPr>
          <p:nvPr/>
        </p:nvSpPr>
        <p:spPr bwMode="auto">
          <a:xfrm flipH="1">
            <a:off x="5319543" y="1424319"/>
            <a:ext cx="789812" cy="6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Arc 51">
            <a:extLst>
              <a:ext uri="{FF2B5EF4-FFF2-40B4-BE49-F238E27FC236}">
                <a16:creationId xmlns:a16="http://schemas.microsoft.com/office/drawing/2014/main" id="{6B0F9BA9-60E4-4572-834D-2E503D4CE0BD}"/>
              </a:ext>
            </a:extLst>
          </p:cNvPr>
          <p:cNvSpPr>
            <a:spLocks/>
          </p:cNvSpPr>
          <p:nvPr/>
        </p:nvSpPr>
        <p:spPr bwMode="auto">
          <a:xfrm rot="15867698">
            <a:off x="6123091" y="1372186"/>
            <a:ext cx="278196" cy="360373"/>
          </a:xfrm>
          <a:custGeom>
            <a:avLst/>
            <a:gdLst>
              <a:gd name="T0" fmla="*/ 0 w 21499"/>
              <a:gd name="T1" fmla="*/ 0 h 19263"/>
              <a:gd name="T2" fmla="*/ 0 w 21499"/>
              <a:gd name="T3" fmla="*/ 0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 name="Line 53">
            <a:extLst>
              <a:ext uri="{FF2B5EF4-FFF2-40B4-BE49-F238E27FC236}">
                <a16:creationId xmlns:a16="http://schemas.microsoft.com/office/drawing/2014/main" id="{29220067-10C9-442B-9C5A-6397BC9187EA}"/>
              </a:ext>
            </a:extLst>
          </p:cNvPr>
          <p:cNvSpPr>
            <a:spLocks noChangeShapeType="1"/>
          </p:cNvSpPr>
          <p:nvPr/>
        </p:nvSpPr>
        <p:spPr bwMode="auto">
          <a:xfrm flipH="1" flipV="1">
            <a:off x="5388086" y="4350160"/>
            <a:ext cx="789812" cy="6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 name="Arc 54">
            <a:extLst>
              <a:ext uri="{FF2B5EF4-FFF2-40B4-BE49-F238E27FC236}">
                <a16:creationId xmlns:a16="http://schemas.microsoft.com/office/drawing/2014/main" id="{9F649104-2D1A-4DB8-AB6F-A902CC33D447}"/>
              </a:ext>
            </a:extLst>
          </p:cNvPr>
          <p:cNvSpPr>
            <a:spLocks/>
          </p:cNvSpPr>
          <p:nvPr/>
        </p:nvSpPr>
        <p:spPr bwMode="auto">
          <a:xfrm rot="5732302" flipV="1">
            <a:off x="6191363" y="4056818"/>
            <a:ext cx="278196" cy="360374"/>
          </a:xfrm>
          <a:custGeom>
            <a:avLst/>
            <a:gdLst>
              <a:gd name="T0" fmla="*/ 2147483646 w 21499"/>
              <a:gd name="T1" fmla="*/ 2147483646 h 19263"/>
              <a:gd name="T2" fmla="*/ 2147483646 w 21499"/>
              <a:gd name="T3" fmla="*/ 2147483646 h 19263"/>
              <a:gd name="T4" fmla="*/ 0 w 21499"/>
              <a:gd name="T5" fmla="*/ 0 h 19263"/>
              <a:gd name="T6" fmla="*/ 0 60000 65536"/>
              <a:gd name="T7" fmla="*/ 0 60000 65536"/>
              <a:gd name="T8" fmla="*/ 0 60000 65536"/>
            </a:gdLst>
            <a:ahLst/>
            <a:cxnLst>
              <a:cxn ang="T6">
                <a:pos x="T0" y="T1"/>
              </a:cxn>
              <a:cxn ang="T7">
                <a:pos x="T2" y="T3"/>
              </a:cxn>
              <a:cxn ang="T8">
                <a:pos x="T4" y="T5"/>
              </a:cxn>
            </a:cxnLst>
            <a:rect l="0" t="0" r="r" b="b"/>
            <a:pathLst>
              <a:path w="21499" h="19263" fill="none" extrusionOk="0">
                <a:moveTo>
                  <a:pt x="21498" y="2086"/>
                </a:moveTo>
                <a:cubicBezTo>
                  <a:pt x="20785" y="9440"/>
                  <a:pt x="16361" y="15919"/>
                  <a:pt x="9772" y="19262"/>
                </a:cubicBezTo>
              </a:path>
              <a:path w="21499" h="19263" stroke="0" extrusionOk="0">
                <a:moveTo>
                  <a:pt x="21498" y="2086"/>
                </a:moveTo>
                <a:cubicBezTo>
                  <a:pt x="20785" y="9440"/>
                  <a:pt x="16361" y="15919"/>
                  <a:pt x="9772" y="19262"/>
                </a:cubicBezTo>
                <a:lnTo>
                  <a:pt x="0" y="0"/>
                </a:lnTo>
                <a:lnTo>
                  <a:pt x="21498" y="2086"/>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13" name="Group 57">
            <a:extLst>
              <a:ext uri="{FF2B5EF4-FFF2-40B4-BE49-F238E27FC236}">
                <a16:creationId xmlns:a16="http://schemas.microsoft.com/office/drawing/2014/main" id="{3F263356-F1F0-4277-8AF7-D92881569129}"/>
              </a:ext>
            </a:extLst>
          </p:cNvPr>
          <p:cNvGrpSpPr>
            <a:grpSpLocks/>
          </p:cNvGrpSpPr>
          <p:nvPr/>
        </p:nvGrpSpPr>
        <p:grpSpPr bwMode="auto">
          <a:xfrm rot="16200000">
            <a:off x="5069991" y="4037011"/>
            <a:ext cx="241500" cy="528251"/>
            <a:chOff x="2940" y="264"/>
            <a:chExt cx="300" cy="1452"/>
          </a:xfrm>
        </p:grpSpPr>
        <p:grpSp>
          <p:nvGrpSpPr>
            <p:cNvPr id="14" name="Group 58">
              <a:extLst>
                <a:ext uri="{FF2B5EF4-FFF2-40B4-BE49-F238E27FC236}">
                  <a16:creationId xmlns:a16="http://schemas.microsoft.com/office/drawing/2014/main" id="{6ECBFC6F-CE3F-4508-97C5-CA3AEBD5DA2D}"/>
                </a:ext>
              </a:extLst>
            </p:cNvPr>
            <p:cNvGrpSpPr>
              <a:grpSpLocks/>
            </p:cNvGrpSpPr>
            <p:nvPr/>
          </p:nvGrpSpPr>
          <p:grpSpPr bwMode="auto">
            <a:xfrm>
              <a:off x="2940" y="264"/>
              <a:ext cx="252" cy="1368"/>
              <a:chOff x="3024" y="732"/>
              <a:chExt cx="252" cy="1368"/>
            </a:xfrm>
          </p:grpSpPr>
          <p:grpSp>
            <p:nvGrpSpPr>
              <p:cNvPr id="17" name="Group 59">
                <a:extLst>
                  <a:ext uri="{FF2B5EF4-FFF2-40B4-BE49-F238E27FC236}">
                    <a16:creationId xmlns:a16="http://schemas.microsoft.com/office/drawing/2014/main" id="{FC2E2BEF-D6F9-4F7E-B92A-4E14F8ED20CD}"/>
                  </a:ext>
                </a:extLst>
              </p:cNvPr>
              <p:cNvGrpSpPr>
                <a:grpSpLocks/>
              </p:cNvGrpSpPr>
              <p:nvPr/>
            </p:nvGrpSpPr>
            <p:grpSpPr bwMode="auto">
              <a:xfrm>
                <a:off x="3024" y="732"/>
                <a:ext cx="252" cy="1368"/>
                <a:chOff x="3168" y="1008"/>
                <a:chExt cx="484" cy="2448"/>
              </a:xfrm>
            </p:grpSpPr>
            <p:grpSp>
              <p:nvGrpSpPr>
                <p:cNvPr id="19" name="Group 60">
                  <a:extLst>
                    <a:ext uri="{FF2B5EF4-FFF2-40B4-BE49-F238E27FC236}">
                      <a16:creationId xmlns:a16="http://schemas.microsoft.com/office/drawing/2014/main" id="{08D46947-B975-4FB9-A0AD-F24984D92CCB}"/>
                    </a:ext>
                  </a:extLst>
                </p:cNvPr>
                <p:cNvGrpSpPr>
                  <a:grpSpLocks/>
                </p:cNvGrpSpPr>
                <p:nvPr/>
              </p:nvGrpSpPr>
              <p:grpSpPr bwMode="auto">
                <a:xfrm>
                  <a:off x="3168" y="1008"/>
                  <a:ext cx="484" cy="2448"/>
                  <a:chOff x="2256" y="864"/>
                  <a:chExt cx="532" cy="2448"/>
                </a:xfrm>
              </p:grpSpPr>
              <p:sp>
                <p:nvSpPr>
                  <p:cNvPr id="22" name="Freeform 61">
                    <a:extLst>
                      <a:ext uri="{FF2B5EF4-FFF2-40B4-BE49-F238E27FC236}">
                        <a16:creationId xmlns:a16="http://schemas.microsoft.com/office/drawing/2014/main" id="{F901457F-A1C1-43CD-9840-1A57E38CD5C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 name="Freeform 62">
                    <a:extLst>
                      <a:ext uri="{FF2B5EF4-FFF2-40B4-BE49-F238E27FC236}">
                        <a16:creationId xmlns:a16="http://schemas.microsoft.com/office/drawing/2014/main" id="{0D5A3005-6ED7-4668-B951-777E803EB8E5}"/>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0" name="Freeform 63">
                  <a:extLst>
                    <a:ext uri="{FF2B5EF4-FFF2-40B4-BE49-F238E27FC236}">
                      <a16:creationId xmlns:a16="http://schemas.microsoft.com/office/drawing/2014/main" id="{E966D845-795A-40CA-ABF6-59CF9A4C791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 name="Freeform 64">
                  <a:extLst>
                    <a:ext uri="{FF2B5EF4-FFF2-40B4-BE49-F238E27FC236}">
                      <a16:creationId xmlns:a16="http://schemas.microsoft.com/office/drawing/2014/main" id="{A3961ACE-806C-4CA4-B330-75E817BC1849}"/>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 name="Line 65">
                <a:extLst>
                  <a:ext uri="{FF2B5EF4-FFF2-40B4-BE49-F238E27FC236}">
                    <a16:creationId xmlns:a16="http://schemas.microsoft.com/office/drawing/2014/main" id="{CA7AFC68-5C61-40ED-8763-F157637A7BD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 name="AutoShape 66">
              <a:extLst>
                <a:ext uri="{FF2B5EF4-FFF2-40B4-BE49-F238E27FC236}">
                  <a16:creationId xmlns:a16="http://schemas.microsoft.com/office/drawing/2014/main" id="{E6312DBC-CFF9-48EF-9B67-3D67FE97E164}"/>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6" name="Line 67">
              <a:extLst>
                <a:ext uri="{FF2B5EF4-FFF2-40B4-BE49-F238E27FC236}">
                  <a16:creationId xmlns:a16="http://schemas.microsoft.com/office/drawing/2014/main" id="{55CCF48C-8407-49EE-BF23-029DB7BD295B}"/>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4" name="Group 70">
            <a:extLst>
              <a:ext uri="{FF2B5EF4-FFF2-40B4-BE49-F238E27FC236}">
                <a16:creationId xmlns:a16="http://schemas.microsoft.com/office/drawing/2014/main" id="{AD62123A-C911-476B-BC48-25E797C419F4}"/>
              </a:ext>
            </a:extLst>
          </p:cNvPr>
          <p:cNvGrpSpPr>
            <a:grpSpLocks/>
          </p:cNvGrpSpPr>
          <p:nvPr/>
        </p:nvGrpSpPr>
        <p:grpSpPr bwMode="auto">
          <a:xfrm rot="15956478" flipH="1" flipV="1">
            <a:off x="5631618" y="1211131"/>
            <a:ext cx="241500" cy="528251"/>
            <a:chOff x="2940" y="264"/>
            <a:chExt cx="300" cy="1452"/>
          </a:xfrm>
        </p:grpSpPr>
        <p:grpSp>
          <p:nvGrpSpPr>
            <p:cNvPr id="25" name="Group 71">
              <a:extLst>
                <a:ext uri="{FF2B5EF4-FFF2-40B4-BE49-F238E27FC236}">
                  <a16:creationId xmlns:a16="http://schemas.microsoft.com/office/drawing/2014/main" id="{755F8A7F-E422-4A2C-BA23-A7B965BC25DC}"/>
                </a:ext>
              </a:extLst>
            </p:cNvPr>
            <p:cNvGrpSpPr>
              <a:grpSpLocks/>
            </p:cNvGrpSpPr>
            <p:nvPr/>
          </p:nvGrpSpPr>
          <p:grpSpPr bwMode="auto">
            <a:xfrm>
              <a:off x="2940" y="264"/>
              <a:ext cx="252" cy="1368"/>
              <a:chOff x="3024" y="732"/>
              <a:chExt cx="252" cy="1368"/>
            </a:xfrm>
          </p:grpSpPr>
          <p:grpSp>
            <p:nvGrpSpPr>
              <p:cNvPr id="28" name="Group 72">
                <a:extLst>
                  <a:ext uri="{FF2B5EF4-FFF2-40B4-BE49-F238E27FC236}">
                    <a16:creationId xmlns:a16="http://schemas.microsoft.com/office/drawing/2014/main" id="{73A52C46-38D6-4AF8-82CC-60FF35D278E4}"/>
                  </a:ext>
                </a:extLst>
              </p:cNvPr>
              <p:cNvGrpSpPr>
                <a:grpSpLocks/>
              </p:cNvGrpSpPr>
              <p:nvPr/>
            </p:nvGrpSpPr>
            <p:grpSpPr bwMode="auto">
              <a:xfrm>
                <a:off x="3024" y="732"/>
                <a:ext cx="252" cy="1368"/>
                <a:chOff x="3168" y="1008"/>
                <a:chExt cx="484" cy="2448"/>
              </a:xfrm>
            </p:grpSpPr>
            <p:grpSp>
              <p:nvGrpSpPr>
                <p:cNvPr id="30" name="Group 73">
                  <a:extLst>
                    <a:ext uri="{FF2B5EF4-FFF2-40B4-BE49-F238E27FC236}">
                      <a16:creationId xmlns:a16="http://schemas.microsoft.com/office/drawing/2014/main" id="{F0ED27BD-1D26-4C0E-8272-8208729FAF81}"/>
                    </a:ext>
                  </a:extLst>
                </p:cNvPr>
                <p:cNvGrpSpPr>
                  <a:grpSpLocks/>
                </p:cNvGrpSpPr>
                <p:nvPr/>
              </p:nvGrpSpPr>
              <p:grpSpPr bwMode="auto">
                <a:xfrm>
                  <a:off x="3168" y="1008"/>
                  <a:ext cx="484" cy="2448"/>
                  <a:chOff x="2256" y="864"/>
                  <a:chExt cx="532" cy="2448"/>
                </a:xfrm>
              </p:grpSpPr>
              <p:sp>
                <p:nvSpPr>
                  <p:cNvPr id="33" name="Freeform 74">
                    <a:extLst>
                      <a:ext uri="{FF2B5EF4-FFF2-40B4-BE49-F238E27FC236}">
                        <a16:creationId xmlns:a16="http://schemas.microsoft.com/office/drawing/2014/main" id="{13D385C5-FA8C-45EA-9B44-256EA4C98A49}"/>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1184487864 w 1153"/>
                      <a:gd name="T43" fmla="*/ 2147483646 h 204"/>
                      <a:gd name="T44" fmla="*/ 557889913 w 1153"/>
                      <a:gd name="T45" fmla="*/ 2147483646 h 204"/>
                      <a:gd name="T46" fmla="*/ 0 w 1153"/>
                      <a:gd name="T47" fmla="*/ 2147483646 h 204"/>
                      <a:gd name="T48" fmla="*/ 2128127511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4" name="Freeform 75">
                    <a:extLst>
                      <a:ext uri="{FF2B5EF4-FFF2-40B4-BE49-F238E27FC236}">
                        <a16:creationId xmlns:a16="http://schemas.microsoft.com/office/drawing/2014/main" id="{2B1EE831-D6A2-4A2A-B8CB-5D044B03018A}"/>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1" name="Freeform 76">
                  <a:extLst>
                    <a:ext uri="{FF2B5EF4-FFF2-40B4-BE49-F238E27FC236}">
                      <a16:creationId xmlns:a16="http://schemas.microsoft.com/office/drawing/2014/main" id="{28B0B4C4-3B74-43A2-BAAA-77A449733FF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2" name="Freeform 77">
                  <a:extLst>
                    <a:ext uri="{FF2B5EF4-FFF2-40B4-BE49-F238E27FC236}">
                      <a16:creationId xmlns:a16="http://schemas.microsoft.com/office/drawing/2014/main" id="{2CD9BC24-EFFD-464A-891D-ECDBD8418B9B}"/>
                    </a:ext>
                  </a:extLst>
                </p:cNvPr>
                <p:cNvSpPr>
                  <a:spLocks/>
                </p:cNvSpPr>
                <p:nvPr/>
              </p:nvSpPr>
              <p:spPr bwMode="auto">
                <a:xfrm rot="16173530" flipH="1">
                  <a:off x="3167" y="1271"/>
                  <a:ext cx="289" cy="47"/>
                </a:xfrm>
                <a:custGeom>
                  <a:avLst/>
                  <a:gdLst>
                    <a:gd name="T0" fmla="*/ 0 w 293"/>
                    <a:gd name="T1" fmla="*/ 114639 h 33"/>
                    <a:gd name="T2" fmla="*/ 0 w 293"/>
                    <a:gd name="T3" fmla="*/ 111517 h 33"/>
                    <a:gd name="T4" fmla="*/ 80 w 293"/>
                    <a:gd name="T5" fmla="*/ 31638 h 33"/>
                    <a:gd name="T6" fmla="*/ 97 w 293"/>
                    <a:gd name="T7" fmla="*/ 15597 h 33"/>
                    <a:gd name="T8" fmla="*/ 109 w 293"/>
                    <a:gd name="T9" fmla="*/ 15597 h 33"/>
                    <a:gd name="T10" fmla="*/ 129 w 293"/>
                    <a:gd name="T11" fmla="*/ 0 h 33"/>
                    <a:gd name="T12" fmla="*/ 141 w 293"/>
                    <a:gd name="T13" fmla="*/ 0 h 33"/>
                    <a:gd name="T14" fmla="*/ 157 w 293"/>
                    <a:gd name="T15" fmla="*/ 15597 h 33"/>
                    <a:gd name="T16" fmla="*/ 170 w 293"/>
                    <a:gd name="T17" fmla="*/ 22214 h 33"/>
                    <a:gd name="T18" fmla="*/ 181 w 293"/>
                    <a:gd name="T19" fmla="*/ 31638 h 33"/>
                    <a:gd name="T20" fmla="*/ 190 w 293"/>
                    <a:gd name="T21" fmla="*/ 47020 h 33"/>
                    <a:gd name="T22" fmla="*/ 198 w 293"/>
                    <a:gd name="T23" fmla="*/ 64176 h 33"/>
                    <a:gd name="T24" fmla="*/ 204 w 293"/>
                    <a:gd name="T25" fmla="*/ 80491 h 33"/>
                    <a:gd name="T26" fmla="*/ 207 w 293"/>
                    <a:gd name="T27" fmla="*/ 95379 h 33"/>
                    <a:gd name="T28" fmla="*/ 208 w 293"/>
                    <a:gd name="T29" fmla="*/ 114639 h 33"/>
                    <a:gd name="T30" fmla="*/ 207 w 293"/>
                    <a:gd name="T31" fmla="*/ 130179 h 33"/>
                    <a:gd name="T32" fmla="*/ 204 w 293"/>
                    <a:gd name="T33" fmla="*/ 150802 h 33"/>
                    <a:gd name="T34" fmla="*/ 198 w 293"/>
                    <a:gd name="T35" fmla="*/ 163274 h 33"/>
                    <a:gd name="T36" fmla="*/ 190 w 293"/>
                    <a:gd name="T37" fmla="*/ 185406 h 33"/>
                    <a:gd name="T38" fmla="*/ 181 w 293"/>
                    <a:gd name="T39" fmla="*/ 197410 h 33"/>
                    <a:gd name="T40" fmla="*/ 170 w 293"/>
                    <a:gd name="T41" fmla="*/ 208775 h 33"/>
                    <a:gd name="T42" fmla="*/ 157 w 293"/>
                    <a:gd name="T43" fmla="*/ 224955 h 33"/>
                    <a:gd name="T44" fmla="*/ 141 w 293"/>
                    <a:gd name="T45" fmla="*/ 226208 h 33"/>
                    <a:gd name="T46" fmla="*/ 130 w 293"/>
                    <a:gd name="T47" fmla="*/ 226208 h 33"/>
                    <a:gd name="T48" fmla="*/ 109 w 293"/>
                    <a:gd name="T49" fmla="*/ 226208 h 33"/>
                    <a:gd name="T50" fmla="*/ 97 w 293"/>
                    <a:gd name="T51" fmla="*/ 224955 h 33"/>
                    <a:gd name="T52" fmla="*/ 80 w 293"/>
                    <a:gd name="T53" fmla="*/ 197410 h 33"/>
                    <a:gd name="T54" fmla="*/ 0 w 293"/>
                    <a:gd name="T55" fmla="*/ 114639 h 33"/>
                    <a:gd name="T56" fmla="*/ 0 w 293"/>
                    <a:gd name="T57" fmla="*/ 114639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9" name="Line 78">
                <a:extLst>
                  <a:ext uri="{FF2B5EF4-FFF2-40B4-BE49-F238E27FC236}">
                    <a16:creationId xmlns:a16="http://schemas.microsoft.com/office/drawing/2014/main" id="{4102A7B0-08BF-451F-AD8D-B95B0462338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 name="AutoShape 79">
              <a:extLst>
                <a:ext uri="{FF2B5EF4-FFF2-40B4-BE49-F238E27FC236}">
                  <a16:creationId xmlns:a16="http://schemas.microsoft.com/office/drawing/2014/main" id="{4E33F516-7AA7-4DD3-AD44-3C81A2FB727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7" name="Line 80">
              <a:extLst>
                <a:ext uri="{FF2B5EF4-FFF2-40B4-BE49-F238E27FC236}">
                  <a16:creationId xmlns:a16="http://schemas.microsoft.com/office/drawing/2014/main" id="{C7D7F96F-2BC2-460C-99B9-F82BDCC003C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5" name="AutoShape 81">
            <a:extLst>
              <a:ext uri="{FF2B5EF4-FFF2-40B4-BE49-F238E27FC236}">
                <a16:creationId xmlns:a16="http://schemas.microsoft.com/office/drawing/2014/main" id="{8A413E9F-FAA5-418D-AF56-1FCA6CB8E37E}"/>
              </a:ext>
            </a:extLst>
          </p:cNvPr>
          <p:cNvSpPr>
            <a:spLocks noChangeArrowheads="1"/>
          </p:cNvSpPr>
          <p:nvPr/>
        </p:nvSpPr>
        <p:spPr bwMode="auto">
          <a:xfrm flipH="1">
            <a:off x="4858644" y="1332260"/>
            <a:ext cx="502607" cy="196650"/>
          </a:xfrm>
          <a:prstGeom prst="rightArrow">
            <a:avLst>
              <a:gd name="adj1" fmla="val 50000"/>
              <a:gd name="adj2" fmla="val 64468"/>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6" name="AutoShape 82">
            <a:extLst>
              <a:ext uri="{FF2B5EF4-FFF2-40B4-BE49-F238E27FC236}">
                <a16:creationId xmlns:a16="http://schemas.microsoft.com/office/drawing/2014/main" id="{E1FCA80F-FDB5-42A2-B412-A7902E0C9B6F}"/>
              </a:ext>
            </a:extLst>
          </p:cNvPr>
          <p:cNvSpPr>
            <a:spLocks noChangeArrowheads="1"/>
          </p:cNvSpPr>
          <p:nvPr/>
        </p:nvSpPr>
        <p:spPr bwMode="auto">
          <a:xfrm>
            <a:off x="5574694" y="4256989"/>
            <a:ext cx="502607" cy="196650"/>
          </a:xfrm>
          <a:prstGeom prst="rightArrow">
            <a:avLst>
              <a:gd name="adj1" fmla="val 50000"/>
              <a:gd name="adj2" fmla="val 6446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37" name="Group 152">
            <a:extLst>
              <a:ext uri="{FF2B5EF4-FFF2-40B4-BE49-F238E27FC236}">
                <a16:creationId xmlns:a16="http://schemas.microsoft.com/office/drawing/2014/main" id="{CEE286BC-AAC0-4E2A-9B69-03A9609160C7}"/>
              </a:ext>
            </a:extLst>
          </p:cNvPr>
          <p:cNvGrpSpPr>
            <a:grpSpLocks/>
          </p:cNvGrpSpPr>
          <p:nvPr/>
        </p:nvGrpSpPr>
        <p:grpSpPr bwMode="auto">
          <a:xfrm rot="322815" flipH="1">
            <a:off x="6702363" y="2020607"/>
            <a:ext cx="714210" cy="312689"/>
            <a:chOff x="4875" y="7237"/>
            <a:chExt cx="4230" cy="1883"/>
          </a:xfrm>
        </p:grpSpPr>
        <p:sp>
          <p:nvSpPr>
            <p:cNvPr id="38" name="Arc 153">
              <a:extLst>
                <a:ext uri="{FF2B5EF4-FFF2-40B4-BE49-F238E27FC236}">
                  <a16:creationId xmlns:a16="http://schemas.microsoft.com/office/drawing/2014/main" id="{B2E5A84D-7B53-45DF-9380-F91D2CE79DC3}"/>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9" name="AutoShape 154">
              <a:extLst>
                <a:ext uri="{FF2B5EF4-FFF2-40B4-BE49-F238E27FC236}">
                  <a16:creationId xmlns:a16="http://schemas.microsoft.com/office/drawing/2014/main" id="{9CED8245-C71F-4A1D-9495-8CADE1B75B59}"/>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40" name="Group 152">
            <a:extLst>
              <a:ext uri="{FF2B5EF4-FFF2-40B4-BE49-F238E27FC236}">
                <a16:creationId xmlns:a16="http://schemas.microsoft.com/office/drawing/2014/main" id="{12327468-1C47-42D9-8C4E-11D643FAD830}"/>
              </a:ext>
            </a:extLst>
          </p:cNvPr>
          <p:cNvGrpSpPr>
            <a:grpSpLocks/>
          </p:cNvGrpSpPr>
          <p:nvPr/>
        </p:nvGrpSpPr>
        <p:grpSpPr bwMode="auto">
          <a:xfrm rot="9875457" flipH="1" flipV="1">
            <a:off x="6498442" y="3793342"/>
            <a:ext cx="714210" cy="312689"/>
            <a:chOff x="4875" y="7237"/>
            <a:chExt cx="4230" cy="1883"/>
          </a:xfrm>
        </p:grpSpPr>
        <p:sp>
          <p:nvSpPr>
            <p:cNvPr id="41" name="Arc 153">
              <a:extLst>
                <a:ext uri="{FF2B5EF4-FFF2-40B4-BE49-F238E27FC236}">
                  <a16:creationId xmlns:a16="http://schemas.microsoft.com/office/drawing/2014/main" id="{24AB5EB4-66DB-4C42-B497-1BC242BBB65D}"/>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 name="AutoShape 154">
              <a:extLst>
                <a:ext uri="{FF2B5EF4-FFF2-40B4-BE49-F238E27FC236}">
                  <a16:creationId xmlns:a16="http://schemas.microsoft.com/office/drawing/2014/main" id="{AE433B2D-F6B8-4903-980F-D4056B430F3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43" name="Bogen 42">
            <a:extLst>
              <a:ext uri="{FF2B5EF4-FFF2-40B4-BE49-F238E27FC236}">
                <a16:creationId xmlns:a16="http://schemas.microsoft.com/office/drawing/2014/main" id="{9E3837A4-6D37-4B6D-A049-DC7C0248E9F9}"/>
              </a:ext>
            </a:extLst>
          </p:cNvPr>
          <p:cNvSpPr/>
          <p:nvPr/>
        </p:nvSpPr>
        <p:spPr bwMode="auto">
          <a:xfrm>
            <a:off x="7135812" y="2465417"/>
            <a:ext cx="467006" cy="754062"/>
          </a:xfrm>
          <a:prstGeom prst="arc">
            <a:avLst>
              <a:gd name="adj1" fmla="val 17365412"/>
              <a:gd name="adj2" fmla="val 4205194"/>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44" name="Oval 384">
            <a:extLst>
              <a:ext uri="{FF2B5EF4-FFF2-40B4-BE49-F238E27FC236}">
                <a16:creationId xmlns:a16="http://schemas.microsoft.com/office/drawing/2014/main" id="{407288F0-2FDB-420E-BA8B-9DA3EC552DBF}"/>
              </a:ext>
            </a:extLst>
          </p:cNvPr>
          <p:cNvSpPr>
            <a:spLocks noChangeArrowheads="1"/>
          </p:cNvSpPr>
          <p:nvPr/>
        </p:nvSpPr>
        <p:spPr bwMode="auto">
          <a:xfrm>
            <a:off x="5730911" y="3463560"/>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45" name="Oval 385">
            <a:extLst>
              <a:ext uri="{FF2B5EF4-FFF2-40B4-BE49-F238E27FC236}">
                <a16:creationId xmlns:a16="http://schemas.microsoft.com/office/drawing/2014/main" id="{7CF5F9EB-8487-40EB-BD03-1518FE3E6BE4}"/>
              </a:ext>
            </a:extLst>
          </p:cNvPr>
          <p:cNvSpPr>
            <a:spLocks noChangeArrowheads="1"/>
          </p:cNvSpPr>
          <p:nvPr/>
        </p:nvSpPr>
        <p:spPr bwMode="auto">
          <a:xfrm>
            <a:off x="5696153" y="1446388"/>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46" name="Oval 386">
            <a:extLst>
              <a:ext uri="{FF2B5EF4-FFF2-40B4-BE49-F238E27FC236}">
                <a16:creationId xmlns:a16="http://schemas.microsoft.com/office/drawing/2014/main" id="{6C14A18F-DC16-4DC3-9A1D-76A56D0FD03E}"/>
              </a:ext>
            </a:extLst>
          </p:cNvPr>
          <p:cNvSpPr>
            <a:spLocks noChangeArrowheads="1"/>
          </p:cNvSpPr>
          <p:nvPr/>
        </p:nvSpPr>
        <p:spPr bwMode="auto">
          <a:xfrm>
            <a:off x="6677915" y="2384084"/>
            <a:ext cx="901700" cy="87630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47" name="Text Box 100">
            <a:extLst>
              <a:ext uri="{FF2B5EF4-FFF2-40B4-BE49-F238E27FC236}">
                <a16:creationId xmlns:a16="http://schemas.microsoft.com/office/drawing/2014/main" id="{32E0EEEB-7692-49AF-994A-D8C983A943FB}"/>
              </a:ext>
            </a:extLst>
          </p:cNvPr>
          <p:cNvSpPr txBox="1">
            <a:spLocks noChangeArrowheads="1"/>
          </p:cNvSpPr>
          <p:nvPr/>
        </p:nvSpPr>
        <p:spPr bwMode="auto">
          <a:xfrm>
            <a:off x="2221116" y="2432736"/>
            <a:ext cx="3925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demi-tonneaux au milieu des lignes droites</a:t>
            </a:r>
            <a:r>
              <a:rPr lang="de-DE" altLang="de-DE" sz="1600" b="1" dirty="0">
                <a:solidFill>
                  <a:srgbClr val="0000FF"/>
                </a:solidFill>
              </a:rPr>
              <a:t>.</a:t>
            </a:r>
          </a:p>
        </p:txBody>
      </p:sp>
      <p:sp>
        <p:nvSpPr>
          <p:cNvPr id="48" name="Text Box 101">
            <a:extLst>
              <a:ext uri="{FF2B5EF4-FFF2-40B4-BE49-F238E27FC236}">
                <a16:creationId xmlns:a16="http://schemas.microsoft.com/office/drawing/2014/main" id="{61A1484E-6FFE-4F78-857B-D65061AAEF68}"/>
              </a:ext>
            </a:extLst>
          </p:cNvPr>
          <p:cNvSpPr txBox="1">
            <a:spLocks noChangeArrowheads="1"/>
          </p:cNvSpPr>
          <p:nvPr/>
        </p:nvSpPr>
        <p:spPr bwMode="auto">
          <a:xfrm>
            <a:off x="2221116" y="3354376"/>
            <a:ext cx="2985756"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p>
        </p:txBody>
      </p:sp>
      <p:sp>
        <p:nvSpPr>
          <p:cNvPr id="49" name="Oval 74">
            <a:extLst>
              <a:ext uri="{FF2B5EF4-FFF2-40B4-BE49-F238E27FC236}">
                <a16:creationId xmlns:a16="http://schemas.microsoft.com/office/drawing/2014/main" id="{CFB59D64-6AE8-47F2-BB28-D39CB1211017}"/>
              </a:ext>
            </a:extLst>
          </p:cNvPr>
          <p:cNvSpPr>
            <a:spLocks noChangeArrowheads="1"/>
          </p:cNvSpPr>
          <p:nvPr/>
        </p:nvSpPr>
        <p:spPr bwMode="auto">
          <a:xfrm>
            <a:off x="6132625" y="425611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0" name="Oval 74">
            <a:extLst>
              <a:ext uri="{FF2B5EF4-FFF2-40B4-BE49-F238E27FC236}">
                <a16:creationId xmlns:a16="http://schemas.microsoft.com/office/drawing/2014/main" id="{FF08BBFB-BFF1-4050-AE35-FC08E203136A}"/>
              </a:ext>
            </a:extLst>
          </p:cNvPr>
          <p:cNvSpPr>
            <a:spLocks noChangeArrowheads="1"/>
          </p:cNvSpPr>
          <p:nvPr/>
        </p:nvSpPr>
        <p:spPr bwMode="auto">
          <a:xfrm>
            <a:off x="6380971" y="149180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1" name="Oval 74">
            <a:extLst>
              <a:ext uri="{FF2B5EF4-FFF2-40B4-BE49-F238E27FC236}">
                <a16:creationId xmlns:a16="http://schemas.microsoft.com/office/drawing/2014/main" id="{3D894F9C-7D6F-46CE-B0BB-787A2891762E}"/>
              </a:ext>
            </a:extLst>
          </p:cNvPr>
          <p:cNvSpPr>
            <a:spLocks noChangeArrowheads="1"/>
          </p:cNvSpPr>
          <p:nvPr/>
        </p:nvSpPr>
        <p:spPr bwMode="auto">
          <a:xfrm>
            <a:off x="6832840" y="191010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2" name="Oval 74">
            <a:extLst>
              <a:ext uri="{FF2B5EF4-FFF2-40B4-BE49-F238E27FC236}">
                <a16:creationId xmlns:a16="http://schemas.microsoft.com/office/drawing/2014/main" id="{80A99DC4-BE4A-41DD-9963-070396BA1909}"/>
              </a:ext>
            </a:extLst>
          </p:cNvPr>
          <p:cNvSpPr>
            <a:spLocks noChangeArrowheads="1"/>
          </p:cNvSpPr>
          <p:nvPr/>
        </p:nvSpPr>
        <p:spPr bwMode="auto">
          <a:xfrm>
            <a:off x="7395099" y="243602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3" name="Oval 74">
            <a:extLst>
              <a:ext uri="{FF2B5EF4-FFF2-40B4-BE49-F238E27FC236}">
                <a16:creationId xmlns:a16="http://schemas.microsoft.com/office/drawing/2014/main" id="{AFD9A4E8-C06F-41EA-AD3A-5CB51C37ED23}"/>
              </a:ext>
            </a:extLst>
          </p:cNvPr>
          <p:cNvSpPr>
            <a:spLocks noChangeArrowheads="1"/>
          </p:cNvSpPr>
          <p:nvPr/>
        </p:nvSpPr>
        <p:spPr bwMode="auto">
          <a:xfrm>
            <a:off x="7440062" y="299047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4" name="Oval 74">
            <a:extLst>
              <a:ext uri="{FF2B5EF4-FFF2-40B4-BE49-F238E27FC236}">
                <a16:creationId xmlns:a16="http://schemas.microsoft.com/office/drawing/2014/main" id="{6E2194BB-6D0D-462E-81B5-FF90D1A02047}"/>
              </a:ext>
            </a:extLst>
          </p:cNvPr>
          <p:cNvSpPr>
            <a:spLocks noChangeArrowheads="1"/>
          </p:cNvSpPr>
          <p:nvPr/>
        </p:nvSpPr>
        <p:spPr bwMode="auto">
          <a:xfrm>
            <a:off x="6882107" y="365424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5" name="Oval 74">
            <a:extLst>
              <a:ext uri="{FF2B5EF4-FFF2-40B4-BE49-F238E27FC236}">
                <a16:creationId xmlns:a16="http://schemas.microsoft.com/office/drawing/2014/main" id="{9F599CCA-AD5E-4DAF-A142-232C09BE3286}"/>
              </a:ext>
            </a:extLst>
          </p:cNvPr>
          <p:cNvSpPr>
            <a:spLocks noChangeArrowheads="1"/>
          </p:cNvSpPr>
          <p:nvPr/>
        </p:nvSpPr>
        <p:spPr bwMode="auto">
          <a:xfrm>
            <a:off x="6454960" y="409369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6" name="Oval 74">
            <a:extLst>
              <a:ext uri="{FF2B5EF4-FFF2-40B4-BE49-F238E27FC236}">
                <a16:creationId xmlns:a16="http://schemas.microsoft.com/office/drawing/2014/main" id="{9C4979DA-704A-4C99-BE8E-5A19AA0DEFDE}"/>
              </a:ext>
            </a:extLst>
          </p:cNvPr>
          <p:cNvSpPr>
            <a:spLocks noChangeArrowheads="1"/>
          </p:cNvSpPr>
          <p:nvPr/>
        </p:nvSpPr>
        <p:spPr bwMode="auto">
          <a:xfrm>
            <a:off x="6073764" y="133226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57" name="Group 14">
            <a:extLst>
              <a:ext uri="{FF2B5EF4-FFF2-40B4-BE49-F238E27FC236}">
                <a16:creationId xmlns:a16="http://schemas.microsoft.com/office/drawing/2014/main" id="{2349DAED-1098-42D2-869E-36B51EE64D26}"/>
              </a:ext>
            </a:extLst>
          </p:cNvPr>
          <p:cNvGrpSpPr>
            <a:grpSpLocks/>
          </p:cNvGrpSpPr>
          <p:nvPr/>
        </p:nvGrpSpPr>
        <p:grpSpPr bwMode="auto">
          <a:xfrm>
            <a:off x="6712720" y="3370707"/>
            <a:ext cx="1057275" cy="919163"/>
            <a:chOff x="4164" y="1938"/>
            <a:chExt cx="666" cy="579"/>
          </a:xfrm>
        </p:grpSpPr>
        <p:grpSp>
          <p:nvGrpSpPr>
            <p:cNvPr id="58" name="Group 15">
              <a:extLst>
                <a:ext uri="{FF2B5EF4-FFF2-40B4-BE49-F238E27FC236}">
                  <a16:creationId xmlns:a16="http://schemas.microsoft.com/office/drawing/2014/main" id="{55CF6F1C-3920-427A-AA22-E783CAB65BAF}"/>
                </a:ext>
              </a:extLst>
            </p:cNvPr>
            <p:cNvGrpSpPr>
              <a:grpSpLocks/>
            </p:cNvGrpSpPr>
            <p:nvPr/>
          </p:nvGrpSpPr>
          <p:grpSpPr bwMode="auto">
            <a:xfrm flipH="1">
              <a:off x="4164" y="1938"/>
              <a:ext cx="636" cy="579"/>
              <a:chOff x="2287" y="1632"/>
              <a:chExt cx="636" cy="528"/>
            </a:xfrm>
          </p:grpSpPr>
          <p:sp>
            <p:nvSpPr>
              <p:cNvPr id="60" name="Line 16">
                <a:extLst>
                  <a:ext uri="{FF2B5EF4-FFF2-40B4-BE49-F238E27FC236}">
                    <a16:creationId xmlns:a16="http://schemas.microsoft.com/office/drawing/2014/main" id="{5DAB5923-C56E-4AE2-82A7-7D0F8BFA3D22}"/>
                  </a:ext>
                </a:extLst>
              </p:cNvPr>
              <p:cNvSpPr>
                <a:spLocks noChangeShapeType="1"/>
              </p:cNvSpPr>
              <p:nvPr/>
            </p:nvSpPr>
            <p:spPr bwMode="auto">
              <a:xfrm>
                <a:off x="2287" y="2160"/>
                <a:ext cx="61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 name="Line 17">
                <a:extLst>
                  <a:ext uri="{FF2B5EF4-FFF2-40B4-BE49-F238E27FC236}">
                    <a16:creationId xmlns:a16="http://schemas.microsoft.com/office/drawing/2014/main" id="{0892C2A8-5E64-4E36-B81C-95F9982D9E4B}"/>
                  </a:ext>
                </a:extLst>
              </p:cNvPr>
              <p:cNvSpPr>
                <a:spLocks noChangeShapeType="1"/>
              </p:cNvSpPr>
              <p:nvPr/>
            </p:nvSpPr>
            <p:spPr bwMode="auto">
              <a:xfrm>
                <a:off x="2404" y="1632"/>
                <a:ext cx="519" cy="528"/>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9" name="Text Box 18">
              <a:extLst>
                <a:ext uri="{FF2B5EF4-FFF2-40B4-BE49-F238E27FC236}">
                  <a16:creationId xmlns:a16="http://schemas.microsoft.com/office/drawing/2014/main" id="{3AFEE58B-7AF2-431F-8A9C-AF386C25305E}"/>
                </a:ext>
              </a:extLst>
            </p:cNvPr>
            <p:cNvSpPr txBox="1">
              <a:spLocks noChangeArrowheads="1"/>
            </p:cNvSpPr>
            <p:nvPr/>
          </p:nvSpPr>
          <p:spPr bwMode="auto">
            <a:xfrm flipH="1">
              <a:off x="4380" y="2217"/>
              <a:ext cx="4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a:t>45°</a:t>
              </a:r>
            </a:p>
          </p:txBody>
        </p:sp>
      </p:grpSp>
      <p:sp>
        <p:nvSpPr>
          <p:cNvPr id="2" name="Text Box 4">
            <a:extLst>
              <a:ext uri="{FF2B5EF4-FFF2-40B4-BE49-F238E27FC236}">
                <a16:creationId xmlns:a16="http://schemas.microsoft.com/office/drawing/2014/main" id="{B0235DCB-135B-1209-7210-CAFFB135E4C0}"/>
              </a:ext>
            </a:extLst>
          </p:cNvPr>
          <p:cNvSpPr txBox="1">
            <a:spLocks noChangeArrowheads="1"/>
          </p:cNvSpPr>
          <p:nvPr/>
        </p:nvSpPr>
        <p:spPr bwMode="auto">
          <a:xfrm>
            <a:off x="6383931" y="2204582"/>
            <a:ext cx="4983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a:t>
            </a:r>
          </a:p>
        </p:txBody>
      </p:sp>
      <p:sp>
        <p:nvSpPr>
          <p:cNvPr id="4" name="Text Box 4">
            <a:extLst>
              <a:ext uri="{FF2B5EF4-FFF2-40B4-BE49-F238E27FC236}">
                <a16:creationId xmlns:a16="http://schemas.microsoft.com/office/drawing/2014/main" id="{BFCBEDA9-DE85-81E4-C4AA-138275536D85}"/>
              </a:ext>
            </a:extLst>
          </p:cNvPr>
          <p:cNvSpPr txBox="1">
            <a:spLocks noChangeArrowheads="1"/>
          </p:cNvSpPr>
          <p:nvPr/>
        </p:nvSpPr>
        <p:spPr bwMode="auto">
          <a:xfrm>
            <a:off x="6530253" y="3358840"/>
            <a:ext cx="4983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t>½</a:t>
            </a:r>
          </a:p>
        </p:txBody>
      </p:sp>
    </p:spTree>
    <p:extLst>
      <p:ext uri="{BB962C8B-B14F-4D97-AF65-F5344CB8AC3E}">
        <p14:creationId xmlns:p14="http://schemas.microsoft.com/office/powerpoint/2010/main" val="96513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linds(horizontal)">
                                      <p:cBhvr>
                                        <p:cTn id="11" dur="1000"/>
                                        <p:tgtEl>
                                          <p:spTgt spid="48"/>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2000"/>
                                        <p:tgtEl>
                                          <p:spTgt spid="44"/>
                                        </p:tgtEl>
                                      </p:cBhvr>
                                    </p:animEffect>
                                  </p:childTnLst>
                                </p:cTn>
                              </p:par>
                            </p:childTnLst>
                          </p:cTn>
                        </p:par>
                        <p:par>
                          <p:cTn id="16" fill="hold">
                            <p:stCondLst>
                              <p:cond delay="3500"/>
                            </p:stCondLst>
                            <p:childTnLst>
                              <p:par>
                                <p:cTn id="17" presetID="3" presetClass="entr" presetSubtype="1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linds(horizontal)">
                                      <p:cBhvr>
                                        <p:cTn id="19" dur="1000"/>
                                        <p:tgtEl>
                                          <p:spTgt spid="46"/>
                                        </p:tgtEl>
                                      </p:cBhvr>
                                    </p:animEffect>
                                  </p:childTnLst>
                                </p:cTn>
                              </p:par>
                            </p:childTnLst>
                          </p:cTn>
                        </p:par>
                        <p:par>
                          <p:cTn id="20" fill="hold">
                            <p:stCondLst>
                              <p:cond delay="4500"/>
                            </p:stCondLst>
                            <p:childTnLst>
                              <p:par>
                                <p:cTn id="21" presetID="3" presetClass="entr" presetSubtype="1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linds(horizontal)">
                                      <p:cBhvr>
                                        <p:cTn id="23" dur="2000"/>
                                        <p:tgtEl>
                                          <p:spTgt spid="45"/>
                                        </p:tgtEl>
                                      </p:cBhvr>
                                    </p:animEffect>
                                  </p:childTnLst>
                                </p:cTn>
                              </p:par>
                            </p:childTnLst>
                          </p:cTn>
                        </p:par>
                        <p:par>
                          <p:cTn id="24" fill="hold">
                            <p:stCondLst>
                              <p:cond delay="6500"/>
                            </p:stCondLst>
                            <p:childTnLst>
                              <p:par>
                                <p:cTn id="25" presetID="3" presetClass="entr" presetSubtype="1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par>
                          <p:cTn id="28" fill="hold">
                            <p:stCondLst>
                              <p:cond delay="7000"/>
                            </p:stCondLst>
                            <p:childTnLst>
                              <p:par>
                                <p:cTn id="29" presetID="3"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utoUpdateAnimBg="0"/>
      <p:bldP spid="48" grpId="0" animBg="1"/>
      <p:bldP spid="2" grpId="0" autoUpdateAnimBg="0"/>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A2B3508-8238-413E-8464-FBDAC9F9E23D}"/>
              </a:ext>
            </a:extLst>
          </p:cNvPr>
          <p:cNvGrpSpPr/>
          <p:nvPr/>
        </p:nvGrpSpPr>
        <p:grpSpPr>
          <a:xfrm>
            <a:off x="2953932" y="990761"/>
            <a:ext cx="3410255" cy="3530405"/>
            <a:chOff x="2939845" y="966791"/>
            <a:chExt cx="3698200" cy="3647768"/>
          </a:xfrm>
        </p:grpSpPr>
        <p:cxnSp>
          <p:nvCxnSpPr>
            <p:cNvPr id="4" name="Gerader Verbinder 3">
              <a:extLst>
                <a:ext uri="{FF2B5EF4-FFF2-40B4-BE49-F238E27FC236}">
                  <a16:creationId xmlns:a16="http://schemas.microsoft.com/office/drawing/2014/main" id="{F316F880-E96F-45FA-80B8-F1FA57885DBD}"/>
                </a:ext>
              </a:extLst>
            </p:cNvPr>
            <p:cNvCxnSpPr>
              <a:cxnSpLocks/>
            </p:cNvCxnSpPr>
            <p:nvPr/>
          </p:nvCxnSpPr>
          <p:spPr bwMode="auto">
            <a:xfrm flipH="1" flipV="1">
              <a:off x="4838214" y="966791"/>
              <a:ext cx="47521" cy="3647768"/>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r Verbinder 4">
              <a:extLst>
                <a:ext uri="{FF2B5EF4-FFF2-40B4-BE49-F238E27FC236}">
                  <a16:creationId xmlns:a16="http://schemas.microsoft.com/office/drawing/2014/main" id="{C3C0B496-89F7-4356-AFBD-10AE314DDBC4}"/>
                </a:ext>
              </a:extLst>
            </p:cNvPr>
            <p:cNvCxnSpPr/>
            <p:nvPr/>
          </p:nvCxnSpPr>
          <p:spPr bwMode="auto">
            <a:xfrm>
              <a:off x="3490452" y="1254481"/>
              <a:ext cx="222209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Bogen 5">
              <a:extLst>
                <a:ext uri="{FF2B5EF4-FFF2-40B4-BE49-F238E27FC236}">
                  <a16:creationId xmlns:a16="http://schemas.microsoft.com/office/drawing/2014/main" id="{8BBBCED1-D685-4710-94B8-07DEB3E48D25}"/>
                </a:ext>
              </a:extLst>
            </p:cNvPr>
            <p:cNvSpPr/>
            <p:nvPr/>
          </p:nvSpPr>
          <p:spPr bwMode="auto">
            <a:xfrm rot="16200000">
              <a:off x="3090351" y="1222541"/>
              <a:ext cx="800202" cy="864084"/>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103" name="Gerader Verbinder 102">
              <a:extLst>
                <a:ext uri="{FF2B5EF4-FFF2-40B4-BE49-F238E27FC236}">
                  <a16:creationId xmlns:a16="http://schemas.microsoft.com/office/drawing/2014/main" id="{5D0B336B-18D4-4C2E-9070-6BFE88297A39}"/>
                </a:ext>
              </a:extLst>
            </p:cNvPr>
            <p:cNvCxnSpPr>
              <a:cxnSpLocks/>
            </p:cNvCxnSpPr>
            <p:nvPr/>
          </p:nvCxnSpPr>
          <p:spPr bwMode="auto">
            <a:xfrm rot="16200000">
              <a:off x="1947365" y="2765392"/>
              <a:ext cx="222209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Bogen 103">
              <a:extLst>
                <a:ext uri="{FF2B5EF4-FFF2-40B4-BE49-F238E27FC236}">
                  <a16:creationId xmlns:a16="http://schemas.microsoft.com/office/drawing/2014/main" id="{10BFA967-E08C-42FD-BA2B-2ABDFC5A9750}"/>
                </a:ext>
              </a:extLst>
            </p:cNvPr>
            <p:cNvSpPr/>
            <p:nvPr/>
          </p:nvSpPr>
          <p:spPr bwMode="auto">
            <a:xfrm rot="5400000" flipV="1">
              <a:off x="3094828" y="3449752"/>
              <a:ext cx="800202" cy="864084"/>
            </a:xfrm>
            <a:prstGeom prst="arc">
              <a:avLst>
                <a:gd name="adj1" fmla="val 16200000"/>
                <a:gd name="adj2" fmla="val 297299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8" name="Gerader Verbinder 7">
              <a:extLst>
                <a:ext uri="{FF2B5EF4-FFF2-40B4-BE49-F238E27FC236}">
                  <a16:creationId xmlns:a16="http://schemas.microsoft.com/office/drawing/2014/main" id="{69A70A41-5552-4779-876C-543AD11AAEEF}"/>
                </a:ext>
              </a:extLst>
            </p:cNvPr>
            <p:cNvCxnSpPr>
              <a:cxnSpLocks/>
              <a:stCxn id="104" idx="2"/>
              <a:endCxn id="142" idx="2"/>
            </p:cNvCxnSpPr>
            <p:nvPr/>
          </p:nvCxnSpPr>
          <p:spPr bwMode="auto">
            <a:xfrm flipV="1">
              <a:off x="3812781" y="1542991"/>
              <a:ext cx="2071458" cy="260979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Bogen 141">
              <a:extLst>
                <a:ext uri="{FF2B5EF4-FFF2-40B4-BE49-F238E27FC236}">
                  <a16:creationId xmlns:a16="http://schemas.microsoft.com/office/drawing/2014/main" id="{DB6CB74A-4017-459F-A420-D46407307791}"/>
                </a:ext>
              </a:extLst>
            </p:cNvPr>
            <p:cNvSpPr/>
            <p:nvPr/>
          </p:nvSpPr>
          <p:spPr bwMode="auto">
            <a:xfrm rot="5400000" flipH="1">
              <a:off x="5801990" y="1381942"/>
              <a:ext cx="800202" cy="864084"/>
            </a:xfrm>
            <a:prstGeom prst="arc">
              <a:avLst>
                <a:gd name="adj1" fmla="val 16200000"/>
                <a:gd name="adj2" fmla="val 297299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143" name="Gerader Verbinder 142">
              <a:extLst>
                <a:ext uri="{FF2B5EF4-FFF2-40B4-BE49-F238E27FC236}">
                  <a16:creationId xmlns:a16="http://schemas.microsoft.com/office/drawing/2014/main" id="{10B907A6-B5B8-45E6-9E79-E0F55837AFD2}"/>
                </a:ext>
              </a:extLst>
            </p:cNvPr>
            <p:cNvCxnSpPr>
              <a:cxnSpLocks/>
              <a:endCxn id="142" idx="0"/>
            </p:cNvCxnSpPr>
            <p:nvPr/>
          </p:nvCxnSpPr>
          <p:spPr bwMode="auto">
            <a:xfrm flipH="1" flipV="1">
              <a:off x="6634133" y="1813984"/>
              <a:ext cx="3912" cy="20505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Bogen 143">
              <a:extLst>
                <a:ext uri="{FF2B5EF4-FFF2-40B4-BE49-F238E27FC236}">
                  <a16:creationId xmlns:a16="http://schemas.microsoft.com/office/drawing/2014/main" id="{837ABB20-BBAC-4846-A189-5F4D37F877DA}"/>
                </a:ext>
              </a:extLst>
            </p:cNvPr>
            <p:cNvSpPr/>
            <p:nvPr/>
          </p:nvSpPr>
          <p:spPr bwMode="auto">
            <a:xfrm rot="5400000">
              <a:off x="5805901" y="3422683"/>
              <a:ext cx="800202" cy="864084"/>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198" name="Gerader Verbinder 197">
              <a:extLst>
                <a:ext uri="{FF2B5EF4-FFF2-40B4-BE49-F238E27FC236}">
                  <a16:creationId xmlns:a16="http://schemas.microsoft.com/office/drawing/2014/main" id="{3F892ACE-F7CC-4234-9DA4-56BDE48B3623}"/>
                </a:ext>
              </a:extLst>
            </p:cNvPr>
            <p:cNvCxnSpPr>
              <a:cxnSpLocks/>
            </p:cNvCxnSpPr>
            <p:nvPr/>
          </p:nvCxnSpPr>
          <p:spPr bwMode="auto">
            <a:xfrm flipV="1">
              <a:off x="2939845" y="4255323"/>
              <a:ext cx="3262246" cy="775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777" name="Text Box 114">
            <a:extLst>
              <a:ext uri="{FF2B5EF4-FFF2-40B4-BE49-F238E27FC236}">
                <a16:creationId xmlns:a16="http://schemas.microsoft.com/office/drawing/2014/main" id="{7C0CFB17-7AAA-4E27-BD7C-EE19D68C9ED8}"/>
              </a:ext>
            </a:extLst>
          </p:cNvPr>
          <p:cNvSpPr txBox="1">
            <a:spLocks noChangeArrowheads="1"/>
          </p:cNvSpPr>
          <p:nvPr/>
        </p:nvSpPr>
        <p:spPr bwMode="auto">
          <a:xfrm>
            <a:off x="1539125" y="76722"/>
            <a:ext cx="7299324"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fr-FR" sz="2000" b="1" noProof="0" dirty="0"/>
              <a:t>P-27.15 Carré départ haut avec quart de tonneau, vol 	  tranche, quart de tonneau.</a:t>
            </a:r>
            <a:endParaRPr lang="fr-FR" b="1" noProof="0" dirty="0"/>
          </a:p>
        </p:txBody>
      </p:sp>
      <p:sp>
        <p:nvSpPr>
          <p:cNvPr id="32778" name="Text Box 130">
            <a:extLst>
              <a:ext uri="{FF2B5EF4-FFF2-40B4-BE49-F238E27FC236}">
                <a16:creationId xmlns:a16="http://schemas.microsoft.com/office/drawing/2014/main" id="{CA5E06D2-7447-4E79-8CD9-3467815696BC}"/>
              </a:ext>
            </a:extLst>
          </p:cNvPr>
          <p:cNvSpPr txBox="1">
            <a:spLocks noChangeArrowheads="1"/>
          </p:cNvSpPr>
          <p:nvPr/>
        </p:nvSpPr>
        <p:spPr bwMode="auto">
          <a:xfrm>
            <a:off x="7886700" y="6500813"/>
            <a:ext cx="10668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P-27.15.01</a:t>
            </a:r>
            <a:endParaRPr lang="de-DE" altLang="de-DE" dirty="0"/>
          </a:p>
        </p:txBody>
      </p:sp>
      <p:sp>
        <p:nvSpPr>
          <p:cNvPr id="32779" name="Text Box 305">
            <a:extLst>
              <a:ext uri="{FF2B5EF4-FFF2-40B4-BE49-F238E27FC236}">
                <a16:creationId xmlns:a16="http://schemas.microsoft.com/office/drawing/2014/main" id="{3DA4E4C0-8EB9-4732-9AFA-E7E02DF4BC40}"/>
              </a:ext>
            </a:extLst>
          </p:cNvPr>
          <p:cNvSpPr txBox="1">
            <a:spLocks noChangeArrowheads="1"/>
          </p:cNvSpPr>
          <p:nvPr/>
        </p:nvSpPr>
        <p:spPr bwMode="auto">
          <a:xfrm>
            <a:off x="394450" y="5160963"/>
            <a:ext cx="8624044" cy="132343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fr-FR" sz="1600" b="1" noProof="0" dirty="0"/>
              <a:t>A partir d’un vol dos, après le centre, le modèle exécute un quart de boucle tirée pour prendre une trajectoire verticale descendante, exécute 3/8 de boucle tirée pour prendre une trajectoire ascendante à 45°, exécute un quart de tonneau pour un vol tranche, exécute un quart de tonneau, exécute 3/8 de boucle tirée pour prendre une trajectoire verticale descendante, exécute un quart de boucle tirée, sortie en vol normal.</a:t>
            </a:r>
          </a:p>
        </p:txBody>
      </p:sp>
      <p:sp>
        <p:nvSpPr>
          <p:cNvPr id="114" name="AutoShape 371">
            <a:extLst>
              <a:ext uri="{FF2B5EF4-FFF2-40B4-BE49-F238E27FC236}">
                <a16:creationId xmlns:a16="http://schemas.microsoft.com/office/drawing/2014/main" id="{9FD3E4C5-989B-4BDA-8A64-5759FC07E37E}"/>
              </a:ext>
            </a:extLst>
          </p:cNvPr>
          <p:cNvSpPr>
            <a:spLocks noChangeArrowheads="1"/>
          </p:cNvSpPr>
          <p:nvPr/>
        </p:nvSpPr>
        <p:spPr bwMode="auto">
          <a:xfrm flipH="1">
            <a:off x="4747499" y="1174993"/>
            <a:ext cx="466725" cy="198437"/>
          </a:xfrm>
          <a:prstGeom prst="rightArrow">
            <a:avLst>
              <a:gd name="adj1" fmla="val 50000"/>
              <a:gd name="adj2" fmla="val 58800"/>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5" name="AutoShape 372">
            <a:extLst>
              <a:ext uri="{FF2B5EF4-FFF2-40B4-BE49-F238E27FC236}">
                <a16:creationId xmlns:a16="http://schemas.microsoft.com/office/drawing/2014/main" id="{19E67225-D452-40A7-A293-E93E8C27D2C6}"/>
              </a:ext>
            </a:extLst>
          </p:cNvPr>
          <p:cNvSpPr>
            <a:spLocks noChangeArrowheads="1"/>
          </p:cNvSpPr>
          <p:nvPr/>
        </p:nvSpPr>
        <p:spPr bwMode="auto">
          <a:xfrm flipH="1">
            <a:off x="2113641" y="4113307"/>
            <a:ext cx="466725" cy="200025"/>
          </a:xfrm>
          <a:prstGeom prst="rightArrow">
            <a:avLst>
              <a:gd name="adj1" fmla="val 50000"/>
              <a:gd name="adj2" fmla="val 58333"/>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16" name="Group 378">
            <a:extLst>
              <a:ext uri="{FF2B5EF4-FFF2-40B4-BE49-F238E27FC236}">
                <a16:creationId xmlns:a16="http://schemas.microsoft.com/office/drawing/2014/main" id="{A8EC454A-1D93-4AF4-92EB-CD7FB7F19E93}"/>
              </a:ext>
            </a:extLst>
          </p:cNvPr>
          <p:cNvGrpSpPr>
            <a:grpSpLocks/>
          </p:cNvGrpSpPr>
          <p:nvPr/>
        </p:nvGrpSpPr>
        <p:grpSpPr bwMode="auto">
          <a:xfrm rot="16177943" flipH="1" flipV="1">
            <a:off x="5376349" y="1033182"/>
            <a:ext cx="341313" cy="490538"/>
            <a:chOff x="2820" y="264"/>
            <a:chExt cx="420" cy="1452"/>
          </a:xfrm>
        </p:grpSpPr>
        <p:sp>
          <p:nvSpPr>
            <p:cNvPr id="117" name="Line 379">
              <a:extLst>
                <a:ext uri="{FF2B5EF4-FFF2-40B4-BE49-F238E27FC236}">
                  <a16:creationId xmlns:a16="http://schemas.microsoft.com/office/drawing/2014/main" id="{311E865B-0DE3-46E1-8AF5-A7BEFF28E0D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8" name="Group 380">
              <a:extLst>
                <a:ext uri="{FF2B5EF4-FFF2-40B4-BE49-F238E27FC236}">
                  <a16:creationId xmlns:a16="http://schemas.microsoft.com/office/drawing/2014/main" id="{A174BA48-A505-4CA8-BA4B-F7773CEE7885}"/>
                </a:ext>
              </a:extLst>
            </p:cNvPr>
            <p:cNvGrpSpPr>
              <a:grpSpLocks/>
            </p:cNvGrpSpPr>
            <p:nvPr/>
          </p:nvGrpSpPr>
          <p:grpSpPr bwMode="auto">
            <a:xfrm>
              <a:off x="2940" y="264"/>
              <a:ext cx="300" cy="1452"/>
              <a:chOff x="2940" y="264"/>
              <a:chExt cx="300" cy="1452"/>
            </a:xfrm>
          </p:grpSpPr>
          <p:grpSp>
            <p:nvGrpSpPr>
              <p:cNvPr id="119" name="Group 381">
                <a:extLst>
                  <a:ext uri="{FF2B5EF4-FFF2-40B4-BE49-F238E27FC236}">
                    <a16:creationId xmlns:a16="http://schemas.microsoft.com/office/drawing/2014/main" id="{FED04EAC-28CB-4C65-AEEC-4C2049D2D1CC}"/>
                  </a:ext>
                </a:extLst>
              </p:cNvPr>
              <p:cNvGrpSpPr>
                <a:grpSpLocks/>
              </p:cNvGrpSpPr>
              <p:nvPr/>
            </p:nvGrpSpPr>
            <p:grpSpPr bwMode="auto">
              <a:xfrm>
                <a:off x="2940" y="264"/>
                <a:ext cx="252" cy="1368"/>
                <a:chOff x="3024" y="732"/>
                <a:chExt cx="252" cy="1368"/>
              </a:xfrm>
            </p:grpSpPr>
            <p:grpSp>
              <p:nvGrpSpPr>
                <p:cNvPr id="122" name="Group 382">
                  <a:extLst>
                    <a:ext uri="{FF2B5EF4-FFF2-40B4-BE49-F238E27FC236}">
                      <a16:creationId xmlns:a16="http://schemas.microsoft.com/office/drawing/2014/main" id="{56E0B758-1A8F-46AB-846F-D859027F2DBE}"/>
                    </a:ext>
                  </a:extLst>
                </p:cNvPr>
                <p:cNvGrpSpPr>
                  <a:grpSpLocks/>
                </p:cNvGrpSpPr>
                <p:nvPr/>
              </p:nvGrpSpPr>
              <p:grpSpPr bwMode="auto">
                <a:xfrm>
                  <a:off x="3024" y="732"/>
                  <a:ext cx="252" cy="1368"/>
                  <a:chOff x="3168" y="1008"/>
                  <a:chExt cx="484" cy="2448"/>
                </a:xfrm>
              </p:grpSpPr>
              <p:grpSp>
                <p:nvGrpSpPr>
                  <p:cNvPr id="124" name="Group 383">
                    <a:extLst>
                      <a:ext uri="{FF2B5EF4-FFF2-40B4-BE49-F238E27FC236}">
                        <a16:creationId xmlns:a16="http://schemas.microsoft.com/office/drawing/2014/main" id="{4A6F5C73-8524-4E19-B3A5-C7EE9B9CC562}"/>
                      </a:ext>
                    </a:extLst>
                  </p:cNvPr>
                  <p:cNvGrpSpPr>
                    <a:grpSpLocks/>
                  </p:cNvGrpSpPr>
                  <p:nvPr/>
                </p:nvGrpSpPr>
                <p:grpSpPr bwMode="auto">
                  <a:xfrm>
                    <a:off x="3168" y="1008"/>
                    <a:ext cx="484" cy="2448"/>
                    <a:chOff x="2256" y="864"/>
                    <a:chExt cx="532" cy="2448"/>
                  </a:xfrm>
                </p:grpSpPr>
                <p:sp>
                  <p:nvSpPr>
                    <p:cNvPr id="127" name="Freeform 384">
                      <a:extLst>
                        <a:ext uri="{FF2B5EF4-FFF2-40B4-BE49-F238E27FC236}">
                          <a16:creationId xmlns:a16="http://schemas.microsoft.com/office/drawing/2014/main" id="{4CE98F9B-83F1-4BAD-82B8-04014DFCB541}"/>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8" name="Freeform 385">
                      <a:extLst>
                        <a:ext uri="{FF2B5EF4-FFF2-40B4-BE49-F238E27FC236}">
                          <a16:creationId xmlns:a16="http://schemas.microsoft.com/office/drawing/2014/main" id="{9FB01ECD-50B5-4AF0-A74D-0EFF23FBC2AE}"/>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5" name="Freeform 386">
                    <a:extLst>
                      <a:ext uri="{FF2B5EF4-FFF2-40B4-BE49-F238E27FC236}">
                        <a16:creationId xmlns:a16="http://schemas.microsoft.com/office/drawing/2014/main" id="{82BAB086-6519-4532-896E-33563E830545}"/>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6" name="Freeform 387">
                    <a:extLst>
                      <a:ext uri="{FF2B5EF4-FFF2-40B4-BE49-F238E27FC236}">
                        <a16:creationId xmlns:a16="http://schemas.microsoft.com/office/drawing/2014/main" id="{5C768C10-EDC3-444A-8FF5-929D98933172}"/>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3" name="Line 388">
                  <a:extLst>
                    <a:ext uri="{FF2B5EF4-FFF2-40B4-BE49-F238E27FC236}">
                      <a16:creationId xmlns:a16="http://schemas.microsoft.com/office/drawing/2014/main" id="{9798D161-FCC9-4963-847F-3E01F6C14AD0}"/>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0" name="AutoShape 389">
                <a:extLst>
                  <a:ext uri="{FF2B5EF4-FFF2-40B4-BE49-F238E27FC236}">
                    <a16:creationId xmlns:a16="http://schemas.microsoft.com/office/drawing/2014/main" id="{A57FB968-F315-492C-8A87-0F3A4B28517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1" name="Line 390">
                <a:extLst>
                  <a:ext uri="{FF2B5EF4-FFF2-40B4-BE49-F238E27FC236}">
                    <a16:creationId xmlns:a16="http://schemas.microsoft.com/office/drawing/2014/main" id="{60DF294F-E6CF-4C46-BE37-11DBCA1D246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29" name="Group 392">
            <a:extLst>
              <a:ext uri="{FF2B5EF4-FFF2-40B4-BE49-F238E27FC236}">
                <a16:creationId xmlns:a16="http://schemas.microsoft.com/office/drawing/2014/main" id="{DC0D89A1-38F7-4931-8D7B-C4D22B88A151}"/>
              </a:ext>
            </a:extLst>
          </p:cNvPr>
          <p:cNvGrpSpPr>
            <a:grpSpLocks/>
          </p:cNvGrpSpPr>
          <p:nvPr/>
        </p:nvGrpSpPr>
        <p:grpSpPr bwMode="auto">
          <a:xfrm flipH="1">
            <a:off x="6205004" y="2508197"/>
            <a:ext cx="311150" cy="627722"/>
            <a:chOff x="2820" y="264"/>
            <a:chExt cx="420" cy="1452"/>
          </a:xfrm>
        </p:grpSpPr>
        <p:sp>
          <p:nvSpPr>
            <p:cNvPr id="130" name="Line 393">
              <a:extLst>
                <a:ext uri="{FF2B5EF4-FFF2-40B4-BE49-F238E27FC236}">
                  <a16:creationId xmlns:a16="http://schemas.microsoft.com/office/drawing/2014/main" id="{14BD6F23-FDCC-48D1-9511-698CD8025A1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1" name="Group 394">
              <a:extLst>
                <a:ext uri="{FF2B5EF4-FFF2-40B4-BE49-F238E27FC236}">
                  <a16:creationId xmlns:a16="http://schemas.microsoft.com/office/drawing/2014/main" id="{D20D4977-C116-45E0-8D3F-B8E809D47E00}"/>
                </a:ext>
              </a:extLst>
            </p:cNvPr>
            <p:cNvGrpSpPr>
              <a:grpSpLocks/>
            </p:cNvGrpSpPr>
            <p:nvPr/>
          </p:nvGrpSpPr>
          <p:grpSpPr bwMode="auto">
            <a:xfrm>
              <a:off x="2940" y="264"/>
              <a:ext cx="300" cy="1452"/>
              <a:chOff x="2940" y="264"/>
              <a:chExt cx="300" cy="1452"/>
            </a:xfrm>
          </p:grpSpPr>
          <p:grpSp>
            <p:nvGrpSpPr>
              <p:cNvPr id="132" name="Group 395">
                <a:extLst>
                  <a:ext uri="{FF2B5EF4-FFF2-40B4-BE49-F238E27FC236}">
                    <a16:creationId xmlns:a16="http://schemas.microsoft.com/office/drawing/2014/main" id="{7CD2FF7A-1290-4B2A-87AC-20F01FE5008B}"/>
                  </a:ext>
                </a:extLst>
              </p:cNvPr>
              <p:cNvGrpSpPr>
                <a:grpSpLocks/>
              </p:cNvGrpSpPr>
              <p:nvPr/>
            </p:nvGrpSpPr>
            <p:grpSpPr bwMode="auto">
              <a:xfrm>
                <a:off x="2940" y="264"/>
                <a:ext cx="252" cy="1368"/>
                <a:chOff x="3024" y="732"/>
                <a:chExt cx="252" cy="1368"/>
              </a:xfrm>
            </p:grpSpPr>
            <p:grpSp>
              <p:nvGrpSpPr>
                <p:cNvPr id="135" name="Group 396">
                  <a:extLst>
                    <a:ext uri="{FF2B5EF4-FFF2-40B4-BE49-F238E27FC236}">
                      <a16:creationId xmlns:a16="http://schemas.microsoft.com/office/drawing/2014/main" id="{E0D8962D-D1A8-4057-B71D-3B29B79BBC42}"/>
                    </a:ext>
                  </a:extLst>
                </p:cNvPr>
                <p:cNvGrpSpPr>
                  <a:grpSpLocks/>
                </p:cNvGrpSpPr>
                <p:nvPr/>
              </p:nvGrpSpPr>
              <p:grpSpPr bwMode="auto">
                <a:xfrm>
                  <a:off x="3024" y="732"/>
                  <a:ext cx="252" cy="1368"/>
                  <a:chOff x="3168" y="1008"/>
                  <a:chExt cx="484" cy="2448"/>
                </a:xfrm>
              </p:grpSpPr>
              <p:grpSp>
                <p:nvGrpSpPr>
                  <p:cNvPr id="137" name="Group 397">
                    <a:extLst>
                      <a:ext uri="{FF2B5EF4-FFF2-40B4-BE49-F238E27FC236}">
                        <a16:creationId xmlns:a16="http://schemas.microsoft.com/office/drawing/2014/main" id="{559309A4-7DB8-41CB-A4EA-F59B76EDD31C}"/>
                      </a:ext>
                    </a:extLst>
                  </p:cNvPr>
                  <p:cNvGrpSpPr>
                    <a:grpSpLocks/>
                  </p:cNvGrpSpPr>
                  <p:nvPr/>
                </p:nvGrpSpPr>
                <p:grpSpPr bwMode="auto">
                  <a:xfrm>
                    <a:off x="3168" y="1008"/>
                    <a:ext cx="484" cy="2448"/>
                    <a:chOff x="2256" y="864"/>
                    <a:chExt cx="532" cy="2448"/>
                  </a:xfrm>
                </p:grpSpPr>
                <p:sp>
                  <p:nvSpPr>
                    <p:cNvPr id="140" name="Freeform 398">
                      <a:extLst>
                        <a:ext uri="{FF2B5EF4-FFF2-40B4-BE49-F238E27FC236}">
                          <a16:creationId xmlns:a16="http://schemas.microsoft.com/office/drawing/2014/main" id="{932878B6-6F28-45FA-8DD3-3D0FA92E587C}"/>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1" name="Freeform 399">
                      <a:extLst>
                        <a:ext uri="{FF2B5EF4-FFF2-40B4-BE49-F238E27FC236}">
                          <a16:creationId xmlns:a16="http://schemas.microsoft.com/office/drawing/2014/main" id="{AB420C73-AEE4-4565-8058-C543E359BE38}"/>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8" name="Freeform 400">
                    <a:extLst>
                      <a:ext uri="{FF2B5EF4-FFF2-40B4-BE49-F238E27FC236}">
                        <a16:creationId xmlns:a16="http://schemas.microsoft.com/office/drawing/2014/main" id="{03AA333E-E407-4DC9-AD89-E50651F989C2}"/>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9" name="Freeform 401">
                    <a:extLst>
                      <a:ext uri="{FF2B5EF4-FFF2-40B4-BE49-F238E27FC236}">
                        <a16:creationId xmlns:a16="http://schemas.microsoft.com/office/drawing/2014/main" id="{C1A7C559-0C49-419C-AB32-C82953081181}"/>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6" name="Line 402">
                  <a:extLst>
                    <a:ext uri="{FF2B5EF4-FFF2-40B4-BE49-F238E27FC236}">
                      <a16:creationId xmlns:a16="http://schemas.microsoft.com/office/drawing/2014/main" id="{1A0105B9-C6FF-4D87-B01F-550B1F8E647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3" name="AutoShape 403">
                <a:extLst>
                  <a:ext uri="{FF2B5EF4-FFF2-40B4-BE49-F238E27FC236}">
                    <a16:creationId xmlns:a16="http://schemas.microsoft.com/office/drawing/2014/main" id="{23898EAB-B4C5-40B2-9EF9-B10D2B9CE7D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4" name="Line 404">
                <a:extLst>
                  <a:ext uri="{FF2B5EF4-FFF2-40B4-BE49-F238E27FC236}">
                    <a16:creationId xmlns:a16="http://schemas.microsoft.com/office/drawing/2014/main" id="{0F79E11D-B26C-4862-B0D9-382F5EDD650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58" name="Text Box 455">
            <a:extLst>
              <a:ext uri="{FF2B5EF4-FFF2-40B4-BE49-F238E27FC236}">
                <a16:creationId xmlns:a16="http://schemas.microsoft.com/office/drawing/2014/main" id="{F7C44F59-F3FC-4946-86B9-3B8BC5F1065F}"/>
              </a:ext>
            </a:extLst>
          </p:cNvPr>
          <p:cNvSpPr txBox="1">
            <a:spLocks noChangeArrowheads="1"/>
          </p:cNvSpPr>
          <p:nvPr/>
        </p:nvSpPr>
        <p:spPr bwMode="auto">
          <a:xfrm flipH="1">
            <a:off x="3940730" y="3885012"/>
            <a:ext cx="1239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1600" b="1" dirty="0"/>
              <a:t>¼ tonneau</a:t>
            </a:r>
            <a:endParaRPr lang="de-DE" altLang="de-DE" sz="1600" b="1" dirty="0"/>
          </a:p>
        </p:txBody>
      </p:sp>
      <p:grpSp>
        <p:nvGrpSpPr>
          <p:cNvPr id="159" name="Group 457">
            <a:extLst>
              <a:ext uri="{FF2B5EF4-FFF2-40B4-BE49-F238E27FC236}">
                <a16:creationId xmlns:a16="http://schemas.microsoft.com/office/drawing/2014/main" id="{995BD1DB-E414-485C-AEC2-751753B1C00D}"/>
              </a:ext>
            </a:extLst>
          </p:cNvPr>
          <p:cNvGrpSpPr>
            <a:grpSpLocks/>
          </p:cNvGrpSpPr>
          <p:nvPr/>
        </p:nvGrpSpPr>
        <p:grpSpPr bwMode="auto">
          <a:xfrm rot="5400000" flipH="1">
            <a:off x="5327730" y="3913528"/>
            <a:ext cx="311150" cy="538163"/>
            <a:chOff x="2820" y="264"/>
            <a:chExt cx="420" cy="1452"/>
          </a:xfrm>
        </p:grpSpPr>
        <p:sp>
          <p:nvSpPr>
            <p:cNvPr id="160" name="Line 458">
              <a:extLst>
                <a:ext uri="{FF2B5EF4-FFF2-40B4-BE49-F238E27FC236}">
                  <a16:creationId xmlns:a16="http://schemas.microsoft.com/office/drawing/2014/main" id="{CBE745B1-22C5-46F3-84FE-DE2339BF6ED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1" name="Group 459">
              <a:extLst>
                <a:ext uri="{FF2B5EF4-FFF2-40B4-BE49-F238E27FC236}">
                  <a16:creationId xmlns:a16="http://schemas.microsoft.com/office/drawing/2014/main" id="{B98FA251-22AD-493D-A008-EE89271DCA29}"/>
                </a:ext>
              </a:extLst>
            </p:cNvPr>
            <p:cNvGrpSpPr>
              <a:grpSpLocks/>
            </p:cNvGrpSpPr>
            <p:nvPr/>
          </p:nvGrpSpPr>
          <p:grpSpPr bwMode="auto">
            <a:xfrm>
              <a:off x="2940" y="264"/>
              <a:ext cx="300" cy="1452"/>
              <a:chOff x="2940" y="264"/>
              <a:chExt cx="300" cy="1452"/>
            </a:xfrm>
          </p:grpSpPr>
          <p:grpSp>
            <p:nvGrpSpPr>
              <p:cNvPr id="162" name="Group 460">
                <a:extLst>
                  <a:ext uri="{FF2B5EF4-FFF2-40B4-BE49-F238E27FC236}">
                    <a16:creationId xmlns:a16="http://schemas.microsoft.com/office/drawing/2014/main" id="{C204DD86-D831-48F6-9238-7CF7EC51F207}"/>
                  </a:ext>
                </a:extLst>
              </p:cNvPr>
              <p:cNvGrpSpPr>
                <a:grpSpLocks/>
              </p:cNvGrpSpPr>
              <p:nvPr/>
            </p:nvGrpSpPr>
            <p:grpSpPr bwMode="auto">
              <a:xfrm>
                <a:off x="2940" y="264"/>
                <a:ext cx="252" cy="1368"/>
                <a:chOff x="3024" y="732"/>
                <a:chExt cx="252" cy="1368"/>
              </a:xfrm>
            </p:grpSpPr>
            <p:grpSp>
              <p:nvGrpSpPr>
                <p:cNvPr id="165" name="Group 461">
                  <a:extLst>
                    <a:ext uri="{FF2B5EF4-FFF2-40B4-BE49-F238E27FC236}">
                      <a16:creationId xmlns:a16="http://schemas.microsoft.com/office/drawing/2014/main" id="{2CB2FC5F-9FBA-4398-BDD4-720A5379FC9E}"/>
                    </a:ext>
                  </a:extLst>
                </p:cNvPr>
                <p:cNvGrpSpPr>
                  <a:grpSpLocks/>
                </p:cNvGrpSpPr>
                <p:nvPr/>
              </p:nvGrpSpPr>
              <p:grpSpPr bwMode="auto">
                <a:xfrm>
                  <a:off x="3024" y="732"/>
                  <a:ext cx="252" cy="1368"/>
                  <a:chOff x="3168" y="1008"/>
                  <a:chExt cx="484" cy="2448"/>
                </a:xfrm>
              </p:grpSpPr>
              <p:grpSp>
                <p:nvGrpSpPr>
                  <p:cNvPr id="167" name="Group 462">
                    <a:extLst>
                      <a:ext uri="{FF2B5EF4-FFF2-40B4-BE49-F238E27FC236}">
                        <a16:creationId xmlns:a16="http://schemas.microsoft.com/office/drawing/2014/main" id="{2E18FC8C-FA48-41AB-B6C3-04B948CD86ED}"/>
                      </a:ext>
                    </a:extLst>
                  </p:cNvPr>
                  <p:cNvGrpSpPr>
                    <a:grpSpLocks/>
                  </p:cNvGrpSpPr>
                  <p:nvPr/>
                </p:nvGrpSpPr>
                <p:grpSpPr bwMode="auto">
                  <a:xfrm>
                    <a:off x="3168" y="1008"/>
                    <a:ext cx="484" cy="2448"/>
                    <a:chOff x="2256" y="864"/>
                    <a:chExt cx="532" cy="2448"/>
                  </a:xfrm>
                </p:grpSpPr>
                <p:sp>
                  <p:nvSpPr>
                    <p:cNvPr id="170" name="Freeform 463">
                      <a:extLst>
                        <a:ext uri="{FF2B5EF4-FFF2-40B4-BE49-F238E27FC236}">
                          <a16:creationId xmlns:a16="http://schemas.microsoft.com/office/drawing/2014/main" id="{981ACD6B-2A16-461D-8CA5-46BFC58C8547}"/>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1" name="Freeform 464">
                      <a:extLst>
                        <a:ext uri="{FF2B5EF4-FFF2-40B4-BE49-F238E27FC236}">
                          <a16:creationId xmlns:a16="http://schemas.microsoft.com/office/drawing/2014/main" id="{B7B6FD01-BD9F-4D0E-BD4F-8D510AD2F086}"/>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68" name="Freeform 465">
                    <a:extLst>
                      <a:ext uri="{FF2B5EF4-FFF2-40B4-BE49-F238E27FC236}">
                        <a16:creationId xmlns:a16="http://schemas.microsoft.com/office/drawing/2014/main" id="{4DCB9925-F3EA-4A1D-861E-7AFB6C210128}"/>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69" name="Freeform 466">
                    <a:extLst>
                      <a:ext uri="{FF2B5EF4-FFF2-40B4-BE49-F238E27FC236}">
                        <a16:creationId xmlns:a16="http://schemas.microsoft.com/office/drawing/2014/main" id="{4E8EC8D2-E318-4E01-82BF-9FA68C14AA43}"/>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66" name="Line 467">
                  <a:extLst>
                    <a:ext uri="{FF2B5EF4-FFF2-40B4-BE49-F238E27FC236}">
                      <a16:creationId xmlns:a16="http://schemas.microsoft.com/office/drawing/2014/main" id="{52886D1E-66E5-4556-AA19-84675F0FB4E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3" name="AutoShape 468">
                <a:extLst>
                  <a:ext uri="{FF2B5EF4-FFF2-40B4-BE49-F238E27FC236}">
                    <a16:creationId xmlns:a16="http://schemas.microsoft.com/office/drawing/2014/main" id="{623DEED4-1F9F-427C-80C3-66FEBF05EFF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64" name="Line 469">
                <a:extLst>
                  <a:ext uri="{FF2B5EF4-FFF2-40B4-BE49-F238E27FC236}">
                    <a16:creationId xmlns:a16="http://schemas.microsoft.com/office/drawing/2014/main" id="{9E5581FB-117F-44B2-BFE6-0CDA8DAC502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72" name="Group 470">
            <a:extLst>
              <a:ext uri="{FF2B5EF4-FFF2-40B4-BE49-F238E27FC236}">
                <a16:creationId xmlns:a16="http://schemas.microsoft.com/office/drawing/2014/main" id="{7EB25E34-54A4-4FB3-9586-427BBF8B91FA}"/>
              </a:ext>
            </a:extLst>
          </p:cNvPr>
          <p:cNvGrpSpPr>
            <a:grpSpLocks/>
          </p:cNvGrpSpPr>
          <p:nvPr/>
        </p:nvGrpSpPr>
        <p:grpSpPr bwMode="auto">
          <a:xfrm rot="10800000" flipH="1" flipV="1">
            <a:off x="2851337" y="2329321"/>
            <a:ext cx="341313" cy="490538"/>
            <a:chOff x="2820" y="264"/>
            <a:chExt cx="420" cy="1452"/>
          </a:xfrm>
        </p:grpSpPr>
        <p:sp>
          <p:nvSpPr>
            <p:cNvPr id="173" name="Line 471">
              <a:extLst>
                <a:ext uri="{FF2B5EF4-FFF2-40B4-BE49-F238E27FC236}">
                  <a16:creationId xmlns:a16="http://schemas.microsoft.com/office/drawing/2014/main" id="{87A747DE-F7FC-49AE-A268-57F6B3A0F4D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4" name="Group 472">
              <a:extLst>
                <a:ext uri="{FF2B5EF4-FFF2-40B4-BE49-F238E27FC236}">
                  <a16:creationId xmlns:a16="http://schemas.microsoft.com/office/drawing/2014/main" id="{58589EA6-2CA1-4017-88A8-85126E5E7C50}"/>
                </a:ext>
              </a:extLst>
            </p:cNvPr>
            <p:cNvGrpSpPr>
              <a:grpSpLocks/>
            </p:cNvGrpSpPr>
            <p:nvPr/>
          </p:nvGrpSpPr>
          <p:grpSpPr bwMode="auto">
            <a:xfrm>
              <a:off x="2940" y="264"/>
              <a:ext cx="300" cy="1452"/>
              <a:chOff x="2940" y="264"/>
              <a:chExt cx="300" cy="1452"/>
            </a:xfrm>
          </p:grpSpPr>
          <p:grpSp>
            <p:nvGrpSpPr>
              <p:cNvPr id="175" name="Group 473">
                <a:extLst>
                  <a:ext uri="{FF2B5EF4-FFF2-40B4-BE49-F238E27FC236}">
                    <a16:creationId xmlns:a16="http://schemas.microsoft.com/office/drawing/2014/main" id="{CA65D8CB-B89E-4738-AAB7-8471A62C5801}"/>
                  </a:ext>
                </a:extLst>
              </p:cNvPr>
              <p:cNvGrpSpPr>
                <a:grpSpLocks/>
              </p:cNvGrpSpPr>
              <p:nvPr/>
            </p:nvGrpSpPr>
            <p:grpSpPr bwMode="auto">
              <a:xfrm>
                <a:off x="2940" y="264"/>
                <a:ext cx="252" cy="1368"/>
                <a:chOff x="3024" y="732"/>
                <a:chExt cx="252" cy="1368"/>
              </a:xfrm>
            </p:grpSpPr>
            <p:grpSp>
              <p:nvGrpSpPr>
                <p:cNvPr id="178" name="Group 474">
                  <a:extLst>
                    <a:ext uri="{FF2B5EF4-FFF2-40B4-BE49-F238E27FC236}">
                      <a16:creationId xmlns:a16="http://schemas.microsoft.com/office/drawing/2014/main" id="{84E8C6C9-D276-4376-9BA9-BD74F7C9C9EB}"/>
                    </a:ext>
                  </a:extLst>
                </p:cNvPr>
                <p:cNvGrpSpPr>
                  <a:grpSpLocks/>
                </p:cNvGrpSpPr>
                <p:nvPr/>
              </p:nvGrpSpPr>
              <p:grpSpPr bwMode="auto">
                <a:xfrm>
                  <a:off x="3024" y="732"/>
                  <a:ext cx="252" cy="1368"/>
                  <a:chOff x="3168" y="1008"/>
                  <a:chExt cx="484" cy="2448"/>
                </a:xfrm>
              </p:grpSpPr>
              <p:grpSp>
                <p:nvGrpSpPr>
                  <p:cNvPr id="180" name="Group 475">
                    <a:extLst>
                      <a:ext uri="{FF2B5EF4-FFF2-40B4-BE49-F238E27FC236}">
                        <a16:creationId xmlns:a16="http://schemas.microsoft.com/office/drawing/2014/main" id="{DE4E6866-10C8-48BA-B75D-166FD84E96FA}"/>
                      </a:ext>
                    </a:extLst>
                  </p:cNvPr>
                  <p:cNvGrpSpPr>
                    <a:grpSpLocks/>
                  </p:cNvGrpSpPr>
                  <p:nvPr/>
                </p:nvGrpSpPr>
                <p:grpSpPr bwMode="auto">
                  <a:xfrm>
                    <a:off x="3168" y="1008"/>
                    <a:ext cx="484" cy="2448"/>
                    <a:chOff x="2256" y="864"/>
                    <a:chExt cx="532" cy="2448"/>
                  </a:xfrm>
                </p:grpSpPr>
                <p:sp>
                  <p:nvSpPr>
                    <p:cNvPr id="183" name="Freeform 476">
                      <a:extLst>
                        <a:ext uri="{FF2B5EF4-FFF2-40B4-BE49-F238E27FC236}">
                          <a16:creationId xmlns:a16="http://schemas.microsoft.com/office/drawing/2014/main" id="{D864F707-D3D1-4A70-A0C6-C5619BE07E38}"/>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4" name="Freeform 477">
                      <a:extLst>
                        <a:ext uri="{FF2B5EF4-FFF2-40B4-BE49-F238E27FC236}">
                          <a16:creationId xmlns:a16="http://schemas.microsoft.com/office/drawing/2014/main" id="{EE8D3DB7-DEB4-4998-89E1-72509E667338}"/>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1" name="Freeform 478">
                    <a:extLst>
                      <a:ext uri="{FF2B5EF4-FFF2-40B4-BE49-F238E27FC236}">
                        <a16:creationId xmlns:a16="http://schemas.microsoft.com/office/drawing/2014/main" id="{1AD1D7D7-B0AA-4DE4-9D3B-C833B806D9F8}"/>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2" name="Freeform 479">
                    <a:extLst>
                      <a:ext uri="{FF2B5EF4-FFF2-40B4-BE49-F238E27FC236}">
                        <a16:creationId xmlns:a16="http://schemas.microsoft.com/office/drawing/2014/main" id="{04F70A64-3416-4047-9510-83BCAD878EB6}"/>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9" name="Line 480">
                  <a:extLst>
                    <a:ext uri="{FF2B5EF4-FFF2-40B4-BE49-F238E27FC236}">
                      <a16:creationId xmlns:a16="http://schemas.microsoft.com/office/drawing/2014/main" id="{E2E05986-63BC-4942-9FFC-5D572E86773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6" name="AutoShape 481">
                <a:extLst>
                  <a:ext uri="{FF2B5EF4-FFF2-40B4-BE49-F238E27FC236}">
                    <a16:creationId xmlns:a16="http://schemas.microsoft.com/office/drawing/2014/main" id="{B40987BE-9E74-4704-B327-C48691407CE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7" name="Line 482">
                <a:extLst>
                  <a:ext uri="{FF2B5EF4-FFF2-40B4-BE49-F238E27FC236}">
                    <a16:creationId xmlns:a16="http://schemas.microsoft.com/office/drawing/2014/main" id="{36ED5CAA-278E-4F60-9583-F715E5779E1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85" name="Group 483">
            <a:extLst>
              <a:ext uri="{FF2B5EF4-FFF2-40B4-BE49-F238E27FC236}">
                <a16:creationId xmlns:a16="http://schemas.microsoft.com/office/drawing/2014/main" id="{D22150E5-E6ED-45D3-8718-42B7CD1B9157}"/>
              </a:ext>
            </a:extLst>
          </p:cNvPr>
          <p:cNvGrpSpPr>
            <a:grpSpLocks/>
          </p:cNvGrpSpPr>
          <p:nvPr/>
        </p:nvGrpSpPr>
        <p:grpSpPr bwMode="auto">
          <a:xfrm rot="5555430" flipH="1">
            <a:off x="2690285" y="3979076"/>
            <a:ext cx="341313" cy="490538"/>
            <a:chOff x="2820" y="264"/>
            <a:chExt cx="420" cy="1452"/>
          </a:xfrm>
        </p:grpSpPr>
        <p:sp>
          <p:nvSpPr>
            <p:cNvPr id="186" name="Line 484">
              <a:extLst>
                <a:ext uri="{FF2B5EF4-FFF2-40B4-BE49-F238E27FC236}">
                  <a16:creationId xmlns:a16="http://schemas.microsoft.com/office/drawing/2014/main" id="{5814B8DC-DF1F-4F4B-B684-A1926113593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7" name="Group 485">
              <a:extLst>
                <a:ext uri="{FF2B5EF4-FFF2-40B4-BE49-F238E27FC236}">
                  <a16:creationId xmlns:a16="http://schemas.microsoft.com/office/drawing/2014/main" id="{C0206920-FBBB-4697-9D79-29EE8F3C2057}"/>
                </a:ext>
              </a:extLst>
            </p:cNvPr>
            <p:cNvGrpSpPr>
              <a:grpSpLocks/>
            </p:cNvGrpSpPr>
            <p:nvPr/>
          </p:nvGrpSpPr>
          <p:grpSpPr bwMode="auto">
            <a:xfrm>
              <a:off x="2940" y="264"/>
              <a:ext cx="300" cy="1452"/>
              <a:chOff x="2940" y="264"/>
              <a:chExt cx="300" cy="1452"/>
            </a:xfrm>
          </p:grpSpPr>
          <p:grpSp>
            <p:nvGrpSpPr>
              <p:cNvPr id="188" name="Group 486">
                <a:extLst>
                  <a:ext uri="{FF2B5EF4-FFF2-40B4-BE49-F238E27FC236}">
                    <a16:creationId xmlns:a16="http://schemas.microsoft.com/office/drawing/2014/main" id="{DD38C08E-C619-4C2D-A7AC-5CEB973E06DF}"/>
                  </a:ext>
                </a:extLst>
              </p:cNvPr>
              <p:cNvGrpSpPr>
                <a:grpSpLocks/>
              </p:cNvGrpSpPr>
              <p:nvPr/>
            </p:nvGrpSpPr>
            <p:grpSpPr bwMode="auto">
              <a:xfrm>
                <a:off x="2940" y="264"/>
                <a:ext cx="252" cy="1368"/>
                <a:chOff x="3024" y="732"/>
                <a:chExt cx="252" cy="1368"/>
              </a:xfrm>
            </p:grpSpPr>
            <p:grpSp>
              <p:nvGrpSpPr>
                <p:cNvPr id="191" name="Group 487">
                  <a:extLst>
                    <a:ext uri="{FF2B5EF4-FFF2-40B4-BE49-F238E27FC236}">
                      <a16:creationId xmlns:a16="http://schemas.microsoft.com/office/drawing/2014/main" id="{42DD1627-6809-4484-9D47-28BD5B7AF989}"/>
                    </a:ext>
                  </a:extLst>
                </p:cNvPr>
                <p:cNvGrpSpPr>
                  <a:grpSpLocks/>
                </p:cNvGrpSpPr>
                <p:nvPr/>
              </p:nvGrpSpPr>
              <p:grpSpPr bwMode="auto">
                <a:xfrm>
                  <a:off x="3024" y="732"/>
                  <a:ext cx="252" cy="1368"/>
                  <a:chOff x="3168" y="1008"/>
                  <a:chExt cx="484" cy="2448"/>
                </a:xfrm>
              </p:grpSpPr>
              <p:grpSp>
                <p:nvGrpSpPr>
                  <p:cNvPr id="193" name="Group 488">
                    <a:extLst>
                      <a:ext uri="{FF2B5EF4-FFF2-40B4-BE49-F238E27FC236}">
                        <a16:creationId xmlns:a16="http://schemas.microsoft.com/office/drawing/2014/main" id="{1437A07A-EA3D-47DA-8151-8A9B9B803C9E}"/>
                      </a:ext>
                    </a:extLst>
                  </p:cNvPr>
                  <p:cNvGrpSpPr>
                    <a:grpSpLocks/>
                  </p:cNvGrpSpPr>
                  <p:nvPr/>
                </p:nvGrpSpPr>
                <p:grpSpPr bwMode="auto">
                  <a:xfrm>
                    <a:off x="3168" y="1008"/>
                    <a:ext cx="484" cy="2448"/>
                    <a:chOff x="2256" y="864"/>
                    <a:chExt cx="532" cy="2448"/>
                  </a:xfrm>
                </p:grpSpPr>
                <p:sp>
                  <p:nvSpPr>
                    <p:cNvPr id="196" name="Freeform 489">
                      <a:extLst>
                        <a:ext uri="{FF2B5EF4-FFF2-40B4-BE49-F238E27FC236}">
                          <a16:creationId xmlns:a16="http://schemas.microsoft.com/office/drawing/2014/main" id="{463ACB4F-7F21-45A5-8FD1-A9DFC0BA9AD2}"/>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7" name="Freeform 490">
                      <a:extLst>
                        <a:ext uri="{FF2B5EF4-FFF2-40B4-BE49-F238E27FC236}">
                          <a16:creationId xmlns:a16="http://schemas.microsoft.com/office/drawing/2014/main" id="{4FD29B8D-0173-41CD-8EA1-3FA24339E39C}"/>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4" name="Freeform 491">
                    <a:extLst>
                      <a:ext uri="{FF2B5EF4-FFF2-40B4-BE49-F238E27FC236}">
                        <a16:creationId xmlns:a16="http://schemas.microsoft.com/office/drawing/2014/main" id="{46E538AA-9696-4FAD-8C9F-BFAB2E8733DF}"/>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5" name="Freeform 492">
                    <a:extLst>
                      <a:ext uri="{FF2B5EF4-FFF2-40B4-BE49-F238E27FC236}">
                        <a16:creationId xmlns:a16="http://schemas.microsoft.com/office/drawing/2014/main" id="{37163F26-FF4B-4386-8B2D-7D635AFBE06D}"/>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2" name="Line 493">
                  <a:extLst>
                    <a:ext uri="{FF2B5EF4-FFF2-40B4-BE49-F238E27FC236}">
                      <a16:creationId xmlns:a16="http://schemas.microsoft.com/office/drawing/2014/main" id="{D31E39EB-4A7E-4518-B111-F82A4A29DA7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9" name="AutoShape 494">
                <a:extLst>
                  <a:ext uri="{FF2B5EF4-FFF2-40B4-BE49-F238E27FC236}">
                    <a16:creationId xmlns:a16="http://schemas.microsoft.com/office/drawing/2014/main" id="{BF4B6EDB-DBEC-48C5-9123-32DC320F43A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0" name="Line 495">
                <a:extLst>
                  <a:ext uri="{FF2B5EF4-FFF2-40B4-BE49-F238E27FC236}">
                    <a16:creationId xmlns:a16="http://schemas.microsoft.com/office/drawing/2014/main" id="{465F98C0-CE7F-41BB-867D-B5BF2D624F2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05" name="Group 227">
            <a:extLst>
              <a:ext uri="{FF2B5EF4-FFF2-40B4-BE49-F238E27FC236}">
                <a16:creationId xmlns:a16="http://schemas.microsoft.com/office/drawing/2014/main" id="{7DC17E7A-0CCF-4FCC-9616-7B0A3ADAC2BE}"/>
              </a:ext>
            </a:extLst>
          </p:cNvPr>
          <p:cNvGrpSpPr>
            <a:grpSpLocks/>
          </p:cNvGrpSpPr>
          <p:nvPr/>
        </p:nvGrpSpPr>
        <p:grpSpPr bwMode="auto">
          <a:xfrm rot="21115602">
            <a:off x="3539938" y="3690915"/>
            <a:ext cx="800454" cy="289132"/>
            <a:chOff x="4875" y="7237"/>
            <a:chExt cx="4230" cy="1883"/>
          </a:xfrm>
        </p:grpSpPr>
        <p:sp>
          <p:nvSpPr>
            <p:cNvPr id="206" name="Arc 228">
              <a:extLst>
                <a:ext uri="{FF2B5EF4-FFF2-40B4-BE49-F238E27FC236}">
                  <a16:creationId xmlns:a16="http://schemas.microsoft.com/office/drawing/2014/main" id="{06BAA924-CE2C-43F3-BF6D-FCC872BFC50F}"/>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 name="AutoShape 229">
              <a:extLst>
                <a:ext uri="{FF2B5EF4-FFF2-40B4-BE49-F238E27FC236}">
                  <a16:creationId xmlns:a16="http://schemas.microsoft.com/office/drawing/2014/main" id="{804EDBC6-746B-494E-9A4A-D341DA46FF19}"/>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08" name="Group 227">
            <a:extLst>
              <a:ext uri="{FF2B5EF4-FFF2-40B4-BE49-F238E27FC236}">
                <a16:creationId xmlns:a16="http://schemas.microsoft.com/office/drawing/2014/main" id="{AFB1B382-FC0A-4B81-A3CD-DEE21E13A84D}"/>
              </a:ext>
            </a:extLst>
          </p:cNvPr>
          <p:cNvGrpSpPr>
            <a:grpSpLocks/>
          </p:cNvGrpSpPr>
          <p:nvPr/>
        </p:nvGrpSpPr>
        <p:grpSpPr bwMode="auto">
          <a:xfrm rot="21115602">
            <a:off x="4890715" y="1887370"/>
            <a:ext cx="800454" cy="289132"/>
            <a:chOff x="4875" y="7237"/>
            <a:chExt cx="4230" cy="1883"/>
          </a:xfrm>
        </p:grpSpPr>
        <p:sp>
          <p:nvSpPr>
            <p:cNvPr id="209" name="Arc 228">
              <a:extLst>
                <a:ext uri="{FF2B5EF4-FFF2-40B4-BE49-F238E27FC236}">
                  <a16:creationId xmlns:a16="http://schemas.microsoft.com/office/drawing/2014/main" id="{60C81596-BB2D-4FFB-B6CA-42ACC7521F8F}"/>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0" name="AutoShape 229">
              <a:extLst>
                <a:ext uri="{FF2B5EF4-FFF2-40B4-BE49-F238E27FC236}">
                  <a16:creationId xmlns:a16="http://schemas.microsoft.com/office/drawing/2014/main" id="{6599737D-B108-4239-834E-40C637D8C6CE}"/>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11" name="Text Box 455">
            <a:extLst>
              <a:ext uri="{FF2B5EF4-FFF2-40B4-BE49-F238E27FC236}">
                <a16:creationId xmlns:a16="http://schemas.microsoft.com/office/drawing/2014/main" id="{FF8738BE-2840-4425-A76E-30F4E88F5362}"/>
              </a:ext>
            </a:extLst>
          </p:cNvPr>
          <p:cNvSpPr txBox="1">
            <a:spLocks noChangeArrowheads="1"/>
          </p:cNvSpPr>
          <p:nvPr/>
        </p:nvSpPr>
        <p:spPr bwMode="auto">
          <a:xfrm flipH="1">
            <a:off x="5344735" y="2120968"/>
            <a:ext cx="12088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1600" b="1" dirty="0"/>
              <a:t>¼ tonneau</a:t>
            </a:r>
            <a:endParaRPr lang="de-DE" altLang="de-DE" sz="1600" b="1" dirty="0"/>
          </a:p>
        </p:txBody>
      </p:sp>
      <p:pic>
        <p:nvPicPr>
          <p:cNvPr id="212" name="Picture 504" descr="messerflugflieger2">
            <a:extLst>
              <a:ext uri="{FF2B5EF4-FFF2-40B4-BE49-F238E27FC236}">
                <a16:creationId xmlns:a16="http://schemas.microsoft.com/office/drawing/2014/main" id="{5B310234-65FC-499F-87AB-0CADB25D0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20952">
            <a:off x="4107850" y="2121007"/>
            <a:ext cx="1425240" cy="143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blinds(horizontal)">
                                      <p:cBhvr>
                                        <p:cTn id="7" dur="1000"/>
                                        <p:tgtEl>
                                          <p:spTgt spid="158"/>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blinds(horizontal)">
                                      <p:cBhvr>
                                        <p:cTn id="11"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2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DA2B3508-8238-413E-8464-FBDAC9F9E23D}"/>
              </a:ext>
            </a:extLst>
          </p:cNvPr>
          <p:cNvGrpSpPr/>
          <p:nvPr/>
        </p:nvGrpSpPr>
        <p:grpSpPr>
          <a:xfrm>
            <a:off x="2835948" y="1244951"/>
            <a:ext cx="3410255" cy="3003552"/>
            <a:chOff x="2939845" y="1229431"/>
            <a:chExt cx="3698200" cy="3103401"/>
          </a:xfrm>
        </p:grpSpPr>
        <p:cxnSp>
          <p:nvCxnSpPr>
            <p:cNvPr id="5" name="Gerader Verbinder 4">
              <a:extLst>
                <a:ext uri="{FF2B5EF4-FFF2-40B4-BE49-F238E27FC236}">
                  <a16:creationId xmlns:a16="http://schemas.microsoft.com/office/drawing/2014/main" id="{C3C0B496-89F7-4356-AFBD-10AE314DDBC4}"/>
                </a:ext>
              </a:extLst>
            </p:cNvPr>
            <p:cNvCxnSpPr>
              <a:cxnSpLocks/>
            </p:cNvCxnSpPr>
            <p:nvPr/>
          </p:nvCxnSpPr>
          <p:spPr bwMode="auto">
            <a:xfrm flipV="1">
              <a:off x="3490452" y="1229431"/>
              <a:ext cx="2198304" cy="250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Bogen 5">
              <a:extLst>
                <a:ext uri="{FF2B5EF4-FFF2-40B4-BE49-F238E27FC236}">
                  <a16:creationId xmlns:a16="http://schemas.microsoft.com/office/drawing/2014/main" id="{8BBBCED1-D685-4710-94B8-07DEB3E48D25}"/>
                </a:ext>
              </a:extLst>
            </p:cNvPr>
            <p:cNvSpPr/>
            <p:nvPr/>
          </p:nvSpPr>
          <p:spPr bwMode="auto">
            <a:xfrm rot="16200000">
              <a:off x="3090351" y="1222541"/>
              <a:ext cx="800202" cy="864084"/>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103" name="Gerader Verbinder 102">
              <a:extLst>
                <a:ext uri="{FF2B5EF4-FFF2-40B4-BE49-F238E27FC236}">
                  <a16:creationId xmlns:a16="http://schemas.microsoft.com/office/drawing/2014/main" id="{5D0B336B-18D4-4C2E-9070-6BFE88297A39}"/>
                </a:ext>
              </a:extLst>
            </p:cNvPr>
            <p:cNvCxnSpPr>
              <a:cxnSpLocks/>
            </p:cNvCxnSpPr>
            <p:nvPr/>
          </p:nvCxnSpPr>
          <p:spPr bwMode="auto">
            <a:xfrm rot="16200000">
              <a:off x="1947365" y="2765392"/>
              <a:ext cx="222209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Bogen 103">
              <a:extLst>
                <a:ext uri="{FF2B5EF4-FFF2-40B4-BE49-F238E27FC236}">
                  <a16:creationId xmlns:a16="http://schemas.microsoft.com/office/drawing/2014/main" id="{10BFA967-E08C-42FD-BA2B-2ABDFC5A9750}"/>
                </a:ext>
              </a:extLst>
            </p:cNvPr>
            <p:cNvSpPr/>
            <p:nvPr/>
          </p:nvSpPr>
          <p:spPr bwMode="auto">
            <a:xfrm rot="5400000" flipV="1">
              <a:off x="3094828" y="3449752"/>
              <a:ext cx="800202" cy="864084"/>
            </a:xfrm>
            <a:prstGeom prst="arc">
              <a:avLst>
                <a:gd name="adj1" fmla="val 16200000"/>
                <a:gd name="adj2" fmla="val 297299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8" name="Gerader Verbinder 7">
              <a:extLst>
                <a:ext uri="{FF2B5EF4-FFF2-40B4-BE49-F238E27FC236}">
                  <a16:creationId xmlns:a16="http://schemas.microsoft.com/office/drawing/2014/main" id="{69A70A41-5552-4779-876C-543AD11AAEEF}"/>
                </a:ext>
              </a:extLst>
            </p:cNvPr>
            <p:cNvCxnSpPr>
              <a:cxnSpLocks/>
              <a:stCxn id="104" idx="2"/>
              <a:endCxn id="142" idx="2"/>
            </p:cNvCxnSpPr>
            <p:nvPr/>
          </p:nvCxnSpPr>
          <p:spPr bwMode="auto">
            <a:xfrm flipV="1">
              <a:off x="3812781" y="1542991"/>
              <a:ext cx="2071458" cy="260979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Bogen 141">
              <a:extLst>
                <a:ext uri="{FF2B5EF4-FFF2-40B4-BE49-F238E27FC236}">
                  <a16:creationId xmlns:a16="http://schemas.microsoft.com/office/drawing/2014/main" id="{DB6CB74A-4017-459F-A420-D46407307791}"/>
                </a:ext>
              </a:extLst>
            </p:cNvPr>
            <p:cNvSpPr/>
            <p:nvPr/>
          </p:nvSpPr>
          <p:spPr bwMode="auto">
            <a:xfrm rot="5400000" flipH="1">
              <a:off x="5801990" y="1381942"/>
              <a:ext cx="800202" cy="864084"/>
            </a:xfrm>
            <a:prstGeom prst="arc">
              <a:avLst>
                <a:gd name="adj1" fmla="val 16200000"/>
                <a:gd name="adj2" fmla="val 297299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143" name="Gerader Verbinder 142">
              <a:extLst>
                <a:ext uri="{FF2B5EF4-FFF2-40B4-BE49-F238E27FC236}">
                  <a16:creationId xmlns:a16="http://schemas.microsoft.com/office/drawing/2014/main" id="{10B907A6-B5B8-45E6-9E79-E0F55837AFD2}"/>
                </a:ext>
              </a:extLst>
            </p:cNvPr>
            <p:cNvCxnSpPr>
              <a:cxnSpLocks/>
              <a:endCxn id="142" idx="0"/>
            </p:cNvCxnSpPr>
            <p:nvPr/>
          </p:nvCxnSpPr>
          <p:spPr bwMode="auto">
            <a:xfrm flipH="1" flipV="1">
              <a:off x="6634133" y="1813984"/>
              <a:ext cx="3912" cy="20505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Bogen 143">
              <a:extLst>
                <a:ext uri="{FF2B5EF4-FFF2-40B4-BE49-F238E27FC236}">
                  <a16:creationId xmlns:a16="http://schemas.microsoft.com/office/drawing/2014/main" id="{837ABB20-BBAC-4846-A189-5F4D37F877DA}"/>
                </a:ext>
              </a:extLst>
            </p:cNvPr>
            <p:cNvSpPr/>
            <p:nvPr/>
          </p:nvSpPr>
          <p:spPr bwMode="auto">
            <a:xfrm rot="5400000">
              <a:off x="5805901" y="3422683"/>
              <a:ext cx="800202" cy="864084"/>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198" name="Gerader Verbinder 197">
              <a:extLst>
                <a:ext uri="{FF2B5EF4-FFF2-40B4-BE49-F238E27FC236}">
                  <a16:creationId xmlns:a16="http://schemas.microsoft.com/office/drawing/2014/main" id="{3F892ACE-F7CC-4234-9DA4-56BDE48B3623}"/>
                </a:ext>
              </a:extLst>
            </p:cNvPr>
            <p:cNvCxnSpPr>
              <a:cxnSpLocks/>
            </p:cNvCxnSpPr>
            <p:nvPr/>
          </p:nvCxnSpPr>
          <p:spPr bwMode="auto">
            <a:xfrm flipV="1">
              <a:off x="2939845" y="4255323"/>
              <a:ext cx="3262246" cy="775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777" name="Text Box 114">
            <a:extLst>
              <a:ext uri="{FF2B5EF4-FFF2-40B4-BE49-F238E27FC236}">
                <a16:creationId xmlns:a16="http://schemas.microsoft.com/office/drawing/2014/main" id="{7C0CFB17-7AAA-4E27-BD7C-EE19D68C9ED8}"/>
              </a:ext>
            </a:extLst>
          </p:cNvPr>
          <p:cNvSpPr txBox="1">
            <a:spLocks noChangeArrowheads="1"/>
          </p:cNvSpPr>
          <p:nvPr/>
        </p:nvSpPr>
        <p:spPr bwMode="auto">
          <a:xfrm>
            <a:off x="1539125" y="76722"/>
            <a:ext cx="7299324"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P-27.15 </a:t>
            </a:r>
            <a:r>
              <a:rPr lang="fr-FR" sz="2000" b="1" dirty="0"/>
              <a:t>Carré départ haut avec quart de tonneau, vol 	  tranche, quart de tonneau.</a:t>
            </a:r>
            <a:endParaRPr lang="en-GB" altLang="de-DE" b="1" dirty="0"/>
          </a:p>
        </p:txBody>
      </p:sp>
      <p:sp>
        <p:nvSpPr>
          <p:cNvPr id="32778" name="Text Box 130">
            <a:extLst>
              <a:ext uri="{FF2B5EF4-FFF2-40B4-BE49-F238E27FC236}">
                <a16:creationId xmlns:a16="http://schemas.microsoft.com/office/drawing/2014/main" id="{CA5E06D2-7447-4E79-8CD9-3467815696BC}"/>
              </a:ext>
            </a:extLst>
          </p:cNvPr>
          <p:cNvSpPr txBox="1">
            <a:spLocks noChangeArrowheads="1"/>
          </p:cNvSpPr>
          <p:nvPr/>
        </p:nvSpPr>
        <p:spPr bwMode="auto">
          <a:xfrm>
            <a:off x="7886700" y="6500813"/>
            <a:ext cx="10668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P-27.15.02</a:t>
            </a:r>
            <a:endParaRPr lang="de-DE" altLang="de-DE" dirty="0"/>
          </a:p>
        </p:txBody>
      </p:sp>
      <p:sp>
        <p:nvSpPr>
          <p:cNvPr id="114" name="AutoShape 371">
            <a:extLst>
              <a:ext uri="{FF2B5EF4-FFF2-40B4-BE49-F238E27FC236}">
                <a16:creationId xmlns:a16="http://schemas.microsoft.com/office/drawing/2014/main" id="{9FD3E4C5-989B-4BDA-8A64-5759FC07E37E}"/>
              </a:ext>
            </a:extLst>
          </p:cNvPr>
          <p:cNvSpPr>
            <a:spLocks noChangeArrowheads="1"/>
          </p:cNvSpPr>
          <p:nvPr/>
        </p:nvSpPr>
        <p:spPr bwMode="auto">
          <a:xfrm flipH="1">
            <a:off x="4629515" y="1155329"/>
            <a:ext cx="466725" cy="198437"/>
          </a:xfrm>
          <a:prstGeom prst="rightArrow">
            <a:avLst>
              <a:gd name="adj1" fmla="val 50000"/>
              <a:gd name="adj2" fmla="val 58800"/>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5" name="AutoShape 372">
            <a:extLst>
              <a:ext uri="{FF2B5EF4-FFF2-40B4-BE49-F238E27FC236}">
                <a16:creationId xmlns:a16="http://schemas.microsoft.com/office/drawing/2014/main" id="{19E67225-D452-40A7-A293-E93E8C27D2C6}"/>
              </a:ext>
            </a:extLst>
          </p:cNvPr>
          <p:cNvSpPr>
            <a:spLocks noChangeArrowheads="1"/>
          </p:cNvSpPr>
          <p:nvPr/>
        </p:nvSpPr>
        <p:spPr bwMode="auto">
          <a:xfrm flipH="1">
            <a:off x="1995657" y="4113307"/>
            <a:ext cx="466725" cy="200025"/>
          </a:xfrm>
          <a:prstGeom prst="rightArrow">
            <a:avLst>
              <a:gd name="adj1" fmla="val 50000"/>
              <a:gd name="adj2" fmla="val 58333"/>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16" name="Group 378">
            <a:extLst>
              <a:ext uri="{FF2B5EF4-FFF2-40B4-BE49-F238E27FC236}">
                <a16:creationId xmlns:a16="http://schemas.microsoft.com/office/drawing/2014/main" id="{A8EC454A-1D93-4AF4-92EB-CD7FB7F19E93}"/>
              </a:ext>
            </a:extLst>
          </p:cNvPr>
          <p:cNvGrpSpPr>
            <a:grpSpLocks/>
          </p:cNvGrpSpPr>
          <p:nvPr/>
        </p:nvGrpSpPr>
        <p:grpSpPr bwMode="auto">
          <a:xfrm rot="16177943" flipH="1" flipV="1">
            <a:off x="5258365" y="1013518"/>
            <a:ext cx="341313" cy="490538"/>
            <a:chOff x="2820" y="264"/>
            <a:chExt cx="420" cy="1452"/>
          </a:xfrm>
        </p:grpSpPr>
        <p:sp>
          <p:nvSpPr>
            <p:cNvPr id="117" name="Line 379">
              <a:extLst>
                <a:ext uri="{FF2B5EF4-FFF2-40B4-BE49-F238E27FC236}">
                  <a16:creationId xmlns:a16="http://schemas.microsoft.com/office/drawing/2014/main" id="{311E865B-0DE3-46E1-8AF5-A7BEFF28E0D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8" name="Group 380">
              <a:extLst>
                <a:ext uri="{FF2B5EF4-FFF2-40B4-BE49-F238E27FC236}">
                  <a16:creationId xmlns:a16="http://schemas.microsoft.com/office/drawing/2014/main" id="{A174BA48-A505-4CA8-BA4B-F7773CEE7885}"/>
                </a:ext>
              </a:extLst>
            </p:cNvPr>
            <p:cNvGrpSpPr>
              <a:grpSpLocks/>
            </p:cNvGrpSpPr>
            <p:nvPr/>
          </p:nvGrpSpPr>
          <p:grpSpPr bwMode="auto">
            <a:xfrm>
              <a:off x="2940" y="264"/>
              <a:ext cx="300" cy="1452"/>
              <a:chOff x="2940" y="264"/>
              <a:chExt cx="300" cy="1452"/>
            </a:xfrm>
          </p:grpSpPr>
          <p:grpSp>
            <p:nvGrpSpPr>
              <p:cNvPr id="119" name="Group 381">
                <a:extLst>
                  <a:ext uri="{FF2B5EF4-FFF2-40B4-BE49-F238E27FC236}">
                    <a16:creationId xmlns:a16="http://schemas.microsoft.com/office/drawing/2014/main" id="{FED04EAC-28CB-4C65-AEEC-4C2049D2D1CC}"/>
                  </a:ext>
                </a:extLst>
              </p:cNvPr>
              <p:cNvGrpSpPr>
                <a:grpSpLocks/>
              </p:cNvGrpSpPr>
              <p:nvPr/>
            </p:nvGrpSpPr>
            <p:grpSpPr bwMode="auto">
              <a:xfrm>
                <a:off x="2940" y="264"/>
                <a:ext cx="252" cy="1368"/>
                <a:chOff x="3024" y="732"/>
                <a:chExt cx="252" cy="1368"/>
              </a:xfrm>
            </p:grpSpPr>
            <p:grpSp>
              <p:nvGrpSpPr>
                <p:cNvPr id="122" name="Group 382">
                  <a:extLst>
                    <a:ext uri="{FF2B5EF4-FFF2-40B4-BE49-F238E27FC236}">
                      <a16:creationId xmlns:a16="http://schemas.microsoft.com/office/drawing/2014/main" id="{56E0B758-1A8F-46AB-846F-D859027F2DBE}"/>
                    </a:ext>
                  </a:extLst>
                </p:cNvPr>
                <p:cNvGrpSpPr>
                  <a:grpSpLocks/>
                </p:cNvGrpSpPr>
                <p:nvPr/>
              </p:nvGrpSpPr>
              <p:grpSpPr bwMode="auto">
                <a:xfrm>
                  <a:off x="3024" y="732"/>
                  <a:ext cx="252" cy="1368"/>
                  <a:chOff x="3168" y="1008"/>
                  <a:chExt cx="484" cy="2448"/>
                </a:xfrm>
              </p:grpSpPr>
              <p:grpSp>
                <p:nvGrpSpPr>
                  <p:cNvPr id="124" name="Group 383">
                    <a:extLst>
                      <a:ext uri="{FF2B5EF4-FFF2-40B4-BE49-F238E27FC236}">
                        <a16:creationId xmlns:a16="http://schemas.microsoft.com/office/drawing/2014/main" id="{4A6F5C73-8524-4E19-B3A5-C7EE9B9CC562}"/>
                      </a:ext>
                    </a:extLst>
                  </p:cNvPr>
                  <p:cNvGrpSpPr>
                    <a:grpSpLocks/>
                  </p:cNvGrpSpPr>
                  <p:nvPr/>
                </p:nvGrpSpPr>
                <p:grpSpPr bwMode="auto">
                  <a:xfrm>
                    <a:off x="3168" y="1008"/>
                    <a:ext cx="484" cy="2448"/>
                    <a:chOff x="2256" y="864"/>
                    <a:chExt cx="532" cy="2448"/>
                  </a:xfrm>
                </p:grpSpPr>
                <p:sp>
                  <p:nvSpPr>
                    <p:cNvPr id="127" name="Freeform 384">
                      <a:extLst>
                        <a:ext uri="{FF2B5EF4-FFF2-40B4-BE49-F238E27FC236}">
                          <a16:creationId xmlns:a16="http://schemas.microsoft.com/office/drawing/2014/main" id="{4CE98F9B-83F1-4BAD-82B8-04014DFCB541}"/>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8" name="Freeform 385">
                      <a:extLst>
                        <a:ext uri="{FF2B5EF4-FFF2-40B4-BE49-F238E27FC236}">
                          <a16:creationId xmlns:a16="http://schemas.microsoft.com/office/drawing/2014/main" id="{9FB01ECD-50B5-4AF0-A74D-0EFF23FBC2AE}"/>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25" name="Freeform 386">
                    <a:extLst>
                      <a:ext uri="{FF2B5EF4-FFF2-40B4-BE49-F238E27FC236}">
                        <a16:creationId xmlns:a16="http://schemas.microsoft.com/office/drawing/2014/main" id="{82BAB086-6519-4532-896E-33563E830545}"/>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6" name="Freeform 387">
                    <a:extLst>
                      <a:ext uri="{FF2B5EF4-FFF2-40B4-BE49-F238E27FC236}">
                        <a16:creationId xmlns:a16="http://schemas.microsoft.com/office/drawing/2014/main" id="{5C768C10-EDC3-444A-8FF5-929D98933172}"/>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23" name="Line 388">
                  <a:extLst>
                    <a:ext uri="{FF2B5EF4-FFF2-40B4-BE49-F238E27FC236}">
                      <a16:creationId xmlns:a16="http://schemas.microsoft.com/office/drawing/2014/main" id="{9798D161-FCC9-4963-847F-3E01F6C14AD0}"/>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0" name="AutoShape 389">
                <a:extLst>
                  <a:ext uri="{FF2B5EF4-FFF2-40B4-BE49-F238E27FC236}">
                    <a16:creationId xmlns:a16="http://schemas.microsoft.com/office/drawing/2014/main" id="{A57FB968-F315-492C-8A87-0F3A4B28517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1" name="Line 390">
                <a:extLst>
                  <a:ext uri="{FF2B5EF4-FFF2-40B4-BE49-F238E27FC236}">
                    <a16:creationId xmlns:a16="http://schemas.microsoft.com/office/drawing/2014/main" id="{60DF294F-E6CF-4C46-BE37-11DBCA1D246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58" name="Text Box 455">
            <a:extLst>
              <a:ext uri="{FF2B5EF4-FFF2-40B4-BE49-F238E27FC236}">
                <a16:creationId xmlns:a16="http://schemas.microsoft.com/office/drawing/2014/main" id="{F7C44F59-F3FC-4946-86B9-3B8BC5F1065F}"/>
              </a:ext>
            </a:extLst>
          </p:cNvPr>
          <p:cNvSpPr txBox="1">
            <a:spLocks noChangeArrowheads="1"/>
          </p:cNvSpPr>
          <p:nvPr/>
        </p:nvSpPr>
        <p:spPr bwMode="auto">
          <a:xfrm flipH="1">
            <a:off x="4226481" y="3837030"/>
            <a:ext cx="44781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1600" b="1" dirty="0"/>
              <a:t>¼</a:t>
            </a:r>
            <a:endParaRPr lang="de-DE" altLang="de-DE" sz="1600" b="1" dirty="0"/>
          </a:p>
        </p:txBody>
      </p:sp>
      <p:grpSp>
        <p:nvGrpSpPr>
          <p:cNvPr id="185" name="Group 483">
            <a:extLst>
              <a:ext uri="{FF2B5EF4-FFF2-40B4-BE49-F238E27FC236}">
                <a16:creationId xmlns:a16="http://schemas.microsoft.com/office/drawing/2014/main" id="{D22150E5-E6ED-45D3-8718-42B7CD1B9157}"/>
              </a:ext>
            </a:extLst>
          </p:cNvPr>
          <p:cNvGrpSpPr>
            <a:grpSpLocks/>
          </p:cNvGrpSpPr>
          <p:nvPr/>
        </p:nvGrpSpPr>
        <p:grpSpPr bwMode="auto">
          <a:xfrm rot="5555430" flipH="1">
            <a:off x="2572301" y="3979076"/>
            <a:ext cx="341313" cy="490538"/>
            <a:chOff x="2820" y="264"/>
            <a:chExt cx="420" cy="1452"/>
          </a:xfrm>
        </p:grpSpPr>
        <p:sp>
          <p:nvSpPr>
            <p:cNvPr id="186" name="Line 484">
              <a:extLst>
                <a:ext uri="{FF2B5EF4-FFF2-40B4-BE49-F238E27FC236}">
                  <a16:creationId xmlns:a16="http://schemas.microsoft.com/office/drawing/2014/main" id="{5814B8DC-DF1F-4F4B-B684-A1926113593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7" name="Group 485">
              <a:extLst>
                <a:ext uri="{FF2B5EF4-FFF2-40B4-BE49-F238E27FC236}">
                  <a16:creationId xmlns:a16="http://schemas.microsoft.com/office/drawing/2014/main" id="{C0206920-FBBB-4697-9D79-29EE8F3C2057}"/>
                </a:ext>
              </a:extLst>
            </p:cNvPr>
            <p:cNvGrpSpPr>
              <a:grpSpLocks/>
            </p:cNvGrpSpPr>
            <p:nvPr/>
          </p:nvGrpSpPr>
          <p:grpSpPr bwMode="auto">
            <a:xfrm>
              <a:off x="2940" y="264"/>
              <a:ext cx="300" cy="1452"/>
              <a:chOff x="2940" y="264"/>
              <a:chExt cx="300" cy="1452"/>
            </a:xfrm>
          </p:grpSpPr>
          <p:grpSp>
            <p:nvGrpSpPr>
              <p:cNvPr id="188" name="Group 486">
                <a:extLst>
                  <a:ext uri="{FF2B5EF4-FFF2-40B4-BE49-F238E27FC236}">
                    <a16:creationId xmlns:a16="http://schemas.microsoft.com/office/drawing/2014/main" id="{DD38C08E-C619-4C2D-A7AC-5CEB973E06DF}"/>
                  </a:ext>
                </a:extLst>
              </p:cNvPr>
              <p:cNvGrpSpPr>
                <a:grpSpLocks/>
              </p:cNvGrpSpPr>
              <p:nvPr/>
            </p:nvGrpSpPr>
            <p:grpSpPr bwMode="auto">
              <a:xfrm>
                <a:off x="2940" y="264"/>
                <a:ext cx="252" cy="1368"/>
                <a:chOff x="3024" y="732"/>
                <a:chExt cx="252" cy="1368"/>
              </a:xfrm>
            </p:grpSpPr>
            <p:grpSp>
              <p:nvGrpSpPr>
                <p:cNvPr id="191" name="Group 487">
                  <a:extLst>
                    <a:ext uri="{FF2B5EF4-FFF2-40B4-BE49-F238E27FC236}">
                      <a16:creationId xmlns:a16="http://schemas.microsoft.com/office/drawing/2014/main" id="{42DD1627-6809-4484-9D47-28BD5B7AF989}"/>
                    </a:ext>
                  </a:extLst>
                </p:cNvPr>
                <p:cNvGrpSpPr>
                  <a:grpSpLocks/>
                </p:cNvGrpSpPr>
                <p:nvPr/>
              </p:nvGrpSpPr>
              <p:grpSpPr bwMode="auto">
                <a:xfrm>
                  <a:off x="3024" y="732"/>
                  <a:ext cx="252" cy="1368"/>
                  <a:chOff x="3168" y="1008"/>
                  <a:chExt cx="484" cy="2448"/>
                </a:xfrm>
              </p:grpSpPr>
              <p:grpSp>
                <p:nvGrpSpPr>
                  <p:cNvPr id="193" name="Group 488">
                    <a:extLst>
                      <a:ext uri="{FF2B5EF4-FFF2-40B4-BE49-F238E27FC236}">
                        <a16:creationId xmlns:a16="http://schemas.microsoft.com/office/drawing/2014/main" id="{1437A07A-EA3D-47DA-8151-8A9B9B803C9E}"/>
                      </a:ext>
                    </a:extLst>
                  </p:cNvPr>
                  <p:cNvGrpSpPr>
                    <a:grpSpLocks/>
                  </p:cNvGrpSpPr>
                  <p:nvPr/>
                </p:nvGrpSpPr>
                <p:grpSpPr bwMode="auto">
                  <a:xfrm>
                    <a:off x="3168" y="1008"/>
                    <a:ext cx="484" cy="2448"/>
                    <a:chOff x="2256" y="864"/>
                    <a:chExt cx="532" cy="2448"/>
                  </a:xfrm>
                </p:grpSpPr>
                <p:sp>
                  <p:nvSpPr>
                    <p:cNvPr id="196" name="Freeform 489">
                      <a:extLst>
                        <a:ext uri="{FF2B5EF4-FFF2-40B4-BE49-F238E27FC236}">
                          <a16:creationId xmlns:a16="http://schemas.microsoft.com/office/drawing/2014/main" id="{463ACB4F-7F21-45A5-8FD1-A9DFC0BA9AD2}"/>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7" name="Freeform 490">
                      <a:extLst>
                        <a:ext uri="{FF2B5EF4-FFF2-40B4-BE49-F238E27FC236}">
                          <a16:creationId xmlns:a16="http://schemas.microsoft.com/office/drawing/2014/main" id="{4FD29B8D-0173-41CD-8EA1-3FA24339E39C}"/>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4" name="Freeform 491">
                    <a:extLst>
                      <a:ext uri="{FF2B5EF4-FFF2-40B4-BE49-F238E27FC236}">
                        <a16:creationId xmlns:a16="http://schemas.microsoft.com/office/drawing/2014/main" id="{46E538AA-9696-4FAD-8C9F-BFAB2E8733DF}"/>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5" name="Freeform 492">
                    <a:extLst>
                      <a:ext uri="{FF2B5EF4-FFF2-40B4-BE49-F238E27FC236}">
                        <a16:creationId xmlns:a16="http://schemas.microsoft.com/office/drawing/2014/main" id="{37163F26-FF4B-4386-8B2D-7D635AFBE06D}"/>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2" name="Line 493">
                  <a:extLst>
                    <a:ext uri="{FF2B5EF4-FFF2-40B4-BE49-F238E27FC236}">
                      <a16:creationId xmlns:a16="http://schemas.microsoft.com/office/drawing/2014/main" id="{D31E39EB-4A7E-4518-B111-F82A4A29DA7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9" name="AutoShape 494">
                <a:extLst>
                  <a:ext uri="{FF2B5EF4-FFF2-40B4-BE49-F238E27FC236}">
                    <a16:creationId xmlns:a16="http://schemas.microsoft.com/office/drawing/2014/main" id="{BF4B6EDB-DBEC-48C5-9123-32DC320F43A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90" name="Line 495">
                <a:extLst>
                  <a:ext uri="{FF2B5EF4-FFF2-40B4-BE49-F238E27FC236}">
                    <a16:creationId xmlns:a16="http://schemas.microsoft.com/office/drawing/2014/main" id="{465F98C0-CE7F-41BB-867D-B5BF2D624F2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05" name="Group 227">
            <a:extLst>
              <a:ext uri="{FF2B5EF4-FFF2-40B4-BE49-F238E27FC236}">
                <a16:creationId xmlns:a16="http://schemas.microsoft.com/office/drawing/2014/main" id="{7DC17E7A-0CCF-4FCC-9616-7B0A3ADAC2BE}"/>
              </a:ext>
            </a:extLst>
          </p:cNvPr>
          <p:cNvGrpSpPr>
            <a:grpSpLocks/>
          </p:cNvGrpSpPr>
          <p:nvPr/>
        </p:nvGrpSpPr>
        <p:grpSpPr bwMode="auto">
          <a:xfrm rot="21115602">
            <a:off x="3421954" y="3690915"/>
            <a:ext cx="800454" cy="289132"/>
            <a:chOff x="4875" y="7237"/>
            <a:chExt cx="4230" cy="1883"/>
          </a:xfrm>
        </p:grpSpPr>
        <p:sp>
          <p:nvSpPr>
            <p:cNvPr id="206" name="Arc 228">
              <a:extLst>
                <a:ext uri="{FF2B5EF4-FFF2-40B4-BE49-F238E27FC236}">
                  <a16:creationId xmlns:a16="http://schemas.microsoft.com/office/drawing/2014/main" id="{06BAA924-CE2C-43F3-BF6D-FCC872BFC50F}"/>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7" name="AutoShape 229">
              <a:extLst>
                <a:ext uri="{FF2B5EF4-FFF2-40B4-BE49-F238E27FC236}">
                  <a16:creationId xmlns:a16="http://schemas.microsoft.com/office/drawing/2014/main" id="{804EDBC6-746B-494E-9A4A-D341DA46FF19}"/>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08" name="Group 227">
            <a:extLst>
              <a:ext uri="{FF2B5EF4-FFF2-40B4-BE49-F238E27FC236}">
                <a16:creationId xmlns:a16="http://schemas.microsoft.com/office/drawing/2014/main" id="{AFB1B382-FC0A-4B81-A3CD-DEE21E13A84D}"/>
              </a:ext>
            </a:extLst>
          </p:cNvPr>
          <p:cNvGrpSpPr>
            <a:grpSpLocks/>
          </p:cNvGrpSpPr>
          <p:nvPr/>
        </p:nvGrpSpPr>
        <p:grpSpPr bwMode="auto">
          <a:xfrm rot="21115602">
            <a:off x="4772731" y="1887370"/>
            <a:ext cx="800454" cy="289132"/>
            <a:chOff x="4875" y="7237"/>
            <a:chExt cx="4230" cy="1883"/>
          </a:xfrm>
        </p:grpSpPr>
        <p:sp>
          <p:nvSpPr>
            <p:cNvPr id="209" name="Arc 228">
              <a:extLst>
                <a:ext uri="{FF2B5EF4-FFF2-40B4-BE49-F238E27FC236}">
                  <a16:creationId xmlns:a16="http://schemas.microsoft.com/office/drawing/2014/main" id="{60C81596-BB2D-4FFB-B6CA-42ACC7521F8F}"/>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0" name="AutoShape 229">
              <a:extLst>
                <a:ext uri="{FF2B5EF4-FFF2-40B4-BE49-F238E27FC236}">
                  <a16:creationId xmlns:a16="http://schemas.microsoft.com/office/drawing/2014/main" id="{6599737D-B108-4239-834E-40C637D8C6CE}"/>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11" name="Text Box 455">
            <a:extLst>
              <a:ext uri="{FF2B5EF4-FFF2-40B4-BE49-F238E27FC236}">
                <a16:creationId xmlns:a16="http://schemas.microsoft.com/office/drawing/2014/main" id="{FF8738BE-2840-4425-A76E-30F4E88F5362}"/>
              </a:ext>
            </a:extLst>
          </p:cNvPr>
          <p:cNvSpPr txBox="1">
            <a:spLocks noChangeArrowheads="1"/>
          </p:cNvSpPr>
          <p:nvPr/>
        </p:nvSpPr>
        <p:spPr bwMode="auto">
          <a:xfrm flipH="1">
            <a:off x="5431273" y="2139531"/>
            <a:ext cx="38630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1600" b="1" dirty="0"/>
              <a:t>¼</a:t>
            </a:r>
            <a:endParaRPr lang="de-DE" altLang="de-DE" sz="1600" b="1" dirty="0"/>
          </a:p>
        </p:txBody>
      </p:sp>
      <p:pic>
        <p:nvPicPr>
          <p:cNvPr id="212" name="Picture 504" descr="messerflugflieger2">
            <a:extLst>
              <a:ext uri="{FF2B5EF4-FFF2-40B4-BE49-F238E27FC236}">
                <a16:creationId xmlns:a16="http://schemas.microsoft.com/office/drawing/2014/main" id="{5B310234-65FC-499F-87AB-0CADB25D0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20952">
            <a:off x="3989866" y="2121007"/>
            <a:ext cx="1425240" cy="143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 Box 101">
            <a:extLst>
              <a:ext uri="{FF2B5EF4-FFF2-40B4-BE49-F238E27FC236}">
                <a16:creationId xmlns:a16="http://schemas.microsoft.com/office/drawing/2014/main" id="{E3046838-B698-4BCC-8ABA-B731F5AA3638}"/>
              </a:ext>
            </a:extLst>
          </p:cNvPr>
          <p:cNvSpPr txBox="1">
            <a:spLocks noChangeArrowheads="1"/>
          </p:cNvSpPr>
          <p:nvPr/>
        </p:nvSpPr>
        <p:spPr bwMode="auto">
          <a:xfrm>
            <a:off x="-28994" y="3097072"/>
            <a:ext cx="2917664" cy="338554"/>
          </a:xfrm>
          <a:prstGeom prst="rect">
            <a:avLst/>
          </a:prstGeom>
          <a:noFill/>
          <a:ln w="38100">
            <a:solidFill>
              <a:srgbClr val="F9FE24"/>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93" name="Oval 103">
            <a:extLst>
              <a:ext uri="{FF2B5EF4-FFF2-40B4-BE49-F238E27FC236}">
                <a16:creationId xmlns:a16="http://schemas.microsoft.com/office/drawing/2014/main" id="{E85CBCD1-E781-4673-BE67-B0BC7070365E}"/>
              </a:ext>
            </a:extLst>
          </p:cNvPr>
          <p:cNvSpPr>
            <a:spLocks noChangeArrowheads="1"/>
          </p:cNvSpPr>
          <p:nvPr/>
        </p:nvSpPr>
        <p:spPr bwMode="auto">
          <a:xfrm flipH="1">
            <a:off x="2958789" y="1309296"/>
            <a:ext cx="783295" cy="708633"/>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5" name="Oval 103">
            <a:extLst>
              <a:ext uri="{FF2B5EF4-FFF2-40B4-BE49-F238E27FC236}">
                <a16:creationId xmlns:a16="http://schemas.microsoft.com/office/drawing/2014/main" id="{979FB037-8AC1-43A7-97B8-D1D6D8DB0756}"/>
              </a:ext>
            </a:extLst>
          </p:cNvPr>
          <p:cNvSpPr>
            <a:spLocks noChangeArrowheads="1"/>
          </p:cNvSpPr>
          <p:nvPr/>
        </p:nvSpPr>
        <p:spPr bwMode="auto">
          <a:xfrm flipH="1">
            <a:off x="2997332" y="3488684"/>
            <a:ext cx="723050" cy="683519"/>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6" name="Oval 103">
            <a:extLst>
              <a:ext uri="{FF2B5EF4-FFF2-40B4-BE49-F238E27FC236}">
                <a16:creationId xmlns:a16="http://schemas.microsoft.com/office/drawing/2014/main" id="{6988C148-5C8D-49B1-8052-15E5B4DFE982}"/>
              </a:ext>
            </a:extLst>
          </p:cNvPr>
          <p:cNvSpPr>
            <a:spLocks noChangeArrowheads="1"/>
          </p:cNvSpPr>
          <p:nvPr/>
        </p:nvSpPr>
        <p:spPr bwMode="auto">
          <a:xfrm flipH="1">
            <a:off x="5488909" y="1466771"/>
            <a:ext cx="723050" cy="683519"/>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7" name="Oval 103">
            <a:extLst>
              <a:ext uri="{FF2B5EF4-FFF2-40B4-BE49-F238E27FC236}">
                <a16:creationId xmlns:a16="http://schemas.microsoft.com/office/drawing/2014/main" id="{E999E6F0-2EC7-4BC2-B2B8-9E32AA0971D9}"/>
              </a:ext>
            </a:extLst>
          </p:cNvPr>
          <p:cNvSpPr>
            <a:spLocks noChangeArrowheads="1"/>
          </p:cNvSpPr>
          <p:nvPr/>
        </p:nvSpPr>
        <p:spPr bwMode="auto">
          <a:xfrm flipH="1">
            <a:off x="5510166" y="3444241"/>
            <a:ext cx="723050" cy="683519"/>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8" name="Oval 135">
            <a:extLst>
              <a:ext uri="{FF2B5EF4-FFF2-40B4-BE49-F238E27FC236}">
                <a16:creationId xmlns:a16="http://schemas.microsoft.com/office/drawing/2014/main" id="{1857C503-907A-4803-B101-DB22359921A5}"/>
              </a:ext>
            </a:extLst>
          </p:cNvPr>
          <p:cNvSpPr>
            <a:spLocks noChangeArrowheads="1"/>
          </p:cNvSpPr>
          <p:nvPr/>
        </p:nvSpPr>
        <p:spPr bwMode="auto">
          <a:xfrm>
            <a:off x="2859616" y="372122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9" name="Oval 135">
            <a:extLst>
              <a:ext uri="{FF2B5EF4-FFF2-40B4-BE49-F238E27FC236}">
                <a16:creationId xmlns:a16="http://schemas.microsoft.com/office/drawing/2014/main" id="{0FA310B1-6DE2-4922-8DA3-03DF63C2281E}"/>
              </a:ext>
            </a:extLst>
          </p:cNvPr>
          <p:cNvSpPr>
            <a:spLocks noChangeArrowheads="1"/>
          </p:cNvSpPr>
          <p:nvPr/>
        </p:nvSpPr>
        <p:spPr bwMode="auto">
          <a:xfrm>
            <a:off x="2866860" y="156507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0" name="Oval 135">
            <a:extLst>
              <a:ext uri="{FF2B5EF4-FFF2-40B4-BE49-F238E27FC236}">
                <a16:creationId xmlns:a16="http://schemas.microsoft.com/office/drawing/2014/main" id="{D71685C7-48FF-485E-8BC3-94D60977E72C}"/>
              </a:ext>
            </a:extLst>
          </p:cNvPr>
          <p:cNvSpPr>
            <a:spLocks noChangeArrowheads="1"/>
          </p:cNvSpPr>
          <p:nvPr/>
        </p:nvSpPr>
        <p:spPr bwMode="auto">
          <a:xfrm>
            <a:off x="3260404" y="117556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1" name="Oval 135">
            <a:extLst>
              <a:ext uri="{FF2B5EF4-FFF2-40B4-BE49-F238E27FC236}">
                <a16:creationId xmlns:a16="http://schemas.microsoft.com/office/drawing/2014/main" id="{489510F5-85EB-47F7-829B-84F380C47E02}"/>
              </a:ext>
            </a:extLst>
          </p:cNvPr>
          <p:cNvSpPr>
            <a:spLocks noChangeArrowheads="1"/>
          </p:cNvSpPr>
          <p:nvPr/>
        </p:nvSpPr>
        <p:spPr bwMode="auto">
          <a:xfrm>
            <a:off x="3881625" y="357437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2" name="Oval 135">
            <a:extLst>
              <a:ext uri="{FF2B5EF4-FFF2-40B4-BE49-F238E27FC236}">
                <a16:creationId xmlns:a16="http://schemas.microsoft.com/office/drawing/2014/main" id="{48C40698-1EF4-4AEE-A141-A13B4D59C3F3}"/>
              </a:ext>
            </a:extLst>
          </p:cNvPr>
          <p:cNvSpPr>
            <a:spLocks noChangeArrowheads="1"/>
          </p:cNvSpPr>
          <p:nvPr/>
        </p:nvSpPr>
        <p:spPr bwMode="auto">
          <a:xfrm>
            <a:off x="5262512" y="175082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5" name="Oval 135">
            <a:extLst>
              <a:ext uri="{FF2B5EF4-FFF2-40B4-BE49-F238E27FC236}">
                <a16:creationId xmlns:a16="http://schemas.microsoft.com/office/drawing/2014/main" id="{F22A357D-6E61-44B5-BE57-10206566A680}"/>
              </a:ext>
            </a:extLst>
          </p:cNvPr>
          <p:cNvSpPr>
            <a:spLocks noChangeArrowheads="1"/>
          </p:cNvSpPr>
          <p:nvPr/>
        </p:nvSpPr>
        <p:spPr bwMode="auto">
          <a:xfrm>
            <a:off x="3644150" y="384974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6" name="Oval 135">
            <a:extLst>
              <a:ext uri="{FF2B5EF4-FFF2-40B4-BE49-F238E27FC236}">
                <a16:creationId xmlns:a16="http://schemas.microsoft.com/office/drawing/2014/main" id="{12392966-0701-4935-8F31-145CBF7ADF89}"/>
              </a:ext>
            </a:extLst>
          </p:cNvPr>
          <p:cNvSpPr>
            <a:spLocks noChangeArrowheads="1"/>
          </p:cNvSpPr>
          <p:nvPr/>
        </p:nvSpPr>
        <p:spPr bwMode="auto">
          <a:xfrm>
            <a:off x="6136850" y="175693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7" name="Oval 135">
            <a:extLst>
              <a:ext uri="{FF2B5EF4-FFF2-40B4-BE49-F238E27FC236}">
                <a16:creationId xmlns:a16="http://schemas.microsoft.com/office/drawing/2014/main" id="{AA8A2324-BFA3-44E5-B1B2-D8D92593861F}"/>
              </a:ext>
            </a:extLst>
          </p:cNvPr>
          <p:cNvSpPr>
            <a:spLocks noChangeArrowheads="1"/>
          </p:cNvSpPr>
          <p:nvPr/>
        </p:nvSpPr>
        <p:spPr bwMode="auto">
          <a:xfrm>
            <a:off x="5441490" y="148678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8" name="Oval 135">
            <a:extLst>
              <a:ext uri="{FF2B5EF4-FFF2-40B4-BE49-F238E27FC236}">
                <a16:creationId xmlns:a16="http://schemas.microsoft.com/office/drawing/2014/main" id="{3C52840D-338D-4063-8DEE-C236797B7C5D}"/>
              </a:ext>
            </a:extLst>
          </p:cNvPr>
          <p:cNvSpPr>
            <a:spLocks noChangeArrowheads="1"/>
          </p:cNvSpPr>
          <p:nvPr/>
        </p:nvSpPr>
        <p:spPr bwMode="auto">
          <a:xfrm>
            <a:off x="6163652" y="368857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9" name="Oval 135">
            <a:extLst>
              <a:ext uri="{FF2B5EF4-FFF2-40B4-BE49-F238E27FC236}">
                <a16:creationId xmlns:a16="http://schemas.microsoft.com/office/drawing/2014/main" id="{46E77F64-F220-4CEA-B528-FD9FFC6E6DA4}"/>
              </a:ext>
            </a:extLst>
          </p:cNvPr>
          <p:cNvSpPr>
            <a:spLocks noChangeArrowheads="1"/>
          </p:cNvSpPr>
          <p:nvPr/>
        </p:nvSpPr>
        <p:spPr bwMode="auto">
          <a:xfrm>
            <a:off x="5824676" y="407266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0" name="Text Box 133">
            <a:extLst>
              <a:ext uri="{FF2B5EF4-FFF2-40B4-BE49-F238E27FC236}">
                <a16:creationId xmlns:a16="http://schemas.microsoft.com/office/drawing/2014/main" id="{DEE85E99-BF73-4B16-8C29-E7520DF05DE0}"/>
              </a:ext>
            </a:extLst>
          </p:cNvPr>
          <p:cNvSpPr txBox="1">
            <a:spLocks noChangeArrowheads="1"/>
          </p:cNvSpPr>
          <p:nvPr/>
        </p:nvSpPr>
        <p:spPr bwMode="auto">
          <a:xfrm>
            <a:off x="6242596" y="2457907"/>
            <a:ext cx="30160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Le vol tranche est au milieu de la ligne droite à 45°.</a:t>
            </a:r>
            <a:br>
              <a:rPr lang="de-DE" altLang="de-DE" sz="1600" b="1" dirty="0">
                <a:solidFill>
                  <a:srgbClr val="0000FF"/>
                </a:solidFill>
              </a:rPr>
            </a:br>
            <a:endParaRPr lang="de-DE" altLang="de-DE" sz="1600" b="1" dirty="0">
              <a:solidFill>
                <a:srgbClr val="0000FF"/>
              </a:solidFill>
            </a:endParaRPr>
          </a:p>
        </p:txBody>
      </p:sp>
      <p:grpSp>
        <p:nvGrpSpPr>
          <p:cNvPr id="111" name="Group 14">
            <a:extLst>
              <a:ext uri="{FF2B5EF4-FFF2-40B4-BE49-F238E27FC236}">
                <a16:creationId xmlns:a16="http://schemas.microsoft.com/office/drawing/2014/main" id="{4CF557D4-AF0B-4906-8C0E-6F534573436A}"/>
              </a:ext>
            </a:extLst>
          </p:cNvPr>
          <p:cNvGrpSpPr>
            <a:grpSpLocks/>
          </p:cNvGrpSpPr>
          <p:nvPr/>
        </p:nvGrpSpPr>
        <p:grpSpPr bwMode="auto">
          <a:xfrm>
            <a:off x="4203994" y="2949613"/>
            <a:ext cx="856627" cy="765588"/>
            <a:chOff x="4183" y="1923"/>
            <a:chExt cx="716" cy="615"/>
          </a:xfrm>
        </p:grpSpPr>
        <p:grpSp>
          <p:nvGrpSpPr>
            <p:cNvPr id="112" name="Group 15">
              <a:extLst>
                <a:ext uri="{FF2B5EF4-FFF2-40B4-BE49-F238E27FC236}">
                  <a16:creationId xmlns:a16="http://schemas.microsoft.com/office/drawing/2014/main" id="{A7CB6905-E3DF-46B9-8AB7-FB7DAEDCAD9A}"/>
                </a:ext>
              </a:extLst>
            </p:cNvPr>
            <p:cNvGrpSpPr>
              <a:grpSpLocks/>
            </p:cNvGrpSpPr>
            <p:nvPr/>
          </p:nvGrpSpPr>
          <p:grpSpPr bwMode="auto">
            <a:xfrm flipH="1">
              <a:off x="4183" y="1923"/>
              <a:ext cx="617" cy="593"/>
              <a:chOff x="2287" y="1619"/>
              <a:chExt cx="617" cy="541"/>
            </a:xfrm>
          </p:grpSpPr>
          <p:sp>
            <p:nvSpPr>
              <p:cNvPr id="145" name="Line 16">
                <a:extLst>
                  <a:ext uri="{FF2B5EF4-FFF2-40B4-BE49-F238E27FC236}">
                    <a16:creationId xmlns:a16="http://schemas.microsoft.com/office/drawing/2014/main" id="{F776D753-FECA-48BC-A65C-782E34CDA6D7}"/>
                  </a:ext>
                </a:extLst>
              </p:cNvPr>
              <p:cNvSpPr>
                <a:spLocks noChangeShapeType="1"/>
              </p:cNvSpPr>
              <p:nvPr/>
            </p:nvSpPr>
            <p:spPr bwMode="auto">
              <a:xfrm>
                <a:off x="2287" y="2160"/>
                <a:ext cx="61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6" name="Line 17">
                <a:extLst>
                  <a:ext uri="{FF2B5EF4-FFF2-40B4-BE49-F238E27FC236}">
                    <a16:creationId xmlns:a16="http://schemas.microsoft.com/office/drawing/2014/main" id="{FEEB6A1D-4169-49F8-A1F7-E4448CD211E4}"/>
                  </a:ext>
                </a:extLst>
              </p:cNvPr>
              <p:cNvSpPr>
                <a:spLocks noChangeShapeType="1"/>
              </p:cNvSpPr>
              <p:nvPr/>
            </p:nvSpPr>
            <p:spPr bwMode="auto">
              <a:xfrm>
                <a:off x="2435" y="1619"/>
                <a:ext cx="455" cy="52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3" name="Text Box 18">
              <a:extLst>
                <a:ext uri="{FF2B5EF4-FFF2-40B4-BE49-F238E27FC236}">
                  <a16:creationId xmlns:a16="http://schemas.microsoft.com/office/drawing/2014/main" id="{7EECFA7A-81A0-40CC-95BF-8CC0532F4828}"/>
                </a:ext>
              </a:extLst>
            </p:cNvPr>
            <p:cNvSpPr txBox="1">
              <a:spLocks noChangeArrowheads="1"/>
            </p:cNvSpPr>
            <p:nvPr/>
          </p:nvSpPr>
          <p:spPr bwMode="auto">
            <a:xfrm flipH="1">
              <a:off x="4380" y="2217"/>
              <a:ext cx="519"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spTree>
    <p:extLst>
      <p:ext uri="{BB962C8B-B14F-4D97-AF65-F5344CB8AC3E}">
        <p14:creationId xmlns:p14="http://schemas.microsoft.com/office/powerpoint/2010/main" val="1904642095"/>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linds(horizontal)">
                                      <p:cBhvr>
                                        <p:cTn id="7" dur="1000"/>
                                        <p:tgtEl>
                                          <p:spTgt spid="11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blinds(horizontal)">
                                      <p:cBhvr>
                                        <p:cTn id="11" dur="1000"/>
                                        <p:tgtEl>
                                          <p:spTgt spid="9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blinds(horizontal)">
                                      <p:cBhvr>
                                        <p:cTn id="15" dur="1000"/>
                                        <p:tgtEl>
                                          <p:spTgt spid="93"/>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blinds(horizontal)">
                                      <p:cBhvr>
                                        <p:cTn id="19" dur="1000"/>
                                        <p:tgtEl>
                                          <p:spTgt spid="95"/>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linds(horizontal)">
                                      <p:cBhvr>
                                        <p:cTn id="23" dur="1000"/>
                                        <p:tgtEl>
                                          <p:spTgt spid="96"/>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linds(horizontal)">
                                      <p:cBhvr>
                                        <p:cTn id="2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 name="Text Box 130">
            <a:extLst>
              <a:ext uri="{FF2B5EF4-FFF2-40B4-BE49-F238E27FC236}">
                <a16:creationId xmlns:a16="http://schemas.microsoft.com/office/drawing/2014/main" id="{CA5E06D2-7447-4E79-8CD9-3467815696BC}"/>
              </a:ext>
            </a:extLst>
          </p:cNvPr>
          <p:cNvSpPr txBox="1">
            <a:spLocks noChangeArrowheads="1"/>
          </p:cNvSpPr>
          <p:nvPr/>
        </p:nvSpPr>
        <p:spPr bwMode="auto">
          <a:xfrm>
            <a:off x="7886700" y="6500813"/>
            <a:ext cx="10668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P-27.15.02</a:t>
            </a:r>
            <a:endParaRPr lang="de-DE" altLang="de-DE" dirty="0"/>
          </a:p>
        </p:txBody>
      </p:sp>
      <p:sp>
        <p:nvSpPr>
          <p:cNvPr id="115" name="AutoShape 372">
            <a:extLst>
              <a:ext uri="{FF2B5EF4-FFF2-40B4-BE49-F238E27FC236}">
                <a16:creationId xmlns:a16="http://schemas.microsoft.com/office/drawing/2014/main" id="{19E67225-D452-40A7-A293-E93E8C27D2C6}"/>
              </a:ext>
            </a:extLst>
          </p:cNvPr>
          <p:cNvSpPr>
            <a:spLocks noChangeArrowheads="1"/>
          </p:cNvSpPr>
          <p:nvPr/>
        </p:nvSpPr>
        <p:spPr bwMode="auto">
          <a:xfrm flipH="1">
            <a:off x="1789224" y="4173155"/>
            <a:ext cx="466725" cy="200025"/>
          </a:xfrm>
          <a:prstGeom prst="rightArrow">
            <a:avLst>
              <a:gd name="adj1" fmla="val 50000"/>
              <a:gd name="adj2" fmla="val 58333"/>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11" name="Text Box 455">
            <a:extLst>
              <a:ext uri="{FF2B5EF4-FFF2-40B4-BE49-F238E27FC236}">
                <a16:creationId xmlns:a16="http://schemas.microsoft.com/office/drawing/2014/main" id="{FF8738BE-2840-4425-A76E-30F4E88F5362}"/>
              </a:ext>
            </a:extLst>
          </p:cNvPr>
          <p:cNvSpPr txBox="1">
            <a:spLocks noChangeArrowheads="1"/>
          </p:cNvSpPr>
          <p:nvPr/>
        </p:nvSpPr>
        <p:spPr bwMode="auto">
          <a:xfrm flipH="1">
            <a:off x="6377815" y="4626420"/>
            <a:ext cx="38630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1600" b="1" dirty="0"/>
              <a:t>¼</a:t>
            </a:r>
            <a:endParaRPr lang="de-DE" altLang="de-DE" sz="1600" b="1" dirty="0"/>
          </a:p>
        </p:txBody>
      </p:sp>
      <p:sp>
        <p:nvSpPr>
          <p:cNvPr id="93" name="Oval 103">
            <a:extLst>
              <a:ext uri="{FF2B5EF4-FFF2-40B4-BE49-F238E27FC236}">
                <a16:creationId xmlns:a16="http://schemas.microsoft.com/office/drawing/2014/main" id="{E85CBCD1-E781-4673-BE67-B0BC7070365E}"/>
              </a:ext>
            </a:extLst>
          </p:cNvPr>
          <p:cNvSpPr>
            <a:spLocks noChangeArrowheads="1"/>
          </p:cNvSpPr>
          <p:nvPr/>
        </p:nvSpPr>
        <p:spPr bwMode="auto">
          <a:xfrm flipH="1">
            <a:off x="3113092" y="1078173"/>
            <a:ext cx="783295" cy="708633"/>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5" name="Oval 103">
            <a:extLst>
              <a:ext uri="{FF2B5EF4-FFF2-40B4-BE49-F238E27FC236}">
                <a16:creationId xmlns:a16="http://schemas.microsoft.com/office/drawing/2014/main" id="{979FB037-8AC1-43A7-97B8-D1D6D8DB0756}"/>
              </a:ext>
            </a:extLst>
          </p:cNvPr>
          <p:cNvSpPr>
            <a:spLocks noChangeArrowheads="1"/>
          </p:cNvSpPr>
          <p:nvPr/>
        </p:nvSpPr>
        <p:spPr bwMode="auto">
          <a:xfrm flipH="1">
            <a:off x="5633990" y="1551410"/>
            <a:ext cx="723050" cy="683519"/>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6" name="Oval 103">
            <a:extLst>
              <a:ext uri="{FF2B5EF4-FFF2-40B4-BE49-F238E27FC236}">
                <a16:creationId xmlns:a16="http://schemas.microsoft.com/office/drawing/2014/main" id="{6988C148-5C8D-49B1-8052-15E5B4DFE982}"/>
              </a:ext>
            </a:extLst>
          </p:cNvPr>
          <p:cNvSpPr>
            <a:spLocks noChangeArrowheads="1"/>
          </p:cNvSpPr>
          <p:nvPr/>
        </p:nvSpPr>
        <p:spPr bwMode="auto">
          <a:xfrm flipH="1">
            <a:off x="3135574" y="2937733"/>
            <a:ext cx="723050" cy="683519"/>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7" name="Oval 103">
            <a:extLst>
              <a:ext uri="{FF2B5EF4-FFF2-40B4-BE49-F238E27FC236}">
                <a16:creationId xmlns:a16="http://schemas.microsoft.com/office/drawing/2014/main" id="{E999E6F0-2EC7-4BC2-B2B8-9E32AA0971D9}"/>
              </a:ext>
            </a:extLst>
          </p:cNvPr>
          <p:cNvSpPr>
            <a:spLocks noChangeArrowheads="1"/>
          </p:cNvSpPr>
          <p:nvPr/>
        </p:nvSpPr>
        <p:spPr bwMode="auto">
          <a:xfrm flipH="1">
            <a:off x="5673561" y="3560968"/>
            <a:ext cx="723050" cy="683519"/>
          </a:xfrm>
          <a:prstGeom prst="ellipse">
            <a:avLst/>
          </a:prstGeom>
          <a:noFill/>
          <a:ln w="38100">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8" name="Oval 135">
            <a:extLst>
              <a:ext uri="{FF2B5EF4-FFF2-40B4-BE49-F238E27FC236}">
                <a16:creationId xmlns:a16="http://schemas.microsoft.com/office/drawing/2014/main" id="{1857C503-907A-4803-B101-DB22359921A5}"/>
              </a:ext>
            </a:extLst>
          </p:cNvPr>
          <p:cNvSpPr>
            <a:spLocks noChangeArrowheads="1"/>
          </p:cNvSpPr>
          <p:nvPr/>
        </p:nvSpPr>
        <p:spPr bwMode="auto">
          <a:xfrm>
            <a:off x="3019720" y="320064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9" name="Oval 135">
            <a:extLst>
              <a:ext uri="{FF2B5EF4-FFF2-40B4-BE49-F238E27FC236}">
                <a16:creationId xmlns:a16="http://schemas.microsoft.com/office/drawing/2014/main" id="{0FA310B1-6DE2-4922-8DA3-03DF63C2281E}"/>
              </a:ext>
            </a:extLst>
          </p:cNvPr>
          <p:cNvSpPr>
            <a:spLocks noChangeArrowheads="1"/>
          </p:cNvSpPr>
          <p:nvPr/>
        </p:nvSpPr>
        <p:spPr bwMode="auto">
          <a:xfrm>
            <a:off x="5641941" y="156090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0" name="Oval 135">
            <a:extLst>
              <a:ext uri="{FF2B5EF4-FFF2-40B4-BE49-F238E27FC236}">
                <a16:creationId xmlns:a16="http://schemas.microsoft.com/office/drawing/2014/main" id="{D71685C7-48FF-485E-8BC3-94D60977E72C}"/>
              </a:ext>
            </a:extLst>
          </p:cNvPr>
          <p:cNvSpPr>
            <a:spLocks noChangeArrowheads="1"/>
          </p:cNvSpPr>
          <p:nvPr/>
        </p:nvSpPr>
        <p:spPr bwMode="auto">
          <a:xfrm>
            <a:off x="5388447" y="182754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1" name="Oval 135">
            <a:extLst>
              <a:ext uri="{FF2B5EF4-FFF2-40B4-BE49-F238E27FC236}">
                <a16:creationId xmlns:a16="http://schemas.microsoft.com/office/drawing/2014/main" id="{489510F5-85EB-47F7-829B-84F380C47E02}"/>
              </a:ext>
            </a:extLst>
          </p:cNvPr>
          <p:cNvSpPr>
            <a:spLocks noChangeArrowheads="1"/>
          </p:cNvSpPr>
          <p:nvPr/>
        </p:nvSpPr>
        <p:spPr bwMode="auto">
          <a:xfrm>
            <a:off x="3748532" y="340220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2" name="Oval 135">
            <a:extLst>
              <a:ext uri="{FF2B5EF4-FFF2-40B4-BE49-F238E27FC236}">
                <a16:creationId xmlns:a16="http://schemas.microsoft.com/office/drawing/2014/main" id="{48C40698-1EF4-4AEE-A141-A13B4D59C3F3}"/>
              </a:ext>
            </a:extLst>
          </p:cNvPr>
          <p:cNvSpPr>
            <a:spLocks noChangeArrowheads="1"/>
          </p:cNvSpPr>
          <p:nvPr/>
        </p:nvSpPr>
        <p:spPr bwMode="auto">
          <a:xfrm>
            <a:off x="6300246" y="377864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5" name="Oval 135">
            <a:extLst>
              <a:ext uri="{FF2B5EF4-FFF2-40B4-BE49-F238E27FC236}">
                <a16:creationId xmlns:a16="http://schemas.microsoft.com/office/drawing/2014/main" id="{F22A357D-6E61-44B5-BE57-10206566A680}"/>
              </a:ext>
            </a:extLst>
          </p:cNvPr>
          <p:cNvSpPr>
            <a:spLocks noChangeArrowheads="1"/>
          </p:cNvSpPr>
          <p:nvPr/>
        </p:nvSpPr>
        <p:spPr bwMode="auto">
          <a:xfrm>
            <a:off x="3962076" y="319204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6" name="Oval 135">
            <a:extLst>
              <a:ext uri="{FF2B5EF4-FFF2-40B4-BE49-F238E27FC236}">
                <a16:creationId xmlns:a16="http://schemas.microsoft.com/office/drawing/2014/main" id="{12392966-0701-4935-8F31-145CBF7ADF89}"/>
              </a:ext>
            </a:extLst>
          </p:cNvPr>
          <p:cNvSpPr>
            <a:spLocks noChangeArrowheads="1"/>
          </p:cNvSpPr>
          <p:nvPr/>
        </p:nvSpPr>
        <p:spPr bwMode="auto">
          <a:xfrm>
            <a:off x="6265024" y="183661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7" name="Oval 135">
            <a:extLst>
              <a:ext uri="{FF2B5EF4-FFF2-40B4-BE49-F238E27FC236}">
                <a16:creationId xmlns:a16="http://schemas.microsoft.com/office/drawing/2014/main" id="{AA8A2324-BFA3-44E5-B1B2-D8D92593861F}"/>
              </a:ext>
            </a:extLst>
          </p:cNvPr>
          <p:cNvSpPr>
            <a:spLocks noChangeArrowheads="1"/>
          </p:cNvSpPr>
          <p:nvPr/>
        </p:nvSpPr>
        <p:spPr bwMode="auto">
          <a:xfrm>
            <a:off x="3017781" y="135406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8" name="Oval 135">
            <a:extLst>
              <a:ext uri="{FF2B5EF4-FFF2-40B4-BE49-F238E27FC236}">
                <a16:creationId xmlns:a16="http://schemas.microsoft.com/office/drawing/2014/main" id="{3C52840D-338D-4063-8DEE-C236797B7C5D}"/>
              </a:ext>
            </a:extLst>
          </p:cNvPr>
          <p:cNvSpPr>
            <a:spLocks noChangeArrowheads="1"/>
          </p:cNvSpPr>
          <p:nvPr/>
        </p:nvSpPr>
        <p:spPr bwMode="auto">
          <a:xfrm>
            <a:off x="5861474" y="414829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9" name="Oval 135">
            <a:extLst>
              <a:ext uri="{FF2B5EF4-FFF2-40B4-BE49-F238E27FC236}">
                <a16:creationId xmlns:a16="http://schemas.microsoft.com/office/drawing/2014/main" id="{46E77F64-F220-4CEA-B528-FD9FFC6E6DA4}"/>
              </a:ext>
            </a:extLst>
          </p:cNvPr>
          <p:cNvSpPr>
            <a:spLocks noChangeArrowheads="1"/>
          </p:cNvSpPr>
          <p:nvPr/>
        </p:nvSpPr>
        <p:spPr bwMode="auto">
          <a:xfrm>
            <a:off x="3436792" y="98222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5" name="Gruppieren 14">
            <a:extLst>
              <a:ext uri="{FF2B5EF4-FFF2-40B4-BE49-F238E27FC236}">
                <a16:creationId xmlns:a16="http://schemas.microsoft.com/office/drawing/2014/main" id="{CC44ABA4-710F-4DA0-8963-F383C7F3D29D}"/>
              </a:ext>
            </a:extLst>
          </p:cNvPr>
          <p:cNvGrpSpPr/>
          <p:nvPr/>
        </p:nvGrpSpPr>
        <p:grpSpPr>
          <a:xfrm>
            <a:off x="4395892" y="2660002"/>
            <a:ext cx="859512" cy="668611"/>
            <a:chOff x="4721783" y="2652836"/>
            <a:chExt cx="859512" cy="668611"/>
          </a:xfrm>
        </p:grpSpPr>
        <p:grpSp>
          <p:nvGrpSpPr>
            <p:cNvPr id="112" name="Group 15">
              <a:extLst>
                <a:ext uri="{FF2B5EF4-FFF2-40B4-BE49-F238E27FC236}">
                  <a16:creationId xmlns:a16="http://schemas.microsoft.com/office/drawing/2014/main" id="{A7CB6905-E3DF-46B9-8AB7-FB7DAEDCAD9A}"/>
                </a:ext>
              </a:extLst>
            </p:cNvPr>
            <p:cNvGrpSpPr>
              <a:grpSpLocks/>
            </p:cNvGrpSpPr>
            <p:nvPr/>
          </p:nvGrpSpPr>
          <p:grpSpPr bwMode="auto">
            <a:xfrm flipH="1">
              <a:off x="4721783" y="2652836"/>
              <a:ext cx="738183" cy="668611"/>
              <a:chOff x="2287" y="1670"/>
              <a:chExt cx="617" cy="490"/>
            </a:xfrm>
          </p:grpSpPr>
          <p:sp>
            <p:nvSpPr>
              <p:cNvPr id="145" name="Line 16">
                <a:extLst>
                  <a:ext uri="{FF2B5EF4-FFF2-40B4-BE49-F238E27FC236}">
                    <a16:creationId xmlns:a16="http://schemas.microsoft.com/office/drawing/2014/main" id="{F776D753-FECA-48BC-A65C-782E34CDA6D7}"/>
                  </a:ext>
                </a:extLst>
              </p:cNvPr>
              <p:cNvSpPr>
                <a:spLocks noChangeShapeType="1"/>
              </p:cNvSpPr>
              <p:nvPr/>
            </p:nvSpPr>
            <p:spPr bwMode="auto">
              <a:xfrm>
                <a:off x="2287" y="2160"/>
                <a:ext cx="61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6" name="Line 17">
                <a:extLst>
                  <a:ext uri="{FF2B5EF4-FFF2-40B4-BE49-F238E27FC236}">
                    <a16:creationId xmlns:a16="http://schemas.microsoft.com/office/drawing/2014/main" id="{FEEB6A1D-4169-49F8-A1F7-E4448CD211E4}"/>
                  </a:ext>
                </a:extLst>
              </p:cNvPr>
              <p:cNvSpPr>
                <a:spLocks noChangeShapeType="1"/>
              </p:cNvSpPr>
              <p:nvPr/>
            </p:nvSpPr>
            <p:spPr bwMode="auto">
              <a:xfrm>
                <a:off x="2371" y="1670"/>
                <a:ext cx="519" cy="471"/>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13" name="Text Box 18">
              <a:extLst>
                <a:ext uri="{FF2B5EF4-FFF2-40B4-BE49-F238E27FC236}">
                  <a16:creationId xmlns:a16="http://schemas.microsoft.com/office/drawing/2014/main" id="{7EECFA7A-81A0-40CC-95BF-8CC0532F4828}"/>
                </a:ext>
              </a:extLst>
            </p:cNvPr>
            <p:cNvSpPr txBox="1">
              <a:spLocks noChangeArrowheads="1"/>
            </p:cNvSpPr>
            <p:nvPr/>
          </p:nvSpPr>
          <p:spPr bwMode="auto">
            <a:xfrm flipH="1">
              <a:off x="4960360" y="2915763"/>
              <a:ext cx="620935" cy="39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dirty="0"/>
                <a:t>45°</a:t>
              </a:r>
            </a:p>
          </p:txBody>
        </p:sp>
      </p:grpSp>
      <p:grpSp>
        <p:nvGrpSpPr>
          <p:cNvPr id="43" name="Gruppieren 42">
            <a:extLst>
              <a:ext uri="{FF2B5EF4-FFF2-40B4-BE49-F238E27FC236}">
                <a16:creationId xmlns:a16="http://schemas.microsoft.com/office/drawing/2014/main" id="{D0B6DD03-0E6F-4E0A-AB5A-9B9885261FF0}"/>
              </a:ext>
            </a:extLst>
          </p:cNvPr>
          <p:cNvGrpSpPr/>
          <p:nvPr/>
        </p:nvGrpSpPr>
        <p:grpSpPr>
          <a:xfrm>
            <a:off x="2612823" y="886856"/>
            <a:ext cx="3777321" cy="3530405"/>
            <a:chOff x="2606961" y="886856"/>
            <a:chExt cx="3777321" cy="3530405"/>
          </a:xfrm>
        </p:grpSpPr>
        <p:cxnSp>
          <p:nvCxnSpPr>
            <p:cNvPr id="79" name="Gerader Verbinder 78">
              <a:extLst>
                <a:ext uri="{FF2B5EF4-FFF2-40B4-BE49-F238E27FC236}">
                  <a16:creationId xmlns:a16="http://schemas.microsoft.com/office/drawing/2014/main" id="{CE4C63C3-B1A5-4AAD-BF08-FB69D2EEC94B}"/>
                </a:ext>
              </a:extLst>
            </p:cNvPr>
            <p:cNvCxnSpPr>
              <a:cxnSpLocks/>
            </p:cNvCxnSpPr>
            <p:nvPr/>
          </p:nvCxnSpPr>
          <p:spPr bwMode="auto">
            <a:xfrm flipH="1" flipV="1">
              <a:off x="4692768" y="886856"/>
              <a:ext cx="43821" cy="3530405"/>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r Verbinder 79">
              <a:extLst>
                <a:ext uri="{FF2B5EF4-FFF2-40B4-BE49-F238E27FC236}">
                  <a16:creationId xmlns:a16="http://schemas.microsoft.com/office/drawing/2014/main" id="{D831E0A7-ACEC-4362-867D-52123854ECBB}"/>
                </a:ext>
              </a:extLst>
            </p:cNvPr>
            <p:cNvCxnSpPr>
              <a:cxnSpLocks/>
            </p:cNvCxnSpPr>
            <p:nvPr/>
          </p:nvCxnSpPr>
          <p:spPr bwMode="auto">
            <a:xfrm flipV="1">
              <a:off x="3449944" y="1050537"/>
              <a:ext cx="2049076" cy="154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Bogen 80">
              <a:extLst>
                <a:ext uri="{FF2B5EF4-FFF2-40B4-BE49-F238E27FC236}">
                  <a16:creationId xmlns:a16="http://schemas.microsoft.com/office/drawing/2014/main" id="{93ABEBAB-5DCC-48AE-BD4E-04BF04077F14}"/>
                </a:ext>
              </a:extLst>
            </p:cNvPr>
            <p:cNvSpPr/>
            <p:nvPr/>
          </p:nvSpPr>
          <p:spPr bwMode="auto">
            <a:xfrm rot="16200000">
              <a:off x="3094168" y="1050828"/>
              <a:ext cx="774456" cy="796806"/>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82" name="Gerader Verbinder 81">
              <a:extLst>
                <a:ext uri="{FF2B5EF4-FFF2-40B4-BE49-F238E27FC236}">
                  <a16:creationId xmlns:a16="http://schemas.microsoft.com/office/drawing/2014/main" id="{0F2B3363-49EC-4CA0-BC79-D68B16AFA5DE}"/>
                </a:ext>
              </a:extLst>
            </p:cNvPr>
            <p:cNvCxnSpPr>
              <a:cxnSpLocks/>
              <a:endCxn id="81" idx="0"/>
            </p:cNvCxnSpPr>
            <p:nvPr/>
          </p:nvCxnSpPr>
          <p:spPr bwMode="auto">
            <a:xfrm flipH="1" flipV="1">
              <a:off x="3082993" y="1449231"/>
              <a:ext cx="14554" cy="18204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Bogen 82">
              <a:extLst>
                <a:ext uri="{FF2B5EF4-FFF2-40B4-BE49-F238E27FC236}">
                  <a16:creationId xmlns:a16="http://schemas.microsoft.com/office/drawing/2014/main" id="{E12A0A78-7477-4104-AA22-8F94A81C0418}"/>
                </a:ext>
              </a:extLst>
            </p:cNvPr>
            <p:cNvSpPr/>
            <p:nvPr/>
          </p:nvSpPr>
          <p:spPr bwMode="auto">
            <a:xfrm rot="5400000" flipV="1">
              <a:off x="3108196" y="2861350"/>
              <a:ext cx="774456" cy="796806"/>
            </a:xfrm>
            <a:prstGeom prst="arc">
              <a:avLst>
                <a:gd name="adj1" fmla="val 16200000"/>
                <a:gd name="adj2" fmla="val 297299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84" name="Gerader Verbinder 83">
              <a:extLst>
                <a:ext uri="{FF2B5EF4-FFF2-40B4-BE49-F238E27FC236}">
                  <a16:creationId xmlns:a16="http://schemas.microsoft.com/office/drawing/2014/main" id="{4A0ADE0B-2CF2-46D1-93FE-5358E9A4D10A}"/>
                </a:ext>
              </a:extLst>
            </p:cNvPr>
            <p:cNvCxnSpPr>
              <a:cxnSpLocks/>
              <a:stCxn id="83" idx="2"/>
              <a:endCxn id="95" idx="7"/>
            </p:cNvCxnSpPr>
            <p:nvPr/>
          </p:nvCxnSpPr>
          <p:spPr bwMode="auto">
            <a:xfrm flipV="1">
              <a:off x="3794929" y="1651509"/>
              <a:ext cx="1944949" cy="186359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Bogen 84">
              <a:extLst>
                <a:ext uri="{FF2B5EF4-FFF2-40B4-BE49-F238E27FC236}">
                  <a16:creationId xmlns:a16="http://schemas.microsoft.com/office/drawing/2014/main" id="{349305A7-D7C6-4E04-8351-04B416BFEFCA}"/>
                </a:ext>
              </a:extLst>
            </p:cNvPr>
            <p:cNvSpPr/>
            <p:nvPr/>
          </p:nvSpPr>
          <p:spPr bwMode="auto">
            <a:xfrm rot="5400000" flipH="1">
              <a:off x="5590729" y="1560163"/>
              <a:ext cx="784955" cy="796806"/>
            </a:xfrm>
            <a:prstGeom prst="arc">
              <a:avLst>
                <a:gd name="adj1" fmla="val 16200000"/>
                <a:gd name="adj2" fmla="val 278724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86" name="Gerader Verbinder 85">
              <a:extLst>
                <a:ext uri="{FF2B5EF4-FFF2-40B4-BE49-F238E27FC236}">
                  <a16:creationId xmlns:a16="http://schemas.microsoft.com/office/drawing/2014/main" id="{A3907950-5C5B-4B75-8AD5-F9E86FCEE286}"/>
                </a:ext>
              </a:extLst>
            </p:cNvPr>
            <p:cNvCxnSpPr>
              <a:cxnSpLocks/>
            </p:cNvCxnSpPr>
            <p:nvPr/>
          </p:nvCxnSpPr>
          <p:spPr bwMode="auto">
            <a:xfrm flipH="1" flipV="1">
              <a:off x="6383544" y="1950539"/>
              <a:ext cx="738" cy="19391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Bogen 86">
              <a:extLst>
                <a:ext uri="{FF2B5EF4-FFF2-40B4-BE49-F238E27FC236}">
                  <a16:creationId xmlns:a16="http://schemas.microsoft.com/office/drawing/2014/main" id="{A342A84A-6138-4DEB-B64A-05FF4BE5472C}"/>
                </a:ext>
              </a:extLst>
            </p:cNvPr>
            <p:cNvSpPr/>
            <p:nvPr/>
          </p:nvSpPr>
          <p:spPr bwMode="auto">
            <a:xfrm rot="5400000">
              <a:off x="5596086" y="3477967"/>
              <a:ext cx="774456" cy="796806"/>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88" name="Gerader Verbinder 87">
              <a:extLst>
                <a:ext uri="{FF2B5EF4-FFF2-40B4-BE49-F238E27FC236}">
                  <a16:creationId xmlns:a16="http://schemas.microsoft.com/office/drawing/2014/main" id="{E1E30101-6CCC-475B-99D1-8D7E2F45B472}"/>
                </a:ext>
              </a:extLst>
            </p:cNvPr>
            <p:cNvCxnSpPr>
              <a:cxnSpLocks/>
            </p:cNvCxnSpPr>
            <p:nvPr/>
          </p:nvCxnSpPr>
          <p:spPr bwMode="auto">
            <a:xfrm>
              <a:off x="2606961" y="4256099"/>
              <a:ext cx="3381910" cy="816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9" name="AutoShape 371">
            <a:extLst>
              <a:ext uri="{FF2B5EF4-FFF2-40B4-BE49-F238E27FC236}">
                <a16:creationId xmlns:a16="http://schemas.microsoft.com/office/drawing/2014/main" id="{C6EC79A7-2F70-4762-846F-ECE9CF4CCA7F}"/>
              </a:ext>
            </a:extLst>
          </p:cNvPr>
          <p:cNvSpPr>
            <a:spLocks noChangeArrowheads="1"/>
          </p:cNvSpPr>
          <p:nvPr/>
        </p:nvSpPr>
        <p:spPr bwMode="auto">
          <a:xfrm flipH="1">
            <a:off x="4748524" y="975834"/>
            <a:ext cx="466725" cy="198437"/>
          </a:xfrm>
          <a:prstGeom prst="rightArrow">
            <a:avLst>
              <a:gd name="adj1" fmla="val 50000"/>
              <a:gd name="adj2" fmla="val 58800"/>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91" name="Group 378">
            <a:extLst>
              <a:ext uri="{FF2B5EF4-FFF2-40B4-BE49-F238E27FC236}">
                <a16:creationId xmlns:a16="http://schemas.microsoft.com/office/drawing/2014/main" id="{65E0F168-2198-43B3-BFC2-5A050681FF13}"/>
              </a:ext>
            </a:extLst>
          </p:cNvPr>
          <p:cNvGrpSpPr>
            <a:grpSpLocks/>
          </p:cNvGrpSpPr>
          <p:nvPr/>
        </p:nvGrpSpPr>
        <p:grpSpPr bwMode="auto">
          <a:xfrm rot="16177943" flipH="1" flipV="1">
            <a:off x="5604992" y="822181"/>
            <a:ext cx="341313" cy="490538"/>
            <a:chOff x="2820" y="264"/>
            <a:chExt cx="420" cy="1452"/>
          </a:xfrm>
        </p:grpSpPr>
        <p:sp>
          <p:nvSpPr>
            <p:cNvPr id="94" name="Line 379">
              <a:extLst>
                <a:ext uri="{FF2B5EF4-FFF2-40B4-BE49-F238E27FC236}">
                  <a16:creationId xmlns:a16="http://schemas.microsoft.com/office/drawing/2014/main" id="{272DFF47-1CB0-4D65-B1EE-11DE3FA5DA2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9" name="Group 380">
              <a:extLst>
                <a:ext uri="{FF2B5EF4-FFF2-40B4-BE49-F238E27FC236}">
                  <a16:creationId xmlns:a16="http://schemas.microsoft.com/office/drawing/2014/main" id="{41C68A00-11DF-4DF0-9D39-2D1F4DAA3FC5}"/>
                </a:ext>
              </a:extLst>
            </p:cNvPr>
            <p:cNvGrpSpPr>
              <a:grpSpLocks/>
            </p:cNvGrpSpPr>
            <p:nvPr/>
          </p:nvGrpSpPr>
          <p:grpSpPr bwMode="auto">
            <a:xfrm>
              <a:off x="2940" y="264"/>
              <a:ext cx="300" cy="1452"/>
              <a:chOff x="2940" y="264"/>
              <a:chExt cx="300" cy="1452"/>
            </a:xfrm>
          </p:grpSpPr>
          <p:grpSp>
            <p:nvGrpSpPr>
              <p:cNvPr id="130" name="Group 381">
                <a:extLst>
                  <a:ext uri="{FF2B5EF4-FFF2-40B4-BE49-F238E27FC236}">
                    <a16:creationId xmlns:a16="http://schemas.microsoft.com/office/drawing/2014/main" id="{5BD40281-057F-4E0C-BBB6-E73422D969EF}"/>
                  </a:ext>
                </a:extLst>
              </p:cNvPr>
              <p:cNvGrpSpPr>
                <a:grpSpLocks/>
              </p:cNvGrpSpPr>
              <p:nvPr/>
            </p:nvGrpSpPr>
            <p:grpSpPr bwMode="auto">
              <a:xfrm>
                <a:off x="2940" y="264"/>
                <a:ext cx="252" cy="1368"/>
                <a:chOff x="3024" y="732"/>
                <a:chExt cx="252" cy="1368"/>
              </a:xfrm>
            </p:grpSpPr>
            <p:grpSp>
              <p:nvGrpSpPr>
                <p:cNvPr id="133" name="Group 382">
                  <a:extLst>
                    <a:ext uri="{FF2B5EF4-FFF2-40B4-BE49-F238E27FC236}">
                      <a16:creationId xmlns:a16="http://schemas.microsoft.com/office/drawing/2014/main" id="{184A3671-F916-4C93-BE3C-8A01CE7041DC}"/>
                    </a:ext>
                  </a:extLst>
                </p:cNvPr>
                <p:cNvGrpSpPr>
                  <a:grpSpLocks/>
                </p:cNvGrpSpPr>
                <p:nvPr/>
              </p:nvGrpSpPr>
              <p:grpSpPr bwMode="auto">
                <a:xfrm>
                  <a:off x="3024" y="732"/>
                  <a:ext cx="252" cy="1368"/>
                  <a:chOff x="3168" y="1008"/>
                  <a:chExt cx="484" cy="2448"/>
                </a:xfrm>
              </p:grpSpPr>
              <p:grpSp>
                <p:nvGrpSpPr>
                  <p:cNvPr id="135" name="Group 383">
                    <a:extLst>
                      <a:ext uri="{FF2B5EF4-FFF2-40B4-BE49-F238E27FC236}">
                        <a16:creationId xmlns:a16="http://schemas.microsoft.com/office/drawing/2014/main" id="{FEAF3853-58A4-4F4A-8677-CD110C0D9321}"/>
                      </a:ext>
                    </a:extLst>
                  </p:cNvPr>
                  <p:cNvGrpSpPr>
                    <a:grpSpLocks/>
                  </p:cNvGrpSpPr>
                  <p:nvPr/>
                </p:nvGrpSpPr>
                <p:grpSpPr bwMode="auto">
                  <a:xfrm>
                    <a:off x="3168" y="1008"/>
                    <a:ext cx="484" cy="2448"/>
                    <a:chOff x="2256" y="864"/>
                    <a:chExt cx="532" cy="2448"/>
                  </a:xfrm>
                </p:grpSpPr>
                <p:sp>
                  <p:nvSpPr>
                    <p:cNvPr id="138" name="Freeform 384">
                      <a:extLst>
                        <a:ext uri="{FF2B5EF4-FFF2-40B4-BE49-F238E27FC236}">
                          <a16:creationId xmlns:a16="http://schemas.microsoft.com/office/drawing/2014/main" id="{57A3F909-9DF9-4875-8429-A750127F089D}"/>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9" name="Freeform 385">
                      <a:extLst>
                        <a:ext uri="{FF2B5EF4-FFF2-40B4-BE49-F238E27FC236}">
                          <a16:creationId xmlns:a16="http://schemas.microsoft.com/office/drawing/2014/main" id="{C3A5EF91-8BEC-4D2B-A239-C80881B5D592}"/>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36" name="Freeform 386">
                    <a:extLst>
                      <a:ext uri="{FF2B5EF4-FFF2-40B4-BE49-F238E27FC236}">
                        <a16:creationId xmlns:a16="http://schemas.microsoft.com/office/drawing/2014/main" id="{0033D8EE-1A44-4005-B2A0-47FC5E6E7EB4}"/>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37" name="Freeform 387">
                    <a:extLst>
                      <a:ext uri="{FF2B5EF4-FFF2-40B4-BE49-F238E27FC236}">
                        <a16:creationId xmlns:a16="http://schemas.microsoft.com/office/drawing/2014/main" id="{F827FB50-5280-4392-9740-28745E04B7C9}"/>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34" name="Line 388">
                  <a:extLst>
                    <a:ext uri="{FF2B5EF4-FFF2-40B4-BE49-F238E27FC236}">
                      <a16:creationId xmlns:a16="http://schemas.microsoft.com/office/drawing/2014/main" id="{FB88EA59-10B6-4244-B904-D9E4B1E3E69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31" name="AutoShape 389">
                <a:extLst>
                  <a:ext uri="{FF2B5EF4-FFF2-40B4-BE49-F238E27FC236}">
                    <a16:creationId xmlns:a16="http://schemas.microsoft.com/office/drawing/2014/main" id="{EC9F1E63-19DB-4ABE-89BF-87507C440FA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2" name="Line 390">
                <a:extLst>
                  <a:ext uri="{FF2B5EF4-FFF2-40B4-BE49-F238E27FC236}">
                    <a16:creationId xmlns:a16="http://schemas.microsoft.com/office/drawing/2014/main" id="{836F9B61-3B41-4F74-A694-022D475FDBA0}"/>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59" name="Text Box 455">
            <a:extLst>
              <a:ext uri="{FF2B5EF4-FFF2-40B4-BE49-F238E27FC236}">
                <a16:creationId xmlns:a16="http://schemas.microsoft.com/office/drawing/2014/main" id="{91C56AA9-55E1-40A6-B1E8-A2699FCD4CC4}"/>
              </a:ext>
            </a:extLst>
          </p:cNvPr>
          <p:cNvSpPr txBox="1">
            <a:spLocks noChangeArrowheads="1"/>
          </p:cNvSpPr>
          <p:nvPr/>
        </p:nvSpPr>
        <p:spPr bwMode="auto">
          <a:xfrm flipH="1">
            <a:off x="4022933" y="3620541"/>
            <a:ext cx="13755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1600" b="1" dirty="0"/>
              <a:t>¼ </a:t>
            </a:r>
            <a:endParaRPr lang="de-DE" altLang="de-DE" sz="1600" b="1" dirty="0"/>
          </a:p>
        </p:txBody>
      </p:sp>
      <p:grpSp>
        <p:nvGrpSpPr>
          <p:cNvPr id="173" name="Group 483">
            <a:extLst>
              <a:ext uri="{FF2B5EF4-FFF2-40B4-BE49-F238E27FC236}">
                <a16:creationId xmlns:a16="http://schemas.microsoft.com/office/drawing/2014/main" id="{40C9BDF1-7A74-4A5B-82BC-9794FBA27E0D}"/>
              </a:ext>
            </a:extLst>
          </p:cNvPr>
          <p:cNvGrpSpPr>
            <a:grpSpLocks/>
          </p:cNvGrpSpPr>
          <p:nvPr/>
        </p:nvGrpSpPr>
        <p:grpSpPr bwMode="auto">
          <a:xfrm rot="5555430" flipH="1">
            <a:off x="2425811" y="4018329"/>
            <a:ext cx="341313" cy="490538"/>
            <a:chOff x="2820" y="264"/>
            <a:chExt cx="420" cy="1452"/>
          </a:xfrm>
        </p:grpSpPr>
        <p:sp>
          <p:nvSpPr>
            <p:cNvPr id="174" name="Line 484">
              <a:extLst>
                <a:ext uri="{FF2B5EF4-FFF2-40B4-BE49-F238E27FC236}">
                  <a16:creationId xmlns:a16="http://schemas.microsoft.com/office/drawing/2014/main" id="{18AAB493-01AE-4235-8DB7-3BADC1927D1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5" name="Group 485">
              <a:extLst>
                <a:ext uri="{FF2B5EF4-FFF2-40B4-BE49-F238E27FC236}">
                  <a16:creationId xmlns:a16="http://schemas.microsoft.com/office/drawing/2014/main" id="{1F9A23D6-61B6-41B8-BFAB-FC2D1B114A3A}"/>
                </a:ext>
              </a:extLst>
            </p:cNvPr>
            <p:cNvGrpSpPr>
              <a:grpSpLocks/>
            </p:cNvGrpSpPr>
            <p:nvPr/>
          </p:nvGrpSpPr>
          <p:grpSpPr bwMode="auto">
            <a:xfrm>
              <a:off x="2940" y="264"/>
              <a:ext cx="300" cy="1452"/>
              <a:chOff x="2940" y="264"/>
              <a:chExt cx="300" cy="1452"/>
            </a:xfrm>
          </p:grpSpPr>
          <p:grpSp>
            <p:nvGrpSpPr>
              <p:cNvPr id="176" name="Group 486">
                <a:extLst>
                  <a:ext uri="{FF2B5EF4-FFF2-40B4-BE49-F238E27FC236}">
                    <a16:creationId xmlns:a16="http://schemas.microsoft.com/office/drawing/2014/main" id="{D86FE361-96CF-4787-A445-6A2CA801C820}"/>
                  </a:ext>
                </a:extLst>
              </p:cNvPr>
              <p:cNvGrpSpPr>
                <a:grpSpLocks/>
              </p:cNvGrpSpPr>
              <p:nvPr/>
            </p:nvGrpSpPr>
            <p:grpSpPr bwMode="auto">
              <a:xfrm>
                <a:off x="2940" y="264"/>
                <a:ext cx="252" cy="1368"/>
                <a:chOff x="3024" y="732"/>
                <a:chExt cx="252" cy="1368"/>
              </a:xfrm>
            </p:grpSpPr>
            <p:grpSp>
              <p:nvGrpSpPr>
                <p:cNvPr id="179" name="Group 487">
                  <a:extLst>
                    <a:ext uri="{FF2B5EF4-FFF2-40B4-BE49-F238E27FC236}">
                      <a16:creationId xmlns:a16="http://schemas.microsoft.com/office/drawing/2014/main" id="{992D00C2-8AE7-41BF-A40A-C15758DDAB0A}"/>
                    </a:ext>
                  </a:extLst>
                </p:cNvPr>
                <p:cNvGrpSpPr>
                  <a:grpSpLocks/>
                </p:cNvGrpSpPr>
                <p:nvPr/>
              </p:nvGrpSpPr>
              <p:grpSpPr bwMode="auto">
                <a:xfrm>
                  <a:off x="3024" y="732"/>
                  <a:ext cx="252" cy="1368"/>
                  <a:chOff x="3168" y="1008"/>
                  <a:chExt cx="484" cy="2448"/>
                </a:xfrm>
              </p:grpSpPr>
              <p:grpSp>
                <p:nvGrpSpPr>
                  <p:cNvPr id="181" name="Group 488">
                    <a:extLst>
                      <a:ext uri="{FF2B5EF4-FFF2-40B4-BE49-F238E27FC236}">
                        <a16:creationId xmlns:a16="http://schemas.microsoft.com/office/drawing/2014/main" id="{6D99B95F-3FA6-4755-BB9B-6260110C88E6}"/>
                      </a:ext>
                    </a:extLst>
                  </p:cNvPr>
                  <p:cNvGrpSpPr>
                    <a:grpSpLocks/>
                  </p:cNvGrpSpPr>
                  <p:nvPr/>
                </p:nvGrpSpPr>
                <p:grpSpPr bwMode="auto">
                  <a:xfrm>
                    <a:off x="3168" y="1008"/>
                    <a:ext cx="484" cy="2448"/>
                    <a:chOff x="2256" y="864"/>
                    <a:chExt cx="532" cy="2448"/>
                  </a:xfrm>
                </p:grpSpPr>
                <p:sp>
                  <p:nvSpPr>
                    <p:cNvPr id="184" name="Freeform 489">
                      <a:extLst>
                        <a:ext uri="{FF2B5EF4-FFF2-40B4-BE49-F238E27FC236}">
                          <a16:creationId xmlns:a16="http://schemas.microsoft.com/office/drawing/2014/main" id="{C9B4B6C7-CDE6-4064-9A8B-FC4F049F71A9}"/>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9" name="Freeform 490">
                      <a:extLst>
                        <a:ext uri="{FF2B5EF4-FFF2-40B4-BE49-F238E27FC236}">
                          <a16:creationId xmlns:a16="http://schemas.microsoft.com/office/drawing/2014/main" id="{86AC043D-91CC-4E4E-86DF-4DF705E34A40}"/>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2" name="Freeform 491">
                    <a:extLst>
                      <a:ext uri="{FF2B5EF4-FFF2-40B4-BE49-F238E27FC236}">
                        <a16:creationId xmlns:a16="http://schemas.microsoft.com/office/drawing/2014/main" id="{D2A0E20E-06C0-4A47-9DCC-3BF20AC7F6AD}"/>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3" name="Freeform 492">
                    <a:extLst>
                      <a:ext uri="{FF2B5EF4-FFF2-40B4-BE49-F238E27FC236}">
                        <a16:creationId xmlns:a16="http://schemas.microsoft.com/office/drawing/2014/main" id="{0C72E1BC-755D-42B3-9090-C04CFD07344C}"/>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0" name="Line 493">
                  <a:extLst>
                    <a:ext uri="{FF2B5EF4-FFF2-40B4-BE49-F238E27FC236}">
                      <a16:creationId xmlns:a16="http://schemas.microsoft.com/office/drawing/2014/main" id="{57464E2E-000E-4F1A-A54D-ED408A125238}"/>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7" name="AutoShape 494">
                <a:extLst>
                  <a:ext uri="{FF2B5EF4-FFF2-40B4-BE49-F238E27FC236}">
                    <a16:creationId xmlns:a16="http://schemas.microsoft.com/office/drawing/2014/main" id="{0732A3F5-327E-4002-A82D-E1AF3D1C85F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78" name="Line 495">
                <a:extLst>
                  <a:ext uri="{FF2B5EF4-FFF2-40B4-BE49-F238E27FC236}">
                    <a16:creationId xmlns:a16="http://schemas.microsoft.com/office/drawing/2014/main" id="{DC24510B-047D-44EF-9255-F0046A79EDB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00" name="Group 227">
            <a:extLst>
              <a:ext uri="{FF2B5EF4-FFF2-40B4-BE49-F238E27FC236}">
                <a16:creationId xmlns:a16="http://schemas.microsoft.com/office/drawing/2014/main" id="{1FE576A3-3ABE-441E-87F7-FAF91047C4F0}"/>
              </a:ext>
            </a:extLst>
          </p:cNvPr>
          <p:cNvGrpSpPr>
            <a:grpSpLocks/>
          </p:cNvGrpSpPr>
          <p:nvPr/>
        </p:nvGrpSpPr>
        <p:grpSpPr bwMode="auto">
          <a:xfrm rot="492377">
            <a:off x="3477350" y="3260596"/>
            <a:ext cx="800454" cy="289132"/>
            <a:chOff x="4875" y="7237"/>
            <a:chExt cx="4230" cy="1883"/>
          </a:xfrm>
        </p:grpSpPr>
        <p:sp>
          <p:nvSpPr>
            <p:cNvPr id="201" name="Arc 228">
              <a:extLst>
                <a:ext uri="{FF2B5EF4-FFF2-40B4-BE49-F238E27FC236}">
                  <a16:creationId xmlns:a16="http://schemas.microsoft.com/office/drawing/2014/main" id="{DEA943C1-D01C-43AD-A94D-00A77B586BA0}"/>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02" name="AutoShape 229">
              <a:extLst>
                <a:ext uri="{FF2B5EF4-FFF2-40B4-BE49-F238E27FC236}">
                  <a16:creationId xmlns:a16="http://schemas.microsoft.com/office/drawing/2014/main" id="{C4C03FC5-CDD7-4759-B4BA-4BDB0428D308}"/>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203" name="Group 227">
            <a:extLst>
              <a:ext uri="{FF2B5EF4-FFF2-40B4-BE49-F238E27FC236}">
                <a16:creationId xmlns:a16="http://schemas.microsoft.com/office/drawing/2014/main" id="{866F3405-BC4A-4FF3-9B8A-E21B2C1FE772}"/>
              </a:ext>
            </a:extLst>
          </p:cNvPr>
          <p:cNvGrpSpPr>
            <a:grpSpLocks/>
          </p:cNvGrpSpPr>
          <p:nvPr/>
        </p:nvGrpSpPr>
        <p:grpSpPr bwMode="auto">
          <a:xfrm rot="635900">
            <a:off x="4862779" y="1882529"/>
            <a:ext cx="800454" cy="289132"/>
            <a:chOff x="4875" y="7237"/>
            <a:chExt cx="4230" cy="1883"/>
          </a:xfrm>
        </p:grpSpPr>
        <p:sp>
          <p:nvSpPr>
            <p:cNvPr id="204" name="Arc 228">
              <a:extLst>
                <a:ext uri="{FF2B5EF4-FFF2-40B4-BE49-F238E27FC236}">
                  <a16:creationId xmlns:a16="http://schemas.microsoft.com/office/drawing/2014/main" id="{C4E1B8EA-CA4A-4BBD-8E2C-6A1552646E47}"/>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3" name="AutoShape 229">
              <a:extLst>
                <a:ext uri="{FF2B5EF4-FFF2-40B4-BE49-F238E27FC236}">
                  <a16:creationId xmlns:a16="http://schemas.microsoft.com/office/drawing/2014/main" id="{54977160-699C-494F-9503-F1C0856A1BA8}"/>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214" name="Text Box 455">
            <a:extLst>
              <a:ext uri="{FF2B5EF4-FFF2-40B4-BE49-F238E27FC236}">
                <a16:creationId xmlns:a16="http://schemas.microsoft.com/office/drawing/2014/main" id="{01458749-1D7E-406F-8971-2FE83D52CD93}"/>
              </a:ext>
            </a:extLst>
          </p:cNvPr>
          <p:cNvSpPr txBox="1">
            <a:spLocks noChangeArrowheads="1"/>
          </p:cNvSpPr>
          <p:nvPr/>
        </p:nvSpPr>
        <p:spPr bwMode="auto">
          <a:xfrm flipH="1">
            <a:off x="5429544" y="2242126"/>
            <a:ext cx="75974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1600" b="1" dirty="0"/>
              <a:t>¼</a:t>
            </a:r>
            <a:endParaRPr lang="de-DE" altLang="de-DE" sz="1600" b="1" dirty="0"/>
          </a:p>
        </p:txBody>
      </p:sp>
      <p:sp>
        <p:nvSpPr>
          <p:cNvPr id="216" name="Rechteck 215">
            <a:extLst>
              <a:ext uri="{FF2B5EF4-FFF2-40B4-BE49-F238E27FC236}">
                <a16:creationId xmlns:a16="http://schemas.microsoft.com/office/drawing/2014/main" id="{AD02E9E2-6F59-4A8D-8F1F-7D1CFDCA3795}"/>
              </a:ext>
            </a:extLst>
          </p:cNvPr>
          <p:cNvSpPr/>
          <p:nvPr/>
        </p:nvSpPr>
        <p:spPr bwMode="auto">
          <a:xfrm>
            <a:off x="3033761" y="1015830"/>
            <a:ext cx="3403373" cy="3300910"/>
          </a:xfrm>
          <a:prstGeom prst="rect">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cxnSp>
        <p:nvCxnSpPr>
          <p:cNvPr id="90" name="Gerader Verbinder 89">
            <a:extLst>
              <a:ext uri="{FF2B5EF4-FFF2-40B4-BE49-F238E27FC236}">
                <a16:creationId xmlns:a16="http://schemas.microsoft.com/office/drawing/2014/main" id="{0288D233-49BE-41B0-AAAB-41BF3D165793}"/>
              </a:ext>
            </a:extLst>
          </p:cNvPr>
          <p:cNvCxnSpPr>
            <a:cxnSpLocks/>
          </p:cNvCxnSpPr>
          <p:nvPr/>
        </p:nvCxnSpPr>
        <p:spPr bwMode="auto">
          <a:xfrm flipV="1">
            <a:off x="2759124" y="799611"/>
            <a:ext cx="3870276" cy="3772391"/>
          </a:xfrm>
          <a:prstGeom prst="line">
            <a:avLst/>
          </a:prstGeom>
          <a:solidFill>
            <a:schemeClr val="accent1"/>
          </a:solidFill>
          <a:ln w="22225" cap="flat" cmpd="sng" algn="ctr">
            <a:solidFill>
              <a:srgbClr val="29E548"/>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5" name="Picture 504" descr="messerflugflieger2">
            <a:extLst>
              <a:ext uri="{FF2B5EF4-FFF2-40B4-BE49-F238E27FC236}">
                <a16:creationId xmlns:a16="http://schemas.microsoft.com/office/drawing/2014/main" id="{838F658B-B9DA-4A80-8425-2161AA2F0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14800">
            <a:off x="4078609" y="1959215"/>
            <a:ext cx="1425240" cy="143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00">
            <a:extLst>
              <a:ext uri="{FF2B5EF4-FFF2-40B4-BE49-F238E27FC236}">
                <a16:creationId xmlns:a16="http://schemas.microsoft.com/office/drawing/2014/main" id="{B3AB1D20-057F-380F-F06D-9C93310B8C61}"/>
              </a:ext>
            </a:extLst>
          </p:cNvPr>
          <p:cNvSpPr txBox="1">
            <a:spLocks noChangeArrowheads="1"/>
          </p:cNvSpPr>
          <p:nvPr/>
        </p:nvSpPr>
        <p:spPr bwMode="auto">
          <a:xfrm>
            <a:off x="6790916" y="1453352"/>
            <a:ext cx="1936906" cy="830997"/>
          </a:xfrm>
          <a:prstGeom prst="rect">
            <a:avLst/>
          </a:prstGeom>
          <a:noFill/>
          <a:ln w="381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1600" b="1" dirty="0">
                <a:solidFill>
                  <a:srgbClr val="0000FF"/>
                </a:solidFill>
              </a:rPr>
              <a:t>L‘ensemble de la figure doit tenir dans un carré.</a:t>
            </a:r>
          </a:p>
        </p:txBody>
      </p:sp>
      <p:sp>
        <p:nvSpPr>
          <p:cNvPr id="4" name="Text Box 133">
            <a:extLst>
              <a:ext uri="{FF2B5EF4-FFF2-40B4-BE49-F238E27FC236}">
                <a16:creationId xmlns:a16="http://schemas.microsoft.com/office/drawing/2014/main" id="{07733DAC-BD65-8337-D754-925BBEB7935A}"/>
              </a:ext>
            </a:extLst>
          </p:cNvPr>
          <p:cNvSpPr txBox="1">
            <a:spLocks noChangeArrowheads="1"/>
          </p:cNvSpPr>
          <p:nvPr/>
        </p:nvSpPr>
        <p:spPr bwMode="auto">
          <a:xfrm>
            <a:off x="6352142" y="2684106"/>
            <a:ext cx="29094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dirty="0">
                <a:solidFill>
                  <a:srgbClr val="0000FF"/>
                </a:solidFill>
              </a:rPr>
              <a:t>Le vol tranche est au milieu de la ligne droite à 45°.</a:t>
            </a:r>
            <a:br>
              <a:rPr lang="de-DE" altLang="de-DE" sz="1600" b="1" dirty="0">
                <a:solidFill>
                  <a:srgbClr val="0000FF"/>
                </a:solidFill>
              </a:rPr>
            </a:br>
            <a:endParaRPr lang="de-DE" altLang="de-DE" sz="1600" b="1" dirty="0">
              <a:solidFill>
                <a:srgbClr val="0000FF"/>
              </a:solidFill>
            </a:endParaRPr>
          </a:p>
        </p:txBody>
      </p:sp>
      <p:pic>
        <p:nvPicPr>
          <p:cNvPr id="6" name="Image 5">
            <a:extLst>
              <a:ext uri="{FF2B5EF4-FFF2-40B4-BE49-F238E27FC236}">
                <a16:creationId xmlns:a16="http://schemas.microsoft.com/office/drawing/2014/main" id="{283507E8-C316-5AF0-AF72-B7490CF4C46F}"/>
              </a:ext>
            </a:extLst>
          </p:cNvPr>
          <p:cNvPicPr>
            <a:picLocks noChangeAspect="1"/>
          </p:cNvPicPr>
          <p:nvPr/>
        </p:nvPicPr>
        <p:blipFill>
          <a:blip r:embed="rId3"/>
          <a:stretch>
            <a:fillRect/>
          </a:stretch>
        </p:blipFill>
        <p:spPr>
          <a:xfrm>
            <a:off x="60392" y="57789"/>
            <a:ext cx="1468134" cy="813522"/>
          </a:xfrm>
          <a:prstGeom prst="rect">
            <a:avLst/>
          </a:prstGeom>
        </p:spPr>
      </p:pic>
      <p:sp>
        <p:nvSpPr>
          <p:cNvPr id="7" name="Text Box 114">
            <a:extLst>
              <a:ext uri="{FF2B5EF4-FFF2-40B4-BE49-F238E27FC236}">
                <a16:creationId xmlns:a16="http://schemas.microsoft.com/office/drawing/2014/main" id="{394F7B91-AA8A-6682-8BBB-B7F516DEA450}"/>
              </a:ext>
            </a:extLst>
          </p:cNvPr>
          <p:cNvSpPr txBox="1">
            <a:spLocks noChangeArrowheads="1"/>
          </p:cNvSpPr>
          <p:nvPr/>
        </p:nvSpPr>
        <p:spPr bwMode="auto">
          <a:xfrm>
            <a:off x="1654176" y="301376"/>
            <a:ext cx="7299324" cy="32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1600" b="1" dirty="0"/>
              <a:t>P-27.15 Carré départ haut avec ¼ de tonneau, vol tranche, ¼ de tonneau</a:t>
            </a:r>
            <a:endParaRPr lang="en-GB" altLang="de-DE" sz="1600" b="1" dirty="0"/>
          </a:p>
        </p:txBody>
      </p:sp>
      <p:sp>
        <p:nvSpPr>
          <p:cNvPr id="5" name="Text Box 101">
            <a:extLst>
              <a:ext uri="{FF2B5EF4-FFF2-40B4-BE49-F238E27FC236}">
                <a16:creationId xmlns:a16="http://schemas.microsoft.com/office/drawing/2014/main" id="{A0FD7C53-69BF-7767-FB50-2A962434E43D}"/>
              </a:ext>
            </a:extLst>
          </p:cNvPr>
          <p:cNvSpPr txBox="1">
            <a:spLocks noChangeArrowheads="1"/>
          </p:cNvSpPr>
          <p:nvPr/>
        </p:nvSpPr>
        <p:spPr bwMode="auto">
          <a:xfrm>
            <a:off x="-28994" y="3097072"/>
            <a:ext cx="2917664" cy="338554"/>
          </a:xfrm>
          <a:prstGeom prst="rect">
            <a:avLst/>
          </a:prstGeom>
          <a:noFill/>
          <a:ln w="38100">
            <a:solidFill>
              <a:srgbClr val="F9FE24"/>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Tree>
    <p:extLst>
      <p:ext uri="{BB962C8B-B14F-4D97-AF65-F5344CB8AC3E}">
        <p14:creationId xmlns:p14="http://schemas.microsoft.com/office/powerpoint/2010/main" val="142849275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linds(horizontal)">
                                      <p:cBhvr>
                                        <p:cTn id="7" dur="1000"/>
                                        <p:tgtEl>
                                          <p:spTgt spid="9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blinds(horizontal)">
                                      <p:cBhvr>
                                        <p:cTn id="11" dur="1000"/>
                                        <p:tgtEl>
                                          <p:spTgt spid="95"/>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blinds(horizontal)">
                                      <p:cBhvr>
                                        <p:cTn id="15" dur="1000"/>
                                        <p:tgtEl>
                                          <p:spTgt spid="96"/>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linds(horizontal)">
                                      <p:cBhvr>
                                        <p:cTn id="19" dur="1000"/>
                                        <p:tgtEl>
                                          <p:spTgt spid="97"/>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blinds(horizontal)">
                                      <p:cBhvr>
                                        <p:cTn id="23" dur="1000"/>
                                        <p:tgtEl>
                                          <p:spTgt spid="159"/>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blinds(horizontal)">
                                      <p:cBhvr>
                                        <p:cTn id="27" dur="1000"/>
                                        <p:tgtEl>
                                          <p:spTgt spid="214"/>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par>
                          <p:cTn id="32" fill="hold">
                            <p:stCondLst>
                              <p:cond delay="6500"/>
                            </p:stCondLst>
                            <p:childTnLst>
                              <p:par>
                                <p:cTn id="33" presetID="3" presetClass="entr" presetSubtype="1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1000"/>
                                        <p:tgtEl>
                                          <p:spTgt spid="4"/>
                                        </p:tgtEl>
                                      </p:cBhvr>
                                    </p:animEffect>
                                  </p:childTnLst>
                                </p:cTn>
                              </p:par>
                            </p:childTnLst>
                          </p:cTn>
                        </p:par>
                        <p:par>
                          <p:cTn id="36" fill="hold">
                            <p:stCondLst>
                              <p:cond delay="7500"/>
                            </p:stCondLst>
                            <p:childTnLst>
                              <p:par>
                                <p:cTn id="37" presetID="3"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14" grpId="0"/>
      <p:bldP spid="3" grpId="0" animBg="1" autoUpdateAnimBg="0"/>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1119046A-972B-489A-A37F-0F7A70A722C2}"/>
              </a:ext>
            </a:extLst>
          </p:cNvPr>
          <p:cNvSpPr txBox="1">
            <a:spLocks noChangeArrowheads="1"/>
          </p:cNvSpPr>
          <p:nvPr/>
        </p:nvSpPr>
        <p:spPr bwMode="auto">
          <a:xfrm>
            <a:off x="501121" y="6491106"/>
            <a:ext cx="939800"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P-27.16.01</a:t>
            </a:r>
            <a:endParaRPr lang="de-DE" altLang="de-DE" dirty="0"/>
          </a:p>
        </p:txBody>
      </p:sp>
      <p:sp>
        <p:nvSpPr>
          <p:cNvPr id="35849" name="Rectangle 116">
            <a:extLst>
              <a:ext uri="{FF2B5EF4-FFF2-40B4-BE49-F238E27FC236}">
                <a16:creationId xmlns:a16="http://schemas.microsoft.com/office/drawing/2014/main" id="{E79FB1F9-5360-4304-87CD-2B1B006814D3}"/>
              </a:ext>
            </a:extLst>
          </p:cNvPr>
          <p:cNvSpPr>
            <a:spLocks noChangeArrowheads="1"/>
          </p:cNvSpPr>
          <p:nvPr/>
        </p:nvSpPr>
        <p:spPr bwMode="auto">
          <a:xfrm>
            <a:off x="1971675" y="207139"/>
            <a:ext cx="69076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P-27.16 Figure ET inverse avec demi-tonneau, tonneau.</a:t>
            </a:r>
            <a:endParaRPr lang="de-DE" sz="2000" dirty="0"/>
          </a:p>
        </p:txBody>
      </p:sp>
      <p:sp>
        <p:nvSpPr>
          <p:cNvPr id="179" name="Text Box 99">
            <a:extLst>
              <a:ext uri="{FF2B5EF4-FFF2-40B4-BE49-F238E27FC236}">
                <a16:creationId xmlns:a16="http://schemas.microsoft.com/office/drawing/2014/main" id="{B2D212E3-4647-4D38-9920-90A1FD2A6164}"/>
              </a:ext>
            </a:extLst>
          </p:cNvPr>
          <p:cNvSpPr txBox="1">
            <a:spLocks noChangeArrowheads="1"/>
          </p:cNvSpPr>
          <p:nvPr/>
        </p:nvSpPr>
        <p:spPr bwMode="auto">
          <a:xfrm>
            <a:off x="741099" y="5076999"/>
            <a:ext cx="4632325" cy="147117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dirty="0"/>
              <a:t>A partir d’un vol normal, le modèle exécute un quart de boucle tirée pour prendre une trajectoire verticale ascendante, exécute un demi-tonneau, exécute 5/8 de boucle poussée pour prendre une trajectoire descendante à 45°</a:t>
            </a:r>
            <a:r>
              <a:rPr lang="fr-FR" sz="1600" b="1" noProof="0" dirty="0"/>
              <a:t>, exécute </a:t>
            </a:r>
            <a:r>
              <a:rPr lang="fr-FR" sz="1600" b="1" dirty="0"/>
              <a:t>un tonneau, </a:t>
            </a:r>
            <a:r>
              <a:rPr lang="fr-FR" sz="1600" b="1" noProof="0" dirty="0"/>
              <a:t>exécute</a:t>
            </a:r>
            <a:r>
              <a:rPr lang="fr-FR" sz="1600" b="1" dirty="0"/>
              <a:t> 3/8 de boucle tirée, sortie en vol normal.</a:t>
            </a:r>
            <a:endParaRPr lang="fr-FR" sz="1400" b="1" dirty="0"/>
          </a:p>
        </p:txBody>
      </p:sp>
      <p:sp>
        <p:nvSpPr>
          <p:cNvPr id="296" name="Text Box 350">
            <a:extLst>
              <a:ext uri="{FF2B5EF4-FFF2-40B4-BE49-F238E27FC236}">
                <a16:creationId xmlns:a16="http://schemas.microsoft.com/office/drawing/2014/main" id="{50435CD1-6BB6-417C-B9C4-A05E4DF8147B}"/>
              </a:ext>
            </a:extLst>
          </p:cNvPr>
          <p:cNvSpPr txBox="1">
            <a:spLocks noChangeArrowheads="1"/>
          </p:cNvSpPr>
          <p:nvPr/>
        </p:nvSpPr>
        <p:spPr bwMode="auto">
          <a:xfrm rot="10800000" flipV="1">
            <a:off x="234268" y="2541182"/>
            <a:ext cx="13557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½</a:t>
            </a:r>
            <a:r>
              <a:rPr lang="fr-FR" sz="1600" b="1" noProof="0" dirty="0"/>
              <a:t> tonneau</a:t>
            </a:r>
            <a:endParaRPr lang="de-DE" altLang="de-DE" sz="1600" b="1" dirty="0"/>
          </a:p>
        </p:txBody>
      </p:sp>
      <p:sp>
        <p:nvSpPr>
          <p:cNvPr id="131" name="Arc 354">
            <a:extLst>
              <a:ext uri="{FF2B5EF4-FFF2-40B4-BE49-F238E27FC236}">
                <a16:creationId xmlns:a16="http://schemas.microsoft.com/office/drawing/2014/main" id="{1FC0A369-BD24-4FB2-A7A2-6B01FDE8BAA7}"/>
              </a:ext>
            </a:extLst>
          </p:cNvPr>
          <p:cNvSpPr>
            <a:spLocks/>
          </p:cNvSpPr>
          <p:nvPr/>
        </p:nvSpPr>
        <p:spPr bwMode="auto">
          <a:xfrm rot="15999775">
            <a:off x="2072580" y="1282127"/>
            <a:ext cx="868301" cy="1015267"/>
          </a:xfrm>
          <a:custGeom>
            <a:avLst/>
            <a:gdLst>
              <a:gd name="G0" fmla="+- 15939 0 0"/>
              <a:gd name="G1" fmla="+- 21428 0 0"/>
              <a:gd name="G2" fmla="+- 21600 0 0"/>
              <a:gd name="T0" fmla="*/ 18658 w 37539"/>
              <a:gd name="T1" fmla="*/ 0 h 43028"/>
              <a:gd name="T2" fmla="*/ 0 w 37539"/>
              <a:gd name="T3" fmla="*/ 36006 h 43028"/>
              <a:gd name="T4" fmla="*/ 15939 w 37539"/>
              <a:gd name="T5" fmla="*/ 21428 h 43028"/>
            </a:gdLst>
            <a:ahLst/>
            <a:cxnLst>
              <a:cxn ang="0">
                <a:pos x="T0" y="T1"/>
              </a:cxn>
              <a:cxn ang="0">
                <a:pos x="T2" y="T3"/>
              </a:cxn>
              <a:cxn ang="0">
                <a:pos x="T4" y="T5"/>
              </a:cxn>
            </a:cxnLst>
            <a:rect l="0" t="0" r="r" b="b"/>
            <a:pathLst>
              <a:path w="37539" h="43028" fill="none" extrusionOk="0">
                <a:moveTo>
                  <a:pt x="18658" y="-1"/>
                </a:moveTo>
                <a:cubicBezTo>
                  <a:pt x="29449" y="1369"/>
                  <a:pt x="37539" y="10549"/>
                  <a:pt x="37539" y="21428"/>
                </a:cubicBezTo>
                <a:cubicBezTo>
                  <a:pt x="37539" y="33357"/>
                  <a:pt x="27868" y="43028"/>
                  <a:pt x="15939" y="43028"/>
                </a:cubicBezTo>
                <a:cubicBezTo>
                  <a:pt x="9875" y="43027"/>
                  <a:pt x="4092" y="40479"/>
                  <a:pt x="0" y="36005"/>
                </a:cubicBezTo>
              </a:path>
              <a:path w="37539" h="43028" stroke="0" extrusionOk="0">
                <a:moveTo>
                  <a:pt x="18658" y="-1"/>
                </a:moveTo>
                <a:cubicBezTo>
                  <a:pt x="29449" y="1369"/>
                  <a:pt x="37539" y="10549"/>
                  <a:pt x="37539" y="21428"/>
                </a:cubicBezTo>
                <a:cubicBezTo>
                  <a:pt x="37539" y="33357"/>
                  <a:pt x="27868" y="43028"/>
                  <a:pt x="15939" y="43028"/>
                </a:cubicBezTo>
                <a:cubicBezTo>
                  <a:pt x="9875" y="43027"/>
                  <a:pt x="4092" y="40479"/>
                  <a:pt x="0" y="36005"/>
                </a:cubicBezTo>
                <a:lnTo>
                  <a:pt x="15939" y="21428"/>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2" name="Line 357">
            <a:extLst>
              <a:ext uri="{FF2B5EF4-FFF2-40B4-BE49-F238E27FC236}">
                <a16:creationId xmlns:a16="http://schemas.microsoft.com/office/drawing/2014/main" id="{4E05CAA9-B04B-49AE-B695-398A147FA8CD}"/>
              </a:ext>
            </a:extLst>
          </p:cNvPr>
          <p:cNvSpPr>
            <a:spLocks noChangeShapeType="1"/>
          </p:cNvSpPr>
          <p:nvPr/>
        </p:nvSpPr>
        <p:spPr bwMode="auto">
          <a:xfrm flipH="1" flipV="1">
            <a:off x="2468735" y="4053917"/>
            <a:ext cx="72491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 name="Line 358">
            <a:extLst>
              <a:ext uri="{FF2B5EF4-FFF2-40B4-BE49-F238E27FC236}">
                <a16:creationId xmlns:a16="http://schemas.microsoft.com/office/drawing/2014/main" id="{FF20A735-81BC-4E53-BD1B-32D1CF8C9CE4}"/>
              </a:ext>
            </a:extLst>
          </p:cNvPr>
          <p:cNvSpPr>
            <a:spLocks noChangeShapeType="1"/>
          </p:cNvSpPr>
          <p:nvPr/>
        </p:nvSpPr>
        <p:spPr bwMode="auto">
          <a:xfrm rot="5400000">
            <a:off x="1789941" y="2146678"/>
            <a:ext cx="1079244" cy="11325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4" name="Line 475">
            <a:extLst>
              <a:ext uri="{FF2B5EF4-FFF2-40B4-BE49-F238E27FC236}">
                <a16:creationId xmlns:a16="http://schemas.microsoft.com/office/drawing/2014/main" id="{BDC62264-3704-4C21-8153-78A7A2FA60B3}"/>
              </a:ext>
            </a:extLst>
          </p:cNvPr>
          <p:cNvSpPr>
            <a:spLocks noChangeShapeType="1"/>
          </p:cNvSpPr>
          <p:nvPr/>
        </p:nvSpPr>
        <p:spPr bwMode="auto">
          <a:xfrm>
            <a:off x="1994114" y="1817417"/>
            <a:ext cx="10286" cy="185110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p>
            <a:endParaRPr lang="de-DE"/>
          </a:p>
        </p:txBody>
      </p:sp>
      <p:sp>
        <p:nvSpPr>
          <p:cNvPr id="135" name="Line 477">
            <a:extLst>
              <a:ext uri="{FF2B5EF4-FFF2-40B4-BE49-F238E27FC236}">
                <a16:creationId xmlns:a16="http://schemas.microsoft.com/office/drawing/2014/main" id="{A5F9E576-51A6-4465-8718-A1BDB3F13508}"/>
              </a:ext>
            </a:extLst>
          </p:cNvPr>
          <p:cNvSpPr>
            <a:spLocks noChangeShapeType="1"/>
          </p:cNvSpPr>
          <p:nvPr/>
        </p:nvSpPr>
        <p:spPr bwMode="auto">
          <a:xfrm flipH="1">
            <a:off x="1994115" y="4179723"/>
            <a:ext cx="7829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nvGrpSpPr>
          <p:cNvPr id="137" name="Group 362">
            <a:extLst>
              <a:ext uri="{FF2B5EF4-FFF2-40B4-BE49-F238E27FC236}">
                <a16:creationId xmlns:a16="http://schemas.microsoft.com/office/drawing/2014/main" id="{89B84442-EFB1-4F44-8795-9BA3172C1CC1}"/>
              </a:ext>
            </a:extLst>
          </p:cNvPr>
          <p:cNvGrpSpPr>
            <a:grpSpLocks/>
          </p:cNvGrpSpPr>
          <p:nvPr/>
        </p:nvGrpSpPr>
        <p:grpSpPr bwMode="auto">
          <a:xfrm rot="16200000" flipH="1">
            <a:off x="1925596" y="2054909"/>
            <a:ext cx="1099036" cy="437721"/>
            <a:chOff x="4875" y="7237"/>
            <a:chExt cx="4230" cy="1883"/>
          </a:xfrm>
        </p:grpSpPr>
        <p:sp>
          <p:nvSpPr>
            <p:cNvPr id="138" name="Arc 363">
              <a:extLst>
                <a:ext uri="{FF2B5EF4-FFF2-40B4-BE49-F238E27FC236}">
                  <a16:creationId xmlns:a16="http://schemas.microsoft.com/office/drawing/2014/main" id="{FB691695-FB78-405E-B91B-B7FC2B4F532A}"/>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3" name="AutoShape 364">
              <a:extLst>
                <a:ext uri="{FF2B5EF4-FFF2-40B4-BE49-F238E27FC236}">
                  <a16:creationId xmlns:a16="http://schemas.microsoft.com/office/drawing/2014/main" id="{2286E66D-27C2-4B9E-9680-964813E8CE6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194" name="AutoShape 368">
            <a:extLst>
              <a:ext uri="{FF2B5EF4-FFF2-40B4-BE49-F238E27FC236}">
                <a16:creationId xmlns:a16="http://schemas.microsoft.com/office/drawing/2014/main" id="{9B60470F-4D12-48D4-BCD5-EF4AD5BE8EC5}"/>
              </a:ext>
            </a:extLst>
          </p:cNvPr>
          <p:cNvSpPr>
            <a:spLocks noChangeArrowheads="1"/>
          </p:cNvSpPr>
          <p:nvPr/>
        </p:nvSpPr>
        <p:spPr bwMode="auto">
          <a:xfrm rot="10800000" flipV="1">
            <a:off x="3168128" y="3951673"/>
            <a:ext cx="487702" cy="19250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21" name="Group 421">
            <a:extLst>
              <a:ext uri="{FF2B5EF4-FFF2-40B4-BE49-F238E27FC236}">
                <a16:creationId xmlns:a16="http://schemas.microsoft.com/office/drawing/2014/main" id="{A0DB805C-742F-42EB-AEC7-7538A7BC1C61}"/>
              </a:ext>
            </a:extLst>
          </p:cNvPr>
          <p:cNvGrpSpPr>
            <a:grpSpLocks/>
          </p:cNvGrpSpPr>
          <p:nvPr/>
        </p:nvGrpSpPr>
        <p:grpSpPr bwMode="auto">
          <a:xfrm rot="16367716" flipV="1">
            <a:off x="3849889" y="3791632"/>
            <a:ext cx="330974" cy="512586"/>
            <a:chOff x="2820" y="264"/>
            <a:chExt cx="420" cy="1452"/>
          </a:xfrm>
        </p:grpSpPr>
        <p:sp>
          <p:nvSpPr>
            <p:cNvPr id="222" name="Line 422">
              <a:extLst>
                <a:ext uri="{FF2B5EF4-FFF2-40B4-BE49-F238E27FC236}">
                  <a16:creationId xmlns:a16="http://schemas.microsoft.com/office/drawing/2014/main" id="{3CC626F3-2359-49EC-944C-C40E201701F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3" name="Group 423">
              <a:extLst>
                <a:ext uri="{FF2B5EF4-FFF2-40B4-BE49-F238E27FC236}">
                  <a16:creationId xmlns:a16="http://schemas.microsoft.com/office/drawing/2014/main" id="{1BABBE69-490C-4FF5-B1E6-2E5E7CE39BC0}"/>
                </a:ext>
              </a:extLst>
            </p:cNvPr>
            <p:cNvGrpSpPr>
              <a:grpSpLocks/>
            </p:cNvGrpSpPr>
            <p:nvPr/>
          </p:nvGrpSpPr>
          <p:grpSpPr bwMode="auto">
            <a:xfrm>
              <a:off x="2940" y="264"/>
              <a:ext cx="300" cy="1452"/>
              <a:chOff x="2940" y="264"/>
              <a:chExt cx="300" cy="1452"/>
            </a:xfrm>
          </p:grpSpPr>
          <p:grpSp>
            <p:nvGrpSpPr>
              <p:cNvPr id="224" name="Group 424">
                <a:extLst>
                  <a:ext uri="{FF2B5EF4-FFF2-40B4-BE49-F238E27FC236}">
                    <a16:creationId xmlns:a16="http://schemas.microsoft.com/office/drawing/2014/main" id="{DCCB3388-D72D-410C-B1BC-390C8D1AD648}"/>
                  </a:ext>
                </a:extLst>
              </p:cNvPr>
              <p:cNvGrpSpPr>
                <a:grpSpLocks/>
              </p:cNvGrpSpPr>
              <p:nvPr/>
            </p:nvGrpSpPr>
            <p:grpSpPr bwMode="auto">
              <a:xfrm>
                <a:off x="2940" y="264"/>
                <a:ext cx="252" cy="1368"/>
                <a:chOff x="3024" y="732"/>
                <a:chExt cx="252" cy="1368"/>
              </a:xfrm>
            </p:grpSpPr>
            <p:grpSp>
              <p:nvGrpSpPr>
                <p:cNvPr id="227" name="Group 425">
                  <a:extLst>
                    <a:ext uri="{FF2B5EF4-FFF2-40B4-BE49-F238E27FC236}">
                      <a16:creationId xmlns:a16="http://schemas.microsoft.com/office/drawing/2014/main" id="{050668A4-407D-4B42-9AC6-909ADD573B71}"/>
                    </a:ext>
                  </a:extLst>
                </p:cNvPr>
                <p:cNvGrpSpPr>
                  <a:grpSpLocks/>
                </p:cNvGrpSpPr>
                <p:nvPr/>
              </p:nvGrpSpPr>
              <p:grpSpPr bwMode="auto">
                <a:xfrm>
                  <a:off x="3024" y="732"/>
                  <a:ext cx="252" cy="1368"/>
                  <a:chOff x="3168" y="1008"/>
                  <a:chExt cx="484" cy="2448"/>
                </a:xfrm>
              </p:grpSpPr>
              <p:grpSp>
                <p:nvGrpSpPr>
                  <p:cNvPr id="229" name="Group 426">
                    <a:extLst>
                      <a:ext uri="{FF2B5EF4-FFF2-40B4-BE49-F238E27FC236}">
                        <a16:creationId xmlns:a16="http://schemas.microsoft.com/office/drawing/2014/main" id="{5CFF5E99-DEF8-4A3D-8902-0DE6EED39B24}"/>
                      </a:ext>
                    </a:extLst>
                  </p:cNvPr>
                  <p:cNvGrpSpPr>
                    <a:grpSpLocks/>
                  </p:cNvGrpSpPr>
                  <p:nvPr/>
                </p:nvGrpSpPr>
                <p:grpSpPr bwMode="auto">
                  <a:xfrm>
                    <a:off x="3168" y="1008"/>
                    <a:ext cx="484" cy="2448"/>
                    <a:chOff x="2256" y="864"/>
                    <a:chExt cx="532" cy="2448"/>
                  </a:xfrm>
                </p:grpSpPr>
                <p:sp>
                  <p:nvSpPr>
                    <p:cNvPr id="232" name="Freeform 427">
                      <a:extLst>
                        <a:ext uri="{FF2B5EF4-FFF2-40B4-BE49-F238E27FC236}">
                          <a16:creationId xmlns:a16="http://schemas.microsoft.com/office/drawing/2014/main" id="{31FEE2B7-3C94-4C8E-AEB2-81F05EBDC1EE}"/>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3" name="Freeform 428">
                      <a:extLst>
                        <a:ext uri="{FF2B5EF4-FFF2-40B4-BE49-F238E27FC236}">
                          <a16:creationId xmlns:a16="http://schemas.microsoft.com/office/drawing/2014/main" id="{462054E8-6CC1-4000-9F60-E4E1C66B69DE}"/>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30" name="Freeform 429">
                    <a:extLst>
                      <a:ext uri="{FF2B5EF4-FFF2-40B4-BE49-F238E27FC236}">
                        <a16:creationId xmlns:a16="http://schemas.microsoft.com/office/drawing/2014/main" id="{6C8B5554-1494-4B97-A091-55831C3675CC}"/>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1" name="Freeform 430">
                    <a:extLst>
                      <a:ext uri="{FF2B5EF4-FFF2-40B4-BE49-F238E27FC236}">
                        <a16:creationId xmlns:a16="http://schemas.microsoft.com/office/drawing/2014/main" id="{9F70AABF-6D97-49BD-952C-8E880F03B9F0}"/>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8" name="Line 431">
                  <a:extLst>
                    <a:ext uri="{FF2B5EF4-FFF2-40B4-BE49-F238E27FC236}">
                      <a16:creationId xmlns:a16="http://schemas.microsoft.com/office/drawing/2014/main" id="{049C2F23-ACC8-4755-A71B-B3385B4A0AA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5" name="AutoShape 432">
                <a:extLst>
                  <a:ext uri="{FF2B5EF4-FFF2-40B4-BE49-F238E27FC236}">
                    <a16:creationId xmlns:a16="http://schemas.microsoft.com/office/drawing/2014/main" id="{9AFD68A4-D32E-41A4-A550-7D93FE90EA1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6" name="Line 433">
                <a:extLst>
                  <a:ext uri="{FF2B5EF4-FFF2-40B4-BE49-F238E27FC236}">
                    <a16:creationId xmlns:a16="http://schemas.microsoft.com/office/drawing/2014/main" id="{26844643-4943-4D47-9C1D-53656715490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34" name="Group 481">
            <a:extLst>
              <a:ext uri="{FF2B5EF4-FFF2-40B4-BE49-F238E27FC236}">
                <a16:creationId xmlns:a16="http://schemas.microsoft.com/office/drawing/2014/main" id="{FD1B1CE5-870C-4EB7-A07B-26FC9526D387}"/>
              </a:ext>
            </a:extLst>
          </p:cNvPr>
          <p:cNvGrpSpPr>
            <a:grpSpLocks/>
          </p:cNvGrpSpPr>
          <p:nvPr/>
        </p:nvGrpSpPr>
        <p:grpSpPr bwMode="auto">
          <a:xfrm rot="3633429" flipH="1">
            <a:off x="1593646" y="2677332"/>
            <a:ext cx="667013" cy="315182"/>
            <a:chOff x="4875" y="7237"/>
            <a:chExt cx="4230" cy="1883"/>
          </a:xfrm>
        </p:grpSpPr>
        <p:sp>
          <p:nvSpPr>
            <p:cNvPr id="235" name="Arc 482">
              <a:extLst>
                <a:ext uri="{FF2B5EF4-FFF2-40B4-BE49-F238E27FC236}">
                  <a16:creationId xmlns:a16="http://schemas.microsoft.com/office/drawing/2014/main" id="{70483EC3-9FF3-473A-B711-1CDBB36BADEF}"/>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6" name="AutoShape 483">
              <a:extLst>
                <a:ext uri="{FF2B5EF4-FFF2-40B4-BE49-F238E27FC236}">
                  <a16:creationId xmlns:a16="http://schemas.microsoft.com/office/drawing/2014/main" id="{E55D752B-A72D-4C1F-8262-7B938EFE3DC5}"/>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50" name="Bogen 249">
            <a:extLst>
              <a:ext uri="{FF2B5EF4-FFF2-40B4-BE49-F238E27FC236}">
                <a16:creationId xmlns:a16="http://schemas.microsoft.com/office/drawing/2014/main" id="{702BA3F6-A267-4888-8A60-56FCA3CB0169}"/>
              </a:ext>
            </a:extLst>
          </p:cNvPr>
          <p:cNvSpPr/>
          <p:nvPr/>
        </p:nvSpPr>
        <p:spPr bwMode="auto">
          <a:xfrm rot="5400000" flipV="1">
            <a:off x="2081314" y="3184868"/>
            <a:ext cx="792537" cy="945560"/>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51" name="Bogen 250">
            <a:extLst>
              <a:ext uri="{FF2B5EF4-FFF2-40B4-BE49-F238E27FC236}">
                <a16:creationId xmlns:a16="http://schemas.microsoft.com/office/drawing/2014/main" id="{FE880367-4B32-440C-B4DA-CAD643DC00FA}"/>
              </a:ext>
            </a:extLst>
          </p:cNvPr>
          <p:cNvSpPr/>
          <p:nvPr/>
        </p:nvSpPr>
        <p:spPr bwMode="auto">
          <a:xfrm rot="3066804" flipV="1">
            <a:off x="1598418" y="3071523"/>
            <a:ext cx="1062754" cy="1139656"/>
          </a:xfrm>
          <a:prstGeom prst="arc">
            <a:avLst>
              <a:gd name="adj1" fmla="val 10787403"/>
              <a:gd name="adj2" fmla="val 1845076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52" name="AutoShape 353">
            <a:extLst>
              <a:ext uri="{FF2B5EF4-FFF2-40B4-BE49-F238E27FC236}">
                <a16:creationId xmlns:a16="http://schemas.microsoft.com/office/drawing/2014/main" id="{21E08635-439A-48A3-9053-BDDC1EB9455F}"/>
              </a:ext>
            </a:extLst>
          </p:cNvPr>
          <p:cNvSpPr>
            <a:spLocks noChangeArrowheads="1"/>
          </p:cNvSpPr>
          <p:nvPr/>
        </p:nvSpPr>
        <p:spPr bwMode="auto">
          <a:xfrm rot="10800000" flipH="1" flipV="1">
            <a:off x="3038611" y="4140322"/>
            <a:ext cx="487702" cy="19250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83" name="Group 382">
            <a:extLst>
              <a:ext uri="{FF2B5EF4-FFF2-40B4-BE49-F238E27FC236}">
                <a16:creationId xmlns:a16="http://schemas.microsoft.com/office/drawing/2014/main" id="{015616EC-DD3B-4086-9DB1-E1D82F343D3F}"/>
              </a:ext>
            </a:extLst>
          </p:cNvPr>
          <p:cNvGrpSpPr>
            <a:grpSpLocks/>
          </p:cNvGrpSpPr>
          <p:nvPr/>
        </p:nvGrpSpPr>
        <p:grpSpPr bwMode="auto">
          <a:xfrm rot="5169266" flipH="1" flipV="1">
            <a:off x="2574235" y="4003015"/>
            <a:ext cx="309021" cy="446232"/>
            <a:chOff x="2820" y="264"/>
            <a:chExt cx="420" cy="1452"/>
          </a:xfrm>
        </p:grpSpPr>
        <p:sp>
          <p:nvSpPr>
            <p:cNvPr id="284" name="Line 383">
              <a:extLst>
                <a:ext uri="{FF2B5EF4-FFF2-40B4-BE49-F238E27FC236}">
                  <a16:creationId xmlns:a16="http://schemas.microsoft.com/office/drawing/2014/main" id="{EA4DCF5E-7A07-4301-BE22-6BEC5CBF168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5" name="Group 384">
              <a:extLst>
                <a:ext uri="{FF2B5EF4-FFF2-40B4-BE49-F238E27FC236}">
                  <a16:creationId xmlns:a16="http://schemas.microsoft.com/office/drawing/2014/main" id="{59B9D0CB-319E-4337-981E-934182B89113}"/>
                </a:ext>
              </a:extLst>
            </p:cNvPr>
            <p:cNvGrpSpPr>
              <a:grpSpLocks/>
            </p:cNvGrpSpPr>
            <p:nvPr/>
          </p:nvGrpSpPr>
          <p:grpSpPr bwMode="auto">
            <a:xfrm>
              <a:off x="2940" y="264"/>
              <a:ext cx="300" cy="1452"/>
              <a:chOff x="2940" y="264"/>
              <a:chExt cx="300" cy="1452"/>
            </a:xfrm>
          </p:grpSpPr>
          <p:grpSp>
            <p:nvGrpSpPr>
              <p:cNvPr id="286" name="Group 385">
                <a:extLst>
                  <a:ext uri="{FF2B5EF4-FFF2-40B4-BE49-F238E27FC236}">
                    <a16:creationId xmlns:a16="http://schemas.microsoft.com/office/drawing/2014/main" id="{190F6D80-009A-4B7C-BF18-1881D0718329}"/>
                  </a:ext>
                </a:extLst>
              </p:cNvPr>
              <p:cNvGrpSpPr>
                <a:grpSpLocks/>
              </p:cNvGrpSpPr>
              <p:nvPr/>
            </p:nvGrpSpPr>
            <p:grpSpPr bwMode="auto">
              <a:xfrm>
                <a:off x="2940" y="264"/>
                <a:ext cx="252" cy="1368"/>
                <a:chOff x="3024" y="732"/>
                <a:chExt cx="252" cy="1368"/>
              </a:xfrm>
            </p:grpSpPr>
            <p:grpSp>
              <p:nvGrpSpPr>
                <p:cNvPr id="289" name="Group 386">
                  <a:extLst>
                    <a:ext uri="{FF2B5EF4-FFF2-40B4-BE49-F238E27FC236}">
                      <a16:creationId xmlns:a16="http://schemas.microsoft.com/office/drawing/2014/main" id="{D55EE796-B257-421E-A7D6-12D0E604B87B}"/>
                    </a:ext>
                  </a:extLst>
                </p:cNvPr>
                <p:cNvGrpSpPr>
                  <a:grpSpLocks/>
                </p:cNvGrpSpPr>
                <p:nvPr/>
              </p:nvGrpSpPr>
              <p:grpSpPr bwMode="auto">
                <a:xfrm>
                  <a:off x="3024" y="732"/>
                  <a:ext cx="252" cy="1368"/>
                  <a:chOff x="3168" y="1008"/>
                  <a:chExt cx="484" cy="2448"/>
                </a:xfrm>
              </p:grpSpPr>
              <p:grpSp>
                <p:nvGrpSpPr>
                  <p:cNvPr id="291" name="Group 387">
                    <a:extLst>
                      <a:ext uri="{FF2B5EF4-FFF2-40B4-BE49-F238E27FC236}">
                        <a16:creationId xmlns:a16="http://schemas.microsoft.com/office/drawing/2014/main" id="{60BFA7EB-BBB8-473E-A54B-8EF51CB4E6BE}"/>
                      </a:ext>
                    </a:extLst>
                  </p:cNvPr>
                  <p:cNvGrpSpPr>
                    <a:grpSpLocks/>
                  </p:cNvGrpSpPr>
                  <p:nvPr/>
                </p:nvGrpSpPr>
                <p:grpSpPr bwMode="auto">
                  <a:xfrm>
                    <a:off x="3168" y="1008"/>
                    <a:ext cx="484" cy="2448"/>
                    <a:chOff x="2256" y="864"/>
                    <a:chExt cx="532" cy="2448"/>
                  </a:xfrm>
                </p:grpSpPr>
                <p:sp>
                  <p:nvSpPr>
                    <p:cNvPr id="294" name="Freeform 388">
                      <a:extLst>
                        <a:ext uri="{FF2B5EF4-FFF2-40B4-BE49-F238E27FC236}">
                          <a16:creationId xmlns:a16="http://schemas.microsoft.com/office/drawing/2014/main" id="{3CF5966F-2246-4215-93CB-F6E9591517EC}"/>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5" name="Freeform 389">
                      <a:extLst>
                        <a:ext uri="{FF2B5EF4-FFF2-40B4-BE49-F238E27FC236}">
                          <a16:creationId xmlns:a16="http://schemas.microsoft.com/office/drawing/2014/main" id="{87EED3CA-DD7E-4971-BF18-935C80253F8F}"/>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92" name="Freeform 390">
                    <a:extLst>
                      <a:ext uri="{FF2B5EF4-FFF2-40B4-BE49-F238E27FC236}">
                        <a16:creationId xmlns:a16="http://schemas.microsoft.com/office/drawing/2014/main" id="{2FEB4052-FBB9-41E8-866C-C18BD5E562B7}"/>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3" name="Freeform 391">
                    <a:extLst>
                      <a:ext uri="{FF2B5EF4-FFF2-40B4-BE49-F238E27FC236}">
                        <a16:creationId xmlns:a16="http://schemas.microsoft.com/office/drawing/2014/main" id="{BDBDBE9C-C366-431E-ADDE-507557ADC5F6}"/>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90" name="Line 392">
                  <a:extLst>
                    <a:ext uri="{FF2B5EF4-FFF2-40B4-BE49-F238E27FC236}">
                      <a16:creationId xmlns:a16="http://schemas.microsoft.com/office/drawing/2014/main" id="{4CB59E4C-C161-48D6-8A62-32D804552ED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87" name="AutoShape 393">
                <a:extLst>
                  <a:ext uri="{FF2B5EF4-FFF2-40B4-BE49-F238E27FC236}">
                    <a16:creationId xmlns:a16="http://schemas.microsoft.com/office/drawing/2014/main" id="{AA1ECD17-66FD-444F-9B3C-D4472EFC215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8" name="Line 394">
                <a:extLst>
                  <a:ext uri="{FF2B5EF4-FFF2-40B4-BE49-F238E27FC236}">
                    <a16:creationId xmlns:a16="http://schemas.microsoft.com/office/drawing/2014/main" id="{285D9F6E-8B37-4A70-A969-EBD8CD8643F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08" name="Group 382">
            <a:extLst>
              <a:ext uri="{FF2B5EF4-FFF2-40B4-BE49-F238E27FC236}">
                <a16:creationId xmlns:a16="http://schemas.microsoft.com/office/drawing/2014/main" id="{4D9C0241-1A81-4F10-8020-3EAE93285B6F}"/>
              </a:ext>
            </a:extLst>
          </p:cNvPr>
          <p:cNvGrpSpPr>
            <a:grpSpLocks/>
          </p:cNvGrpSpPr>
          <p:nvPr/>
        </p:nvGrpSpPr>
        <p:grpSpPr bwMode="auto">
          <a:xfrm rot="21442526" flipH="1" flipV="1">
            <a:off x="1846750" y="1965300"/>
            <a:ext cx="305014" cy="454245"/>
            <a:chOff x="2818" y="264"/>
            <a:chExt cx="422" cy="1452"/>
          </a:xfrm>
        </p:grpSpPr>
        <p:sp>
          <p:nvSpPr>
            <p:cNvPr id="209" name="Line 383">
              <a:extLst>
                <a:ext uri="{FF2B5EF4-FFF2-40B4-BE49-F238E27FC236}">
                  <a16:creationId xmlns:a16="http://schemas.microsoft.com/office/drawing/2014/main" id="{E5477339-81FB-41E9-A407-B9A204CFAE4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0" name="Group 384">
              <a:extLst>
                <a:ext uri="{FF2B5EF4-FFF2-40B4-BE49-F238E27FC236}">
                  <a16:creationId xmlns:a16="http://schemas.microsoft.com/office/drawing/2014/main" id="{CA1ACA13-9D0F-4810-A8E6-788657D3AABF}"/>
                </a:ext>
              </a:extLst>
            </p:cNvPr>
            <p:cNvGrpSpPr>
              <a:grpSpLocks/>
            </p:cNvGrpSpPr>
            <p:nvPr/>
          </p:nvGrpSpPr>
          <p:grpSpPr bwMode="auto">
            <a:xfrm>
              <a:off x="2818" y="264"/>
              <a:ext cx="422" cy="1452"/>
              <a:chOff x="2818" y="264"/>
              <a:chExt cx="422" cy="1452"/>
            </a:xfrm>
          </p:grpSpPr>
          <p:grpSp>
            <p:nvGrpSpPr>
              <p:cNvPr id="211" name="Group 385">
                <a:extLst>
                  <a:ext uri="{FF2B5EF4-FFF2-40B4-BE49-F238E27FC236}">
                    <a16:creationId xmlns:a16="http://schemas.microsoft.com/office/drawing/2014/main" id="{7CDC541C-DF3E-40A5-853F-64E28511C169}"/>
                  </a:ext>
                </a:extLst>
              </p:cNvPr>
              <p:cNvGrpSpPr>
                <a:grpSpLocks/>
              </p:cNvGrpSpPr>
              <p:nvPr/>
            </p:nvGrpSpPr>
            <p:grpSpPr bwMode="auto">
              <a:xfrm>
                <a:off x="2818" y="264"/>
                <a:ext cx="374" cy="1368"/>
                <a:chOff x="2902" y="732"/>
                <a:chExt cx="374" cy="1368"/>
              </a:xfrm>
            </p:grpSpPr>
            <p:grpSp>
              <p:nvGrpSpPr>
                <p:cNvPr id="214" name="Group 386">
                  <a:extLst>
                    <a:ext uri="{FF2B5EF4-FFF2-40B4-BE49-F238E27FC236}">
                      <a16:creationId xmlns:a16="http://schemas.microsoft.com/office/drawing/2014/main" id="{C8A69FAD-8B37-4F2B-8C35-43C1F4BBD485}"/>
                    </a:ext>
                  </a:extLst>
                </p:cNvPr>
                <p:cNvGrpSpPr>
                  <a:grpSpLocks/>
                </p:cNvGrpSpPr>
                <p:nvPr/>
              </p:nvGrpSpPr>
              <p:grpSpPr bwMode="auto">
                <a:xfrm>
                  <a:off x="3024" y="732"/>
                  <a:ext cx="252" cy="1368"/>
                  <a:chOff x="3169" y="1009"/>
                  <a:chExt cx="484" cy="2448"/>
                </a:xfrm>
              </p:grpSpPr>
              <p:grpSp>
                <p:nvGrpSpPr>
                  <p:cNvPr id="216" name="Group 387">
                    <a:extLst>
                      <a:ext uri="{FF2B5EF4-FFF2-40B4-BE49-F238E27FC236}">
                        <a16:creationId xmlns:a16="http://schemas.microsoft.com/office/drawing/2014/main" id="{44A5909D-A22C-49E3-9CF8-B2CACA135326}"/>
                      </a:ext>
                    </a:extLst>
                  </p:cNvPr>
                  <p:cNvGrpSpPr>
                    <a:grpSpLocks/>
                  </p:cNvGrpSpPr>
                  <p:nvPr/>
                </p:nvGrpSpPr>
                <p:grpSpPr bwMode="auto">
                  <a:xfrm>
                    <a:off x="3169" y="1009"/>
                    <a:ext cx="484" cy="2448"/>
                    <a:chOff x="2257" y="865"/>
                    <a:chExt cx="532" cy="2448"/>
                  </a:xfrm>
                </p:grpSpPr>
                <p:sp>
                  <p:nvSpPr>
                    <p:cNvPr id="219" name="Freeform 388">
                      <a:extLst>
                        <a:ext uri="{FF2B5EF4-FFF2-40B4-BE49-F238E27FC236}">
                          <a16:creationId xmlns:a16="http://schemas.microsoft.com/office/drawing/2014/main" id="{EBD88360-8B6C-457E-98E6-5D2D17C4A0C1}"/>
                        </a:ext>
                      </a:extLst>
                    </p:cNvPr>
                    <p:cNvSpPr>
                      <a:spLocks/>
                    </p:cNvSpPr>
                    <p:nvPr/>
                  </p:nvSpPr>
                  <p:spPr bwMode="auto">
                    <a:xfrm rot="5389413">
                      <a:off x="1299" y="1823"/>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0" name="Freeform 389">
                      <a:extLst>
                        <a:ext uri="{FF2B5EF4-FFF2-40B4-BE49-F238E27FC236}">
                          <a16:creationId xmlns:a16="http://schemas.microsoft.com/office/drawing/2014/main" id="{F4D978A5-CED1-4B10-93AA-9BAB6EB1BD9B}"/>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17" name="Freeform 390">
                    <a:extLst>
                      <a:ext uri="{FF2B5EF4-FFF2-40B4-BE49-F238E27FC236}">
                        <a16:creationId xmlns:a16="http://schemas.microsoft.com/office/drawing/2014/main" id="{8D3E7D03-A5C8-4497-A4DB-B1371D4A37A2}"/>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18" name="Freeform 391">
                    <a:extLst>
                      <a:ext uri="{FF2B5EF4-FFF2-40B4-BE49-F238E27FC236}">
                        <a16:creationId xmlns:a16="http://schemas.microsoft.com/office/drawing/2014/main" id="{BDDD3063-7243-4A47-AC11-CFE3445CE2E5}"/>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5" name="Line 392">
                  <a:extLst>
                    <a:ext uri="{FF2B5EF4-FFF2-40B4-BE49-F238E27FC236}">
                      <a16:creationId xmlns:a16="http://schemas.microsoft.com/office/drawing/2014/main" id="{53F84D3C-B789-4533-ADAA-D164F020A28F}"/>
                    </a:ext>
                  </a:extLst>
                </p:cNvPr>
                <p:cNvSpPr>
                  <a:spLocks noChangeShapeType="1"/>
                </p:cNvSpPr>
                <p:nvPr/>
              </p:nvSpPr>
              <p:spPr bwMode="auto">
                <a:xfrm>
                  <a:off x="2902" y="77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2" name="AutoShape 393">
                <a:extLst>
                  <a:ext uri="{FF2B5EF4-FFF2-40B4-BE49-F238E27FC236}">
                    <a16:creationId xmlns:a16="http://schemas.microsoft.com/office/drawing/2014/main" id="{8E27D9CD-3504-44C7-8B69-E385EE6BE33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3" name="Line 394">
                <a:extLst>
                  <a:ext uri="{FF2B5EF4-FFF2-40B4-BE49-F238E27FC236}">
                    <a16:creationId xmlns:a16="http://schemas.microsoft.com/office/drawing/2014/main" id="{5AA3655C-9E06-4D73-BCD8-C38936468894}"/>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302" name="Group 382">
            <a:extLst>
              <a:ext uri="{FF2B5EF4-FFF2-40B4-BE49-F238E27FC236}">
                <a16:creationId xmlns:a16="http://schemas.microsoft.com/office/drawing/2014/main" id="{F82D354B-5810-413F-86D4-3383367C192F}"/>
              </a:ext>
            </a:extLst>
          </p:cNvPr>
          <p:cNvGrpSpPr>
            <a:grpSpLocks/>
          </p:cNvGrpSpPr>
          <p:nvPr/>
        </p:nvGrpSpPr>
        <p:grpSpPr bwMode="auto">
          <a:xfrm rot="5142857" flipH="1" flipV="1">
            <a:off x="2313489" y="1149536"/>
            <a:ext cx="310492" cy="446232"/>
            <a:chOff x="2818" y="264"/>
            <a:chExt cx="422" cy="1452"/>
          </a:xfrm>
        </p:grpSpPr>
        <p:sp>
          <p:nvSpPr>
            <p:cNvPr id="303" name="Line 383">
              <a:extLst>
                <a:ext uri="{FF2B5EF4-FFF2-40B4-BE49-F238E27FC236}">
                  <a16:creationId xmlns:a16="http://schemas.microsoft.com/office/drawing/2014/main" id="{44A92BC8-0D61-4972-B269-E1336DD1E80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4" name="Group 384">
              <a:extLst>
                <a:ext uri="{FF2B5EF4-FFF2-40B4-BE49-F238E27FC236}">
                  <a16:creationId xmlns:a16="http://schemas.microsoft.com/office/drawing/2014/main" id="{BAAD2D11-1F74-4BA4-91E5-208513B1F0D9}"/>
                </a:ext>
              </a:extLst>
            </p:cNvPr>
            <p:cNvGrpSpPr>
              <a:grpSpLocks/>
            </p:cNvGrpSpPr>
            <p:nvPr/>
          </p:nvGrpSpPr>
          <p:grpSpPr bwMode="auto">
            <a:xfrm>
              <a:off x="2818" y="264"/>
              <a:ext cx="422" cy="1452"/>
              <a:chOff x="2818" y="264"/>
              <a:chExt cx="422" cy="1452"/>
            </a:xfrm>
          </p:grpSpPr>
          <p:grpSp>
            <p:nvGrpSpPr>
              <p:cNvPr id="305" name="Group 385">
                <a:extLst>
                  <a:ext uri="{FF2B5EF4-FFF2-40B4-BE49-F238E27FC236}">
                    <a16:creationId xmlns:a16="http://schemas.microsoft.com/office/drawing/2014/main" id="{AC444936-057E-483F-BB59-6AEBB962AE9C}"/>
                  </a:ext>
                </a:extLst>
              </p:cNvPr>
              <p:cNvGrpSpPr>
                <a:grpSpLocks/>
              </p:cNvGrpSpPr>
              <p:nvPr/>
            </p:nvGrpSpPr>
            <p:grpSpPr bwMode="auto">
              <a:xfrm>
                <a:off x="2818" y="264"/>
                <a:ext cx="374" cy="1368"/>
                <a:chOff x="2902" y="732"/>
                <a:chExt cx="374" cy="1368"/>
              </a:xfrm>
            </p:grpSpPr>
            <p:grpSp>
              <p:nvGrpSpPr>
                <p:cNvPr id="308" name="Group 386">
                  <a:extLst>
                    <a:ext uri="{FF2B5EF4-FFF2-40B4-BE49-F238E27FC236}">
                      <a16:creationId xmlns:a16="http://schemas.microsoft.com/office/drawing/2014/main" id="{3EFF3895-ACCE-40DD-AB2C-87C883EB88C8}"/>
                    </a:ext>
                  </a:extLst>
                </p:cNvPr>
                <p:cNvGrpSpPr>
                  <a:grpSpLocks/>
                </p:cNvGrpSpPr>
                <p:nvPr/>
              </p:nvGrpSpPr>
              <p:grpSpPr bwMode="auto">
                <a:xfrm>
                  <a:off x="3024" y="732"/>
                  <a:ext cx="252" cy="1368"/>
                  <a:chOff x="3169" y="1009"/>
                  <a:chExt cx="484" cy="2448"/>
                </a:xfrm>
              </p:grpSpPr>
              <p:grpSp>
                <p:nvGrpSpPr>
                  <p:cNvPr id="310" name="Group 387">
                    <a:extLst>
                      <a:ext uri="{FF2B5EF4-FFF2-40B4-BE49-F238E27FC236}">
                        <a16:creationId xmlns:a16="http://schemas.microsoft.com/office/drawing/2014/main" id="{E034F3CE-6F9E-431C-BB9F-64617149640B}"/>
                      </a:ext>
                    </a:extLst>
                  </p:cNvPr>
                  <p:cNvGrpSpPr>
                    <a:grpSpLocks/>
                  </p:cNvGrpSpPr>
                  <p:nvPr/>
                </p:nvGrpSpPr>
                <p:grpSpPr bwMode="auto">
                  <a:xfrm>
                    <a:off x="3169" y="1009"/>
                    <a:ext cx="484" cy="2448"/>
                    <a:chOff x="2257" y="865"/>
                    <a:chExt cx="532" cy="2448"/>
                  </a:xfrm>
                </p:grpSpPr>
                <p:sp>
                  <p:nvSpPr>
                    <p:cNvPr id="313" name="Freeform 388">
                      <a:extLst>
                        <a:ext uri="{FF2B5EF4-FFF2-40B4-BE49-F238E27FC236}">
                          <a16:creationId xmlns:a16="http://schemas.microsoft.com/office/drawing/2014/main" id="{8C111275-C9D6-48D3-BBEC-47B9630D21FD}"/>
                        </a:ext>
                      </a:extLst>
                    </p:cNvPr>
                    <p:cNvSpPr>
                      <a:spLocks/>
                    </p:cNvSpPr>
                    <p:nvPr/>
                  </p:nvSpPr>
                  <p:spPr bwMode="auto">
                    <a:xfrm rot="5389413">
                      <a:off x="1299" y="1823"/>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14" name="Freeform 389">
                      <a:extLst>
                        <a:ext uri="{FF2B5EF4-FFF2-40B4-BE49-F238E27FC236}">
                          <a16:creationId xmlns:a16="http://schemas.microsoft.com/office/drawing/2014/main" id="{3FE98AD3-C165-4B12-9DD2-FB624BE52EAE}"/>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11" name="Freeform 390">
                    <a:extLst>
                      <a:ext uri="{FF2B5EF4-FFF2-40B4-BE49-F238E27FC236}">
                        <a16:creationId xmlns:a16="http://schemas.microsoft.com/office/drawing/2014/main" id="{D6091410-DC13-494B-9435-3A0946995373}"/>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12" name="Freeform 391">
                    <a:extLst>
                      <a:ext uri="{FF2B5EF4-FFF2-40B4-BE49-F238E27FC236}">
                        <a16:creationId xmlns:a16="http://schemas.microsoft.com/office/drawing/2014/main" id="{BBD67CBB-4A69-4006-87A6-5A56661EE865}"/>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09" name="Line 392">
                  <a:extLst>
                    <a:ext uri="{FF2B5EF4-FFF2-40B4-BE49-F238E27FC236}">
                      <a16:creationId xmlns:a16="http://schemas.microsoft.com/office/drawing/2014/main" id="{711E4C7A-26AE-4615-A465-49148D728AB0}"/>
                    </a:ext>
                  </a:extLst>
                </p:cNvPr>
                <p:cNvSpPr>
                  <a:spLocks noChangeShapeType="1"/>
                </p:cNvSpPr>
                <p:nvPr/>
              </p:nvSpPr>
              <p:spPr bwMode="auto">
                <a:xfrm>
                  <a:off x="2902" y="77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06" name="AutoShape 393">
                <a:extLst>
                  <a:ext uri="{FF2B5EF4-FFF2-40B4-BE49-F238E27FC236}">
                    <a16:creationId xmlns:a16="http://schemas.microsoft.com/office/drawing/2014/main" id="{FB316BD7-3212-413E-BC69-F1FCD945B15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 name="Line 394">
                <a:extLst>
                  <a:ext uri="{FF2B5EF4-FFF2-40B4-BE49-F238E27FC236}">
                    <a16:creationId xmlns:a16="http://schemas.microsoft.com/office/drawing/2014/main" id="{E35459C0-ABD5-4285-B592-63B5A33CD6A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315" name="Group 382">
            <a:extLst>
              <a:ext uri="{FF2B5EF4-FFF2-40B4-BE49-F238E27FC236}">
                <a16:creationId xmlns:a16="http://schemas.microsoft.com/office/drawing/2014/main" id="{A4E81FDF-DD9F-4599-A1CE-0E835B53CFB0}"/>
              </a:ext>
            </a:extLst>
          </p:cNvPr>
          <p:cNvGrpSpPr>
            <a:grpSpLocks/>
          </p:cNvGrpSpPr>
          <p:nvPr/>
        </p:nvGrpSpPr>
        <p:grpSpPr bwMode="auto">
          <a:xfrm rot="13498170" flipH="1" flipV="1">
            <a:off x="2575204" y="2117036"/>
            <a:ext cx="305014" cy="454245"/>
            <a:chOff x="2818" y="264"/>
            <a:chExt cx="422" cy="1452"/>
          </a:xfrm>
        </p:grpSpPr>
        <p:sp>
          <p:nvSpPr>
            <p:cNvPr id="316" name="Line 383">
              <a:extLst>
                <a:ext uri="{FF2B5EF4-FFF2-40B4-BE49-F238E27FC236}">
                  <a16:creationId xmlns:a16="http://schemas.microsoft.com/office/drawing/2014/main" id="{5B3F7A0C-47DD-4032-945E-4FDDBE55408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17" name="Group 384">
              <a:extLst>
                <a:ext uri="{FF2B5EF4-FFF2-40B4-BE49-F238E27FC236}">
                  <a16:creationId xmlns:a16="http://schemas.microsoft.com/office/drawing/2014/main" id="{5454F598-0D51-4D8C-A878-FB8B9B64998D}"/>
                </a:ext>
              </a:extLst>
            </p:cNvPr>
            <p:cNvGrpSpPr>
              <a:grpSpLocks/>
            </p:cNvGrpSpPr>
            <p:nvPr/>
          </p:nvGrpSpPr>
          <p:grpSpPr bwMode="auto">
            <a:xfrm>
              <a:off x="2818" y="264"/>
              <a:ext cx="422" cy="1452"/>
              <a:chOff x="2818" y="264"/>
              <a:chExt cx="422" cy="1452"/>
            </a:xfrm>
          </p:grpSpPr>
          <p:grpSp>
            <p:nvGrpSpPr>
              <p:cNvPr id="318" name="Group 385">
                <a:extLst>
                  <a:ext uri="{FF2B5EF4-FFF2-40B4-BE49-F238E27FC236}">
                    <a16:creationId xmlns:a16="http://schemas.microsoft.com/office/drawing/2014/main" id="{F277FEB9-6243-4591-BA57-1A00D3F7C33A}"/>
                  </a:ext>
                </a:extLst>
              </p:cNvPr>
              <p:cNvGrpSpPr>
                <a:grpSpLocks/>
              </p:cNvGrpSpPr>
              <p:nvPr/>
            </p:nvGrpSpPr>
            <p:grpSpPr bwMode="auto">
              <a:xfrm>
                <a:off x="2818" y="264"/>
                <a:ext cx="374" cy="1368"/>
                <a:chOff x="2902" y="732"/>
                <a:chExt cx="374" cy="1368"/>
              </a:xfrm>
            </p:grpSpPr>
            <p:grpSp>
              <p:nvGrpSpPr>
                <p:cNvPr id="321" name="Group 386">
                  <a:extLst>
                    <a:ext uri="{FF2B5EF4-FFF2-40B4-BE49-F238E27FC236}">
                      <a16:creationId xmlns:a16="http://schemas.microsoft.com/office/drawing/2014/main" id="{630A9C81-7865-48B5-817E-91DBCE284B82}"/>
                    </a:ext>
                  </a:extLst>
                </p:cNvPr>
                <p:cNvGrpSpPr>
                  <a:grpSpLocks/>
                </p:cNvGrpSpPr>
                <p:nvPr/>
              </p:nvGrpSpPr>
              <p:grpSpPr bwMode="auto">
                <a:xfrm>
                  <a:off x="3024" y="732"/>
                  <a:ext cx="252" cy="1368"/>
                  <a:chOff x="3169" y="1009"/>
                  <a:chExt cx="484" cy="2448"/>
                </a:xfrm>
              </p:grpSpPr>
              <p:grpSp>
                <p:nvGrpSpPr>
                  <p:cNvPr id="323" name="Group 387">
                    <a:extLst>
                      <a:ext uri="{FF2B5EF4-FFF2-40B4-BE49-F238E27FC236}">
                        <a16:creationId xmlns:a16="http://schemas.microsoft.com/office/drawing/2014/main" id="{1C0ED491-988B-4A5E-9C4D-E9D24043115F}"/>
                      </a:ext>
                    </a:extLst>
                  </p:cNvPr>
                  <p:cNvGrpSpPr>
                    <a:grpSpLocks/>
                  </p:cNvGrpSpPr>
                  <p:nvPr/>
                </p:nvGrpSpPr>
                <p:grpSpPr bwMode="auto">
                  <a:xfrm>
                    <a:off x="3169" y="1009"/>
                    <a:ext cx="484" cy="2448"/>
                    <a:chOff x="2257" y="865"/>
                    <a:chExt cx="532" cy="2448"/>
                  </a:xfrm>
                </p:grpSpPr>
                <p:sp>
                  <p:nvSpPr>
                    <p:cNvPr id="326" name="Freeform 388">
                      <a:extLst>
                        <a:ext uri="{FF2B5EF4-FFF2-40B4-BE49-F238E27FC236}">
                          <a16:creationId xmlns:a16="http://schemas.microsoft.com/office/drawing/2014/main" id="{1A877866-DC73-4FEF-85CB-F1FCA502EA01}"/>
                        </a:ext>
                      </a:extLst>
                    </p:cNvPr>
                    <p:cNvSpPr>
                      <a:spLocks/>
                    </p:cNvSpPr>
                    <p:nvPr/>
                  </p:nvSpPr>
                  <p:spPr bwMode="auto">
                    <a:xfrm rot="5389413">
                      <a:off x="1299" y="1823"/>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27" name="Freeform 389">
                      <a:extLst>
                        <a:ext uri="{FF2B5EF4-FFF2-40B4-BE49-F238E27FC236}">
                          <a16:creationId xmlns:a16="http://schemas.microsoft.com/office/drawing/2014/main" id="{B73446FB-DC44-402D-B4EB-FCF69B31EEAA}"/>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24" name="Freeform 390">
                    <a:extLst>
                      <a:ext uri="{FF2B5EF4-FFF2-40B4-BE49-F238E27FC236}">
                        <a16:creationId xmlns:a16="http://schemas.microsoft.com/office/drawing/2014/main" id="{4E0EA973-F0D3-4071-B1BC-56228BD93119}"/>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25" name="Freeform 391">
                    <a:extLst>
                      <a:ext uri="{FF2B5EF4-FFF2-40B4-BE49-F238E27FC236}">
                        <a16:creationId xmlns:a16="http://schemas.microsoft.com/office/drawing/2014/main" id="{016C8883-D4E8-4BC1-B97E-3F57B8465151}"/>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22" name="Line 392">
                  <a:extLst>
                    <a:ext uri="{FF2B5EF4-FFF2-40B4-BE49-F238E27FC236}">
                      <a16:creationId xmlns:a16="http://schemas.microsoft.com/office/drawing/2014/main" id="{645C4DE6-6DD6-4402-91F3-EDA01F40A731}"/>
                    </a:ext>
                  </a:extLst>
                </p:cNvPr>
                <p:cNvSpPr>
                  <a:spLocks noChangeShapeType="1"/>
                </p:cNvSpPr>
                <p:nvPr/>
              </p:nvSpPr>
              <p:spPr bwMode="auto">
                <a:xfrm>
                  <a:off x="2902" y="77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19" name="AutoShape 393">
                <a:extLst>
                  <a:ext uri="{FF2B5EF4-FFF2-40B4-BE49-F238E27FC236}">
                    <a16:creationId xmlns:a16="http://schemas.microsoft.com/office/drawing/2014/main" id="{D190AC19-54BF-4C86-B1BB-1024DB8E753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0" name="Line 394">
                <a:extLst>
                  <a:ext uri="{FF2B5EF4-FFF2-40B4-BE49-F238E27FC236}">
                    <a16:creationId xmlns:a16="http://schemas.microsoft.com/office/drawing/2014/main" id="{8EB2D442-F3F9-42A7-BB19-D22A91CAEDD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328" name="Group 382">
            <a:extLst>
              <a:ext uri="{FF2B5EF4-FFF2-40B4-BE49-F238E27FC236}">
                <a16:creationId xmlns:a16="http://schemas.microsoft.com/office/drawing/2014/main" id="{FE35F39A-1C98-445D-A76A-2ACD09EB5686}"/>
              </a:ext>
            </a:extLst>
          </p:cNvPr>
          <p:cNvGrpSpPr>
            <a:grpSpLocks/>
          </p:cNvGrpSpPr>
          <p:nvPr/>
        </p:nvGrpSpPr>
        <p:grpSpPr bwMode="auto">
          <a:xfrm rot="13791226" flipH="1" flipV="1">
            <a:off x="1889501" y="2737430"/>
            <a:ext cx="310492" cy="446232"/>
            <a:chOff x="2818" y="264"/>
            <a:chExt cx="422" cy="1452"/>
          </a:xfrm>
        </p:grpSpPr>
        <p:sp>
          <p:nvSpPr>
            <p:cNvPr id="329" name="Line 383">
              <a:extLst>
                <a:ext uri="{FF2B5EF4-FFF2-40B4-BE49-F238E27FC236}">
                  <a16:creationId xmlns:a16="http://schemas.microsoft.com/office/drawing/2014/main" id="{C650568A-8DA1-4AA8-9A42-D75E943D1E50}"/>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30" name="Group 384">
              <a:extLst>
                <a:ext uri="{FF2B5EF4-FFF2-40B4-BE49-F238E27FC236}">
                  <a16:creationId xmlns:a16="http://schemas.microsoft.com/office/drawing/2014/main" id="{45E97B33-D619-4FAC-A028-9809CA2032BE}"/>
                </a:ext>
              </a:extLst>
            </p:cNvPr>
            <p:cNvGrpSpPr>
              <a:grpSpLocks/>
            </p:cNvGrpSpPr>
            <p:nvPr/>
          </p:nvGrpSpPr>
          <p:grpSpPr bwMode="auto">
            <a:xfrm>
              <a:off x="2818" y="264"/>
              <a:ext cx="422" cy="1452"/>
              <a:chOff x="2818" y="264"/>
              <a:chExt cx="422" cy="1452"/>
            </a:xfrm>
          </p:grpSpPr>
          <p:grpSp>
            <p:nvGrpSpPr>
              <p:cNvPr id="331" name="Group 385">
                <a:extLst>
                  <a:ext uri="{FF2B5EF4-FFF2-40B4-BE49-F238E27FC236}">
                    <a16:creationId xmlns:a16="http://schemas.microsoft.com/office/drawing/2014/main" id="{877EA862-C0C6-40A0-91D0-1567F0A7F19B}"/>
                  </a:ext>
                </a:extLst>
              </p:cNvPr>
              <p:cNvGrpSpPr>
                <a:grpSpLocks/>
              </p:cNvGrpSpPr>
              <p:nvPr/>
            </p:nvGrpSpPr>
            <p:grpSpPr bwMode="auto">
              <a:xfrm>
                <a:off x="2818" y="264"/>
                <a:ext cx="374" cy="1368"/>
                <a:chOff x="2902" y="732"/>
                <a:chExt cx="374" cy="1368"/>
              </a:xfrm>
            </p:grpSpPr>
            <p:grpSp>
              <p:nvGrpSpPr>
                <p:cNvPr id="334" name="Group 386">
                  <a:extLst>
                    <a:ext uri="{FF2B5EF4-FFF2-40B4-BE49-F238E27FC236}">
                      <a16:creationId xmlns:a16="http://schemas.microsoft.com/office/drawing/2014/main" id="{E2F1718D-2447-4FCF-B2A3-51F84E78245F}"/>
                    </a:ext>
                  </a:extLst>
                </p:cNvPr>
                <p:cNvGrpSpPr>
                  <a:grpSpLocks/>
                </p:cNvGrpSpPr>
                <p:nvPr/>
              </p:nvGrpSpPr>
              <p:grpSpPr bwMode="auto">
                <a:xfrm>
                  <a:off x="3024" y="732"/>
                  <a:ext cx="252" cy="1368"/>
                  <a:chOff x="3169" y="1009"/>
                  <a:chExt cx="484" cy="2448"/>
                </a:xfrm>
              </p:grpSpPr>
              <p:grpSp>
                <p:nvGrpSpPr>
                  <p:cNvPr id="336" name="Group 387">
                    <a:extLst>
                      <a:ext uri="{FF2B5EF4-FFF2-40B4-BE49-F238E27FC236}">
                        <a16:creationId xmlns:a16="http://schemas.microsoft.com/office/drawing/2014/main" id="{4B4E54A6-B1F3-47EA-8532-7D7D798781E8}"/>
                      </a:ext>
                    </a:extLst>
                  </p:cNvPr>
                  <p:cNvGrpSpPr>
                    <a:grpSpLocks/>
                  </p:cNvGrpSpPr>
                  <p:nvPr/>
                </p:nvGrpSpPr>
                <p:grpSpPr bwMode="auto">
                  <a:xfrm>
                    <a:off x="3169" y="1009"/>
                    <a:ext cx="484" cy="2448"/>
                    <a:chOff x="2257" y="865"/>
                    <a:chExt cx="532" cy="2448"/>
                  </a:xfrm>
                </p:grpSpPr>
                <p:sp>
                  <p:nvSpPr>
                    <p:cNvPr id="339" name="Freeform 388">
                      <a:extLst>
                        <a:ext uri="{FF2B5EF4-FFF2-40B4-BE49-F238E27FC236}">
                          <a16:creationId xmlns:a16="http://schemas.microsoft.com/office/drawing/2014/main" id="{CB88DA98-C4D4-4E8E-9515-3D523ECE6BBC}"/>
                        </a:ext>
                      </a:extLst>
                    </p:cNvPr>
                    <p:cNvSpPr>
                      <a:spLocks/>
                    </p:cNvSpPr>
                    <p:nvPr/>
                  </p:nvSpPr>
                  <p:spPr bwMode="auto">
                    <a:xfrm rot="5389413">
                      <a:off x="1299" y="1823"/>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40" name="Freeform 389">
                      <a:extLst>
                        <a:ext uri="{FF2B5EF4-FFF2-40B4-BE49-F238E27FC236}">
                          <a16:creationId xmlns:a16="http://schemas.microsoft.com/office/drawing/2014/main" id="{53190F1C-7BD1-4917-859C-AF63163F06EA}"/>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37" name="Freeform 390">
                    <a:extLst>
                      <a:ext uri="{FF2B5EF4-FFF2-40B4-BE49-F238E27FC236}">
                        <a16:creationId xmlns:a16="http://schemas.microsoft.com/office/drawing/2014/main" id="{6B181A91-616A-42C1-A308-1F23B846AD83}"/>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38" name="Freeform 391">
                    <a:extLst>
                      <a:ext uri="{FF2B5EF4-FFF2-40B4-BE49-F238E27FC236}">
                        <a16:creationId xmlns:a16="http://schemas.microsoft.com/office/drawing/2014/main" id="{D14F9D90-F21C-4DF9-8261-0D55FA4A96A3}"/>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35" name="Line 392">
                  <a:extLst>
                    <a:ext uri="{FF2B5EF4-FFF2-40B4-BE49-F238E27FC236}">
                      <a16:creationId xmlns:a16="http://schemas.microsoft.com/office/drawing/2014/main" id="{22651CB3-CC2C-4764-8AAF-2B9C836374BC}"/>
                    </a:ext>
                  </a:extLst>
                </p:cNvPr>
                <p:cNvSpPr>
                  <a:spLocks noChangeShapeType="1"/>
                </p:cNvSpPr>
                <p:nvPr/>
              </p:nvSpPr>
              <p:spPr bwMode="auto">
                <a:xfrm>
                  <a:off x="2902" y="77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32" name="AutoShape 393">
                <a:extLst>
                  <a:ext uri="{FF2B5EF4-FFF2-40B4-BE49-F238E27FC236}">
                    <a16:creationId xmlns:a16="http://schemas.microsoft.com/office/drawing/2014/main" id="{B61D5D68-01AF-46D7-B0C9-B6950BF09E3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3" name="Line 394">
                <a:extLst>
                  <a:ext uri="{FF2B5EF4-FFF2-40B4-BE49-F238E27FC236}">
                    <a16:creationId xmlns:a16="http://schemas.microsoft.com/office/drawing/2014/main" id="{03335AE8-591C-4D3F-AD4A-10375067A1A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341" name="Text Box 350">
            <a:extLst>
              <a:ext uri="{FF2B5EF4-FFF2-40B4-BE49-F238E27FC236}">
                <a16:creationId xmlns:a16="http://schemas.microsoft.com/office/drawing/2014/main" id="{0AA309C5-4430-44BB-8E3A-33F42640DCBE}"/>
              </a:ext>
            </a:extLst>
          </p:cNvPr>
          <p:cNvSpPr txBox="1">
            <a:spLocks noChangeArrowheads="1"/>
          </p:cNvSpPr>
          <p:nvPr/>
        </p:nvSpPr>
        <p:spPr bwMode="auto">
          <a:xfrm rot="10800000" flipV="1">
            <a:off x="2667425" y="2659115"/>
            <a:ext cx="109034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fr-FR" sz="1600" b="1" noProof="0" dirty="0"/>
              <a:t>tonneau</a:t>
            </a:r>
          </a:p>
        </p:txBody>
      </p:sp>
    </p:spTree>
    <p:extLst>
      <p:ext uri="{BB962C8B-B14F-4D97-AF65-F5344CB8AC3E}">
        <p14:creationId xmlns:p14="http://schemas.microsoft.com/office/powerpoint/2010/main" val="321380782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blinds(horizontal)">
                                      <p:cBhvr>
                                        <p:cTn id="7" dur="500"/>
                                        <p:tgtEl>
                                          <p:spTgt spid="29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41"/>
                                        </p:tgtEl>
                                        <p:attrNameLst>
                                          <p:attrName>style.visibility</p:attrName>
                                        </p:attrNameLst>
                                      </p:cBhvr>
                                      <p:to>
                                        <p:strVal val="visible"/>
                                      </p:to>
                                    </p:set>
                                    <p:animEffect transition="in" filter="blinds(horizontal)">
                                      <p:cBhvr>
                                        <p:cTn id="11"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P spid="3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1119046A-972B-489A-A37F-0F7A70A722C2}"/>
              </a:ext>
            </a:extLst>
          </p:cNvPr>
          <p:cNvSpPr txBox="1">
            <a:spLocks noChangeArrowheads="1"/>
          </p:cNvSpPr>
          <p:nvPr/>
        </p:nvSpPr>
        <p:spPr bwMode="auto">
          <a:xfrm>
            <a:off x="407988" y="6516688"/>
            <a:ext cx="939800"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de-DE" altLang="de-DE" sz="1200" b="1" dirty="0"/>
              <a:t>P-25.16.02</a:t>
            </a:r>
            <a:endParaRPr lang="de-DE" altLang="de-DE" dirty="0"/>
          </a:p>
        </p:txBody>
      </p:sp>
      <p:sp>
        <p:nvSpPr>
          <p:cNvPr id="35849" name="Rectangle 116">
            <a:extLst>
              <a:ext uri="{FF2B5EF4-FFF2-40B4-BE49-F238E27FC236}">
                <a16:creationId xmlns:a16="http://schemas.microsoft.com/office/drawing/2014/main" id="{E79FB1F9-5360-4304-87CD-2B1B006814D3}"/>
              </a:ext>
            </a:extLst>
          </p:cNvPr>
          <p:cNvSpPr>
            <a:spLocks noChangeArrowheads="1"/>
          </p:cNvSpPr>
          <p:nvPr/>
        </p:nvSpPr>
        <p:spPr bwMode="auto">
          <a:xfrm>
            <a:off x="1971675" y="207139"/>
            <a:ext cx="69076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P-27.16 Figure ET inverse avec demi-tonneau, tonneau.</a:t>
            </a:r>
            <a:endParaRPr lang="de-DE" sz="2000" dirty="0"/>
          </a:p>
        </p:txBody>
      </p:sp>
      <p:grpSp>
        <p:nvGrpSpPr>
          <p:cNvPr id="3" name="Gruppieren 2">
            <a:extLst>
              <a:ext uri="{FF2B5EF4-FFF2-40B4-BE49-F238E27FC236}">
                <a16:creationId xmlns:a16="http://schemas.microsoft.com/office/drawing/2014/main" id="{4EA36906-25CA-4668-B9DF-A2EC6464BE7F}"/>
              </a:ext>
            </a:extLst>
          </p:cNvPr>
          <p:cNvGrpSpPr/>
          <p:nvPr/>
        </p:nvGrpSpPr>
        <p:grpSpPr>
          <a:xfrm>
            <a:off x="1559967" y="1355610"/>
            <a:ext cx="2711702" cy="3025031"/>
            <a:chOff x="1559967" y="1355610"/>
            <a:chExt cx="2711702" cy="3025031"/>
          </a:xfrm>
        </p:grpSpPr>
        <p:grpSp>
          <p:nvGrpSpPr>
            <p:cNvPr id="297" name="Group 14">
              <a:extLst>
                <a:ext uri="{FF2B5EF4-FFF2-40B4-BE49-F238E27FC236}">
                  <a16:creationId xmlns:a16="http://schemas.microsoft.com/office/drawing/2014/main" id="{F9EDD3A1-C954-4F33-BB56-CA151C1EB2CC}"/>
                </a:ext>
              </a:extLst>
            </p:cNvPr>
            <p:cNvGrpSpPr>
              <a:grpSpLocks/>
            </p:cNvGrpSpPr>
            <p:nvPr/>
          </p:nvGrpSpPr>
          <p:grpSpPr bwMode="auto">
            <a:xfrm>
              <a:off x="2230556" y="2525324"/>
              <a:ext cx="1057275" cy="871538"/>
              <a:chOff x="4164" y="1966"/>
              <a:chExt cx="666" cy="549"/>
            </a:xfrm>
          </p:grpSpPr>
          <p:grpSp>
            <p:nvGrpSpPr>
              <p:cNvPr id="298" name="Group 15">
                <a:extLst>
                  <a:ext uri="{FF2B5EF4-FFF2-40B4-BE49-F238E27FC236}">
                    <a16:creationId xmlns:a16="http://schemas.microsoft.com/office/drawing/2014/main" id="{91318A9A-DE7B-4118-8DD1-EC640A3B45A8}"/>
                  </a:ext>
                </a:extLst>
              </p:cNvPr>
              <p:cNvGrpSpPr>
                <a:grpSpLocks/>
              </p:cNvGrpSpPr>
              <p:nvPr/>
            </p:nvGrpSpPr>
            <p:grpSpPr bwMode="auto">
              <a:xfrm flipH="1">
                <a:off x="4164" y="1966"/>
                <a:ext cx="636" cy="549"/>
                <a:chOff x="2287" y="1659"/>
                <a:chExt cx="636" cy="501"/>
              </a:xfrm>
            </p:grpSpPr>
            <p:sp>
              <p:nvSpPr>
                <p:cNvPr id="300" name="Line 16">
                  <a:extLst>
                    <a:ext uri="{FF2B5EF4-FFF2-40B4-BE49-F238E27FC236}">
                      <a16:creationId xmlns:a16="http://schemas.microsoft.com/office/drawing/2014/main" id="{10EF55F6-4FFD-4289-BF8E-AB146D0E2400}"/>
                    </a:ext>
                  </a:extLst>
                </p:cNvPr>
                <p:cNvSpPr>
                  <a:spLocks noChangeShapeType="1"/>
                </p:cNvSpPr>
                <p:nvPr/>
              </p:nvSpPr>
              <p:spPr bwMode="auto">
                <a:xfrm>
                  <a:off x="2287" y="2160"/>
                  <a:ext cx="61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1" name="Line 17">
                  <a:extLst>
                    <a:ext uri="{FF2B5EF4-FFF2-40B4-BE49-F238E27FC236}">
                      <a16:creationId xmlns:a16="http://schemas.microsoft.com/office/drawing/2014/main" id="{B032995B-9EC9-4F76-9171-179A928C5D45}"/>
                    </a:ext>
                  </a:extLst>
                </p:cNvPr>
                <p:cNvSpPr>
                  <a:spLocks noChangeShapeType="1"/>
                </p:cNvSpPr>
                <p:nvPr/>
              </p:nvSpPr>
              <p:spPr bwMode="auto">
                <a:xfrm>
                  <a:off x="2330" y="1659"/>
                  <a:ext cx="593" cy="501"/>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99" name="Text Box 18">
                <a:extLst>
                  <a:ext uri="{FF2B5EF4-FFF2-40B4-BE49-F238E27FC236}">
                    <a16:creationId xmlns:a16="http://schemas.microsoft.com/office/drawing/2014/main" id="{D07CB340-7382-4CB0-914B-4B27D4B0C5B8}"/>
                  </a:ext>
                </a:extLst>
              </p:cNvPr>
              <p:cNvSpPr txBox="1">
                <a:spLocks noChangeArrowheads="1"/>
              </p:cNvSpPr>
              <p:nvPr/>
            </p:nvSpPr>
            <p:spPr bwMode="auto">
              <a:xfrm flipH="1">
                <a:off x="4380" y="2217"/>
                <a:ext cx="4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a:t>45°</a:t>
                </a:r>
              </a:p>
            </p:txBody>
          </p:sp>
        </p:grpSp>
        <p:sp>
          <p:nvSpPr>
            <p:cNvPr id="131" name="Arc 354">
              <a:extLst>
                <a:ext uri="{FF2B5EF4-FFF2-40B4-BE49-F238E27FC236}">
                  <a16:creationId xmlns:a16="http://schemas.microsoft.com/office/drawing/2014/main" id="{1FC0A369-BD24-4FB2-A7A2-6B01FDE8BAA7}"/>
                </a:ext>
              </a:extLst>
            </p:cNvPr>
            <p:cNvSpPr>
              <a:spLocks/>
            </p:cNvSpPr>
            <p:nvPr/>
          </p:nvSpPr>
          <p:spPr bwMode="auto">
            <a:xfrm rot="15999775">
              <a:off x="2072580" y="1282127"/>
              <a:ext cx="868301" cy="1015267"/>
            </a:xfrm>
            <a:custGeom>
              <a:avLst/>
              <a:gdLst>
                <a:gd name="G0" fmla="+- 15939 0 0"/>
                <a:gd name="G1" fmla="+- 21428 0 0"/>
                <a:gd name="G2" fmla="+- 21600 0 0"/>
                <a:gd name="T0" fmla="*/ 18658 w 37539"/>
                <a:gd name="T1" fmla="*/ 0 h 43028"/>
                <a:gd name="T2" fmla="*/ 0 w 37539"/>
                <a:gd name="T3" fmla="*/ 36006 h 43028"/>
                <a:gd name="T4" fmla="*/ 15939 w 37539"/>
                <a:gd name="T5" fmla="*/ 21428 h 43028"/>
              </a:gdLst>
              <a:ahLst/>
              <a:cxnLst>
                <a:cxn ang="0">
                  <a:pos x="T0" y="T1"/>
                </a:cxn>
                <a:cxn ang="0">
                  <a:pos x="T2" y="T3"/>
                </a:cxn>
                <a:cxn ang="0">
                  <a:pos x="T4" y="T5"/>
                </a:cxn>
              </a:cxnLst>
              <a:rect l="0" t="0" r="r" b="b"/>
              <a:pathLst>
                <a:path w="37539" h="43028" fill="none" extrusionOk="0">
                  <a:moveTo>
                    <a:pt x="18658" y="-1"/>
                  </a:moveTo>
                  <a:cubicBezTo>
                    <a:pt x="29449" y="1369"/>
                    <a:pt x="37539" y="10549"/>
                    <a:pt x="37539" y="21428"/>
                  </a:cubicBezTo>
                  <a:cubicBezTo>
                    <a:pt x="37539" y="33357"/>
                    <a:pt x="27868" y="43028"/>
                    <a:pt x="15939" y="43028"/>
                  </a:cubicBezTo>
                  <a:cubicBezTo>
                    <a:pt x="9875" y="43027"/>
                    <a:pt x="4092" y="40479"/>
                    <a:pt x="0" y="36005"/>
                  </a:cubicBezTo>
                </a:path>
                <a:path w="37539" h="43028" stroke="0" extrusionOk="0">
                  <a:moveTo>
                    <a:pt x="18658" y="-1"/>
                  </a:moveTo>
                  <a:cubicBezTo>
                    <a:pt x="29449" y="1369"/>
                    <a:pt x="37539" y="10549"/>
                    <a:pt x="37539" y="21428"/>
                  </a:cubicBezTo>
                  <a:cubicBezTo>
                    <a:pt x="37539" y="33357"/>
                    <a:pt x="27868" y="43028"/>
                    <a:pt x="15939" y="43028"/>
                  </a:cubicBezTo>
                  <a:cubicBezTo>
                    <a:pt x="9875" y="43027"/>
                    <a:pt x="4092" y="40479"/>
                    <a:pt x="0" y="36005"/>
                  </a:cubicBezTo>
                  <a:lnTo>
                    <a:pt x="15939" y="21428"/>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32" name="Line 357">
              <a:extLst>
                <a:ext uri="{FF2B5EF4-FFF2-40B4-BE49-F238E27FC236}">
                  <a16:creationId xmlns:a16="http://schemas.microsoft.com/office/drawing/2014/main" id="{4E05CAA9-B04B-49AE-B695-398A147FA8CD}"/>
                </a:ext>
              </a:extLst>
            </p:cNvPr>
            <p:cNvSpPr>
              <a:spLocks noChangeShapeType="1"/>
            </p:cNvSpPr>
            <p:nvPr/>
          </p:nvSpPr>
          <p:spPr bwMode="auto">
            <a:xfrm flipH="1" flipV="1">
              <a:off x="2468735" y="4053917"/>
              <a:ext cx="72491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 name="Line 358">
              <a:extLst>
                <a:ext uri="{FF2B5EF4-FFF2-40B4-BE49-F238E27FC236}">
                  <a16:creationId xmlns:a16="http://schemas.microsoft.com/office/drawing/2014/main" id="{FF20A735-81BC-4E53-BD1B-32D1CF8C9CE4}"/>
                </a:ext>
              </a:extLst>
            </p:cNvPr>
            <p:cNvSpPr>
              <a:spLocks noChangeShapeType="1"/>
            </p:cNvSpPr>
            <p:nvPr/>
          </p:nvSpPr>
          <p:spPr bwMode="auto">
            <a:xfrm rot="5400000">
              <a:off x="1789941" y="2146678"/>
              <a:ext cx="1079244" cy="11325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4" name="Line 475">
              <a:extLst>
                <a:ext uri="{FF2B5EF4-FFF2-40B4-BE49-F238E27FC236}">
                  <a16:creationId xmlns:a16="http://schemas.microsoft.com/office/drawing/2014/main" id="{BDC62264-3704-4C21-8153-78A7A2FA60B3}"/>
                </a:ext>
              </a:extLst>
            </p:cNvPr>
            <p:cNvSpPr>
              <a:spLocks noChangeShapeType="1"/>
            </p:cNvSpPr>
            <p:nvPr/>
          </p:nvSpPr>
          <p:spPr bwMode="auto">
            <a:xfrm>
              <a:off x="1994114" y="1817417"/>
              <a:ext cx="10286" cy="185110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p>
              <a:endParaRPr lang="de-DE"/>
            </a:p>
          </p:txBody>
        </p:sp>
        <p:sp>
          <p:nvSpPr>
            <p:cNvPr id="135" name="Line 477">
              <a:extLst>
                <a:ext uri="{FF2B5EF4-FFF2-40B4-BE49-F238E27FC236}">
                  <a16:creationId xmlns:a16="http://schemas.microsoft.com/office/drawing/2014/main" id="{A5F9E576-51A6-4465-8718-A1BDB3F13508}"/>
                </a:ext>
              </a:extLst>
            </p:cNvPr>
            <p:cNvSpPr>
              <a:spLocks noChangeShapeType="1"/>
            </p:cNvSpPr>
            <p:nvPr/>
          </p:nvSpPr>
          <p:spPr bwMode="auto">
            <a:xfrm flipH="1">
              <a:off x="1994115" y="4179723"/>
              <a:ext cx="7829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p>
              <a:endParaRPr lang="de-DE"/>
            </a:p>
          </p:txBody>
        </p:sp>
        <p:grpSp>
          <p:nvGrpSpPr>
            <p:cNvPr id="137" name="Group 362">
              <a:extLst>
                <a:ext uri="{FF2B5EF4-FFF2-40B4-BE49-F238E27FC236}">
                  <a16:creationId xmlns:a16="http://schemas.microsoft.com/office/drawing/2014/main" id="{89B84442-EFB1-4F44-8795-9BA3172C1CC1}"/>
                </a:ext>
              </a:extLst>
            </p:cNvPr>
            <p:cNvGrpSpPr>
              <a:grpSpLocks/>
            </p:cNvGrpSpPr>
            <p:nvPr/>
          </p:nvGrpSpPr>
          <p:grpSpPr bwMode="auto">
            <a:xfrm rot="16200000" flipH="1">
              <a:off x="1908791" y="2114219"/>
              <a:ext cx="1099036" cy="437721"/>
              <a:chOff x="4875" y="7237"/>
              <a:chExt cx="4230" cy="1883"/>
            </a:xfrm>
          </p:grpSpPr>
          <p:sp>
            <p:nvSpPr>
              <p:cNvPr id="138" name="Arc 363">
                <a:extLst>
                  <a:ext uri="{FF2B5EF4-FFF2-40B4-BE49-F238E27FC236}">
                    <a16:creationId xmlns:a16="http://schemas.microsoft.com/office/drawing/2014/main" id="{FB691695-FB78-405E-B91B-B7FC2B4F532A}"/>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3" name="AutoShape 364">
                <a:extLst>
                  <a:ext uri="{FF2B5EF4-FFF2-40B4-BE49-F238E27FC236}">
                    <a16:creationId xmlns:a16="http://schemas.microsoft.com/office/drawing/2014/main" id="{2286E66D-27C2-4B9E-9680-964813E8CE6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194" name="AutoShape 368">
              <a:extLst>
                <a:ext uri="{FF2B5EF4-FFF2-40B4-BE49-F238E27FC236}">
                  <a16:creationId xmlns:a16="http://schemas.microsoft.com/office/drawing/2014/main" id="{9B60470F-4D12-48D4-BCD5-EF4AD5BE8EC5}"/>
                </a:ext>
              </a:extLst>
            </p:cNvPr>
            <p:cNvSpPr>
              <a:spLocks noChangeArrowheads="1"/>
            </p:cNvSpPr>
            <p:nvPr/>
          </p:nvSpPr>
          <p:spPr bwMode="auto">
            <a:xfrm rot="10800000" flipV="1">
              <a:off x="3168128" y="3951673"/>
              <a:ext cx="487702" cy="19250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21" name="Group 421">
              <a:extLst>
                <a:ext uri="{FF2B5EF4-FFF2-40B4-BE49-F238E27FC236}">
                  <a16:creationId xmlns:a16="http://schemas.microsoft.com/office/drawing/2014/main" id="{A0DB805C-742F-42EB-AEC7-7538A7BC1C61}"/>
                </a:ext>
              </a:extLst>
            </p:cNvPr>
            <p:cNvGrpSpPr>
              <a:grpSpLocks/>
            </p:cNvGrpSpPr>
            <p:nvPr/>
          </p:nvGrpSpPr>
          <p:grpSpPr bwMode="auto">
            <a:xfrm rot="16367716" flipV="1">
              <a:off x="3849889" y="3791632"/>
              <a:ext cx="330974" cy="512586"/>
              <a:chOff x="2820" y="264"/>
              <a:chExt cx="420" cy="1452"/>
            </a:xfrm>
          </p:grpSpPr>
          <p:sp>
            <p:nvSpPr>
              <p:cNvPr id="222" name="Line 422">
                <a:extLst>
                  <a:ext uri="{FF2B5EF4-FFF2-40B4-BE49-F238E27FC236}">
                    <a16:creationId xmlns:a16="http://schemas.microsoft.com/office/drawing/2014/main" id="{3CC626F3-2359-49EC-944C-C40E201701F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3" name="Group 423">
                <a:extLst>
                  <a:ext uri="{FF2B5EF4-FFF2-40B4-BE49-F238E27FC236}">
                    <a16:creationId xmlns:a16="http://schemas.microsoft.com/office/drawing/2014/main" id="{1BABBE69-490C-4FF5-B1E6-2E5E7CE39BC0}"/>
                  </a:ext>
                </a:extLst>
              </p:cNvPr>
              <p:cNvGrpSpPr>
                <a:grpSpLocks/>
              </p:cNvGrpSpPr>
              <p:nvPr/>
            </p:nvGrpSpPr>
            <p:grpSpPr bwMode="auto">
              <a:xfrm>
                <a:off x="2940" y="264"/>
                <a:ext cx="300" cy="1452"/>
                <a:chOff x="2940" y="264"/>
                <a:chExt cx="300" cy="1452"/>
              </a:xfrm>
            </p:grpSpPr>
            <p:grpSp>
              <p:nvGrpSpPr>
                <p:cNvPr id="224" name="Group 424">
                  <a:extLst>
                    <a:ext uri="{FF2B5EF4-FFF2-40B4-BE49-F238E27FC236}">
                      <a16:creationId xmlns:a16="http://schemas.microsoft.com/office/drawing/2014/main" id="{DCCB3388-D72D-410C-B1BC-390C8D1AD648}"/>
                    </a:ext>
                  </a:extLst>
                </p:cNvPr>
                <p:cNvGrpSpPr>
                  <a:grpSpLocks/>
                </p:cNvGrpSpPr>
                <p:nvPr/>
              </p:nvGrpSpPr>
              <p:grpSpPr bwMode="auto">
                <a:xfrm>
                  <a:off x="2940" y="264"/>
                  <a:ext cx="252" cy="1368"/>
                  <a:chOff x="3024" y="732"/>
                  <a:chExt cx="252" cy="1368"/>
                </a:xfrm>
              </p:grpSpPr>
              <p:grpSp>
                <p:nvGrpSpPr>
                  <p:cNvPr id="227" name="Group 425">
                    <a:extLst>
                      <a:ext uri="{FF2B5EF4-FFF2-40B4-BE49-F238E27FC236}">
                        <a16:creationId xmlns:a16="http://schemas.microsoft.com/office/drawing/2014/main" id="{050668A4-407D-4B42-9AC6-909ADD573B71}"/>
                      </a:ext>
                    </a:extLst>
                  </p:cNvPr>
                  <p:cNvGrpSpPr>
                    <a:grpSpLocks/>
                  </p:cNvGrpSpPr>
                  <p:nvPr/>
                </p:nvGrpSpPr>
                <p:grpSpPr bwMode="auto">
                  <a:xfrm>
                    <a:off x="3024" y="732"/>
                    <a:ext cx="252" cy="1368"/>
                    <a:chOff x="3168" y="1008"/>
                    <a:chExt cx="484" cy="2448"/>
                  </a:xfrm>
                </p:grpSpPr>
                <p:grpSp>
                  <p:nvGrpSpPr>
                    <p:cNvPr id="229" name="Group 426">
                      <a:extLst>
                        <a:ext uri="{FF2B5EF4-FFF2-40B4-BE49-F238E27FC236}">
                          <a16:creationId xmlns:a16="http://schemas.microsoft.com/office/drawing/2014/main" id="{5CFF5E99-DEF8-4A3D-8902-0DE6EED39B24}"/>
                        </a:ext>
                      </a:extLst>
                    </p:cNvPr>
                    <p:cNvGrpSpPr>
                      <a:grpSpLocks/>
                    </p:cNvGrpSpPr>
                    <p:nvPr/>
                  </p:nvGrpSpPr>
                  <p:grpSpPr bwMode="auto">
                    <a:xfrm>
                      <a:off x="3168" y="1008"/>
                      <a:ext cx="484" cy="2448"/>
                      <a:chOff x="2256" y="864"/>
                      <a:chExt cx="532" cy="2448"/>
                    </a:xfrm>
                  </p:grpSpPr>
                  <p:sp>
                    <p:nvSpPr>
                      <p:cNvPr id="232" name="Freeform 427">
                        <a:extLst>
                          <a:ext uri="{FF2B5EF4-FFF2-40B4-BE49-F238E27FC236}">
                            <a16:creationId xmlns:a16="http://schemas.microsoft.com/office/drawing/2014/main" id="{31FEE2B7-3C94-4C8E-AEB2-81F05EBDC1EE}"/>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3" name="Freeform 428">
                        <a:extLst>
                          <a:ext uri="{FF2B5EF4-FFF2-40B4-BE49-F238E27FC236}">
                            <a16:creationId xmlns:a16="http://schemas.microsoft.com/office/drawing/2014/main" id="{462054E8-6CC1-4000-9F60-E4E1C66B69DE}"/>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30" name="Freeform 429">
                      <a:extLst>
                        <a:ext uri="{FF2B5EF4-FFF2-40B4-BE49-F238E27FC236}">
                          <a16:creationId xmlns:a16="http://schemas.microsoft.com/office/drawing/2014/main" id="{6C8B5554-1494-4B97-A091-55831C3675CC}"/>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1" name="Freeform 430">
                      <a:extLst>
                        <a:ext uri="{FF2B5EF4-FFF2-40B4-BE49-F238E27FC236}">
                          <a16:creationId xmlns:a16="http://schemas.microsoft.com/office/drawing/2014/main" id="{9F70AABF-6D97-49BD-952C-8E880F03B9F0}"/>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8" name="Line 431">
                    <a:extLst>
                      <a:ext uri="{FF2B5EF4-FFF2-40B4-BE49-F238E27FC236}">
                        <a16:creationId xmlns:a16="http://schemas.microsoft.com/office/drawing/2014/main" id="{049C2F23-ACC8-4755-A71B-B3385B4A0AA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5" name="AutoShape 432">
                  <a:extLst>
                    <a:ext uri="{FF2B5EF4-FFF2-40B4-BE49-F238E27FC236}">
                      <a16:creationId xmlns:a16="http://schemas.microsoft.com/office/drawing/2014/main" id="{9AFD68A4-D32E-41A4-A550-7D93FE90EA1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6" name="Line 433">
                  <a:extLst>
                    <a:ext uri="{FF2B5EF4-FFF2-40B4-BE49-F238E27FC236}">
                      <a16:creationId xmlns:a16="http://schemas.microsoft.com/office/drawing/2014/main" id="{26844643-4943-4D47-9C1D-53656715490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34" name="Group 481">
              <a:extLst>
                <a:ext uri="{FF2B5EF4-FFF2-40B4-BE49-F238E27FC236}">
                  <a16:creationId xmlns:a16="http://schemas.microsoft.com/office/drawing/2014/main" id="{FD1B1CE5-870C-4EB7-A07B-26FC9526D387}"/>
                </a:ext>
              </a:extLst>
            </p:cNvPr>
            <p:cNvGrpSpPr>
              <a:grpSpLocks/>
            </p:cNvGrpSpPr>
            <p:nvPr/>
          </p:nvGrpSpPr>
          <p:grpSpPr bwMode="auto">
            <a:xfrm rot="3633429" flipH="1">
              <a:off x="1593646" y="2677332"/>
              <a:ext cx="667013" cy="315182"/>
              <a:chOff x="4875" y="7237"/>
              <a:chExt cx="4230" cy="1883"/>
            </a:xfrm>
          </p:grpSpPr>
          <p:sp>
            <p:nvSpPr>
              <p:cNvPr id="235" name="Arc 482">
                <a:extLst>
                  <a:ext uri="{FF2B5EF4-FFF2-40B4-BE49-F238E27FC236}">
                    <a16:creationId xmlns:a16="http://schemas.microsoft.com/office/drawing/2014/main" id="{70483EC3-9FF3-473A-B711-1CDBB36BADEF}"/>
                  </a:ext>
                </a:extLst>
              </p:cNvPr>
              <p:cNvSpPr>
                <a:spLocks/>
              </p:cNvSpPr>
              <p:nvPr/>
            </p:nvSpPr>
            <p:spPr bwMode="auto">
              <a:xfrm>
                <a:off x="4875" y="7237"/>
                <a:ext cx="3990" cy="1343"/>
              </a:xfrm>
              <a:custGeom>
                <a:avLst/>
                <a:gdLst>
                  <a:gd name="G0" fmla="+- 0 0 0"/>
                  <a:gd name="G1" fmla="+- 14058 0 0"/>
                  <a:gd name="G2" fmla="+- 21600 0 0"/>
                  <a:gd name="T0" fmla="*/ 16400 w 21600"/>
                  <a:gd name="T1" fmla="*/ 0 h 14058"/>
                  <a:gd name="T2" fmla="*/ 21600 w 21600"/>
                  <a:gd name="T3" fmla="*/ 14058 h 14058"/>
                  <a:gd name="T4" fmla="*/ 0 w 21600"/>
                  <a:gd name="T5" fmla="*/ 14058 h 14058"/>
                </a:gdLst>
                <a:ahLst/>
                <a:cxnLst>
                  <a:cxn ang="0">
                    <a:pos x="T0" y="T1"/>
                  </a:cxn>
                  <a:cxn ang="0">
                    <a:pos x="T2" y="T3"/>
                  </a:cxn>
                  <a:cxn ang="0">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6" name="AutoShape 483">
                <a:extLst>
                  <a:ext uri="{FF2B5EF4-FFF2-40B4-BE49-F238E27FC236}">
                    <a16:creationId xmlns:a16="http://schemas.microsoft.com/office/drawing/2014/main" id="{E55D752B-A72D-4C1F-8262-7B938EFE3DC5}"/>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p>
                <a:endParaRPr lang="de-DE"/>
              </a:p>
            </p:txBody>
          </p:sp>
        </p:grpSp>
        <p:sp>
          <p:nvSpPr>
            <p:cNvPr id="250" name="Bogen 249">
              <a:extLst>
                <a:ext uri="{FF2B5EF4-FFF2-40B4-BE49-F238E27FC236}">
                  <a16:creationId xmlns:a16="http://schemas.microsoft.com/office/drawing/2014/main" id="{702BA3F6-A267-4888-8A60-56FCA3CB0169}"/>
                </a:ext>
              </a:extLst>
            </p:cNvPr>
            <p:cNvSpPr/>
            <p:nvPr/>
          </p:nvSpPr>
          <p:spPr bwMode="auto">
            <a:xfrm rot="5400000" flipV="1">
              <a:off x="2081314" y="3184868"/>
              <a:ext cx="792537" cy="945560"/>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51" name="Bogen 250">
              <a:extLst>
                <a:ext uri="{FF2B5EF4-FFF2-40B4-BE49-F238E27FC236}">
                  <a16:creationId xmlns:a16="http://schemas.microsoft.com/office/drawing/2014/main" id="{FE880367-4B32-440C-B4DA-CAD643DC00FA}"/>
                </a:ext>
              </a:extLst>
            </p:cNvPr>
            <p:cNvSpPr/>
            <p:nvPr/>
          </p:nvSpPr>
          <p:spPr bwMode="auto">
            <a:xfrm rot="3066804" flipV="1">
              <a:off x="1598418" y="3071523"/>
              <a:ext cx="1062754" cy="1139656"/>
            </a:xfrm>
            <a:prstGeom prst="arc">
              <a:avLst>
                <a:gd name="adj1" fmla="val 10787403"/>
                <a:gd name="adj2" fmla="val 1845076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252" name="AutoShape 353">
              <a:extLst>
                <a:ext uri="{FF2B5EF4-FFF2-40B4-BE49-F238E27FC236}">
                  <a16:creationId xmlns:a16="http://schemas.microsoft.com/office/drawing/2014/main" id="{21E08635-439A-48A3-9053-BDDC1EB9455F}"/>
                </a:ext>
              </a:extLst>
            </p:cNvPr>
            <p:cNvSpPr>
              <a:spLocks noChangeArrowheads="1"/>
            </p:cNvSpPr>
            <p:nvPr/>
          </p:nvSpPr>
          <p:spPr bwMode="auto">
            <a:xfrm rot="10800000" flipH="1" flipV="1">
              <a:off x="3038611" y="4140322"/>
              <a:ext cx="487702" cy="19250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83" name="Group 382">
              <a:extLst>
                <a:ext uri="{FF2B5EF4-FFF2-40B4-BE49-F238E27FC236}">
                  <a16:creationId xmlns:a16="http://schemas.microsoft.com/office/drawing/2014/main" id="{015616EC-DD3B-4086-9DB1-E1D82F343D3F}"/>
                </a:ext>
              </a:extLst>
            </p:cNvPr>
            <p:cNvGrpSpPr>
              <a:grpSpLocks/>
            </p:cNvGrpSpPr>
            <p:nvPr/>
          </p:nvGrpSpPr>
          <p:grpSpPr bwMode="auto">
            <a:xfrm rot="5169266" flipH="1" flipV="1">
              <a:off x="2574235" y="4003015"/>
              <a:ext cx="309021" cy="446232"/>
              <a:chOff x="2820" y="264"/>
              <a:chExt cx="420" cy="1452"/>
            </a:xfrm>
          </p:grpSpPr>
          <p:sp>
            <p:nvSpPr>
              <p:cNvPr id="284" name="Line 383">
                <a:extLst>
                  <a:ext uri="{FF2B5EF4-FFF2-40B4-BE49-F238E27FC236}">
                    <a16:creationId xmlns:a16="http://schemas.microsoft.com/office/drawing/2014/main" id="{EA4DCF5E-7A07-4301-BE22-6BEC5CBF168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5" name="Group 384">
                <a:extLst>
                  <a:ext uri="{FF2B5EF4-FFF2-40B4-BE49-F238E27FC236}">
                    <a16:creationId xmlns:a16="http://schemas.microsoft.com/office/drawing/2014/main" id="{59B9D0CB-319E-4337-981E-934182B89113}"/>
                  </a:ext>
                </a:extLst>
              </p:cNvPr>
              <p:cNvGrpSpPr>
                <a:grpSpLocks/>
              </p:cNvGrpSpPr>
              <p:nvPr/>
            </p:nvGrpSpPr>
            <p:grpSpPr bwMode="auto">
              <a:xfrm>
                <a:off x="2940" y="264"/>
                <a:ext cx="300" cy="1452"/>
                <a:chOff x="2940" y="264"/>
                <a:chExt cx="300" cy="1452"/>
              </a:xfrm>
            </p:grpSpPr>
            <p:grpSp>
              <p:nvGrpSpPr>
                <p:cNvPr id="286" name="Group 385">
                  <a:extLst>
                    <a:ext uri="{FF2B5EF4-FFF2-40B4-BE49-F238E27FC236}">
                      <a16:creationId xmlns:a16="http://schemas.microsoft.com/office/drawing/2014/main" id="{190F6D80-009A-4B7C-BF18-1881D0718329}"/>
                    </a:ext>
                  </a:extLst>
                </p:cNvPr>
                <p:cNvGrpSpPr>
                  <a:grpSpLocks/>
                </p:cNvGrpSpPr>
                <p:nvPr/>
              </p:nvGrpSpPr>
              <p:grpSpPr bwMode="auto">
                <a:xfrm>
                  <a:off x="2940" y="264"/>
                  <a:ext cx="252" cy="1368"/>
                  <a:chOff x="3024" y="732"/>
                  <a:chExt cx="252" cy="1368"/>
                </a:xfrm>
              </p:grpSpPr>
              <p:grpSp>
                <p:nvGrpSpPr>
                  <p:cNvPr id="289" name="Group 386">
                    <a:extLst>
                      <a:ext uri="{FF2B5EF4-FFF2-40B4-BE49-F238E27FC236}">
                        <a16:creationId xmlns:a16="http://schemas.microsoft.com/office/drawing/2014/main" id="{D55EE796-B257-421E-A7D6-12D0E604B87B}"/>
                      </a:ext>
                    </a:extLst>
                  </p:cNvPr>
                  <p:cNvGrpSpPr>
                    <a:grpSpLocks/>
                  </p:cNvGrpSpPr>
                  <p:nvPr/>
                </p:nvGrpSpPr>
                <p:grpSpPr bwMode="auto">
                  <a:xfrm>
                    <a:off x="3024" y="732"/>
                    <a:ext cx="252" cy="1368"/>
                    <a:chOff x="3168" y="1008"/>
                    <a:chExt cx="484" cy="2448"/>
                  </a:xfrm>
                </p:grpSpPr>
                <p:grpSp>
                  <p:nvGrpSpPr>
                    <p:cNvPr id="291" name="Group 387">
                      <a:extLst>
                        <a:ext uri="{FF2B5EF4-FFF2-40B4-BE49-F238E27FC236}">
                          <a16:creationId xmlns:a16="http://schemas.microsoft.com/office/drawing/2014/main" id="{60BFA7EB-BBB8-473E-A54B-8EF51CB4E6BE}"/>
                        </a:ext>
                      </a:extLst>
                    </p:cNvPr>
                    <p:cNvGrpSpPr>
                      <a:grpSpLocks/>
                    </p:cNvGrpSpPr>
                    <p:nvPr/>
                  </p:nvGrpSpPr>
                  <p:grpSpPr bwMode="auto">
                    <a:xfrm>
                      <a:off x="3168" y="1008"/>
                      <a:ext cx="484" cy="2448"/>
                      <a:chOff x="2256" y="864"/>
                      <a:chExt cx="532" cy="2448"/>
                    </a:xfrm>
                  </p:grpSpPr>
                  <p:sp>
                    <p:nvSpPr>
                      <p:cNvPr id="294" name="Freeform 388">
                        <a:extLst>
                          <a:ext uri="{FF2B5EF4-FFF2-40B4-BE49-F238E27FC236}">
                            <a16:creationId xmlns:a16="http://schemas.microsoft.com/office/drawing/2014/main" id="{3CF5966F-2246-4215-93CB-F6E9591517EC}"/>
                          </a:ext>
                        </a:extLst>
                      </p:cNvPr>
                      <p:cNvSpPr>
                        <a:spLocks/>
                      </p:cNvSpPr>
                      <p:nvPr/>
                    </p:nvSpPr>
                    <p:spPr bwMode="auto">
                      <a:xfrm rot="5389413">
                        <a:off x="1298" y="1822"/>
                        <a:ext cx="2448" cy="532"/>
                      </a:xfrm>
                      <a:custGeom>
                        <a:avLst/>
                        <a:gdLst>
                          <a:gd name="T0" fmla="*/ 944 w 1153"/>
                          <a:gd name="T1" fmla="*/ 72 h 204"/>
                          <a:gd name="T2" fmla="*/ 1025 w 1153"/>
                          <a:gd name="T3" fmla="*/ 79 h 204"/>
                          <a:gd name="T4" fmla="*/ 1093 w 1153"/>
                          <a:gd name="T5" fmla="*/ 86 h 204"/>
                          <a:gd name="T6" fmla="*/ 1140 w 1153"/>
                          <a:gd name="T7" fmla="*/ 94 h 204"/>
                          <a:gd name="T8" fmla="*/ 1153 w 1153"/>
                          <a:gd name="T9" fmla="*/ 97 h 204"/>
                          <a:gd name="T10" fmla="*/ 1153 w 1153"/>
                          <a:gd name="T11" fmla="*/ 99 h 204"/>
                          <a:gd name="T12" fmla="*/ 1153 w 1153"/>
                          <a:gd name="T13" fmla="*/ 134 h 204"/>
                          <a:gd name="T14" fmla="*/ 1152 w 1153"/>
                          <a:gd name="T15" fmla="*/ 138 h 204"/>
                          <a:gd name="T16" fmla="*/ 1147 w 1153"/>
                          <a:gd name="T17" fmla="*/ 140 h 204"/>
                          <a:gd name="T18" fmla="*/ 1146 w 1153"/>
                          <a:gd name="T19" fmla="*/ 143 h 204"/>
                          <a:gd name="T20" fmla="*/ 1142 w 1153"/>
                          <a:gd name="T21" fmla="*/ 163 h 204"/>
                          <a:gd name="T22" fmla="*/ 1132 w 1153"/>
                          <a:gd name="T23" fmla="*/ 185 h 204"/>
                          <a:gd name="T24" fmla="*/ 1123 w 1153"/>
                          <a:gd name="T25" fmla="*/ 195 h 204"/>
                          <a:gd name="T26" fmla="*/ 1112 w 1153"/>
                          <a:gd name="T27" fmla="*/ 198 h 204"/>
                          <a:gd name="T28" fmla="*/ 1016 w 1153"/>
                          <a:gd name="T29" fmla="*/ 203 h 204"/>
                          <a:gd name="T30" fmla="*/ 931 w 1153"/>
                          <a:gd name="T31" fmla="*/ 204 h 204"/>
                          <a:gd name="T32" fmla="*/ 812 w 1153"/>
                          <a:gd name="T33" fmla="*/ 200 h 204"/>
                          <a:gd name="T34" fmla="*/ 616 w 1153"/>
                          <a:gd name="T35" fmla="*/ 188 h 204"/>
                          <a:gd name="T36" fmla="*/ 179 w 1153"/>
                          <a:gd name="T37" fmla="*/ 174 h 204"/>
                          <a:gd name="T38" fmla="*/ 133 w 1153"/>
                          <a:gd name="T39" fmla="*/ 180 h 204"/>
                          <a:gd name="T40" fmla="*/ 15 w 1153"/>
                          <a:gd name="T41" fmla="*/ 181 h 204"/>
                          <a:gd name="T42" fmla="*/ 8 w 1153"/>
                          <a:gd name="T43" fmla="*/ 180 h 204"/>
                          <a:gd name="T44" fmla="*/ 4 w 1153"/>
                          <a:gd name="T45" fmla="*/ 175 h 204"/>
                          <a:gd name="T46" fmla="*/ 0 w 1153"/>
                          <a:gd name="T47" fmla="*/ 163 h 204"/>
                          <a:gd name="T48" fmla="*/ 14 w 1153"/>
                          <a:gd name="T49" fmla="*/ 8 h 204"/>
                          <a:gd name="T50" fmla="*/ 18 w 1153"/>
                          <a:gd name="T51" fmla="*/ 2 h 204"/>
                          <a:gd name="T52" fmla="*/ 77 w 1153"/>
                          <a:gd name="T53" fmla="*/ 2 h 204"/>
                          <a:gd name="T54" fmla="*/ 101 w 1153"/>
                          <a:gd name="T55" fmla="*/ 8 h 204"/>
                          <a:gd name="T56" fmla="*/ 124 w 1153"/>
                          <a:gd name="T57" fmla="*/ 19 h 204"/>
                          <a:gd name="T58" fmla="*/ 217 w 1153"/>
                          <a:gd name="T59" fmla="*/ 76 h 204"/>
                          <a:gd name="T60" fmla="*/ 232 w 1153"/>
                          <a:gd name="T61" fmla="*/ 80 h 204"/>
                          <a:gd name="T62" fmla="*/ 256 w 1153"/>
                          <a:gd name="T63" fmla="*/ 84 h 204"/>
                          <a:gd name="T64" fmla="*/ 657 w 1153"/>
                          <a:gd name="T65" fmla="*/ 56 h 204"/>
                          <a:gd name="T66" fmla="*/ 682 w 1153"/>
                          <a:gd name="T67" fmla="*/ 83 h 204"/>
                          <a:gd name="T68" fmla="*/ 817 w 1153"/>
                          <a:gd name="T69" fmla="*/ 97 h 204"/>
                          <a:gd name="T70" fmla="*/ 846 w 1153"/>
                          <a:gd name="T71" fmla="*/ 96 h 204"/>
                          <a:gd name="T72" fmla="*/ 873 w 1153"/>
                          <a:gd name="T73" fmla="*/ 89 h 204"/>
                          <a:gd name="T74" fmla="*/ 896 w 1153"/>
                          <a:gd name="T75"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5" name="Freeform 389">
                        <a:extLst>
                          <a:ext uri="{FF2B5EF4-FFF2-40B4-BE49-F238E27FC236}">
                            <a16:creationId xmlns:a16="http://schemas.microsoft.com/office/drawing/2014/main" id="{87EED3CA-DD7E-4971-BF18-935C80253F8F}"/>
                          </a:ext>
                        </a:extLst>
                      </p:cNvPr>
                      <p:cNvSpPr>
                        <a:spLocks/>
                      </p:cNvSpPr>
                      <p:nvPr/>
                    </p:nvSpPr>
                    <p:spPr bwMode="auto">
                      <a:xfrm rot="5389413">
                        <a:off x="2332" y="2426"/>
                        <a:ext cx="539" cy="173"/>
                      </a:xfrm>
                      <a:custGeom>
                        <a:avLst/>
                        <a:gdLst>
                          <a:gd name="T0" fmla="*/ 0 w 247"/>
                          <a:gd name="T1" fmla="*/ 19 h 69"/>
                          <a:gd name="T2" fmla="*/ 15 w 247"/>
                          <a:gd name="T3" fmla="*/ 50 h 69"/>
                          <a:gd name="T4" fmla="*/ 54 w 247"/>
                          <a:gd name="T5" fmla="*/ 55 h 69"/>
                          <a:gd name="T6" fmla="*/ 148 w 247"/>
                          <a:gd name="T7" fmla="*/ 69 h 69"/>
                          <a:gd name="T8" fmla="*/ 241 w 247"/>
                          <a:gd name="T9" fmla="*/ 56 h 69"/>
                          <a:gd name="T10" fmla="*/ 247 w 247"/>
                          <a:gd name="T11" fmla="*/ 32 h 69"/>
                          <a:gd name="T12" fmla="*/ 227 w 247"/>
                          <a:gd name="T13" fmla="*/ 25 h 69"/>
                          <a:gd name="T14" fmla="*/ 206 w 247"/>
                          <a:gd name="T15" fmla="*/ 18 h 69"/>
                          <a:gd name="T16" fmla="*/ 185 w 247"/>
                          <a:gd name="T17" fmla="*/ 12 h 69"/>
                          <a:gd name="T18" fmla="*/ 165 w 247"/>
                          <a:gd name="T19" fmla="*/ 6 h 69"/>
                          <a:gd name="T20" fmla="*/ 148 w 247"/>
                          <a:gd name="T21" fmla="*/ 2 h 69"/>
                          <a:gd name="T22" fmla="*/ 131 w 247"/>
                          <a:gd name="T23" fmla="*/ 0 h 69"/>
                          <a:gd name="T24" fmla="*/ 111 w 247"/>
                          <a:gd name="T25" fmla="*/ 2 h 69"/>
                          <a:gd name="T26" fmla="*/ 89 w 247"/>
                          <a:gd name="T27" fmla="*/ 5 h 69"/>
                          <a:gd name="T28" fmla="*/ 0 w 247"/>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92" name="Freeform 390">
                      <a:extLst>
                        <a:ext uri="{FF2B5EF4-FFF2-40B4-BE49-F238E27FC236}">
                          <a16:creationId xmlns:a16="http://schemas.microsoft.com/office/drawing/2014/main" id="{2FEB4052-FBB9-41E8-866C-C18BD5E562B7}"/>
                        </a:ext>
                      </a:extLst>
                    </p:cNvPr>
                    <p:cNvSpPr>
                      <a:spLocks/>
                    </p:cNvSpPr>
                    <p:nvPr/>
                  </p:nvSpPr>
                  <p:spPr bwMode="auto">
                    <a:xfrm rot="5353401">
                      <a:off x="2952" y="2567"/>
                      <a:ext cx="720" cy="96"/>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3" name="Freeform 391">
                      <a:extLst>
                        <a:ext uri="{FF2B5EF4-FFF2-40B4-BE49-F238E27FC236}">
                          <a16:creationId xmlns:a16="http://schemas.microsoft.com/office/drawing/2014/main" id="{BDBDBE9C-C366-431E-ADDE-507557ADC5F6}"/>
                        </a:ext>
                      </a:extLst>
                    </p:cNvPr>
                    <p:cNvSpPr>
                      <a:spLocks/>
                    </p:cNvSpPr>
                    <p:nvPr/>
                  </p:nvSpPr>
                  <p:spPr bwMode="auto">
                    <a:xfrm rot="16173530" flipH="1">
                      <a:off x="3167" y="1271"/>
                      <a:ext cx="289" cy="47"/>
                    </a:xfrm>
                    <a:custGeom>
                      <a:avLst/>
                      <a:gdLst>
                        <a:gd name="T0" fmla="*/ 0 w 293"/>
                        <a:gd name="T1" fmla="*/ 17 h 33"/>
                        <a:gd name="T2" fmla="*/ 0 w 293"/>
                        <a:gd name="T3" fmla="*/ 16 h 33"/>
                        <a:gd name="T4" fmla="*/ 105 w 293"/>
                        <a:gd name="T5" fmla="*/ 4 h 33"/>
                        <a:gd name="T6" fmla="*/ 135 w 293"/>
                        <a:gd name="T7" fmla="*/ 2 h 33"/>
                        <a:gd name="T8" fmla="*/ 159 w 293"/>
                        <a:gd name="T9" fmla="*/ 2 h 33"/>
                        <a:gd name="T10" fmla="*/ 179 w 293"/>
                        <a:gd name="T11" fmla="*/ 0 h 33"/>
                        <a:gd name="T12" fmla="*/ 195 w 293"/>
                        <a:gd name="T13" fmla="*/ 0 h 33"/>
                        <a:gd name="T14" fmla="*/ 219 w 293"/>
                        <a:gd name="T15" fmla="*/ 2 h 33"/>
                        <a:gd name="T16" fmla="*/ 239 w 293"/>
                        <a:gd name="T17" fmla="*/ 3 h 33"/>
                        <a:gd name="T18" fmla="*/ 256 w 293"/>
                        <a:gd name="T19" fmla="*/ 4 h 33"/>
                        <a:gd name="T20" fmla="*/ 269 w 293"/>
                        <a:gd name="T21" fmla="*/ 7 h 33"/>
                        <a:gd name="T22" fmla="*/ 279 w 293"/>
                        <a:gd name="T23" fmla="*/ 9 h 33"/>
                        <a:gd name="T24" fmla="*/ 287 w 293"/>
                        <a:gd name="T25" fmla="*/ 12 h 33"/>
                        <a:gd name="T26" fmla="*/ 291 w 293"/>
                        <a:gd name="T27" fmla="*/ 14 h 33"/>
                        <a:gd name="T28" fmla="*/ 293 w 293"/>
                        <a:gd name="T29" fmla="*/ 17 h 33"/>
                        <a:gd name="T30" fmla="*/ 291 w 293"/>
                        <a:gd name="T31" fmla="*/ 19 h 33"/>
                        <a:gd name="T32" fmla="*/ 287 w 293"/>
                        <a:gd name="T33" fmla="*/ 22 h 33"/>
                        <a:gd name="T34" fmla="*/ 279 w 293"/>
                        <a:gd name="T35" fmla="*/ 24 h 33"/>
                        <a:gd name="T36" fmla="*/ 269 w 293"/>
                        <a:gd name="T37" fmla="*/ 27 h 33"/>
                        <a:gd name="T38" fmla="*/ 256 w 293"/>
                        <a:gd name="T39" fmla="*/ 29 h 33"/>
                        <a:gd name="T40" fmla="*/ 239 w 293"/>
                        <a:gd name="T41" fmla="*/ 30 h 33"/>
                        <a:gd name="T42" fmla="*/ 219 w 293"/>
                        <a:gd name="T43" fmla="*/ 32 h 33"/>
                        <a:gd name="T44" fmla="*/ 195 w 293"/>
                        <a:gd name="T45" fmla="*/ 33 h 33"/>
                        <a:gd name="T46" fmla="*/ 180 w 293"/>
                        <a:gd name="T47" fmla="*/ 33 h 33"/>
                        <a:gd name="T48" fmla="*/ 159 w 293"/>
                        <a:gd name="T49" fmla="*/ 33 h 33"/>
                        <a:gd name="T50" fmla="*/ 135 w 293"/>
                        <a:gd name="T51" fmla="*/ 32 h 33"/>
                        <a:gd name="T52" fmla="*/ 105 w 293"/>
                        <a:gd name="T53" fmla="*/ 29 h 33"/>
                        <a:gd name="T54" fmla="*/ 0 w 293"/>
                        <a:gd name="T55" fmla="*/ 17 h 33"/>
                        <a:gd name="T56" fmla="*/ 0 w 293"/>
                        <a:gd name="T5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90" name="Line 392">
                    <a:extLst>
                      <a:ext uri="{FF2B5EF4-FFF2-40B4-BE49-F238E27FC236}">
                        <a16:creationId xmlns:a16="http://schemas.microsoft.com/office/drawing/2014/main" id="{4CB59E4C-C161-48D6-8A62-32D804552ED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87" name="AutoShape 393">
                  <a:extLst>
                    <a:ext uri="{FF2B5EF4-FFF2-40B4-BE49-F238E27FC236}">
                      <a16:creationId xmlns:a16="http://schemas.microsoft.com/office/drawing/2014/main" id="{AA1ECD17-66FD-444F-9B3C-D4472EFC2157}"/>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8" name="Line 394">
                  <a:extLst>
                    <a:ext uri="{FF2B5EF4-FFF2-40B4-BE49-F238E27FC236}">
                      <a16:creationId xmlns:a16="http://schemas.microsoft.com/office/drawing/2014/main" id="{285D9F6E-8B37-4A70-A969-EBD8CD8643F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sp>
        <p:nvSpPr>
          <p:cNvPr id="105" name="Text Box 101">
            <a:extLst>
              <a:ext uri="{FF2B5EF4-FFF2-40B4-BE49-F238E27FC236}">
                <a16:creationId xmlns:a16="http://schemas.microsoft.com/office/drawing/2014/main" id="{027F119B-4872-4BB7-A57A-879D2D17D51A}"/>
              </a:ext>
            </a:extLst>
          </p:cNvPr>
          <p:cNvSpPr txBox="1">
            <a:spLocks noChangeArrowheads="1"/>
          </p:cNvSpPr>
          <p:nvPr/>
        </p:nvSpPr>
        <p:spPr bwMode="auto">
          <a:xfrm>
            <a:off x="4585180" y="3618633"/>
            <a:ext cx="3440382"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106" name="Text Box 100">
            <a:extLst>
              <a:ext uri="{FF2B5EF4-FFF2-40B4-BE49-F238E27FC236}">
                <a16:creationId xmlns:a16="http://schemas.microsoft.com/office/drawing/2014/main" id="{6B567B60-E25C-43C8-9E52-5E0B39FBCCC0}"/>
              </a:ext>
            </a:extLst>
          </p:cNvPr>
          <p:cNvSpPr txBox="1">
            <a:spLocks noChangeArrowheads="1"/>
          </p:cNvSpPr>
          <p:nvPr/>
        </p:nvSpPr>
        <p:spPr bwMode="auto">
          <a:xfrm>
            <a:off x="4907252" y="1807644"/>
            <a:ext cx="3925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 demi-tonneau et le tonneau au milieu de la ligne droite.</a:t>
            </a:r>
          </a:p>
        </p:txBody>
      </p:sp>
      <p:sp>
        <p:nvSpPr>
          <p:cNvPr id="108" name="Oval 384">
            <a:extLst>
              <a:ext uri="{FF2B5EF4-FFF2-40B4-BE49-F238E27FC236}">
                <a16:creationId xmlns:a16="http://schemas.microsoft.com/office/drawing/2014/main" id="{445E008F-A6DB-4824-B33B-C061D0866055}"/>
              </a:ext>
            </a:extLst>
          </p:cNvPr>
          <p:cNvSpPr>
            <a:spLocks noChangeArrowheads="1"/>
          </p:cNvSpPr>
          <p:nvPr/>
        </p:nvSpPr>
        <p:spPr bwMode="auto">
          <a:xfrm>
            <a:off x="1600971" y="3154120"/>
            <a:ext cx="975035" cy="1023779"/>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0" name="Oval 384">
            <a:extLst>
              <a:ext uri="{FF2B5EF4-FFF2-40B4-BE49-F238E27FC236}">
                <a16:creationId xmlns:a16="http://schemas.microsoft.com/office/drawing/2014/main" id="{F7F53FCD-8E96-4772-9ED5-C7657B9FFEBB}"/>
              </a:ext>
            </a:extLst>
          </p:cNvPr>
          <p:cNvSpPr>
            <a:spLocks noChangeArrowheads="1"/>
          </p:cNvSpPr>
          <p:nvPr/>
        </p:nvSpPr>
        <p:spPr bwMode="auto">
          <a:xfrm>
            <a:off x="2035554" y="1376046"/>
            <a:ext cx="941388" cy="952880"/>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1" name="Oval 384">
            <a:extLst>
              <a:ext uri="{FF2B5EF4-FFF2-40B4-BE49-F238E27FC236}">
                <a16:creationId xmlns:a16="http://schemas.microsoft.com/office/drawing/2014/main" id="{EC47C35D-F68B-4C6E-A7DB-89CA7C7DEAA9}"/>
              </a:ext>
            </a:extLst>
          </p:cNvPr>
          <p:cNvSpPr>
            <a:spLocks noChangeArrowheads="1"/>
          </p:cNvSpPr>
          <p:nvPr/>
        </p:nvSpPr>
        <p:spPr bwMode="auto">
          <a:xfrm>
            <a:off x="2034563" y="3017572"/>
            <a:ext cx="975035" cy="1023779"/>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2" name="Oval 135">
            <a:extLst>
              <a:ext uri="{FF2B5EF4-FFF2-40B4-BE49-F238E27FC236}">
                <a16:creationId xmlns:a16="http://schemas.microsoft.com/office/drawing/2014/main" id="{27849B16-3728-48DD-92A3-E22266D2027F}"/>
              </a:ext>
            </a:extLst>
          </p:cNvPr>
          <p:cNvSpPr>
            <a:spLocks noChangeArrowheads="1"/>
          </p:cNvSpPr>
          <p:nvPr/>
        </p:nvSpPr>
        <p:spPr bwMode="auto">
          <a:xfrm>
            <a:off x="2828360" y="203118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113" name="Oval 135">
            <a:extLst>
              <a:ext uri="{FF2B5EF4-FFF2-40B4-BE49-F238E27FC236}">
                <a16:creationId xmlns:a16="http://schemas.microsoft.com/office/drawing/2014/main" id="{E2A21FDD-824A-433F-99ED-6E4D7B333620}"/>
              </a:ext>
            </a:extLst>
          </p:cNvPr>
          <p:cNvSpPr>
            <a:spLocks noChangeArrowheads="1"/>
          </p:cNvSpPr>
          <p:nvPr/>
        </p:nvSpPr>
        <p:spPr bwMode="auto">
          <a:xfrm>
            <a:off x="1979813" y="180909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114" name="Oval 135">
            <a:extLst>
              <a:ext uri="{FF2B5EF4-FFF2-40B4-BE49-F238E27FC236}">
                <a16:creationId xmlns:a16="http://schemas.microsoft.com/office/drawing/2014/main" id="{6D55E129-FA27-443A-A3FA-6D5316FD9003}"/>
              </a:ext>
            </a:extLst>
          </p:cNvPr>
          <p:cNvSpPr>
            <a:spLocks noChangeArrowheads="1"/>
          </p:cNvSpPr>
          <p:nvPr/>
        </p:nvSpPr>
        <p:spPr bwMode="auto">
          <a:xfrm>
            <a:off x="1922446" y="255305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115" name="Oval 135">
            <a:extLst>
              <a:ext uri="{FF2B5EF4-FFF2-40B4-BE49-F238E27FC236}">
                <a16:creationId xmlns:a16="http://schemas.microsoft.com/office/drawing/2014/main" id="{BA9CB613-37ED-4DA8-A830-ADC94DE0988A}"/>
              </a:ext>
            </a:extLst>
          </p:cNvPr>
          <p:cNvSpPr>
            <a:spLocks noChangeArrowheads="1"/>
          </p:cNvSpPr>
          <p:nvPr/>
        </p:nvSpPr>
        <p:spPr bwMode="auto">
          <a:xfrm>
            <a:off x="2235812" y="262472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116" name="Oval 135">
            <a:extLst>
              <a:ext uri="{FF2B5EF4-FFF2-40B4-BE49-F238E27FC236}">
                <a16:creationId xmlns:a16="http://schemas.microsoft.com/office/drawing/2014/main" id="{CFE99AD9-656A-425A-942B-3CD0A882FDA3}"/>
              </a:ext>
            </a:extLst>
          </p:cNvPr>
          <p:cNvSpPr>
            <a:spLocks noChangeArrowheads="1"/>
          </p:cNvSpPr>
          <p:nvPr/>
        </p:nvSpPr>
        <p:spPr bwMode="auto">
          <a:xfrm>
            <a:off x="1941279" y="3579227"/>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117" name="Oval 135">
            <a:extLst>
              <a:ext uri="{FF2B5EF4-FFF2-40B4-BE49-F238E27FC236}">
                <a16:creationId xmlns:a16="http://schemas.microsoft.com/office/drawing/2014/main" id="{B614112A-446C-42A2-8146-F72A52F9A596}"/>
              </a:ext>
            </a:extLst>
          </p:cNvPr>
          <p:cNvSpPr>
            <a:spLocks noChangeArrowheads="1"/>
          </p:cNvSpPr>
          <p:nvPr/>
        </p:nvSpPr>
        <p:spPr bwMode="auto">
          <a:xfrm>
            <a:off x="2485896" y="394801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118" name="Oval 135">
            <a:extLst>
              <a:ext uri="{FF2B5EF4-FFF2-40B4-BE49-F238E27FC236}">
                <a16:creationId xmlns:a16="http://schemas.microsoft.com/office/drawing/2014/main" id="{A439DC1E-AF81-4730-A49A-C0FFEE2C6998}"/>
              </a:ext>
            </a:extLst>
          </p:cNvPr>
          <p:cNvSpPr>
            <a:spLocks noChangeArrowheads="1"/>
          </p:cNvSpPr>
          <p:nvPr/>
        </p:nvSpPr>
        <p:spPr bwMode="auto">
          <a:xfrm>
            <a:off x="2013273" y="406617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
        <p:nvSpPr>
          <p:cNvPr id="119" name="Oval 135">
            <a:extLst>
              <a:ext uri="{FF2B5EF4-FFF2-40B4-BE49-F238E27FC236}">
                <a16:creationId xmlns:a16="http://schemas.microsoft.com/office/drawing/2014/main" id="{A0261F96-36BF-47B4-A356-79A8AD4C9DFC}"/>
              </a:ext>
            </a:extLst>
          </p:cNvPr>
          <p:cNvSpPr>
            <a:spLocks noChangeArrowheads="1"/>
          </p:cNvSpPr>
          <p:nvPr/>
        </p:nvSpPr>
        <p:spPr bwMode="auto">
          <a:xfrm>
            <a:off x="1704488" y="312631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dirty="0"/>
          </a:p>
        </p:txBody>
      </p:sp>
    </p:spTree>
    <p:extLst>
      <p:ext uri="{BB962C8B-B14F-4D97-AF65-F5344CB8AC3E}">
        <p14:creationId xmlns:p14="http://schemas.microsoft.com/office/powerpoint/2010/main" val="33671823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linds(horizontal)">
                                      <p:cBhvr>
                                        <p:cTn id="7" dur="500"/>
                                        <p:tgtEl>
                                          <p:spTgt spid="10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blinds(horizontal)">
                                      <p:cBhvr>
                                        <p:cTn id="11" dur="1000"/>
                                        <p:tgtEl>
                                          <p:spTgt spid="105"/>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linds(horizontal)">
                                      <p:cBhvr>
                                        <p:cTn id="15" dur="2000"/>
                                        <p:tgtEl>
                                          <p:spTgt spid="108"/>
                                        </p:tgtEl>
                                      </p:cBhvr>
                                    </p:animEffect>
                                  </p:childTnLst>
                                </p:cTn>
                              </p:par>
                            </p:childTnLst>
                          </p:cTn>
                        </p:par>
                        <p:par>
                          <p:cTn id="16" fill="hold">
                            <p:stCondLst>
                              <p:cond delay="3500"/>
                            </p:stCondLst>
                            <p:childTnLst>
                              <p:par>
                                <p:cTn id="17" presetID="3" presetClass="entr" presetSubtype="10" fill="hold"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blinds(horizontal)">
                                      <p:cBhvr>
                                        <p:cTn id="19" dur="2000"/>
                                        <p:tgtEl>
                                          <p:spTgt spid="110"/>
                                        </p:tgtEl>
                                      </p:cBhvr>
                                    </p:animEffect>
                                  </p:childTnLst>
                                </p:cTn>
                              </p:par>
                            </p:childTnLst>
                          </p:cTn>
                        </p:par>
                        <p:par>
                          <p:cTn id="20" fill="hold">
                            <p:stCondLst>
                              <p:cond delay="5500"/>
                            </p:stCondLst>
                            <p:childTnLst>
                              <p:par>
                                <p:cTn id="21" presetID="3" presetClass="entr" presetSubtype="10"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blinds(horizontal)">
                                      <p:cBhvr>
                                        <p:cTn id="23"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6">
            <a:extLst>
              <a:ext uri="{FF2B5EF4-FFF2-40B4-BE49-F238E27FC236}">
                <a16:creationId xmlns:a16="http://schemas.microsoft.com/office/drawing/2014/main" id="{63F35A2B-FCAF-4FF1-947B-6E077E4A4C35}"/>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19" name="Text Box 169">
            <a:extLst>
              <a:ext uri="{FF2B5EF4-FFF2-40B4-BE49-F238E27FC236}">
                <a16:creationId xmlns:a16="http://schemas.microsoft.com/office/drawing/2014/main" id="{E443456C-7F96-4975-8BF9-D8C7D0756B5D}"/>
              </a:ext>
            </a:extLst>
          </p:cNvPr>
          <p:cNvSpPr txBox="1">
            <a:spLocks noChangeArrowheads="1"/>
          </p:cNvSpPr>
          <p:nvPr/>
        </p:nvSpPr>
        <p:spPr bwMode="auto">
          <a:xfrm>
            <a:off x="4922838" y="4376738"/>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de-DE" sz="1400" b="1">
                <a:solidFill>
                  <a:srgbClr val="02369E"/>
                </a:solidFill>
              </a:rPr>
              <a:t>120</a:t>
            </a:r>
            <a:r>
              <a:rPr lang="en-GB" altLang="de-DE" sz="1400" b="1" baseline="30000">
                <a:solidFill>
                  <a:srgbClr val="02369E"/>
                </a:solidFill>
              </a:rPr>
              <a:t>0</a:t>
            </a:r>
            <a:endParaRPr lang="en-GB" altLang="de-DE" sz="1400" b="1">
              <a:solidFill>
                <a:srgbClr val="02369E"/>
              </a:solidFill>
            </a:endParaRPr>
          </a:p>
        </p:txBody>
      </p:sp>
      <p:sp>
        <p:nvSpPr>
          <p:cNvPr id="9220" name="Text Box 176">
            <a:extLst>
              <a:ext uri="{FF2B5EF4-FFF2-40B4-BE49-F238E27FC236}">
                <a16:creationId xmlns:a16="http://schemas.microsoft.com/office/drawing/2014/main" id="{9AE3862A-F38C-4669-B03A-9914C8D0A0EF}"/>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sp>
        <p:nvSpPr>
          <p:cNvPr id="9221" name="Rectangle 220">
            <a:extLst>
              <a:ext uri="{FF2B5EF4-FFF2-40B4-BE49-F238E27FC236}">
                <a16:creationId xmlns:a16="http://schemas.microsoft.com/office/drawing/2014/main" id="{100AF14A-16E9-43FE-B331-D339B7F9182A}"/>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22" name="Line 222">
            <a:extLst>
              <a:ext uri="{FF2B5EF4-FFF2-40B4-BE49-F238E27FC236}">
                <a16:creationId xmlns:a16="http://schemas.microsoft.com/office/drawing/2014/main" id="{83816437-03AB-4D88-AD01-6BB947D4DDDB}"/>
              </a:ext>
            </a:extLst>
          </p:cNvPr>
          <p:cNvSpPr>
            <a:spLocks noChangeShapeType="1"/>
          </p:cNvSpPr>
          <p:nvPr/>
        </p:nvSpPr>
        <p:spPr bwMode="auto">
          <a:xfrm>
            <a:off x="228600" y="5156200"/>
            <a:ext cx="8915400" cy="127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223" name="Text Box 223">
            <a:extLst>
              <a:ext uri="{FF2B5EF4-FFF2-40B4-BE49-F238E27FC236}">
                <a16:creationId xmlns:a16="http://schemas.microsoft.com/office/drawing/2014/main" id="{F3238F61-0984-45F2-A0FF-408D3CDDD2D0}"/>
              </a:ext>
            </a:extLst>
          </p:cNvPr>
          <p:cNvSpPr txBox="1">
            <a:spLocks noChangeArrowheads="1"/>
          </p:cNvSpPr>
          <p:nvPr/>
        </p:nvSpPr>
        <p:spPr bwMode="auto">
          <a:xfrm>
            <a:off x="3995517" y="5597738"/>
            <a:ext cx="1654620"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GB" altLang="de-DE" sz="1400" b="1" dirty="0">
                <a:solidFill>
                  <a:srgbClr val="CC3300"/>
                </a:solidFill>
              </a:rPr>
              <a:t>Ligne de </a:t>
            </a:r>
            <a:r>
              <a:rPr lang="en-GB" altLang="de-DE" sz="1400" b="1" dirty="0" err="1">
                <a:solidFill>
                  <a:srgbClr val="CC3300"/>
                </a:solidFill>
              </a:rPr>
              <a:t>sécurité</a:t>
            </a:r>
            <a:endParaRPr lang="en-GB" altLang="de-DE" sz="1400" b="1" dirty="0">
              <a:solidFill>
                <a:srgbClr val="CC3300"/>
              </a:solidFill>
            </a:endParaRPr>
          </a:p>
        </p:txBody>
      </p:sp>
      <p:graphicFrame>
        <p:nvGraphicFramePr>
          <p:cNvPr id="9224" name="Object 224">
            <a:extLst>
              <a:ext uri="{FF2B5EF4-FFF2-40B4-BE49-F238E27FC236}">
                <a16:creationId xmlns:a16="http://schemas.microsoft.com/office/drawing/2014/main" id="{EC52FBB4-3588-42CF-9FFF-B61ACE06AB5F}"/>
              </a:ext>
            </a:extLst>
          </p:cNvPr>
          <p:cNvGraphicFramePr>
            <a:graphicFrameLocks noChangeAspect="1"/>
          </p:cNvGraphicFramePr>
          <p:nvPr/>
        </p:nvGraphicFramePr>
        <p:xfrm>
          <a:off x="4716463" y="1916113"/>
          <a:ext cx="409575" cy="217487"/>
        </p:xfrm>
        <a:graphic>
          <a:graphicData uri="http://schemas.openxmlformats.org/presentationml/2006/ole">
            <mc:AlternateContent xmlns:mc="http://schemas.openxmlformats.org/markup-compatibility/2006">
              <mc:Choice xmlns:v="urn:schemas-microsoft-com:vml" Requires="v">
                <p:oleObj name="Designer Zeichnung" r:id="rId2" imgW="304800" imgH="304800" progId="Designer.Drawing.7">
                  <p:embed/>
                </p:oleObj>
              </mc:Choice>
              <mc:Fallback>
                <p:oleObj name="Designer Zeichnung" r:id="rId2" imgW="304800" imgH="304800" progId="Designer.Drawing.7">
                  <p:embed/>
                  <p:pic>
                    <p:nvPicPr>
                      <p:cNvPr id="9224" name="Object 224">
                        <a:extLst>
                          <a:ext uri="{FF2B5EF4-FFF2-40B4-BE49-F238E27FC236}">
                            <a16:creationId xmlns:a16="http://schemas.microsoft.com/office/drawing/2014/main" id="{EC52FBB4-3588-42CF-9FFF-B61ACE06A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095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225">
            <a:extLst>
              <a:ext uri="{FF2B5EF4-FFF2-40B4-BE49-F238E27FC236}">
                <a16:creationId xmlns:a16="http://schemas.microsoft.com/office/drawing/2014/main" id="{9790DDC0-4F04-4E06-92C2-096C462485D6}"/>
              </a:ext>
            </a:extLst>
          </p:cNvPr>
          <p:cNvSpPr txBox="1">
            <a:spLocks noChangeArrowheads="1"/>
          </p:cNvSpPr>
          <p:nvPr/>
        </p:nvSpPr>
        <p:spPr bwMode="auto">
          <a:xfrm>
            <a:off x="5292725" y="17732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2400" b="1" noProof="0" dirty="0">
                <a:solidFill>
                  <a:srgbClr val="02369E"/>
                </a:solidFill>
              </a:rPr>
              <a:t>vent</a:t>
            </a:r>
          </a:p>
        </p:txBody>
      </p:sp>
      <p:sp>
        <p:nvSpPr>
          <p:cNvPr id="9226" name="Text Box 227">
            <a:extLst>
              <a:ext uri="{FF2B5EF4-FFF2-40B4-BE49-F238E27FC236}">
                <a16:creationId xmlns:a16="http://schemas.microsoft.com/office/drawing/2014/main" id="{41A2D070-5AD6-4E7A-975F-893DF392D203}"/>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grpSp>
        <p:nvGrpSpPr>
          <p:cNvPr id="9227" name="Group 229">
            <a:extLst>
              <a:ext uri="{FF2B5EF4-FFF2-40B4-BE49-F238E27FC236}">
                <a16:creationId xmlns:a16="http://schemas.microsoft.com/office/drawing/2014/main" id="{F9A90DEE-94A5-43DA-9D4B-87332A860998}"/>
              </a:ext>
            </a:extLst>
          </p:cNvPr>
          <p:cNvGrpSpPr>
            <a:grpSpLocks/>
          </p:cNvGrpSpPr>
          <p:nvPr/>
        </p:nvGrpSpPr>
        <p:grpSpPr bwMode="auto">
          <a:xfrm>
            <a:off x="3527425" y="4879975"/>
            <a:ext cx="2560638" cy="214313"/>
            <a:chOff x="2072" y="3594"/>
            <a:chExt cx="1613" cy="135"/>
          </a:xfrm>
        </p:grpSpPr>
        <p:sp>
          <p:nvSpPr>
            <p:cNvPr id="9611" name="Rectangle 230">
              <a:extLst>
                <a:ext uri="{FF2B5EF4-FFF2-40B4-BE49-F238E27FC236}">
                  <a16:creationId xmlns:a16="http://schemas.microsoft.com/office/drawing/2014/main" id="{A8E81FB7-4613-4133-BC17-5B4A11083BE3}"/>
                </a:ext>
              </a:extLst>
            </p:cNvPr>
            <p:cNvSpPr>
              <a:spLocks noChangeArrowheads="1"/>
            </p:cNvSpPr>
            <p:nvPr/>
          </p:nvSpPr>
          <p:spPr bwMode="auto">
            <a:xfrm>
              <a:off x="2072" y="3594"/>
              <a:ext cx="1613" cy="135"/>
            </a:xfrm>
            <a:prstGeom prst="rect">
              <a:avLst/>
            </a:prstGeom>
            <a:solidFill>
              <a:srgbClr val="C3C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612" name="Line 231">
              <a:extLst>
                <a:ext uri="{FF2B5EF4-FFF2-40B4-BE49-F238E27FC236}">
                  <a16:creationId xmlns:a16="http://schemas.microsoft.com/office/drawing/2014/main" id="{78566E2E-9A82-40A8-BE71-411871882676}"/>
                </a:ext>
              </a:extLst>
            </p:cNvPr>
            <p:cNvSpPr>
              <a:spLocks noChangeShapeType="1"/>
            </p:cNvSpPr>
            <p:nvPr/>
          </p:nvSpPr>
          <p:spPr bwMode="auto">
            <a:xfrm flipH="1">
              <a:off x="2850" y="3660"/>
              <a:ext cx="835" cy="1"/>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9228" name="Rectangle 232">
            <a:extLst>
              <a:ext uri="{FF2B5EF4-FFF2-40B4-BE49-F238E27FC236}">
                <a16:creationId xmlns:a16="http://schemas.microsoft.com/office/drawing/2014/main" id="{3AA1E2A0-7EF4-4B7E-A277-344CABFC33B5}"/>
              </a:ext>
            </a:extLst>
          </p:cNvPr>
          <p:cNvSpPr>
            <a:spLocks noChangeArrowheads="1"/>
          </p:cNvSpPr>
          <p:nvPr/>
        </p:nvSpPr>
        <p:spPr bwMode="auto">
          <a:xfrm>
            <a:off x="4749800" y="514508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29" name="Rectangle 233">
            <a:extLst>
              <a:ext uri="{FF2B5EF4-FFF2-40B4-BE49-F238E27FC236}">
                <a16:creationId xmlns:a16="http://schemas.microsoft.com/office/drawing/2014/main" id="{D5F49611-DE26-486D-8D22-5F4662CCD677}"/>
              </a:ext>
            </a:extLst>
          </p:cNvPr>
          <p:cNvSpPr>
            <a:spLocks noChangeArrowheads="1"/>
          </p:cNvSpPr>
          <p:nvPr/>
        </p:nvSpPr>
        <p:spPr bwMode="auto">
          <a:xfrm>
            <a:off x="435927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0" name="Rectangle 234">
            <a:extLst>
              <a:ext uri="{FF2B5EF4-FFF2-40B4-BE49-F238E27FC236}">
                <a16:creationId xmlns:a16="http://schemas.microsoft.com/office/drawing/2014/main" id="{CAD1E9F9-525F-4800-8CD3-567C1A9613D4}"/>
              </a:ext>
            </a:extLst>
          </p:cNvPr>
          <p:cNvSpPr>
            <a:spLocks noChangeArrowheads="1"/>
          </p:cNvSpPr>
          <p:nvPr/>
        </p:nvSpPr>
        <p:spPr bwMode="auto">
          <a:xfrm>
            <a:off x="514032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1" name="Rectangle 235">
            <a:extLst>
              <a:ext uri="{FF2B5EF4-FFF2-40B4-BE49-F238E27FC236}">
                <a16:creationId xmlns:a16="http://schemas.microsoft.com/office/drawing/2014/main" id="{240ADA50-AAB2-4E2D-8D64-44471C7AA7DC}"/>
              </a:ext>
            </a:extLst>
          </p:cNvPr>
          <p:cNvSpPr>
            <a:spLocks noChangeArrowheads="1"/>
          </p:cNvSpPr>
          <p:nvPr/>
        </p:nvSpPr>
        <p:spPr bwMode="auto">
          <a:xfrm>
            <a:off x="4545013" y="5314950"/>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2" name="Rectangle 236">
            <a:extLst>
              <a:ext uri="{FF2B5EF4-FFF2-40B4-BE49-F238E27FC236}">
                <a16:creationId xmlns:a16="http://schemas.microsoft.com/office/drawing/2014/main" id="{7D2FB7A2-4928-4D36-B34A-CB585DB4C1A4}"/>
              </a:ext>
            </a:extLst>
          </p:cNvPr>
          <p:cNvSpPr>
            <a:spLocks noChangeArrowheads="1"/>
          </p:cNvSpPr>
          <p:nvPr/>
        </p:nvSpPr>
        <p:spPr bwMode="auto">
          <a:xfrm>
            <a:off x="4746625" y="531653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3" name="Rectangle 237">
            <a:extLst>
              <a:ext uri="{FF2B5EF4-FFF2-40B4-BE49-F238E27FC236}">
                <a16:creationId xmlns:a16="http://schemas.microsoft.com/office/drawing/2014/main" id="{10480196-A09D-40B9-A972-B8F9AF7A5E6A}"/>
              </a:ext>
            </a:extLst>
          </p:cNvPr>
          <p:cNvSpPr>
            <a:spLocks noChangeArrowheads="1"/>
          </p:cNvSpPr>
          <p:nvPr/>
        </p:nvSpPr>
        <p:spPr bwMode="auto">
          <a:xfrm>
            <a:off x="4933950"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234" name="Freeform 238">
            <a:extLst>
              <a:ext uri="{FF2B5EF4-FFF2-40B4-BE49-F238E27FC236}">
                <a16:creationId xmlns:a16="http://schemas.microsoft.com/office/drawing/2014/main" id="{A70DCD08-8B1C-4CC2-824D-D61620BDE7CD}"/>
              </a:ext>
            </a:extLst>
          </p:cNvPr>
          <p:cNvSpPr>
            <a:spLocks/>
          </p:cNvSpPr>
          <p:nvPr/>
        </p:nvSpPr>
        <p:spPr bwMode="auto">
          <a:xfrm>
            <a:off x="4179888" y="4876800"/>
            <a:ext cx="196850" cy="190500"/>
          </a:xfrm>
          <a:custGeom>
            <a:avLst/>
            <a:gdLst>
              <a:gd name="T0" fmla="*/ 2147483646 w 124"/>
              <a:gd name="T1" fmla="*/ 2147483646 h 120"/>
              <a:gd name="T2" fmla="*/ 2147483646 w 124"/>
              <a:gd name="T3" fmla="*/ 2147483646 h 120"/>
              <a:gd name="T4" fmla="*/ 2147483646 w 124"/>
              <a:gd name="T5" fmla="*/ 2147483646 h 120"/>
              <a:gd name="T6" fmla="*/ 2147483646 w 124"/>
              <a:gd name="T7" fmla="*/ 2147483646 h 120"/>
              <a:gd name="T8" fmla="*/ 2147483646 w 124"/>
              <a:gd name="T9" fmla="*/ 2147483646 h 120"/>
              <a:gd name="T10" fmla="*/ 2147483646 w 124"/>
              <a:gd name="T11" fmla="*/ 2147483646 h 120"/>
              <a:gd name="T12" fmla="*/ 2147483646 w 124"/>
              <a:gd name="T13" fmla="*/ 2147483646 h 120"/>
              <a:gd name="T14" fmla="*/ 2147483646 w 124"/>
              <a:gd name="T15" fmla="*/ 2147483646 h 120"/>
              <a:gd name="T16" fmla="*/ 2147483646 w 124"/>
              <a:gd name="T17" fmla="*/ 2147483646 h 120"/>
              <a:gd name="T18" fmla="*/ 2147483646 w 124"/>
              <a:gd name="T19" fmla="*/ 2147483646 h 120"/>
              <a:gd name="T20" fmla="*/ 2147483646 w 124"/>
              <a:gd name="T21" fmla="*/ 2147483646 h 120"/>
              <a:gd name="T22" fmla="*/ 0 w 124"/>
              <a:gd name="T23" fmla="*/ 2147483646 h 120"/>
              <a:gd name="T24" fmla="*/ 2147483646 w 124"/>
              <a:gd name="T25" fmla="*/ 2147483646 h 120"/>
              <a:gd name="T26" fmla="*/ 2147483646 w 124"/>
              <a:gd name="T27" fmla="*/ 2147483646 h 120"/>
              <a:gd name="T28" fmla="*/ 2147483646 w 124"/>
              <a:gd name="T29" fmla="*/ 2147483646 h 120"/>
              <a:gd name="T30" fmla="*/ 2147483646 w 124"/>
              <a:gd name="T31" fmla="*/ 2147483646 h 120"/>
              <a:gd name="T32" fmla="*/ 2147483646 w 124"/>
              <a:gd name="T33" fmla="*/ 2147483646 h 120"/>
              <a:gd name="T34" fmla="*/ 2147483646 w 124"/>
              <a:gd name="T35" fmla="*/ 2147483646 h 120"/>
              <a:gd name="T36" fmla="*/ 2147483646 w 124"/>
              <a:gd name="T37" fmla="*/ 0 h 120"/>
              <a:gd name="T38" fmla="*/ 2147483646 w 124"/>
              <a:gd name="T39" fmla="*/ 2147483646 h 120"/>
              <a:gd name="T40" fmla="*/ 2147483646 w 124"/>
              <a:gd name="T41" fmla="*/ 2147483646 h 120"/>
              <a:gd name="T42" fmla="*/ 2147483646 w 124"/>
              <a:gd name="T43" fmla="*/ 2147483646 h 120"/>
              <a:gd name="T44" fmla="*/ 2147483646 w 124"/>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20">
                <a:moveTo>
                  <a:pt x="124" y="62"/>
                </a:moveTo>
                <a:lnTo>
                  <a:pt x="109" y="65"/>
                </a:lnTo>
                <a:lnTo>
                  <a:pt x="91" y="65"/>
                </a:lnTo>
                <a:lnTo>
                  <a:pt x="80" y="116"/>
                </a:lnTo>
                <a:lnTo>
                  <a:pt x="65" y="120"/>
                </a:lnTo>
                <a:lnTo>
                  <a:pt x="65" y="65"/>
                </a:lnTo>
                <a:lnTo>
                  <a:pt x="43" y="65"/>
                </a:lnTo>
                <a:lnTo>
                  <a:pt x="21" y="62"/>
                </a:lnTo>
                <a:lnTo>
                  <a:pt x="14" y="80"/>
                </a:lnTo>
                <a:lnTo>
                  <a:pt x="7" y="80"/>
                </a:lnTo>
                <a:lnTo>
                  <a:pt x="7" y="62"/>
                </a:lnTo>
                <a:lnTo>
                  <a:pt x="0" y="62"/>
                </a:lnTo>
                <a:lnTo>
                  <a:pt x="7" y="58"/>
                </a:lnTo>
                <a:lnTo>
                  <a:pt x="7" y="40"/>
                </a:lnTo>
                <a:lnTo>
                  <a:pt x="14" y="40"/>
                </a:lnTo>
                <a:lnTo>
                  <a:pt x="21" y="58"/>
                </a:lnTo>
                <a:lnTo>
                  <a:pt x="43" y="54"/>
                </a:lnTo>
                <a:lnTo>
                  <a:pt x="65" y="54"/>
                </a:lnTo>
                <a:lnTo>
                  <a:pt x="65" y="0"/>
                </a:lnTo>
                <a:lnTo>
                  <a:pt x="80" y="3"/>
                </a:lnTo>
                <a:lnTo>
                  <a:pt x="91" y="54"/>
                </a:lnTo>
                <a:lnTo>
                  <a:pt x="109" y="54"/>
                </a:lnTo>
                <a:lnTo>
                  <a:pt x="124" y="6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9235" name="Group 239">
            <a:extLst>
              <a:ext uri="{FF2B5EF4-FFF2-40B4-BE49-F238E27FC236}">
                <a16:creationId xmlns:a16="http://schemas.microsoft.com/office/drawing/2014/main" id="{68EC0E52-E17B-4BBF-8330-D3A767D8D932}"/>
              </a:ext>
            </a:extLst>
          </p:cNvPr>
          <p:cNvGrpSpPr>
            <a:grpSpLocks/>
          </p:cNvGrpSpPr>
          <p:nvPr/>
        </p:nvGrpSpPr>
        <p:grpSpPr bwMode="auto">
          <a:xfrm>
            <a:off x="1333500" y="2827338"/>
            <a:ext cx="6910388" cy="2317750"/>
            <a:chOff x="1200" y="1805"/>
            <a:chExt cx="4177" cy="1460"/>
          </a:xfrm>
        </p:grpSpPr>
        <p:grpSp>
          <p:nvGrpSpPr>
            <p:cNvPr id="9599" name="Group 240">
              <a:extLst>
                <a:ext uri="{FF2B5EF4-FFF2-40B4-BE49-F238E27FC236}">
                  <a16:creationId xmlns:a16="http://schemas.microsoft.com/office/drawing/2014/main" id="{5EE203C9-E814-414C-96D4-5971A67E6ED3}"/>
                </a:ext>
              </a:extLst>
            </p:cNvPr>
            <p:cNvGrpSpPr>
              <a:grpSpLocks/>
            </p:cNvGrpSpPr>
            <p:nvPr/>
          </p:nvGrpSpPr>
          <p:grpSpPr bwMode="auto">
            <a:xfrm>
              <a:off x="3213" y="1805"/>
              <a:ext cx="78" cy="252"/>
              <a:chOff x="2802" y="2429"/>
              <a:chExt cx="78" cy="252"/>
            </a:xfrm>
          </p:grpSpPr>
          <p:sp>
            <p:nvSpPr>
              <p:cNvPr id="9609" name="Freeform 241">
                <a:extLst>
                  <a:ext uri="{FF2B5EF4-FFF2-40B4-BE49-F238E27FC236}">
                    <a16:creationId xmlns:a16="http://schemas.microsoft.com/office/drawing/2014/main" id="{8DF6E1BA-F10B-47C3-9859-CC2AF805FA15}"/>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10" name="Line 242">
                <a:extLst>
                  <a:ext uri="{FF2B5EF4-FFF2-40B4-BE49-F238E27FC236}">
                    <a16:creationId xmlns:a16="http://schemas.microsoft.com/office/drawing/2014/main" id="{ACA95BE9-E293-45A4-9966-C8E12B2EF599}"/>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9600" name="Group 243">
              <a:extLst>
                <a:ext uri="{FF2B5EF4-FFF2-40B4-BE49-F238E27FC236}">
                  <a16:creationId xmlns:a16="http://schemas.microsoft.com/office/drawing/2014/main" id="{D1248D0D-2EAB-462E-B5BF-EE41C30138DC}"/>
                </a:ext>
              </a:extLst>
            </p:cNvPr>
            <p:cNvGrpSpPr>
              <a:grpSpLocks/>
            </p:cNvGrpSpPr>
            <p:nvPr/>
          </p:nvGrpSpPr>
          <p:grpSpPr bwMode="auto">
            <a:xfrm>
              <a:off x="5299" y="1812"/>
              <a:ext cx="78" cy="252"/>
              <a:chOff x="2802" y="2429"/>
              <a:chExt cx="78" cy="252"/>
            </a:xfrm>
          </p:grpSpPr>
          <p:sp>
            <p:nvSpPr>
              <p:cNvPr id="9607" name="Freeform 244">
                <a:extLst>
                  <a:ext uri="{FF2B5EF4-FFF2-40B4-BE49-F238E27FC236}">
                    <a16:creationId xmlns:a16="http://schemas.microsoft.com/office/drawing/2014/main" id="{F92EBE4F-F689-4F4E-828E-9DB43229C245}"/>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08" name="Line 245">
                <a:extLst>
                  <a:ext uri="{FF2B5EF4-FFF2-40B4-BE49-F238E27FC236}">
                    <a16:creationId xmlns:a16="http://schemas.microsoft.com/office/drawing/2014/main" id="{3C304E47-DC14-4D0C-9A90-1F4B1AC8FEFB}"/>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9601" name="Line 246">
              <a:extLst>
                <a:ext uri="{FF2B5EF4-FFF2-40B4-BE49-F238E27FC236}">
                  <a16:creationId xmlns:a16="http://schemas.microsoft.com/office/drawing/2014/main" id="{B5B57442-91C9-400B-B135-533FD10DFB2D}"/>
                </a:ext>
              </a:extLst>
            </p:cNvPr>
            <p:cNvSpPr>
              <a:spLocks noChangeShapeType="1"/>
            </p:cNvSpPr>
            <p:nvPr/>
          </p:nvSpPr>
          <p:spPr bwMode="auto">
            <a:xfrm flipV="1">
              <a:off x="3319" y="2076"/>
              <a:ext cx="2057" cy="1179"/>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02" name="Line 247">
              <a:extLst>
                <a:ext uri="{FF2B5EF4-FFF2-40B4-BE49-F238E27FC236}">
                  <a16:creationId xmlns:a16="http://schemas.microsoft.com/office/drawing/2014/main" id="{852581CB-AC7E-451E-94A3-B9AB0FFAACBA}"/>
                </a:ext>
              </a:extLst>
            </p:cNvPr>
            <p:cNvSpPr>
              <a:spLocks noChangeShapeType="1"/>
            </p:cNvSpPr>
            <p:nvPr/>
          </p:nvSpPr>
          <p:spPr bwMode="auto">
            <a:xfrm>
              <a:off x="3291" y="2075"/>
              <a:ext cx="0" cy="113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03" name="Line 248">
              <a:extLst>
                <a:ext uri="{FF2B5EF4-FFF2-40B4-BE49-F238E27FC236}">
                  <a16:creationId xmlns:a16="http://schemas.microsoft.com/office/drawing/2014/main" id="{550D7EB4-93E1-4DC1-A2A6-E9C7E600279F}"/>
                </a:ext>
              </a:extLst>
            </p:cNvPr>
            <p:cNvSpPr>
              <a:spLocks noChangeShapeType="1"/>
            </p:cNvSpPr>
            <p:nvPr/>
          </p:nvSpPr>
          <p:spPr bwMode="auto">
            <a:xfrm flipH="1" flipV="1">
              <a:off x="1260" y="2068"/>
              <a:ext cx="2020" cy="1197"/>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604" name="Group 249">
              <a:extLst>
                <a:ext uri="{FF2B5EF4-FFF2-40B4-BE49-F238E27FC236}">
                  <a16:creationId xmlns:a16="http://schemas.microsoft.com/office/drawing/2014/main" id="{8ACB5182-AA02-4EF1-AAED-6878703F4990}"/>
                </a:ext>
              </a:extLst>
            </p:cNvPr>
            <p:cNvGrpSpPr>
              <a:grpSpLocks/>
            </p:cNvGrpSpPr>
            <p:nvPr/>
          </p:nvGrpSpPr>
          <p:grpSpPr bwMode="auto">
            <a:xfrm>
              <a:off x="1200" y="1813"/>
              <a:ext cx="78" cy="252"/>
              <a:chOff x="2802" y="2429"/>
              <a:chExt cx="78" cy="252"/>
            </a:xfrm>
          </p:grpSpPr>
          <p:sp>
            <p:nvSpPr>
              <p:cNvPr id="9605" name="Freeform 250">
                <a:extLst>
                  <a:ext uri="{FF2B5EF4-FFF2-40B4-BE49-F238E27FC236}">
                    <a16:creationId xmlns:a16="http://schemas.microsoft.com/office/drawing/2014/main" id="{877F11B2-D1B5-4BFD-A443-0289CA2F7AE8}"/>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06" name="Line 251">
                <a:extLst>
                  <a:ext uri="{FF2B5EF4-FFF2-40B4-BE49-F238E27FC236}">
                    <a16:creationId xmlns:a16="http://schemas.microsoft.com/office/drawing/2014/main" id="{6377F1B0-D69C-496D-AFC8-EAE0B191523A}"/>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9236" name="Text Box 254">
            <a:extLst>
              <a:ext uri="{FF2B5EF4-FFF2-40B4-BE49-F238E27FC236}">
                <a16:creationId xmlns:a16="http://schemas.microsoft.com/office/drawing/2014/main" id="{2060ED99-681C-4440-B6BF-351DC14ACAE7}"/>
              </a:ext>
            </a:extLst>
          </p:cNvPr>
          <p:cNvSpPr txBox="1">
            <a:spLocks noChangeArrowheads="1"/>
          </p:cNvSpPr>
          <p:nvPr/>
        </p:nvSpPr>
        <p:spPr bwMode="auto">
          <a:xfrm>
            <a:off x="2514600" y="323850"/>
            <a:ext cx="4572000" cy="94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pPr>
            <a:r>
              <a:rPr lang="fr-FR" altLang="fr-FR" sz="2000" b="1" dirty="0"/>
              <a:t>Procédure</a:t>
            </a:r>
            <a:r>
              <a:rPr lang="en-GB" altLang="fr-FR" sz="2000" b="1" dirty="0"/>
              <a:t> de </a:t>
            </a:r>
            <a:r>
              <a:rPr lang="fr-FR" altLang="fr-FR" sz="2000" b="1" dirty="0"/>
              <a:t>décollage</a:t>
            </a:r>
          </a:p>
          <a:p>
            <a:pPr>
              <a:lnSpc>
                <a:spcPct val="70000"/>
              </a:lnSpc>
            </a:pPr>
            <a:endParaRPr lang="en-GB" altLang="fr-FR" sz="2000" b="1" dirty="0"/>
          </a:p>
          <a:p>
            <a:pPr algn="ctr">
              <a:lnSpc>
                <a:spcPct val="70000"/>
              </a:lnSpc>
            </a:pPr>
            <a:r>
              <a:rPr lang="en-GB" altLang="fr-FR" sz="2000" b="1" dirty="0"/>
              <a:t>( non </a:t>
            </a:r>
            <a:r>
              <a:rPr lang="fr-FR" altLang="fr-FR" sz="2000" b="1" dirty="0"/>
              <a:t>jugée</a:t>
            </a:r>
            <a:r>
              <a:rPr lang="en-GB" altLang="fr-FR" sz="2000" b="1" dirty="0"/>
              <a:t>, non </a:t>
            </a:r>
            <a:r>
              <a:rPr lang="fr-FR" altLang="fr-FR" sz="2000" b="1" dirty="0"/>
              <a:t>notée</a:t>
            </a:r>
            <a:r>
              <a:rPr lang="en-GB" altLang="fr-FR" sz="2000" b="1" dirty="0"/>
              <a:t> )</a:t>
            </a:r>
          </a:p>
          <a:p>
            <a:pPr algn="ctr">
              <a:lnSpc>
                <a:spcPct val="70000"/>
              </a:lnSpc>
            </a:pPr>
            <a:endParaRPr lang="en-GB" altLang="de-DE" sz="2000" b="1" dirty="0"/>
          </a:p>
        </p:txBody>
      </p:sp>
      <p:grpSp>
        <p:nvGrpSpPr>
          <p:cNvPr id="9237" name="Group 256">
            <a:extLst>
              <a:ext uri="{FF2B5EF4-FFF2-40B4-BE49-F238E27FC236}">
                <a16:creationId xmlns:a16="http://schemas.microsoft.com/office/drawing/2014/main" id="{6A3FB2F7-2B81-4B57-8EEF-89097EFA3C26}"/>
              </a:ext>
            </a:extLst>
          </p:cNvPr>
          <p:cNvGrpSpPr>
            <a:grpSpLocks/>
          </p:cNvGrpSpPr>
          <p:nvPr/>
        </p:nvGrpSpPr>
        <p:grpSpPr bwMode="auto">
          <a:xfrm>
            <a:off x="95250" y="173038"/>
            <a:ext cx="1422400" cy="577850"/>
            <a:chOff x="748" y="1253"/>
            <a:chExt cx="4096" cy="1820"/>
          </a:xfrm>
        </p:grpSpPr>
        <p:sp>
          <p:nvSpPr>
            <p:cNvPr id="9238" name="AutoShape 257">
              <a:extLst>
                <a:ext uri="{FF2B5EF4-FFF2-40B4-BE49-F238E27FC236}">
                  <a16:creationId xmlns:a16="http://schemas.microsoft.com/office/drawing/2014/main" id="{DCBECD0A-CCFE-450A-B18F-3753A22C6148}"/>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9239" name="Group 258">
              <a:extLst>
                <a:ext uri="{FF2B5EF4-FFF2-40B4-BE49-F238E27FC236}">
                  <a16:creationId xmlns:a16="http://schemas.microsoft.com/office/drawing/2014/main" id="{ED3D1FC8-C623-4F7B-A1A9-309B415195D0}"/>
                </a:ext>
              </a:extLst>
            </p:cNvPr>
            <p:cNvGrpSpPr>
              <a:grpSpLocks/>
            </p:cNvGrpSpPr>
            <p:nvPr/>
          </p:nvGrpSpPr>
          <p:grpSpPr bwMode="auto">
            <a:xfrm>
              <a:off x="756" y="1261"/>
              <a:ext cx="4080" cy="1804"/>
              <a:chOff x="756" y="1261"/>
              <a:chExt cx="4080" cy="1804"/>
            </a:xfrm>
          </p:grpSpPr>
          <p:sp>
            <p:nvSpPr>
              <p:cNvPr id="9399" name="Freeform 259">
                <a:extLst>
                  <a:ext uri="{FF2B5EF4-FFF2-40B4-BE49-F238E27FC236}">
                    <a16:creationId xmlns:a16="http://schemas.microsoft.com/office/drawing/2014/main" id="{70F9796A-859C-4265-A49A-DA812B55B45A}"/>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0" name="Freeform 260">
                <a:extLst>
                  <a:ext uri="{FF2B5EF4-FFF2-40B4-BE49-F238E27FC236}">
                    <a16:creationId xmlns:a16="http://schemas.microsoft.com/office/drawing/2014/main" id="{C2773635-8966-4458-B8F3-D2910580DA19}"/>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01" name="Freeform 261">
                <a:extLst>
                  <a:ext uri="{FF2B5EF4-FFF2-40B4-BE49-F238E27FC236}">
                    <a16:creationId xmlns:a16="http://schemas.microsoft.com/office/drawing/2014/main" id="{C71DCA7C-596C-47A9-A563-8C28C626BDCD}"/>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2" name="Freeform 262">
                <a:extLst>
                  <a:ext uri="{FF2B5EF4-FFF2-40B4-BE49-F238E27FC236}">
                    <a16:creationId xmlns:a16="http://schemas.microsoft.com/office/drawing/2014/main" id="{94D6FF9C-6DDC-4B73-B42D-BBF9461BE694}"/>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03" name="Freeform 263">
                <a:extLst>
                  <a:ext uri="{FF2B5EF4-FFF2-40B4-BE49-F238E27FC236}">
                    <a16:creationId xmlns:a16="http://schemas.microsoft.com/office/drawing/2014/main" id="{70E4D263-0714-4FE1-8BE0-82150BD805D1}"/>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4" name="Freeform 264">
                <a:extLst>
                  <a:ext uri="{FF2B5EF4-FFF2-40B4-BE49-F238E27FC236}">
                    <a16:creationId xmlns:a16="http://schemas.microsoft.com/office/drawing/2014/main" id="{7D1746D3-1100-4EA7-8366-82FE8AE1C52D}"/>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5" name="Freeform 265">
                <a:extLst>
                  <a:ext uri="{FF2B5EF4-FFF2-40B4-BE49-F238E27FC236}">
                    <a16:creationId xmlns:a16="http://schemas.microsoft.com/office/drawing/2014/main" id="{1539DAEA-B41E-42A3-8CFE-73ED6FDE45CB}"/>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6" name="Freeform 266">
                <a:extLst>
                  <a:ext uri="{FF2B5EF4-FFF2-40B4-BE49-F238E27FC236}">
                    <a16:creationId xmlns:a16="http://schemas.microsoft.com/office/drawing/2014/main" id="{9DE6A2DA-764A-4FD6-8DD0-F57130A33EE6}"/>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7" name="Freeform 267">
                <a:extLst>
                  <a:ext uri="{FF2B5EF4-FFF2-40B4-BE49-F238E27FC236}">
                    <a16:creationId xmlns:a16="http://schemas.microsoft.com/office/drawing/2014/main" id="{92EA4378-512E-4C8B-A7CD-1A2924B38FDA}"/>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8" name="Freeform 268">
                <a:extLst>
                  <a:ext uri="{FF2B5EF4-FFF2-40B4-BE49-F238E27FC236}">
                    <a16:creationId xmlns:a16="http://schemas.microsoft.com/office/drawing/2014/main" id="{E7D285FB-AB6B-4EF7-840D-14393EC5C217}"/>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09" name="Freeform 269">
                <a:extLst>
                  <a:ext uri="{FF2B5EF4-FFF2-40B4-BE49-F238E27FC236}">
                    <a16:creationId xmlns:a16="http://schemas.microsoft.com/office/drawing/2014/main" id="{1497A98A-E36F-4591-8C13-D3C7A95BB4BA}"/>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0" name="Freeform 270">
                <a:extLst>
                  <a:ext uri="{FF2B5EF4-FFF2-40B4-BE49-F238E27FC236}">
                    <a16:creationId xmlns:a16="http://schemas.microsoft.com/office/drawing/2014/main" id="{61C7E167-6F47-4B3D-A8C3-EB29E0DA9EA7}"/>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1" name="Freeform 271">
                <a:extLst>
                  <a:ext uri="{FF2B5EF4-FFF2-40B4-BE49-F238E27FC236}">
                    <a16:creationId xmlns:a16="http://schemas.microsoft.com/office/drawing/2014/main" id="{1953B8C3-4923-46BB-B3F1-15BCE7F6DAEA}"/>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2" name="Freeform 272">
                <a:extLst>
                  <a:ext uri="{FF2B5EF4-FFF2-40B4-BE49-F238E27FC236}">
                    <a16:creationId xmlns:a16="http://schemas.microsoft.com/office/drawing/2014/main" id="{A473F0D6-1784-4779-A75D-4E1ED19A5CD1}"/>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3" name="Freeform 273">
                <a:extLst>
                  <a:ext uri="{FF2B5EF4-FFF2-40B4-BE49-F238E27FC236}">
                    <a16:creationId xmlns:a16="http://schemas.microsoft.com/office/drawing/2014/main" id="{9142029A-C234-4215-A60E-0728BF01FD26}"/>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14" name="Freeform 274">
                <a:extLst>
                  <a:ext uri="{FF2B5EF4-FFF2-40B4-BE49-F238E27FC236}">
                    <a16:creationId xmlns:a16="http://schemas.microsoft.com/office/drawing/2014/main" id="{577130D4-2B0D-4009-9F0C-A4FF83DAE8C6}"/>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5" name="Freeform 275">
                <a:extLst>
                  <a:ext uri="{FF2B5EF4-FFF2-40B4-BE49-F238E27FC236}">
                    <a16:creationId xmlns:a16="http://schemas.microsoft.com/office/drawing/2014/main" id="{E0915E94-8A50-45BA-8F8E-E5A23BEEC3B3}"/>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416" name="Freeform 276">
                <a:extLst>
                  <a:ext uri="{FF2B5EF4-FFF2-40B4-BE49-F238E27FC236}">
                    <a16:creationId xmlns:a16="http://schemas.microsoft.com/office/drawing/2014/main" id="{B3C4231E-B096-436C-B9B1-81F047F2D2B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7" name="Freeform 277">
                <a:extLst>
                  <a:ext uri="{FF2B5EF4-FFF2-40B4-BE49-F238E27FC236}">
                    <a16:creationId xmlns:a16="http://schemas.microsoft.com/office/drawing/2014/main" id="{75385608-144A-4B68-B814-DC09BA089234}"/>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8" name="Freeform 278">
                <a:extLst>
                  <a:ext uri="{FF2B5EF4-FFF2-40B4-BE49-F238E27FC236}">
                    <a16:creationId xmlns:a16="http://schemas.microsoft.com/office/drawing/2014/main" id="{E6AA66A7-667D-404F-A222-5CC61FA02A70}"/>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19" name="Freeform 279">
                <a:extLst>
                  <a:ext uri="{FF2B5EF4-FFF2-40B4-BE49-F238E27FC236}">
                    <a16:creationId xmlns:a16="http://schemas.microsoft.com/office/drawing/2014/main" id="{34FBD453-DC11-4543-98CE-E70F29073974}"/>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0" name="Freeform 280">
                <a:extLst>
                  <a:ext uri="{FF2B5EF4-FFF2-40B4-BE49-F238E27FC236}">
                    <a16:creationId xmlns:a16="http://schemas.microsoft.com/office/drawing/2014/main" id="{2639E463-4697-4B36-867C-679D14C3849C}"/>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1" name="Freeform 281">
                <a:extLst>
                  <a:ext uri="{FF2B5EF4-FFF2-40B4-BE49-F238E27FC236}">
                    <a16:creationId xmlns:a16="http://schemas.microsoft.com/office/drawing/2014/main" id="{BA40A393-2776-4BF5-A45D-B08D17BBC5D1}"/>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2" name="Freeform 282">
                <a:extLst>
                  <a:ext uri="{FF2B5EF4-FFF2-40B4-BE49-F238E27FC236}">
                    <a16:creationId xmlns:a16="http://schemas.microsoft.com/office/drawing/2014/main" id="{28344CB6-1BCD-4540-A38C-E15083769132}"/>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3" name="Freeform 283">
                <a:extLst>
                  <a:ext uri="{FF2B5EF4-FFF2-40B4-BE49-F238E27FC236}">
                    <a16:creationId xmlns:a16="http://schemas.microsoft.com/office/drawing/2014/main" id="{E9C5D231-F650-4531-B26E-8A0EA7512A2A}"/>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4" name="Freeform 284">
                <a:extLst>
                  <a:ext uri="{FF2B5EF4-FFF2-40B4-BE49-F238E27FC236}">
                    <a16:creationId xmlns:a16="http://schemas.microsoft.com/office/drawing/2014/main" id="{89064C0B-4AE2-4F67-A553-69466BD61635}"/>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5" name="Freeform 285">
                <a:extLst>
                  <a:ext uri="{FF2B5EF4-FFF2-40B4-BE49-F238E27FC236}">
                    <a16:creationId xmlns:a16="http://schemas.microsoft.com/office/drawing/2014/main" id="{97A0135B-9356-4FB8-AD0A-E6462EF8CC14}"/>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6" name="Freeform 286">
                <a:extLst>
                  <a:ext uri="{FF2B5EF4-FFF2-40B4-BE49-F238E27FC236}">
                    <a16:creationId xmlns:a16="http://schemas.microsoft.com/office/drawing/2014/main" id="{9CAD47ED-F743-4F93-AA5C-8AADD4A29036}"/>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7" name="Freeform 287">
                <a:extLst>
                  <a:ext uri="{FF2B5EF4-FFF2-40B4-BE49-F238E27FC236}">
                    <a16:creationId xmlns:a16="http://schemas.microsoft.com/office/drawing/2014/main" id="{95CE6C23-4A41-4E5E-8E9C-B3678A38558D}"/>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8" name="Freeform 288">
                <a:extLst>
                  <a:ext uri="{FF2B5EF4-FFF2-40B4-BE49-F238E27FC236}">
                    <a16:creationId xmlns:a16="http://schemas.microsoft.com/office/drawing/2014/main" id="{16BF7363-E3F2-4793-B088-CBBB48640294}"/>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29" name="Freeform 289">
                <a:extLst>
                  <a:ext uri="{FF2B5EF4-FFF2-40B4-BE49-F238E27FC236}">
                    <a16:creationId xmlns:a16="http://schemas.microsoft.com/office/drawing/2014/main" id="{325235CB-B58B-40F0-967E-1B4CF6C7093D}"/>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0" name="Freeform 290">
                <a:extLst>
                  <a:ext uri="{FF2B5EF4-FFF2-40B4-BE49-F238E27FC236}">
                    <a16:creationId xmlns:a16="http://schemas.microsoft.com/office/drawing/2014/main" id="{79ECDDE9-DD27-48FF-889C-81D8A72545DA}"/>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1" name="Freeform 291">
                <a:extLst>
                  <a:ext uri="{FF2B5EF4-FFF2-40B4-BE49-F238E27FC236}">
                    <a16:creationId xmlns:a16="http://schemas.microsoft.com/office/drawing/2014/main" id="{34A21100-5636-42D7-896D-B6E476A8B8BE}"/>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2" name="Freeform 292">
                <a:extLst>
                  <a:ext uri="{FF2B5EF4-FFF2-40B4-BE49-F238E27FC236}">
                    <a16:creationId xmlns:a16="http://schemas.microsoft.com/office/drawing/2014/main" id="{44973F02-2EB4-4711-8E8D-03D40482D530}"/>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3" name="Freeform 293">
                <a:extLst>
                  <a:ext uri="{FF2B5EF4-FFF2-40B4-BE49-F238E27FC236}">
                    <a16:creationId xmlns:a16="http://schemas.microsoft.com/office/drawing/2014/main" id="{D7AFB84C-874F-4838-9A3B-48EE278C19DB}"/>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4" name="Freeform 294">
                <a:extLst>
                  <a:ext uri="{FF2B5EF4-FFF2-40B4-BE49-F238E27FC236}">
                    <a16:creationId xmlns:a16="http://schemas.microsoft.com/office/drawing/2014/main" id="{20D49DDB-ED1B-46EE-B4B9-452389C8E7CB}"/>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5" name="Freeform 295">
                <a:extLst>
                  <a:ext uri="{FF2B5EF4-FFF2-40B4-BE49-F238E27FC236}">
                    <a16:creationId xmlns:a16="http://schemas.microsoft.com/office/drawing/2014/main" id="{EEFECD3F-EE56-47B3-B2D2-DAB53D60D326}"/>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6" name="Freeform 296">
                <a:extLst>
                  <a:ext uri="{FF2B5EF4-FFF2-40B4-BE49-F238E27FC236}">
                    <a16:creationId xmlns:a16="http://schemas.microsoft.com/office/drawing/2014/main" id="{ED97F8E1-35F2-4674-AC1F-074CD047A12B}"/>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7" name="Freeform 297">
                <a:extLst>
                  <a:ext uri="{FF2B5EF4-FFF2-40B4-BE49-F238E27FC236}">
                    <a16:creationId xmlns:a16="http://schemas.microsoft.com/office/drawing/2014/main" id="{8E258E95-CF9D-4728-90BC-596097628117}"/>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8" name="Freeform 298">
                <a:extLst>
                  <a:ext uri="{FF2B5EF4-FFF2-40B4-BE49-F238E27FC236}">
                    <a16:creationId xmlns:a16="http://schemas.microsoft.com/office/drawing/2014/main" id="{45D0EA44-0CAC-4FD0-817B-AC512A4CC512}"/>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39" name="Freeform 299">
                <a:extLst>
                  <a:ext uri="{FF2B5EF4-FFF2-40B4-BE49-F238E27FC236}">
                    <a16:creationId xmlns:a16="http://schemas.microsoft.com/office/drawing/2014/main" id="{7EB03DAD-D6DA-4D1B-B974-3BE545F389B2}"/>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0" name="Freeform 300">
                <a:extLst>
                  <a:ext uri="{FF2B5EF4-FFF2-40B4-BE49-F238E27FC236}">
                    <a16:creationId xmlns:a16="http://schemas.microsoft.com/office/drawing/2014/main" id="{ECC8FF2E-F71E-4A9D-B0B9-885CE06DEF9E}"/>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1" name="Freeform 301">
                <a:extLst>
                  <a:ext uri="{FF2B5EF4-FFF2-40B4-BE49-F238E27FC236}">
                    <a16:creationId xmlns:a16="http://schemas.microsoft.com/office/drawing/2014/main" id="{76D3D800-A3EC-40E8-AF6B-482B0517D77D}"/>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2" name="Freeform 302">
                <a:extLst>
                  <a:ext uri="{FF2B5EF4-FFF2-40B4-BE49-F238E27FC236}">
                    <a16:creationId xmlns:a16="http://schemas.microsoft.com/office/drawing/2014/main" id="{E315DE09-E6D1-4226-85D5-0B03EE6307D9}"/>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3" name="Freeform 303">
                <a:extLst>
                  <a:ext uri="{FF2B5EF4-FFF2-40B4-BE49-F238E27FC236}">
                    <a16:creationId xmlns:a16="http://schemas.microsoft.com/office/drawing/2014/main" id="{5EEF5BB0-08C1-4EC8-B5F5-80EAE3158BB0}"/>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4" name="Freeform 304">
                <a:extLst>
                  <a:ext uri="{FF2B5EF4-FFF2-40B4-BE49-F238E27FC236}">
                    <a16:creationId xmlns:a16="http://schemas.microsoft.com/office/drawing/2014/main" id="{706DE800-5A4B-4106-A4BF-9AF180BCAC64}"/>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5" name="Freeform 305">
                <a:extLst>
                  <a:ext uri="{FF2B5EF4-FFF2-40B4-BE49-F238E27FC236}">
                    <a16:creationId xmlns:a16="http://schemas.microsoft.com/office/drawing/2014/main" id="{9B241754-A46A-446F-9934-59DA8856FB8F}"/>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6" name="Freeform 306">
                <a:extLst>
                  <a:ext uri="{FF2B5EF4-FFF2-40B4-BE49-F238E27FC236}">
                    <a16:creationId xmlns:a16="http://schemas.microsoft.com/office/drawing/2014/main" id="{78930444-D200-44F1-8B61-097C176C2A06}"/>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7" name="Freeform 307">
                <a:extLst>
                  <a:ext uri="{FF2B5EF4-FFF2-40B4-BE49-F238E27FC236}">
                    <a16:creationId xmlns:a16="http://schemas.microsoft.com/office/drawing/2014/main" id="{E8E8AD0E-61CF-46DC-8CDD-9DAE5EAA4C17}"/>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8" name="Freeform 308">
                <a:extLst>
                  <a:ext uri="{FF2B5EF4-FFF2-40B4-BE49-F238E27FC236}">
                    <a16:creationId xmlns:a16="http://schemas.microsoft.com/office/drawing/2014/main" id="{05A52601-CE72-4257-9027-68F68C06C7EB}"/>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49" name="Freeform 309">
                <a:extLst>
                  <a:ext uri="{FF2B5EF4-FFF2-40B4-BE49-F238E27FC236}">
                    <a16:creationId xmlns:a16="http://schemas.microsoft.com/office/drawing/2014/main" id="{AEB79577-6AFD-4673-A791-6C6082FECF25}"/>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0" name="Freeform 310">
                <a:extLst>
                  <a:ext uri="{FF2B5EF4-FFF2-40B4-BE49-F238E27FC236}">
                    <a16:creationId xmlns:a16="http://schemas.microsoft.com/office/drawing/2014/main" id="{2A608377-FA78-4BC9-AAE6-6F86F8336412}"/>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1" name="Freeform 311">
                <a:extLst>
                  <a:ext uri="{FF2B5EF4-FFF2-40B4-BE49-F238E27FC236}">
                    <a16:creationId xmlns:a16="http://schemas.microsoft.com/office/drawing/2014/main" id="{FBDAF8AC-2BBA-4936-8DBD-BDD10E404EDE}"/>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2" name="Freeform 312">
                <a:extLst>
                  <a:ext uri="{FF2B5EF4-FFF2-40B4-BE49-F238E27FC236}">
                    <a16:creationId xmlns:a16="http://schemas.microsoft.com/office/drawing/2014/main" id="{EB397DE5-0F9C-41DA-BA89-3DABA7DAE9C3}"/>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3" name="Freeform 313">
                <a:extLst>
                  <a:ext uri="{FF2B5EF4-FFF2-40B4-BE49-F238E27FC236}">
                    <a16:creationId xmlns:a16="http://schemas.microsoft.com/office/drawing/2014/main" id="{48F8E35F-385F-44D2-A6D3-5DB8582DBFE4}"/>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4" name="Freeform 314">
                <a:extLst>
                  <a:ext uri="{FF2B5EF4-FFF2-40B4-BE49-F238E27FC236}">
                    <a16:creationId xmlns:a16="http://schemas.microsoft.com/office/drawing/2014/main" id="{26CD8B4D-95C5-45C4-BDE7-B82A0F8607D7}"/>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5" name="Freeform 315">
                <a:extLst>
                  <a:ext uri="{FF2B5EF4-FFF2-40B4-BE49-F238E27FC236}">
                    <a16:creationId xmlns:a16="http://schemas.microsoft.com/office/drawing/2014/main" id="{33617146-B384-4BBF-9E03-5EF562634150}"/>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6" name="Freeform 316">
                <a:extLst>
                  <a:ext uri="{FF2B5EF4-FFF2-40B4-BE49-F238E27FC236}">
                    <a16:creationId xmlns:a16="http://schemas.microsoft.com/office/drawing/2014/main" id="{337E9B2F-ACBC-4553-A8AD-D036439F1DC7}"/>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7" name="Freeform 317">
                <a:extLst>
                  <a:ext uri="{FF2B5EF4-FFF2-40B4-BE49-F238E27FC236}">
                    <a16:creationId xmlns:a16="http://schemas.microsoft.com/office/drawing/2014/main" id="{63EE9D8F-BBCA-413E-B1ED-7CB1C755BC52}"/>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8" name="Freeform 318">
                <a:extLst>
                  <a:ext uri="{FF2B5EF4-FFF2-40B4-BE49-F238E27FC236}">
                    <a16:creationId xmlns:a16="http://schemas.microsoft.com/office/drawing/2014/main" id="{CB7DF615-6B07-4508-9D50-30FA1E0E1D0F}"/>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59" name="Freeform 319">
                <a:extLst>
                  <a:ext uri="{FF2B5EF4-FFF2-40B4-BE49-F238E27FC236}">
                    <a16:creationId xmlns:a16="http://schemas.microsoft.com/office/drawing/2014/main" id="{E4FC0EBA-74E7-462B-B826-AF73675EC595}"/>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0" name="Freeform 320">
                <a:extLst>
                  <a:ext uri="{FF2B5EF4-FFF2-40B4-BE49-F238E27FC236}">
                    <a16:creationId xmlns:a16="http://schemas.microsoft.com/office/drawing/2014/main" id="{847AD694-7A88-4908-88ED-BA59314DCDB8}"/>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1" name="Freeform 321">
                <a:extLst>
                  <a:ext uri="{FF2B5EF4-FFF2-40B4-BE49-F238E27FC236}">
                    <a16:creationId xmlns:a16="http://schemas.microsoft.com/office/drawing/2014/main" id="{3EE1B45C-ABE0-4D63-8E14-C6035C660774}"/>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2" name="Freeform 322">
                <a:extLst>
                  <a:ext uri="{FF2B5EF4-FFF2-40B4-BE49-F238E27FC236}">
                    <a16:creationId xmlns:a16="http://schemas.microsoft.com/office/drawing/2014/main" id="{3C957BB4-5120-4FBF-B061-ECD8B253C20A}"/>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3" name="Freeform 323">
                <a:extLst>
                  <a:ext uri="{FF2B5EF4-FFF2-40B4-BE49-F238E27FC236}">
                    <a16:creationId xmlns:a16="http://schemas.microsoft.com/office/drawing/2014/main" id="{FAEEA1F1-13FA-41C2-9B46-F895C572E36D}"/>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4" name="Freeform 324">
                <a:extLst>
                  <a:ext uri="{FF2B5EF4-FFF2-40B4-BE49-F238E27FC236}">
                    <a16:creationId xmlns:a16="http://schemas.microsoft.com/office/drawing/2014/main" id="{02920AD8-893D-4B8E-8235-A1FE18103ADB}"/>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5" name="Freeform 325">
                <a:extLst>
                  <a:ext uri="{FF2B5EF4-FFF2-40B4-BE49-F238E27FC236}">
                    <a16:creationId xmlns:a16="http://schemas.microsoft.com/office/drawing/2014/main" id="{5B2336E5-4ACF-458B-B4F9-6E3DB239C685}"/>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6" name="Freeform 326">
                <a:extLst>
                  <a:ext uri="{FF2B5EF4-FFF2-40B4-BE49-F238E27FC236}">
                    <a16:creationId xmlns:a16="http://schemas.microsoft.com/office/drawing/2014/main" id="{5DBE84CE-4C8F-4653-B3E9-7D550C87C024}"/>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7" name="Freeform 327">
                <a:extLst>
                  <a:ext uri="{FF2B5EF4-FFF2-40B4-BE49-F238E27FC236}">
                    <a16:creationId xmlns:a16="http://schemas.microsoft.com/office/drawing/2014/main" id="{ACA64800-863A-4D8E-815B-18C8BCE258CD}"/>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8" name="Freeform 328">
                <a:extLst>
                  <a:ext uri="{FF2B5EF4-FFF2-40B4-BE49-F238E27FC236}">
                    <a16:creationId xmlns:a16="http://schemas.microsoft.com/office/drawing/2014/main" id="{7F9481DC-2989-407B-A3EC-6B292C4A35C5}"/>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69" name="Freeform 329">
                <a:extLst>
                  <a:ext uri="{FF2B5EF4-FFF2-40B4-BE49-F238E27FC236}">
                    <a16:creationId xmlns:a16="http://schemas.microsoft.com/office/drawing/2014/main" id="{48C98F9C-49A5-4E0F-83F0-C5A26005BACA}"/>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0" name="Freeform 330">
                <a:extLst>
                  <a:ext uri="{FF2B5EF4-FFF2-40B4-BE49-F238E27FC236}">
                    <a16:creationId xmlns:a16="http://schemas.microsoft.com/office/drawing/2014/main" id="{1A05A777-50B7-4B59-AF88-B32656672933}"/>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1" name="Freeform 331">
                <a:extLst>
                  <a:ext uri="{FF2B5EF4-FFF2-40B4-BE49-F238E27FC236}">
                    <a16:creationId xmlns:a16="http://schemas.microsoft.com/office/drawing/2014/main" id="{541DE25A-5167-4F2F-9621-9049941F7482}"/>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2" name="Freeform 332">
                <a:extLst>
                  <a:ext uri="{FF2B5EF4-FFF2-40B4-BE49-F238E27FC236}">
                    <a16:creationId xmlns:a16="http://schemas.microsoft.com/office/drawing/2014/main" id="{36AEB438-6B56-40AC-9542-FE4921E2E2AF}"/>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3" name="Freeform 333">
                <a:extLst>
                  <a:ext uri="{FF2B5EF4-FFF2-40B4-BE49-F238E27FC236}">
                    <a16:creationId xmlns:a16="http://schemas.microsoft.com/office/drawing/2014/main" id="{F6D86D18-A8F7-46AC-9601-AAE4D71C9D46}"/>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4" name="Freeform 334">
                <a:extLst>
                  <a:ext uri="{FF2B5EF4-FFF2-40B4-BE49-F238E27FC236}">
                    <a16:creationId xmlns:a16="http://schemas.microsoft.com/office/drawing/2014/main" id="{14228833-406A-4061-A150-D7B4BADFCE6F}"/>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5" name="Freeform 335">
                <a:extLst>
                  <a:ext uri="{FF2B5EF4-FFF2-40B4-BE49-F238E27FC236}">
                    <a16:creationId xmlns:a16="http://schemas.microsoft.com/office/drawing/2014/main" id="{08ABB7B3-98AA-40E7-A8CC-CB3F0305C52A}"/>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6" name="Freeform 336">
                <a:extLst>
                  <a:ext uri="{FF2B5EF4-FFF2-40B4-BE49-F238E27FC236}">
                    <a16:creationId xmlns:a16="http://schemas.microsoft.com/office/drawing/2014/main" id="{AC7B4B3C-A33B-4F3B-9B09-389996DD3BAB}"/>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7" name="Freeform 337">
                <a:extLst>
                  <a:ext uri="{FF2B5EF4-FFF2-40B4-BE49-F238E27FC236}">
                    <a16:creationId xmlns:a16="http://schemas.microsoft.com/office/drawing/2014/main" id="{DACFEBCA-6DC6-48A2-ACC8-9D1B2CE28228}"/>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8" name="Freeform 338">
                <a:extLst>
                  <a:ext uri="{FF2B5EF4-FFF2-40B4-BE49-F238E27FC236}">
                    <a16:creationId xmlns:a16="http://schemas.microsoft.com/office/drawing/2014/main" id="{DA13E2AE-CBA4-4A67-BC6E-8D726F8FD156}"/>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79" name="Freeform 339">
                <a:extLst>
                  <a:ext uri="{FF2B5EF4-FFF2-40B4-BE49-F238E27FC236}">
                    <a16:creationId xmlns:a16="http://schemas.microsoft.com/office/drawing/2014/main" id="{75A40C73-C325-43D5-927E-005A151B5A91}"/>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0" name="Freeform 340">
                <a:extLst>
                  <a:ext uri="{FF2B5EF4-FFF2-40B4-BE49-F238E27FC236}">
                    <a16:creationId xmlns:a16="http://schemas.microsoft.com/office/drawing/2014/main" id="{CB84EC4F-AEF5-4991-914A-D3D0FDCD87DF}"/>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1" name="Freeform 341">
                <a:extLst>
                  <a:ext uri="{FF2B5EF4-FFF2-40B4-BE49-F238E27FC236}">
                    <a16:creationId xmlns:a16="http://schemas.microsoft.com/office/drawing/2014/main" id="{0828CF08-C1B7-4950-8F8F-866F260E5899}"/>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2" name="Freeform 342">
                <a:extLst>
                  <a:ext uri="{FF2B5EF4-FFF2-40B4-BE49-F238E27FC236}">
                    <a16:creationId xmlns:a16="http://schemas.microsoft.com/office/drawing/2014/main" id="{EC069098-EFE9-4D37-AD4E-605F20FF3C7F}"/>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3" name="Freeform 343">
                <a:extLst>
                  <a:ext uri="{FF2B5EF4-FFF2-40B4-BE49-F238E27FC236}">
                    <a16:creationId xmlns:a16="http://schemas.microsoft.com/office/drawing/2014/main" id="{A5ACEE70-4B2A-45B7-A7BB-44B0A5CB2F81}"/>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4" name="Freeform 344">
                <a:extLst>
                  <a:ext uri="{FF2B5EF4-FFF2-40B4-BE49-F238E27FC236}">
                    <a16:creationId xmlns:a16="http://schemas.microsoft.com/office/drawing/2014/main" id="{95CD6177-2110-4C6C-94EB-8F64CA4A0B41}"/>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5" name="Freeform 345">
                <a:extLst>
                  <a:ext uri="{FF2B5EF4-FFF2-40B4-BE49-F238E27FC236}">
                    <a16:creationId xmlns:a16="http://schemas.microsoft.com/office/drawing/2014/main" id="{E4BA2366-793D-4DF2-84AC-B3CC1EEBD2EC}"/>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6" name="Freeform 346">
                <a:extLst>
                  <a:ext uri="{FF2B5EF4-FFF2-40B4-BE49-F238E27FC236}">
                    <a16:creationId xmlns:a16="http://schemas.microsoft.com/office/drawing/2014/main" id="{4E88329D-94F3-418D-A858-15CD38EE0B1A}"/>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7" name="Freeform 347">
                <a:extLst>
                  <a:ext uri="{FF2B5EF4-FFF2-40B4-BE49-F238E27FC236}">
                    <a16:creationId xmlns:a16="http://schemas.microsoft.com/office/drawing/2014/main" id="{A08FB200-7BBE-4BDE-8820-AD4167B24D07}"/>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8" name="Freeform 348">
                <a:extLst>
                  <a:ext uri="{FF2B5EF4-FFF2-40B4-BE49-F238E27FC236}">
                    <a16:creationId xmlns:a16="http://schemas.microsoft.com/office/drawing/2014/main" id="{E7530ED4-A0A9-4291-95B0-F20471678F30}"/>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89" name="Freeform 349">
                <a:extLst>
                  <a:ext uri="{FF2B5EF4-FFF2-40B4-BE49-F238E27FC236}">
                    <a16:creationId xmlns:a16="http://schemas.microsoft.com/office/drawing/2014/main" id="{10D2CF72-10CA-4E3D-B66B-F11760441993}"/>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0" name="Freeform 350">
                <a:extLst>
                  <a:ext uri="{FF2B5EF4-FFF2-40B4-BE49-F238E27FC236}">
                    <a16:creationId xmlns:a16="http://schemas.microsoft.com/office/drawing/2014/main" id="{C40F112A-E85C-48C7-B5EC-755E70910430}"/>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1" name="Freeform 351">
                <a:extLst>
                  <a:ext uri="{FF2B5EF4-FFF2-40B4-BE49-F238E27FC236}">
                    <a16:creationId xmlns:a16="http://schemas.microsoft.com/office/drawing/2014/main" id="{B5F79A5E-7E1D-4A0D-813F-D5B441D6FCB1}"/>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2" name="Freeform 352">
                <a:extLst>
                  <a:ext uri="{FF2B5EF4-FFF2-40B4-BE49-F238E27FC236}">
                    <a16:creationId xmlns:a16="http://schemas.microsoft.com/office/drawing/2014/main" id="{8AE08E4B-3A5C-4354-BF3B-8713DE9555E1}"/>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3" name="Freeform 353">
                <a:extLst>
                  <a:ext uri="{FF2B5EF4-FFF2-40B4-BE49-F238E27FC236}">
                    <a16:creationId xmlns:a16="http://schemas.microsoft.com/office/drawing/2014/main" id="{C21B251A-7658-4FB1-A9A2-0E4081EFC4E3}"/>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4" name="Freeform 354">
                <a:extLst>
                  <a:ext uri="{FF2B5EF4-FFF2-40B4-BE49-F238E27FC236}">
                    <a16:creationId xmlns:a16="http://schemas.microsoft.com/office/drawing/2014/main" id="{773F14C4-B7FB-4B60-97E1-4F8DAC54FC08}"/>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5" name="Freeform 355">
                <a:extLst>
                  <a:ext uri="{FF2B5EF4-FFF2-40B4-BE49-F238E27FC236}">
                    <a16:creationId xmlns:a16="http://schemas.microsoft.com/office/drawing/2014/main" id="{FC8339D4-954B-4142-A904-70AF69887E5F}"/>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6" name="Freeform 356">
                <a:extLst>
                  <a:ext uri="{FF2B5EF4-FFF2-40B4-BE49-F238E27FC236}">
                    <a16:creationId xmlns:a16="http://schemas.microsoft.com/office/drawing/2014/main" id="{F3322294-1802-4EBD-93D0-E57D8E9C50FD}"/>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7" name="Freeform 357">
                <a:extLst>
                  <a:ext uri="{FF2B5EF4-FFF2-40B4-BE49-F238E27FC236}">
                    <a16:creationId xmlns:a16="http://schemas.microsoft.com/office/drawing/2014/main" id="{4678393B-B8C4-412F-90ED-6A9CE4E3556D}"/>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8" name="Freeform 358">
                <a:extLst>
                  <a:ext uri="{FF2B5EF4-FFF2-40B4-BE49-F238E27FC236}">
                    <a16:creationId xmlns:a16="http://schemas.microsoft.com/office/drawing/2014/main" id="{586F1A53-2CFD-4712-9E67-1AD96D61A565}"/>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99" name="Freeform 359">
                <a:extLst>
                  <a:ext uri="{FF2B5EF4-FFF2-40B4-BE49-F238E27FC236}">
                    <a16:creationId xmlns:a16="http://schemas.microsoft.com/office/drawing/2014/main" id="{DFDCB1A9-88BC-4432-9EB4-56F203FD234D}"/>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0" name="Freeform 360">
                <a:extLst>
                  <a:ext uri="{FF2B5EF4-FFF2-40B4-BE49-F238E27FC236}">
                    <a16:creationId xmlns:a16="http://schemas.microsoft.com/office/drawing/2014/main" id="{CB2E7C3A-C87A-4A6F-B9A3-384036D0FD68}"/>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1" name="Freeform 361">
                <a:extLst>
                  <a:ext uri="{FF2B5EF4-FFF2-40B4-BE49-F238E27FC236}">
                    <a16:creationId xmlns:a16="http://schemas.microsoft.com/office/drawing/2014/main" id="{52C42663-6101-4E8C-B2EB-8022735083FD}"/>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2" name="Freeform 362">
                <a:extLst>
                  <a:ext uri="{FF2B5EF4-FFF2-40B4-BE49-F238E27FC236}">
                    <a16:creationId xmlns:a16="http://schemas.microsoft.com/office/drawing/2014/main" id="{37D63915-7C8A-4CD0-B147-761F22D30588}"/>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3" name="Freeform 363">
                <a:extLst>
                  <a:ext uri="{FF2B5EF4-FFF2-40B4-BE49-F238E27FC236}">
                    <a16:creationId xmlns:a16="http://schemas.microsoft.com/office/drawing/2014/main" id="{88C6934A-9135-48AD-8147-066DEB329A43}"/>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4" name="Freeform 364">
                <a:extLst>
                  <a:ext uri="{FF2B5EF4-FFF2-40B4-BE49-F238E27FC236}">
                    <a16:creationId xmlns:a16="http://schemas.microsoft.com/office/drawing/2014/main" id="{9B6E53C7-9CB0-4622-94A7-BB4CE668E31F}"/>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5" name="Freeform 365">
                <a:extLst>
                  <a:ext uri="{FF2B5EF4-FFF2-40B4-BE49-F238E27FC236}">
                    <a16:creationId xmlns:a16="http://schemas.microsoft.com/office/drawing/2014/main" id="{2FDEE0DE-E3DF-4EF6-855F-78ED2F5C6BE5}"/>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6" name="Freeform 366">
                <a:extLst>
                  <a:ext uri="{FF2B5EF4-FFF2-40B4-BE49-F238E27FC236}">
                    <a16:creationId xmlns:a16="http://schemas.microsoft.com/office/drawing/2014/main" id="{1B083DF7-D5A4-4616-B50D-45246DA7166E}"/>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7" name="Freeform 367">
                <a:extLst>
                  <a:ext uri="{FF2B5EF4-FFF2-40B4-BE49-F238E27FC236}">
                    <a16:creationId xmlns:a16="http://schemas.microsoft.com/office/drawing/2014/main" id="{F36B95D3-4ED7-4A93-BF7A-039505316EE8}"/>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8" name="Freeform 368">
                <a:extLst>
                  <a:ext uri="{FF2B5EF4-FFF2-40B4-BE49-F238E27FC236}">
                    <a16:creationId xmlns:a16="http://schemas.microsoft.com/office/drawing/2014/main" id="{BFD0A07D-48F9-415D-AD3C-93120632667F}"/>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09" name="Freeform 369">
                <a:extLst>
                  <a:ext uri="{FF2B5EF4-FFF2-40B4-BE49-F238E27FC236}">
                    <a16:creationId xmlns:a16="http://schemas.microsoft.com/office/drawing/2014/main" id="{897F4AF2-8F06-48DF-A4CC-58FCD7A40090}"/>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0" name="Freeform 370">
                <a:extLst>
                  <a:ext uri="{FF2B5EF4-FFF2-40B4-BE49-F238E27FC236}">
                    <a16:creationId xmlns:a16="http://schemas.microsoft.com/office/drawing/2014/main" id="{478CC505-C4FB-4247-B3C4-AB89DD341A35}"/>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1" name="Freeform 371">
                <a:extLst>
                  <a:ext uri="{FF2B5EF4-FFF2-40B4-BE49-F238E27FC236}">
                    <a16:creationId xmlns:a16="http://schemas.microsoft.com/office/drawing/2014/main" id="{48755B9F-8545-49CE-980B-A167DC2B3967}"/>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2" name="Freeform 372">
                <a:extLst>
                  <a:ext uri="{FF2B5EF4-FFF2-40B4-BE49-F238E27FC236}">
                    <a16:creationId xmlns:a16="http://schemas.microsoft.com/office/drawing/2014/main" id="{83DE37A5-147A-4300-A043-1B233925693C}"/>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3" name="Freeform 373">
                <a:extLst>
                  <a:ext uri="{FF2B5EF4-FFF2-40B4-BE49-F238E27FC236}">
                    <a16:creationId xmlns:a16="http://schemas.microsoft.com/office/drawing/2014/main" id="{CFDF26AB-DEF4-47B6-9295-6F7E8CD1F64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4" name="Freeform 374">
                <a:extLst>
                  <a:ext uri="{FF2B5EF4-FFF2-40B4-BE49-F238E27FC236}">
                    <a16:creationId xmlns:a16="http://schemas.microsoft.com/office/drawing/2014/main" id="{22C5A11D-8D7B-4D46-AE79-A8BAB682B1C4}"/>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5" name="Freeform 375">
                <a:extLst>
                  <a:ext uri="{FF2B5EF4-FFF2-40B4-BE49-F238E27FC236}">
                    <a16:creationId xmlns:a16="http://schemas.microsoft.com/office/drawing/2014/main" id="{6E681013-1719-412B-ADD6-A3E14B5FC2A8}"/>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6" name="Freeform 376">
                <a:extLst>
                  <a:ext uri="{FF2B5EF4-FFF2-40B4-BE49-F238E27FC236}">
                    <a16:creationId xmlns:a16="http://schemas.microsoft.com/office/drawing/2014/main" id="{69C48829-4AAC-4E4E-8999-7A8AB11FDC99}"/>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7" name="Freeform 377">
                <a:extLst>
                  <a:ext uri="{FF2B5EF4-FFF2-40B4-BE49-F238E27FC236}">
                    <a16:creationId xmlns:a16="http://schemas.microsoft.com/office/drawing/2014/main" id="{B277210A-BBFC-43DA-80CB-8C2270C36CE0}"/>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8" name="Freeform 378">
                <a:extLst>
                  <a:ext uri="{FF2B5EF4-FFF2-40B4-BE49-F238E27FC236}">
                    <a16:creationId xmlns:a16="http://schemas.microsoft.com/office/drawing/2014/main" id="{B3F1767B-C91B-4478-AF97-02905E929EA4}"/>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19" name="Freeform 379">
                <a:extLst>
                  <a:ext uri="{FF2B5EF4-FFF2-40B4-BE49-F238E27FC236}">
                    <a16:creationId xmlns:a16="http://schemas.microsoft.com/office/drawing/2014/main" id="{C31E861E-FB22-46A2-AFD4-5CDC929270DD}"/>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0" name="Freeform 380">
                <a:extLst>
                  <a:ext uri="{FF2B5EF4-FFF2-40B4-BE49-F238E27FC236}">
                    <a16:creationId xmlns:a16="http://schemas.microsoft.com/office/drawing/2014/main" id="{F7FF476A-8614-4AE9-BDEC-36705B9CFE89}"/>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1" name="Freeform 381">
                <a:extLst>
                  <a:ext uri="{FF2B5EF4-FFF2-40B4-BE49-F238E27FC236}">
                    <a16:creationId xmlns:a16="http://schemas.microsoft.com/office/drawing/2014/main" id="{0A16F9CA-DDCE-41DF-9A69-386C7B5467DD}"/>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2" name="Freeform 382">
                <a:extLst>
                  <a:ext uri="{FF2B5EF4-FFF2-40B4-BE49-F238E27FC236}">
                    <a16:creationId xmlns:a16="http://schemas.microsoft.com/office/drawing/2014/main" id="{E072818C-F1C6-4F0B-B554-92C0D083D72C}"/>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3" name="Freeform 383">
                <a:extLst>
                  <a:ext uri="{FF2B5EF4-FFF2-40B4-BE49-F238E27FC236}">
                    <a16:creationId xmlns:a16="http://schemas.microsoft.com/office/drawing/2014/main" id="{AE10F8D8-506B-4ACD-811F-3A6E44366FF3}"/>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4" name="Freeform 384">
                <a:extLst>
                  <a:ext uri="{FF2B5EF4-FFF2-40B4-BE49-F238E27FC236}">
                    <a16:creationId xmlns:a16="http://schemas.microsoft.com/office/drawing/2014/main" id="{3F736F47-C247-48F8-8568-F099EB6D47D1}"/>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5" name="Freeform 385">
                <a:extLst>
                  <a:ext uri="{FF2B5EF4-FFF2-40B4-BE49-F238E27FC236}">
                    <a16:creationId xmlns:a16="http://schemas.microsoft.com/office/drawing/2014/main" id="{50B51855-A3E9-4D0E-BBFA-9F1CC2184094}"/>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6" name="Freeform 386">
                <a:extLst>
                  <a:ext uri="{FF2B5EF4-FFF2-40B4-BE49-F238E27FC236}">
                    <a16:creationId xmlns:a16="http://schemas.microsoft.com/office/drawing/2014/main" id="{2F13811D-E374-4FF4-9468-4D41C9DC6ECC}"/>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7" name="Freeform 387">
                <a:extLst>
                  <a:ext uri="{FF2B5EF4-FFF2-40B4-BE49-F238E27FC236}">
                    <a16:creationId xmlns:a16="http://schemas.microsoft.com/office/drawing/2014/main" id="{5AFCF866-07EA-4A03-A76C-C601C582218F}"/>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8" name="Freeform 388">
                <a:extLst>
                  <a:ext uri="{FF2B5EF4-FFF2-40B4-BE49-F238E27FC236}">
                    <a16:creationId xmlns:a16="http://schemas.microsoft.com/office/drawing/2014/main" id="{2793BA57-5EBB-4C93-BE46-98C3C455C4B9}"/>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29" name="Freeform 389">
                <a:extLst>
                  <a:ext uri="{FF2B5EF4-FFF2-40B4-BE49-F238E27FC236}">
                    <a16:creationId xmlns:a16="http://schemas.microsoft.com/office/drawing/2014/main" id="{66FC21C1-BF63-49A4-8214-5CBAE9F7927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0" name="Freeform 390">
                <a:extLst>
                  <a:ext uri="{FF2B5EF4-FFF2-40B4-BE49-F238E27FC236}">
                    <a16:creationId xmlns:a16="http://schemas.microsoft.com/office/drawing/2014/main" id="{6A44574D-497E-4187-A9E8-DA09C147B358}"/>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1" name="Freeform 391">
                <a:extLst>
                  <a:ext uri="{FF2B5EF4-FFF2-40B4-BE49-F238E27FC236}">
                    <a16:creationId xmlns:a16="http://schemas.microsoft.com/office/drawing/2014/main" id="{93D54FC1-539D-424C-9EF7-1CE42BB0D3C2}"/>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2" name="Freeform 392">
                <a:extLst>
                  <a:ext uri="{FF2B5EF4-FFF2-40B4-BE49-F238E27FC236}">
                    <a16:creationId xmlns:a16="http://schemas.microsoft.com/office/drawing/2014/main" id="{07E25A8A-851C-4144-B389-D1A954994503}"/>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3" name="Freeform 393">
                <a:extLst>
                  <a:ext uri="{FF2B5EF4-FFF2-40B4-BE49-F238E27FC236}">
                    <a16:creationId xmlns:a16="http://schemas.microsoft.com/office/drawing/2014/main" id="{4C66057F-7B0F-4BED-A3B5-E8E4E0A6D86D}"/>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4" name="Freeform 394">
                <a:extLst>
                  <a:ext uri="{FF2B5EF4-FFF2-40B4-BE49-F238E27FC236}">
                    <a16:creationId xmlns:a16="http://schemas.microsoft.com/office/drawing/2014/main" id="{E3C1B7F9-113B-408D-B4AC-A236FBE4293E}"/>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5" name="Freeform 395">
                <a:extLst>
                  <a:ext uri="{FF2B5EF4-FFF2-40B4-BE49-F238E27FC236}">
                    <a16:creationId xmlns:a16="http://schemas.microsoft.com/office/drawing/2014/main" id="{7979BEC5-7A65-4397-8C5D-D9360FAB24D2}"/>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6" name="Freeform 396">
                <a:extLst>
                  <a:ext uri="{FF2B5EF4-FFF2-40B4-BE49-F238E27FC236}">
                    <a16:creationId xmlns:a16="http://schemas.microsoft.com/office/drawing/2014/main" id="{A6426172-AEEA-4C89-B7E4-3CDA269173CA}"/>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7" name="Freeform 397">
                <a:extLst>
                  <a:ext uri="{FF2B5EF4-FFF2-40B4-BE49-F238E27FC236}">
                    <a16:creationId xmlns:a16="http://schemas.microsoft.com/office/drawing/2014/main" id="{DB46FBC6-25C2-49E8-BEEF-0EA482EFFBAB}"/>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8" name="Freeform 398">
                <a:extLst>
                  <a:ext uri="{FF2B5EF4-FFF2-40B4-BE49-F238E27FC236}">
                    <a16:creationId xmlns:a16="http://schemas.microsoft.com/office/drawing/2014/main" id="{AA384C14-F89B-4101-87D0-D5999D6EC008}"/>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39" name="Freeform 399">
                <a:extLst>
                  <a:ext uri="{FF2B5EF4-FFF2-40B4-BE49-F238E27FC236}">
                    <a16:creationId xmlns:a16="http://schemas.microsoft.com/office/drawing/2014/main" id="{6293D233-5F83-480A-B950-2BED84E8E0B0}"/>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0" name="Freeform 400">
                <a:extLst>
                  <a:ext uri="{FF2B5EF4-FFF2-40B4-BE49-F238E27FC236}">
                    <a16:creationId xmlns:a16="http://schemas.microsoft.com/office/drawing/2014/main" id="{888BB2F6-AB21-4D3D-98E7-50BD81B9B7DC}"/>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1" name="Freeform 401">
                <a:extLst>
                  <a:ext uri="{FF2B5EF4-FFF2-40B4-BE49-F238E27FC236}">
                    <a16:creationId xmlns:a16="http://schemas.microsoft.com/office/drawing/2014/main" id="{7943D1E3-B013-42DE-9F78-087A2F02C4AC}"/>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2" name="Freeform 402">
                <a:extLst>
                  <a:ext uri="{FF2B5EF4-FFF2-40B4-BE49-F238E27FC236}">
                    <a16:creationId xmlns:a16="http://schemas.microsoft.com/office/drawing/2014/main" id="{3D4D78CA-35F6-4E9F-8028-C62C304D9DC5}"/>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3" name="Freeform 403">
                <a:extLst>
                  <a:ext uri="{FF2B5EF4-FFF2-40B4-BE49-F238E27FC236}">
                    <a16:creationId xmlns:a16="http://schemas.microsoft.com/office/drawing/2014/main" id="{CF1DED7D-05A9-4AA5-A1B3-C617855F9799}"/>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4" name="Freeform 404">
                <a:extLst>
                  <a:ext uri="{FF2B5EF4-FFF2-40B4-BE49-F238E27FC236}">
                    <a16:creationId xmlns:a16="http://schemas.microsoft.com/office/drawing/2014/main" id="{8725932C-1B23-4FB8-87CD-46A34A32EA58}"/>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5" name="Freeform 405">
                <a:extLst>
                  <a:ext uri="{FF2B5EF4-FFF2-40B4-BE49-F238E27FC236}">
                    <a16:creationId xmlns:a16="http://schemas.microsoft.com/office/drawing/2014/main" id="{B80690D2-78A4-47D7-A14B-1B0CC40B927A}"/>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6" name="Freeform 406">
                <a:extLst>
                  <a:ext uri="{FF2B5EF4-FFF2-40B4-BE49-F238E27FC236}">
                    <a16:creationId xmlns:a16="http://schemas.microsoft.com/office/drawing/2014/main" id="{D8F8EE83-6573-4EB8-9C27-43DD28AD0B2B}"/>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47" name="Freeform 407">
                <a:extLst>
                  <a:ext uri="{FF2B5EF4-FFF2-40B4-BE49-F238E27FC236}">
                    <a16:creationId xmlns:a16="http://schemas.microsoft.com/office/drawing/2014/main" id="{B80DBE58-E434-4A76-989A-E2FD3EC77D4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48" name="Freeform 408">
                <a:extLst>
                  <a:ext uri="{FF2B5EF4-FFF2-40B4-BE49-F238E27FC236}">
                    <a16:creationId xmlns:a16="http://schemas.microsoft.com/office/drawing/2014/main" id="{737A92BB-CB43-453C-B35E-992BAB6441FB}"/>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49" name="Freeform 409">
                <a:extLst>
                  <a:ext uri="{FF2B5EF4-FFF2-40B4-BE49-F238E27FC236}">
                    <a16:creationId xmlns:a16="http://schemas.microsoft.com/office/drawing/2014/main" id="{0B998C26-17E8-4723-A9EF-EECA370774DB}"/>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0" name="Freeform 410">
                <a:extLst>
                  <a:ext uri="{FF2B5EF4-FFF2-40B4-BE49-F238E27FC236}">
                    <a16:creationId xmlns:a16="http://schemas.microsoft.com/office/drawing/2014/main" id="{1A9D3C78-7120-4065-9954-155995D43664}"/>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1" name="Freeform 411">
                <a:extLst>
                  <a:ext uri="{FF2B5EF4-FFF2-40B4-BE49-F238E27FC236}">
                    <a16:creationId xmlns:a16="http://schemas.microsoft.com/office/drawing/2014/main" id="{EC5C5816-0EFF-46D4-B979-1C210A437C8B}"/>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2" name="Freeform 412">
                <a:extLst>
                  <a:ext uri="{FF2B5EF4-FFF2-40B4-BE49-F238E27FC236}">
                    <a16:creationId xmlns:a16="http://schemas.microsoft.com/office/drawing/2014/main" id="{2312B708-EA25-498D-9658-A3B8DD8FE9BD}"/>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3" name="Freeform 413">
                <a:extLst>
                  <a:ext uri="{FF2B5EF4-FFF2-40B4-BE49-F238E27FC236}">
                    <a16:creationId xmlns:a16="http://schemas.microsoft.com/office/drawing/2014/main" id="{87E755F5-34E8-4075-8435-42834B814C76}"/>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4" name="Freeform 414">
                <a:extLst>
                  <a:ext uri="{FF2B5EF4-FFF2-40B4-BE49-F238E27FC236}">
                    <a16:creationId xmlns:a16="http://schemas.microsoft.com/office/drawing/2014/main" id="{3C16675B-396A-448B-8E91-D689F562C8D5}"/>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5" name="Line 415">
                <a:extLst>
                  <a:ext uri="{FF2B5EF4-FFF2-40B4-BE49-F238E27FC236}">
                    <a16:creationId xmlns:a16="http://schemas.microsoft.com/office/drawing/2014/main" id="{EE97EB0F-546E-4968-B38C-D7EFC57C2D0F}"/>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556" name="Freeform 416">
                <a:extLst>
                  <a:ext uri="{FF2B5EF4-FFF2-40B4-BE49-F238E27FC236}">
                    <a16:creationId xmlns:a16="http://schemas.microsoft.com/office/drawing/2014/main" id="{D24C52AA-B9F7-489E-BB3C-EE3C2928DE37}"/>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7" name="Freeform 417">
                <a:extLst>
                  <a:ext uri="{FF2B5EF4-FFF2-40B4-BE49-F238E27FC236}">
                    <a16:creationId xmlns:a16="http://schemas.microsoft.com/office/drawing/2014/main" id="{DACAE32D-17C6-4538-BE6A-89E10B727959}"/>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58" name="Freeform 418">
                <a:extLst>
                  <a:ext uri="{FF2B5EF4-FFF2-40B4-BE49-F238E27FC236}">
                    <a16:creationId xmlns:a16="http://schemas.microsoft.com/office/drawing/2014/main" id="{E29EBE74-F696-4346-BD0D-3B808AC5E72F}"/>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59" name="Freeform 419">
                <a:extLst>
                  <a:ext uri="{FF2B5EF4-FFF2-40B4-BE49-F238E27FC236}">
                    <a16:creationId xmlns:a16="http://schemas.microsoft.com/office/drawing/2014/main" id="{17D5EFD1-20FF-4D52-AE30-F0411FFD1DB5}"/>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0" name="Freeform 420">
                <a:extLst>
                  <a:ext uri="{FF2B5EF4-FFF2-40B4-BE49-F238E27FC236}">
                    <a16:creationId xmlns:a16="http://schemas.microsoft.com/office/drawing/2014/main" id="{7CCEB19D-A2BC-4DC9-9E2C-741DA00025D4}"/>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61" name="Freeform 421">
                <a:extLst>
                  <a:ext uri="{FF2B5EF4-FFF2-40B4-BE49-F238E27FC236}">
                    <a16:creationId xmlns:a16="http://schemas.microsoft.com/office/drawing/2014/main" id="{94917C2C-54BB-48E8-8258-36A336583952}"/>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2" name="Freeform 422">
                <a:extLst>
                  <a:ext uri="{FF2B5EF4-FFF2-40B4-BE49-F238E27FC236}">
                    <a16:creationId xmlns:a16="http://schemas.microsoft.com/office/drawing/2014/main" id="{732EFCDD-779A-4ADD-8E92-DF99FD558C13}"/>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3" name="Freeform 423">
                <a:extLst>
                  <a:ext uri="{FF2B5EF4-FFF2-40B4-BE49-F238E27FC236}">
                    <a16:creationId xmlns:a16="http://schemas.microsoft.com/office/drawing/2014/main" id="{216E481E-5D16-414A-A0FF-563913993F03}"/>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4" name="Freeform 424">
                <a:extLst>
                  <a:ext uri="{FF2B5EF4-FFF2-40B4-BE49-F238E27FC236}">
                    <a16:creationId xmlns:a16="http://schemas.microsoft.com/office/drawing/2014/main" id="{127C8757-A08D-4FAF-BFB5-241BABD89766}"/>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5" name="Freeform 425">
                <a:extLst>
                  <a:ext uri="{FF2B5EF4-FFF2-40B4-BE49-F238E27FC236}">
                    <a16:creationId xmlns:a16="http://schemas.microsoft.com/office/drawing/2014/main" id="{C13DA48F-7D44-425C-BF02-A4A72BCCA581}"/>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6" name="Freeform 426">
                <a:extLst>
                  <a:ext uri="{FF2B5EF4-FFF2-40B4-BE49-F238E27FC236}">
                    <a16:creationId xmlns:a16="http://schemas.microsoft.com/office/drawing/2014/main" id="{5550C7C1-0119-474C-99C3-EE0507D22982}"/>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7" name="Freeform 427">
                <a:extLst>
                  <a:ext uri="{FF2B5EF4-FFF2-40B4-BE49-F238E27FC236}">
                    <a16:creationId xmlns:a16="http://schemas.microsoft.com/office/drawing/2014/main" id="{CE2F179C-1D21-4953-A0B2-57608E4600D4}"/>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568" name="Freeform 428">
                <a:extLst>
                  <a:ext uri="{FF2B5EF4-FFF2-40B4-BE49-F238E27FC236}">
                    <a16:creationId xmlns:a16="http://schemas.microsoft.com/office/drawing/2014/main" id="{D249DB49-52AC-49E0-AE9D-38F9E97CBEE2}"/>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69" name="Freeform 429">
                <a:extLst>
                  <a:ext uri="{FF2B5EF4-FFF2-40B4-BE49-F238E27FC236}">
                    <a16:creationId xmlns:a16="http://schemas.microsoft.com/office/drawing/2014/main" id="{D2FB24E4-89EF-4BD5-BEAB-ED3BC4A632E3}"/>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0" name="Freeform 430">
                <a:extLst>
                  <a:ext uri="{FF2B5EF4-FFF2-40B4-BE49-F238E27FC236}">
                    <a16:creationId xmlns:a16="http://schemas.microsoft.com/office/drawing/2014/main" id="{6D8BDA91-4E4A-43A6-BE9F-C5D59585DD96}"/>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1" name="Freeform 431">
                <a:extLst>
                  <a:ext uri="{FF2B5EF4-FFF2-40B4-BE49-F238E27FC236}">
                    <a16:creationId xmlns:a16="http://schemas.microsoft.com/office/drawing/2014/main" id="{C9168CE2-9B7A-42C3-AA94-2646564AF98D}"/>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2" name="Freeform 432">
                <a:extLst>
                  <a:ext uri="{FF2B5EF4-FFF2-40B4-BE49-F238E27FC236}">
                    <a16:creationId xmlns:a16="http://schemas.microsoft.com/office/drawing/2014/main" id="{9142FBAE-9AD6-4FF0-A2C7-7AC6CCC39A28}"/>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3" name="Freeform 433">
                <a:extLst>
                  <a:ext uri="{FF2B5EF4-FFF2-40B4-BE49-F238E27FC236}">
                    <a16:creationId xmlns:a16="http://schemas.microsoft.com/office/drawing/2014/main" id="{B256E38B-33C4-411F-AF54-C136CB055075}"/>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4" name="Freeform 434">
                <a:extLst>
                  <a:ext uri="{FF2B5EF4-FFF2-40B4-BE49-F238E27FC236}">
                    <a16:creationId xmlns:a16="http://schemas.microsoft.com/office/drawing/2014/main" id="{2A245B7F-04CD-4070-A76D-F494D88921E6}"/>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5" name="Freeform 435">
                <a:extLst>
                  <a:ext uri="{FF2B5EF4-FFF2-40B4-BE49-F238E27FC236}">
                    <a16:creationId xmlns:a16="http://schemas.microsoft.com/office/drawing/2014/main" id="{ACE0A847-94D4-4865-BF3F-99F1F3F58777}"/>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6" name="Freeform 436">
                <a:extLst>
                  <a:ext uri="{FF2B5EF4-FFF2-40B4-BE49-F238E27FC236}">
                    <a16:creationId xmlns:a16="http://schemas.microsoft.com/office/drawing/2014/main" id="{112A7A8C-3603-49B5-A74C-9D5C0335DCFF}"/>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7" name="Freeform 437">
                <a:extLst>
                  <a:ext uri="{FF2B5EF4-FFF2-40B4-BE49-F238E27FC236}">
                    <a16:creationId xmlns:a16="http://schemas.microsoft.com/office/drawing/2014/main" id="{A387348F-52A2-4066-87E6-F6CD5735D9B6}"/>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8" name="Freeform 438">
                <a:extLst>
                  <a:ext uri="{FF2B5EF4-FFF2-40B4-BE49-F238E27FC236}">
                    <a16:creationId xmlns:a16="http://schemas.microsoft.com/office/drawing/2014/main" id="{18DC9941-B066-43F9-8647-4EF15E3CAFF0}"/>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79" name="Freeform 439">
                <a:extLst>
                  <a:ext uri="{FF2B5EF4-FFF2-40B4-BE49-F238E27FC236}">
                    <a16:creationId xmlns:a16="http://schemas.microsoft.com/office/drawing/2014/main" id="{D7FB4B8D-1C10-4A71-BD5A-EA79B7CDEE20}"/>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0" name="Freeform 440">
                <a:extLst>
                  <a:ext uri="{FF2B5EF4-FFF2-40B4-BE49-F238E27FC236}">
                    <a16:creationId xmlns:a16="http://schemas.microsoft.com/office/drawing/2014/main" id="{5CD1AAE9-992A-49DF-9F19-41C544EFE760}"/>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1" name="Freeform 441">
                <a:extLst>
                  <a:ext uri="{FF2B5EF4-FFF2-40B4-BE49-F238E27FC236}">
                    <a16:creationId xmlns:a16="http://schemas.microsoft.com/office/drawing/2014/main" id="{B81FE408-0458-4624-8FFC-424F59CC94CC}"/>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2" name="Freeform 442">
                <a:extLst>
                  <a:ext uri="{FF2B5EF4-FFF2-40B4-BE49-F238E27FC236}">
                    <a16:creationId xmlns:a16="http://schemas.microsoft.com/office/drawing/2014/main" id="{5E57DF43-DC6F-43B2-8F32-D080BAFDB7BF}"/>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3" name="Freeform 443">
                <a:extLst>
                  <a:ext uri="{FF2B5EF4-FFF2-40B4-BE49-F238E27FC236}">
                    <a16:creationId xmlns:a16="http://schemas.microsoft.com/office/drawing/2014/main" id="{236604C5-7156-48AD-9DA2-17EC6ADFB01E}"/>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4" name="Freeform 444">
                <a:extLst>
                  <a:ext uri="{FF2B5EF4-FFF2-40B4-BE49-F238E27FC236}">
                    <a16:creationId xmlns:a16="http://schemas.microsoft.com/office/drawing/2014/main" id="{B2CD696F-066C-4A30-8D69-6836C9F79008}"/>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5" name="Freeform 445">
                <a:extLst>
                  <a:ext uri="{FF2B5EF4-FFF2-40B4-BE49-F238E27FC236}">
                    <a16:creationId xmlns:a16="http://schemas.microsoft.com/office/drawing/2014/main" id="{09FE0263-716E-4C94-BFA3-484B80E40864}"/>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6" name="Freeform 446">
                <a:extLst>
                  <a:ext uri="{FF2B5EF4-FFF2-40B4-BE49-F238E27FC236}">
                    <a16:creationId xmlns:a16="http://schemas.microsoft.com/office/drawing/2014/main" id="{98B40338-60F6-4330-B8C7-A6B2EA8863EA}"/>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7" name="Freeform 447">
                <a:extLst>
                  <a:ext uri="{FF2B5EF4-FFF2-40B4-BE49-F238E27FC236}">
                    <a16:creationId xmlns:a16="http://schemas.microsoft.com/office/drawing/2014/main" id="{5819B54C-8341-4C9F-8BD5-400A6097C571}"/>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8" name="Freeform 448">
                <a:extLst>
                  <a:ext uri="{FF2B5EF4-FFF2-40B4-BE49-F238E27FC236}">
                    <a16:creationId xmlns:a16="http://schemas.microsoft.com/office/drawing/2014/main" id="{B29288ED-87A1-4B2E-BBBF-3E2A6015F910}"/>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89" name="Freeform 449">
                <a:extLst>
                  <a:ext uri="{FF2B5EF4-FFF2-40B4-BE49-F238E27FC236}">
                    <a16:creationId xmlns:a16="http://schemas.microsoft.com/office/drawing/2014/main" id="{67064D24-69EF-4DEF-80F0-EBC8FF391E94}"/>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0" name="Freeform 450">
                <a:extLst>
                  <a:ext uri="{FF2B5EF4-FFF2-40B4-BE49-F238E27FC236}">
                    <a16:creationId xmlns:a16="http://schemas.microsoft.com/office/drawing/2014/main" id="{1DA19972-AB14-42C9-A6B2-17127E5BCC27}"/>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1" name="Freeform 451">
                <a:extLst>
                  <a:ext uri="{FF2B5EF4-FFF2-40B4-BE49-F238E27FC236}">
                    <a16:creationId xmlns:a16="http://schemas.microsoft.com/office/drawing/2014/main" id="{1EA9B8DD-F336-4FC8-BED8-665880B7CD1E}"/>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2" name="Freeform 452">
                <a:extLst>
                  <a:ext uri="{FF2B5EF4-FFF2-40B4-BE49-F238E27FC236}">
                    <a16:creationId xmlns:a16="http://schemas.microsoft.com/office/drawing/2014/main" id="{58141ED1-68DE-48F1-AD16-4EF376E37249}"/>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3" name="Freeform 453">
                <a:extLst>
                  <a:ext uri="{FF2B5EF4-FFF2-40B4-BE49-F238E27FC236}">
                    <a16:creationId xmlns:a16="http://schemas.microsoft.com/office/drawing/2014/main" id="{95E148E8-CF7B-45C4-9A9E-B5F63AF97270}"/>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4" name="Freeform 454">
                <a:extLst>
                  <a:ext uri="{FF2B5EF4-FFF2-40B4-BE49-F238E27FC236}">
                    <a16:creationId xmlns:a16="http://schemas.microsoft.com/office/drawing/2014/main" id="{5276E420-476E-4BB4-A090-6C7C31AE3B35}"/>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5" name="Freeform 455">
                <a:extLst>
                  <a:ext uri="{FF2B5EF4-FFF2-40B4-BE49-F238E27FC236}">
                    <a16:creationId xmlns:a16="http://schemas.microsoft.com/office/drawing/2014/main" id="{158F45C9-0C2B-4A6C-B430-8FE356719463}"/>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6" name="Freeform 456">
                <a:extLst>
                  <a:ext uri="{FF2B5EF4-FFF2-40B4-BE49-F238E27FC236}">
                    <a16:creationId xmlns:a16="http://schemas.microsoft.com/office/drawing/2014/main" id="{C0BE1517-BAFA-45ED-A3F7-B45E9A9AA2CF}"/>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7" name="Freeform 457">
                <a:extLst>
                  <a:ext uri="{FF2B5EF4-FFF2-40B4-BE49-F238E27FC236}">
                    <a16:creationId xmlns:a16="http://schemas.microsoft.com/office/drawing/2014/main" id="{0C668484-D95A-4FD3-95D2-0BFBBCDFB605}"/>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98" name="Freeform 458">
                <a:extLst>
                  <a:ext uri="{FF2B5EF4-FFF2-40B4-BE49-F238E27FC236}">
                    <a16:creationId xmlns:a16="http://schemas.microsoft.com/office/drawing/2014/main" id="{F9FB3C54-DEDA-4962-9CB2-EB11DCF19575}"/>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9240" name="Freeform 459">
              <a:extLst>
                <a:ext uri="{FF2B5EF4-FFF2-40B4-BE49-F238E27FC236}">
                  <a16:creationId xmlns:a16="http://schemas.microsoft.com/office/drawing/2014/main" id="{40150381-DD03-4C8D-9FBD-395B166611F7}"/>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1" name="Freeform 460">
              <a:extLst>
                <a:ext uri="{FF2B5EF4-FFF2-40B4-BE49-F238E27FC236}">
                  <a16:creationId xmlns:a16="http://schemas.microsoft.com/office/drawing/2014/main" id="{821B0A91-AEC4-48B6-A773-D5CE7090BD30}"/>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2" name="Freeform 461">
              <a:extLst>
                <a:ext uri="{FF2B5EF4-FFF2-40B4-BE49-F238E27FC236}">
                  <a16:creationId xmlns:a16="http://schemas.microsoft.com/office/drawing/2014/main" id="{A7A04745-4AA2-4527-A9B5-8700E95EB0D2}"/>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3" name="Freeform 462">
              <a:extLst>
                <a:ext uri="{FF2B5EF4-FFF2-40B4-BE49-F238E27FC236}">
                  <a16:creationId xmlns:a16="http://schemas.microsoft.com/office/drawing/2014/main" id="{9CC976BE-D69E-4AF9-9217-AAA6B5EFF008}"/>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4" name="Freeform 463">
              <a:extLst>
                <a:ext uri="{FF2B5EF4-FFF2-40B4-BE49-F238E27FC236}">
                  <a16:creationId xmlns:a16="http://schemas.microsoft.com/office/drawing/2014/main" id="{B251665E-B8A2-4C44-B129-A8543B8DBFCD}"/>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5" name="Freeform 464">
              <a:extLst>
                <a:ext uri="{FF2B5EF4-FFF2-40B4-BE49-F238E27FC236}">
                  <a16:creationId xmlns:a16="http://schemas.microsoft.com/office/drawing/2014/main" id="{C875CC4B-8573-43C3-BF4B-1E28681FF280}"/>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6" name="Freeform 465">
              <a:extLst>
                <a:ext uri="{FF2B5EF4-FFF2-40B4-BE49-F238E27FC236}">
                  <a16:creationId xmlns:a16="http://schemas.microsoft.com/office/drawing/2014/main" id="{0A8EDF92-4068-45B3-85BC-88FB35284DA9}"/>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7" name="Freeform 466">
              <a:extLst>
                <a:ext uri="{FF2B5EF4-FFF2-40B4-BE49-F238E27FC236}">
                  <a16:creationId xmlns:a16="http://schemas.microsoft.com/office/drawing/2014/main" id="{026EFB2C-BA61-43DA-9591-5D90A5540EB0}"/>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8" name="Freeform 467">
              <a:extLst>
                <a:ext uri="{FF2B5EF4-FFF2-40B4-BE49-F238E27FC236}">
                  <a16:creationId xmlns:a16="http://schemas.microsoft.com/office/drawing/2014/main" id="{61B0AFAB-D4EA-4BD1-ABC0-B870B5C42FD2}"/>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49" name="Freeform 468">
              <a:extLst>
                <a:ext uri="{FF2B5EF4-FFF2-40B4-BE49-F238E27FC236}">
                  <a16:creationId xmlns:a16="http://schemas.microsoft.com/office/drawing/2014/main" id="{2AA182CB-4DB1-4A35-A530-DF144B02B2A5}"/>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0" name="Freeform 469">
              <a:extLst>
                <a:ext uri="{FF2B5EF4-FFF2-40B4-BE49-F238E27FC236}">
                  <a16:creationId xmlns:a16="http://schemas.microsoft.com/office/drawing/2014/main" id="{4548D904-592A-4EC8-8B00-C97A149B85EF}"/>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1" name="Freeform 470">
              <a:extLst>
                <a:ext uri="{FF2B5EF4-FFF2-40B4-BE49-F238E27FC236}">
                  <a16:creationId xmlns:a16="http://schemas.microsoft.com/office/drawing/2014/main" id="{22EEAD1C-2006-4BC4-ABDE-BC2C8C66AFEB}"/>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2" name="Freeform 471">
              <a:extLst>
                <a:ext uri="{FF2B5EF4-FFF2-40B4-BE49-F238E27FC236}">
                  <a16:creationId xmlns:a16="http://schemas.microsoft.com/office/drawing/2014/main" id="{8E606359-2320-493C-9D76-C4F966B4D4CF}"/>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3" name="Freeform 472">
              <a:extLst>
                <a:ext uri="{FF2B5EF4-FFF2-40B4-BE49-F238E27FC236}">
                  <a16:creationId xmlns:a16="http://schemas.microsoft.com/office/drawing/2014/main" id="{6574E085-637E-490D-9EF2-ABBEA6A2AEE9}"/>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4" name="Freeform 473">
              <a:extLst>
                <a:ext uri="{FF2B5EF4-FFF2-40B4-BE49-F238E27FC236}">
                  <a16:creationId xmlns:a16="http://schemas.microsoft.com/office/drawing/2014/main" id="{FB54465E-0DBE-4AD0-B0E1-FCB6C9D9C3FC}"/>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5" name="Freeform 474">
              <a:extLst>
                <a:ext uri="{FF2B5EF4-FFF2-40B4-BE49-F238E27FC236}">
                  <a16:creationId xmlns:a16="http://schemas.microsoft.com/office/drawing/2014/main" id="{328D948C-1B1F-41DB-ADFF-C02759CB9185}"/>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6" name="Freeform 475">
              <a:extLst>
                <a:ext uri="{FF2B5EF4-FFF2-40B4-BE49-F238E27FC236}">
                  <a16:creationId xmlns:a16="http://schemas.microsoft.com/office/drawing/2014/main" id="{6A53F442-CB33-4EF2-90BB-59344BE1BD5B}"/>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7" name="Freeform 476">
              <a:extLst>
                <a:ext uri="{FF2B5EF4-FFF2-40B4-BE49-F238E27FC236}">
                  <a16:creationId xmlns:a16="http://schemas.microsoft.com/office/drawing/2014/main" id="{002DE7A2-84E8-4D9E-94E7-5C4275507647}"/>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8" name="Freeform 477">
              <a:extLst>
                <a:ext uri="{FF2B5EF4-FFF2-40B4-BE49-F238E27FC236}">
                  <a16:creationId xmlns:a16="http://schemas.microsoft.com/office/drawing/2014/main" id="{2FB87BD4-9FCC-474F-867B-9EB4C087896D}"/>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59" name="Freeform 478">
              <a:extLst>
                <a:ext uri="{FF2B5EF4-FFF2-40B4-BE49-F238E27FC236}">
                  <a16:creationId xmlns:a16="http://schemas.microsoft.com/office/drawing/2014/main" id="{62853FDA-4D3C-4CA5-ABC1-923FEC0E4294}"/>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0" name="Freeform 479">
              <a:extLst>
                <a:ext uri="{FF2B5EF4-FFF2-40B4-BE49-F238E27FC236}">
                  <a16:creationId xmlns:a16="http://schemas.microsoft.com/office/drawing/2014/main" id="{79A9140F-E7F7-4D78-8908-8ADF30A6985C}"/>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1" name="Freeform 480">
              <a:extLst>
                <a:ext uri="{FF2B5EF4-FFF2-40B4-BE49-F238E27FC236}">
                  <a16:creationId xmlns:a16="http://schemas.microsoft.com/office/drawing/2014/main" id="{38F18B4F-279B-456D-9962-99AF92A7670D}"/>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2" name="Freeform 481">
              <a:extLst>
                <a:ext uri="{FF2B5EF4-FFF2-40B4-BE49-F238E27FC236}">
                  <a16:creationId xmlns:a16="http://schemas.microsoft.com/office/drawing/2014/main" id="{B1779DF2-FFB2-49AF-9641-A36785A74EB8}"/>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3" name="Freeform 482">
              <a:extLst>
                <a:ext uri="{FF2B5EF4-FFF2-40B4-BE49-F238E27FC236}">
                  <a16:creationId xmlns:a16="http://schemas.microsoft.com/office/drawing/2014/main" id="{01F8F50A-3F67-4494-AFAC-A3DD2601CCB6}"/>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4" name="Freeform 483">
              <a:extLst>
                <a:ext uri="{FF2B5EF4-FFF2-40B4-BE49-F238E27FC236}">
                  <a16:creationId xmlns:a16="http://schemas.microsoft.com/office/drawing/2014/main" id="{9486F2D2-23AA-44F8-A9C0-468CC7721F5C}"/>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5" name="Freeform 484">
              <a:extLst>
                <a:ext uri="{FF2B5EF4-FFF2-40B4-BE49-F238E27FC236}">
                  <a16:creationId xmlns:a16="http://schemas.microsoft.com/office/drawing/2014/main" id="{A2F978CB-1302-4D67-A0F8-00D1C1D03835}"/>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6" name="Freeform 485">
              <a:extLst>
                <a:ext uri="{FF2B5EF4-FFF2-40B4-BE49-F238E27FC236}">
                  <a16:creationId xmlns:a16="http://schemas.microsoft.com/office/drawing/2014/main" id="{8C80541C-B51A-4B97-B5DC-99936327A54F}"/>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7" name="Freeform 486">
              <a:extLst>
                <a:ext uri="{FF2B5EF4-FFF2-40B4-BE49-F238E27FC236}">
                  <a16:creationId xmlns:a16="http://schemas.microsoft.com/office/drawing/2014/main" id="{3902B903-2E32-4C92-B570-D1A25D5653D7}"/>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8" name="Freeform 487">
              <a:extLst>
                <a:ext uri="{FF2B5EF4-FFF2-40B4-BE49-F238E27FC236}">
                  <a16:creationId xmlns:a16="http://schemas.microsoft.com/office/drawing/2014/main" id="{EA9B111D-CBE5-4E6C-936C-FE6BF3E5E20A}"/>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69" name="Freeform 488">
              <a:extLst>
                <a:ext uri="{FF2B5EF4-FFF2-40B4-BE49-F238E27FC236}">
                  <a16:creationId xmlns:a16="http://schemas.microsoft.com/office/drawing/2014/main" id="{FBC0326D-8757-44B8-B38B-6FCF42FDA8A2}"/>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0" name="Freeform 489">
              <a:extLst>
                <a:ext uri="{FF2B5EF4-FFF2-40B4-BE49-F238E27FC236}">
                  <a16:creationId xmlns:a16="http://schemas.microsoft.com/office/drawing/2014/main" id="{5F367A52-6942-4DD8-9784-93C377A258B9}"/>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1" name="Freeform 490">
              <a:extLst>
                <a:ext uri="{FF2B5EF4-FFF2-40B4-BE49-F238E27FC236}">
                  <a16:creationId xmlns:a16="http://schemas.microsoft.com/office/drawing/2014/main" id="{B883DD1E-B436-4821-8B7E-47AC660CC115}"/>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2" name="Freeform 491">
              <a:extLst>
                <a:ext uri="{FF2B5EF4-FFF2-40B4-BE49-F238E27FC236}">
                  <a16:creationId xmlns:a16="http://schemas.microsoft.com/office/drawing/2014/main" id="{BBD8087C-EDFF-4737-8CC2-9EFFEEB6FDA5}"/>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3" name="Freeform 492">
              <a:extLst>
                <a:ext uri="{FF2B5EF4-FFF2-40B4-BE49-F238E27FC236}">
                  <a16:creationId xmlns:a16="http://schemas.microsoft.com/office/drawing/2014/main" id="{AF207A3F-60A9-41C8-B7FB-45767919FCE7}"/>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4" name="Freeform 493">
              <a:extLst>
                <a:ext uri="{FF2B5EF4-FFF2-40B4-BE49-F238E27FC236}">
                  <a16:creationId xmlns:a16="http://schemas.microsoft.com/office/drawing/2014/main" id="{5CB13D20-7F6B-4E50-A92D-80A82F5F67D2}"/>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5" name="Freeform 494">
              <a:extLst>
                <a:ext uri="{FF2B5EF4-FFF2-40B4-BE49-F238E27FC236}">
                  <a16:creationId xmlns:a16="http://schemas.microsoft.com/office/drawing/2014/main" id="{B5606C4D-C2A0-4A49-BD9B-9C6244DA126A}"/>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6" name="Freeform 495">
              <a:extLst>
                <a:ext uri="{FF2B5EF4-FFF2-40B4-BE49-F238E27FC236}">
                  <a16:creationId xmlns:a16="http://schemas.microsoft.com/office/drawing/2014/main" id="{0C60C061-5815-4240-95E7-6A1E7A465599}"/>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7" name="Freeform 496">
              <a:extLst>
                <a:ext uri="{FF2B5EF4-FFF2-40B4-BE49-F238E27FC236}">
                  <a16:creationId xmlns:a16="http://schemas.microsoft.com/office/drawing/2014/main" id="{E404C1AA-2D01-4A6A-961F-C49B7626140F}"/>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8" name="Freeform 497">
              <a:extLst>
                <a:ext uri="{FF2B5EF4-FFF2-40B4-BE49-F238E27FC236}">
                  <a16:creationId xmlns:a16="http://schemas.microsoft.com/office/drawing/2014/main" id="{DFEB5CE5-A82B-4C49-BF4D-CD4CE28FD48D}"/>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79" name="Freeform 498">
              <a:extLst>
                <a:ext uri="{FF2B5EF4-FFF2-40B4-BE49-F238E27FC236}">
                  <a16:creationId xmlns:a16="http://schemas.microsoft.com/office/drawing/2014/main" id="{A9FA0B83-7B79-4195-AC6C-D862B38ADA8F}"/>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0" name="Freeform 499">
              <a:extLst>
                <a:ext uri="{FF2B5EF4-FFF2-40B4-BE49-F238E27FC236}">
                  <a16:creationId xmlns:a16="http://schemas.microsoft.com/office/drawing/2014/main" id="{B94DC5B1-EB76-45A4-B4DF-594B4753501F}"/>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1" name="Freeform 500">
              <a:extLst>
                <a:ext uri="{FF2B5EF4-FFF2-40B4-BE49-F238E27FC236}">
                  <a16:creationId xmlns:a16="http://schemas.microsoft.com/office/drawing/2014/main" id="{10E8B672-555B-4EEE-B72B-280B4E483844}"/>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2" name="Freeform 501">
              <a:extLst>
                <a:ext uri="{FF2B5EF4-FFF2-40B4-BE49-F238E27FC236}">
                  <a16:creationId xmlns:a16="http://schemas.microsoft.com/office/drawing/2014/main" id="{FA04209D-8BA3-4269-9065-F4E0AC6DDDA8}"/>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3" name="Freeform 502">
              <a:extLst>
                <a:ext uri="{FF2B5EF4-FFF2-40B4-BE49-F238E27FC236}">
                  <a16:creationId xmlns:a16="http://schemas.microsoft.com/office/drawing/2014/main" id="{45E20A59-09BC-4E6B-BAFA-8FEB9A262814}"/>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4" name="Freeform 503">
              <a:extLst>
                <a:ext uri="{FF2B5EF4-FFF2-40B4-BE49-F238E27FC236}">
                  <a16:creationId xmlns:a16="http://schemas.microsoft.com/office/drawing/2014/main" id="{A27132BB-2564-4E4F-8622-B69550ACE244}"/>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5" name="Freeform 504">
              <a:extLst>
                <a:ext uri="{FF2B5EF4-FFF2-40B4-BE49-F238E27FC236}">
                  <a16:creationId xmlns:a16="http://schemas.microsoft.com/office/drawing/2014/main" id="{8E0E93AB-DAC2-46F3-BB04-7DDF55B73B7C}"/>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6" name="Freeform 505">
              <a:extLst>
                <a:ext uri="{FF2B5EF4-FFF2-40B4-BE49-F238E27FC236}">
                  <a16:creationId xmlns:a16="http://schemas.microsoft.com/office/drawing/2014/main" id="{0F11AF94-6B5C-44BA-AB30-38B71039EEE7}"/>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7" name="Freeform 506">
              <a:extLst>
                <a:ext uri="{FF2B5EF4-FFF2-40B4-BE49-F238E27FC236}">
                  <a16:creationId xmlns:a16="http://schemas.microsoft.com/office/drawing/2014/main" id="{7F1ECA0F-9046-4524-908A-36C60ACAACB9}"/>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8" name="Freeform 507">
              <a:extLst>
                <a:ext uri="{FF2B5EF4-FFF2-40B4-BE49-F238E27FC236}">
                  <a16:creationId xmlns:a16="http://schemas.microsoft.com/office/drawing/2014/main" id="{8949600F-738F-44DA-B006-543CD3EC2B32}"/>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89" name="Freeform 508">
              <a:extLst>
                <a:ext uri="{FF2B5EF4-FFF2-40B4-BE49-F238E27FC236}">
                  <a16:creationId xmlns:a16="http://schemas.microsoft.com/office/drawing/2014/main" id="{1B5BADCF-E56E-4F80-8C14-6E74C721AB39}"/>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0" name="Freeform 509">
              <a:extLst>
                <a:ext uri="{FF2B5EF4-FFF2-40B4-BE49-F238E27FC236}">
                  <a16:creationId xmlns:a16="http://schemas.microsoft.com/office/drawing/2014/main" id="{9449EE8F-2A07-44FE-B9FC-6E9E123F1940}"/>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1" name="Freeform 510">
              <a:extLst>
                <a:ext uri="{FF2B5EF4-FFF2-40B4-BE49-F238E27FC236}">
                  <a16:creationId xmlns:a16="http://schemas.microsoft.com/office/drawing/2014/main" id="{B2A55210-5A3D-4191-9BEA-294AFE0B512D}"/>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2" name="Freeform 511">
              <a:extLst>
                <a:ext uri="{FF2B5EF4-FFF2-40B4-BE49-F238E27FC236}">
                  <a16:creationId xmlns:a16="http://schemas.microsoft.com/office/drawing/2014/main" id="{C1D84E73-A882-4EBB-984C-3B8582205EBF}"/>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3" name="Freeform 512">
              <a:extLst>
                <a:ext uri="{FF2B5EF4-FFF2-40B4-BE49-F238E27FC236}">
                  <a16:creationId xmlns:a16="http://schemas.microsoft.com/office/drawing/2014/main" id="{AF3F201D-156C-4F56-BD54-2C81336A5C37}"/>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4" name="Freeform 513">
              <a:extLst>
                <a:ext uri="{FF2B5EF4-FFF2-40B4-BE49-F238E27FC236}">
                  <a16:creationId xmlns:a16="http://schemas.microsoft.com/office/drawing/2014/main" id="{4846B7A0-17DA-4848-A752-8A2BFF7B7071}"/>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5" name="Freeform 514">
              <a:extLst>
                <a:ext uri="{FF2B5EF4-FFF2-40B4-BE49-F238E27FC236}">
                  <a16:creationId xmlns:a16="http://schemas.microsoft.com/office/drawing/2014/main" id="{5ADD4C4D-6DA1-4840-82F4-7C71D251BDFE}"/>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6" name="Freeform 515">
              <a:extLst>
                <a:ext uri="{FF2B5EF4-FFF2-40B4-BE49-F238E27FC236}">
                  <a16:creationId xmlns:a16="http://schemas.microsoft.com/office/drawing/2014/main" id="{9C6B1E5A-84B1-46B3-935A-3189A8063683}"/>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7" name="Freeform 516">
              <a:extLst>
                <a:ext uri="{FF2B5EF4-FFF2-40B4-BE49-F238E27FC236}">
                  <a16:creationId xmlns:a16="http://schemas.microsoft.com/office/drawing/2014/main" id="{E5C3AC60-2CC0-4678-AD81-ADF5608B43AB}"/>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8" name="Freeform 517">
              <a:extLst>
                <a:ext uri="{FF2B5EF4-FFF2-40B4-BE49-F238E27FC236}">
                  <a16:creationId xmlns:a16="http://schemas.microsoft.com/office/drawing/2014/main" id="{4BD9203D-AD45-4CC3-920F-1248017114B2}"/>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99" name="Freeform 518">
              <a:extLst>
                <a:ext uri="{FF2B5EF4-FFF2-40B4-BE49-F238E27FC236}">
                  <a16:creationId xmlns:a16="http://schemas.microsoft.com/office/drawing/2014/main" id="{ACAAF03E-5262-4761-8129-34CB0B4C2009}"/>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0" name="Freeform 519">
              <a:extLst>
                <a:ext uri="{FF2B5EF4-FFF2-40B4-BE49-F238E27FC236}">
                  <a16:creationId xmlns:a16="http://schemas.microsoft.com/office/drawing/2014/main" id="{B5E3EAC3-4385-4D9C-B59A-D9F84224DE77}"/>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1" name="Freeform 520">
              <a:extLst>
                <a:ext uri="{FF2B5EF4-FFF2-40B4-BE49-F238E27FC236}">
                  <a16:creationId xmlns:a16="http://schemas.microsoft.com/office/drawing/2014/main" id="{6B557DC0-FD05-49BF-84D5-F3BFFEFAB3F5}"/>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2" name="Freeform 521">
              <a:extLst>
                <a:ext uri="{FF2B5EF4-FFF2-40B4-BE49-F238E27FC236}">
                  <a16:creationId xmlns:a16="http://schemas.microsoft.com/office/drawing/2014/main" id="{6C84F08F-50E7-400B-A1C2-5EDCAC6D4C21}"/>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3" name="Freeform 522">
              <a:extLst>
                <a:ext uri="{FF2B5EF4-FFF2-40B4-BE49-F238E27FC236}">
                  <a16:creationId xmlns:a16="http://schemas.microsoft.com/office/drawing/2014/main" id="{96BAB163-9AB6-4CC7-93CA-D4BC0101F786}"/>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4" name="Freeform 523">
              <a:extLst>
                <a:ext uri="{FF2B5EF4-FFF2-40B4-BE49-F238E27FC236}">
                  <a16:creationId xmlns:a16="http://schemas.microsoft.com/office/drawing/2014/main" id="{9619F28F-9BB5-43F6-A956-CFBD5D247B47}"/>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5" name="Freeform 524">
              <a:extLst>
                <a:ext uri="{FF2B5EF4-FFF2-40B4-BE49-F238E27FC236}">
                  <a16:creationId xmlns:a16="http://schemas.microsoft.com/office/drawing/2014/main" id="{B58C76E9-E9CD-46B2-9BB3-633FF12DC40D}"/>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6" name="Freeform 525">
              <a:extLst>
                <a:ext uri="{FF2B5EF4-FFF2-40B4-BE49-F238E27FC236}">
                  <a16:creationId xmlns:a16="http://schemas.microsoft.com/office/drawing/2014/main" id="{F39AC999-F732-4669-9C73-67C69DD860EB}"/>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7" name="Freeform 526">
              <a:extLst>
                <a:ext uri="{FF2B5EF4-FFF2-40B4-BE49-F238E27FC236}">
                  <a16:creationId xmlns:a16="http://schemas.microsoft.com/office/drawing/2014/main" id="{6020DC3D-B4AD-47AF-AF00-E742E6AFCA24}"/>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8" name="Freeform 527">
              <a:extLst>
                <a:ext uri="{FF2B5EF4-FFF2-40B4-BE49-F238E27FC236}">
                  <a16:creationId xmlns:a16="http://schemas.microsoft.com/office/drawing/2014/main" id="{40929BCA-1E10-4178-A030-0BC953897975}"/>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09" name="Freeform 528">
              <a:extLst>
                <a:ext uri="{FF2B5EF4-FFF2-40B4-BE49-F238E27FC236}">
                  <a16:creationId xmlns:a16="http://schemas.microsoft.com/office/drawing/2014/main" id="{0973E152-C39E-4136-A97A-47D6301A9487}"/>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0" name="Freeform 529">
              <a:extLst>
                <a:ext uri="{FF2B5EF4-FFF2-40B4-BE49-F238E27FC236}">
                  <a16:creationId xmlns:a16="http://schemas.microsoft.com/office/drawing/2014/main" id="{472B6A0E-4D80-461C-87AE-6443AC3D28A7}"/>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1" name="Freeform 530">
              <a:extLst>
                <a:ext uri="{FF2B5EF4-FFF2-40B4-BE49-F238E27FC236}">
                  <a16:creationId xmlns:a16="http://schemas.microsoft.com/office/drawing/2014/main" id="{A6B5BA3C-966F-40D7-912C-2002E84EDED0}"/>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2" name="Freeform 531">
              <a:extLst>
                <a:ext uri="{FF2B5EF4-FFF2-40B4-BE49-F238E27FC236}">
                  <a16:creationId xmlns:a16="http://schemas.microsoft.com/office/drawing/2014/main" id="{0693E973-1CEB-4565-BC39-C285F5D586B3}"/>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3" name="Freeform 532">
              <a:extLst>
                <a:ext uri="{FF2B5EF4-FFF2-40B4-BE49-F238E27FC236}">
                  <a16:creationId xmlns:a16="http://schemas.microsoft.com/office/drawing/2014/main" id="{60348D7B-7F35-4F6F-9D9B-9CAAD8153F94}"/>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4" name="Freeform 533">
              <a:extLst>
                <a:ext uri="{FF2B5EF4-FFF2-40B4-BE49-F238E27FC236}">
                  <a16:creationId xmlns:a16="http://schemas.microsoft.com/office/drawing/2014/main" id="{8E8F54CF-6C04-4847-86A3-6D08B8AAF69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5" name="Freeform 534">
              <a:extLst>
                <a:ext uri="{FF2B5EF4-FFF2-40B4-BE49-F238E27FC236}">
                  <a16:creationId xmlns:a16="http://schemas.microsoft.com/office/drawing/2014/main" id="{67287DC9-BD5D-4089-8600-660CD50626BD}"/>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6" name="Freeform 535">
              <a:extLst>
                <a:ext uri="{FF2B5EF4-FFF2-40B4-BE49-F238E27FC236}">
                  <a16:creationId xmlns:a16="http://schemas.microsoft.com/office/drawing/2014/main" id="{0A93C8B4-FD9C-4E51-BE5B-F9C2E6506F88}"/>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7" name="Freeform 536">
              <a:extLst>
                <a:ext uri="{FF2B5EF4-FFF2-40B4-BE49-F238E27FC236}">
                  <a16:creationId xmlns:a16="http://schemas.microsoft.com/office/drawing/2014/main" id="{C70B75E0-F00C-4F5A-B6D5-F6AAE52FD299}"/>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8" name="Freeform 537">
              <a:extLst>
                <a:ext uri="{FF2B5EF4-FFF2-40B4-BE49-F238E27FC236}">
                  <a16:creationId xmlns:a16="http://schemas.microsoft.com/office/drawing/2014/main" id="{C717BC5A-F1B1-496D-8EBE-880EFE95870C}"/>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19" name="Freeform 538">
              <a:extLst>
                <a:ext uri="{FF2B5EF4-FFF2-40B4-BE49-F238E27FC236}">
                  <a16:creationId xmlns:a16="http://schemas.microsoft.com/office/drawing/2014/main" id="{3157ED42-7D3B-4DB5-8222-8AAD6C2B3B55}"/>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0" name="Freeform 539">
              <a:extLst>
                <a:ext uri="{FF2B5EF4-FFF2-40B4-BE49-F238E27FC236}">
                  <a16:creationId xmlns:a16="http://schemas.microsoft.com/office/drawing/2014/main" id="{1BF7D6CE-2E9C-4380-A9CF-9AD2E3E00333}"/>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1" name="Freeform 540">
              <a:extLst>
                <a:ext uri="{FF2B5EF4-FFF2-40B4-BE49-F238E27FC236}">
                  <a16:creationId xmlns:a16="http://schemas.microsoft.com/office/drawing/2014/main" id="{43AA1DE9-EF5B-48F0-85FC-47650E15176E}"/>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2" name="Freeform 541">
              <a:extLst>
                <a:ext uri="{FF2B5EF4-FFF2-40B4-BE49-F238E27FC236}">
                  <a16:creationId xmlns:a16="http://schemas.microsoft.com/office/drawing/2014/main" id="{6E564054-C9DF-4C83-A761-DFA2E24A4A21}"/>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3" name="Freeform 542">
              <a:extLst>
                <a:ext uri="{FF2B5EF4-FFF2-40B4-BE49-F238E27FC236}">
                  <a16:creationId xmlns:a16="http://schemas.microsoft.com/office/drawing/2014/main" id="{B76DD04F-AEEF-42B5-A2CB-1A72240BAFDC}"/>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4" name="Freeform 543">
              <a:extLst>
                <a:ext uri="{FF2B5EF4-FFF2-40B4-BE49-F238E27FC236}">
                  <a16:creationId xmlns:a16="http://schemas.microsoft.com/office/drawing/2014/main" id="{F6779B80-883D-49BA-9352-8F7EA593D3BC}"/>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5" name="Freeform 544">
              <a:extLst>
                <a:ext uri="{FF2B5EF4-FFF2-40B4-BE49-F238E27FC236}">
                  <a16:creationId xmlns:a16="http://schemas.microsoft.com/office/drawing/2014/main" id="{9B3A6889-9E31-4E01-A19E-DCD24886F8A4}"/>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6" name="Freeform 545">
              <a:extLst>
                <a:ext uri="{FF2B5EF4-FFF2-40B4-BE49-F238E27FC236}">
                  <a16:creationId xmlns:a16="http://schemas.microsoft.com/office/drawing/2014/main" id="{2E192BEE-8A0F-4E51-BA5C-C35E61B81D72}"/>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7" name="Freeform 546">
              <a:extLst>
                <a:ext uri="{FF2B5EF4-FFF2-40B4-BE49-F238E27FC236}">
                  <a16:creationId xmlns:a16="http://schemas.microsoft.com/office/drawing/2014/main" id="{6A018CAA-F00E-4B62-BAA9-ABE5974A5D77}"/>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8" name="Freeform 547">
              <a:extLst>
                <a:ext uri="{FF2B5EF4-FFF2-40B4-BE49-F238E27FC236}">
                  <a16:creationId xmlns:a16="http://schemas.microsoft.com/office/drawing/2014/main" id="{9C2140D5-2B1C-4EA4-AD8D-235874B9EC74}"/>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29" name="Freeform 548">
              <a:extLst>
                <a:ext uri="{FF2B5EF4-FFF2-40B4-BE49-F238E27FC236}">
                  <a16:creationId xmlns:a16="http://schemas.microsoft.com/office/drawing/2014/main" id="{8D433765-B964-4207-AD17-13EAF795C1A2}"/>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0" name="Freeform 549">
              <a:extLst>
                <a:ext uri="{FF2B5EF4-FFF2-40B4-BE49-F238E27FC236}">
                  <a16:creationId xmlns:a16="http://schemas.microsoft.com/office/drawing/2014/main" id="{9F3EDF92-DB8F-46B7-B3D2-3E552218A66E}"/>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1" name="Freeform 550">
              <a:extLst>
                <a:ext uri="{FF2B5EF4-FFF2-40B4-BE49-F238E27FC236}">
                  <a16:creationId xmlns:a16="http://schemas.microsoft.com/office/drawing/2014/main" id="{6417C979-6747-48AB-BA6C-5D4041CD1B9D}"/>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2" name="Freeform 551">
              <a:extLst>
                <a:ext uri="{FF2B5EF4-FFF2-40B4-BE49-F238E27FC236}">
                  <a16:creationId xmlns:a16="http://schemas.microsoft.com/office/drawing/2014/main" id="{0D697D18-F99F-428E-A9DD-FDF68CEB9CE6}"/>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3" name="Freeform 552">
              <a:extLst>
                <a:ext uri="{FF2B5EF4-FFF2-40B4-BE49-F238E27FC236}">
                  <a16:creationId xmlns:a16="http://schemas.microsoft.com/office/drawing/2014/main" id="{E1D88C9C-2E11-4E31-A60C-69E9C3E57F89}"/>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4" name="Freeform 553">
              <a:extLst>
                <a:ext uri="{FF2B5EF4-FFF2-40B4-BE49-F238E27FC236}">
                  <a16:creationId xmlns:a16="http://schemas.microsoft.com/office/drawing/2014/main" id="{3C12B385-070D-47E2-9C0F-378FF16D2059}"/>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5" name="Freeform 554">
              <a:extLst>
                <a:ext uri="{FF2B5EF4-FFF2-40B4-BE49-F238E27FC236}">
                  <a16:creationId xmlns:a16="http://schemas.microsoft.com/office/drawing/2014/main" id="{19B19559-BA81-43C4-A306-3AB9D06DF521}"/>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6" name="Freeform 555">
              <a:extLst>
                <a:ext uri="{FF2B5EF4-FFF2-40B4-BE49-F238E27FC236}">
                  <a16:creationId xmlns:a16="http://schemas.microsoft.com/office/drawing/2014/main" id="{9A912B40-5790-4B3E-AF9C-9D1FC072A272}"/>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7" name="Freeform 556">
              <a:extLst>
                <a:ext uri="{FF2B5EF4-FFF2-40B4-BE49-F238E27FC236}">
                  <a16:creationId xmlns:a16="http://schemas.microsoft.com/office/drawing/2014/main" id="{AAFF08D3-A6C5-472E-A855-86E12E3A7BAE}"/>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8" name="Freeform 557">
              <a:extLst>
                <a:ext uri="{FF2B5EF4-FFF2-40B4-BE49-F238E27FC236}">
                  <a16:creationId xmlns:a16="http://schemas.microsoft.com/office/drawing/2014/main" id="{9B803DF8-2530-4796-B870-60C029D5DC7C}"/>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39" name="Freeform 558">
              <a:extLst>
                <a:ext uri="{FF2B5EF4-FFF2-40B4-BE49-F238E27FC236}">
                  <a16:creationId xmlns:a16="http://schemas.microsoft.com/office/drawing/2014/main" id="{A0498072-8FFF-4FF8-AC50-E2BFC86404FD}"/>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0" name="Freeform 559">
              <a:extLst>
                <a:ext uri="{FF2B5EF4-FFF2-40B4-BE49-F238E27FC236}">
                  <a16:creationId xmlns:a16="http://schemas.microsoft.com/office/drawing/2014/main" id="{35B3F8D8-87B2-4A7F-AC0B-CC134A6C5AA0}"/>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1" name="Freeform 560">
              <a:extLst>
                <a:ext uri="{FF2B5EF4-FFF2-40B4-BE49-F238E27FC236}">
                  <a16:creationId xmlns:a16="http://schemas.microsoft.com/office/drawing/2014/main" id="{82A63EA0-9A62-404F-96CB-3A263752606F}"/>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2" name="Freeform 561">
              <a:extLst>
                <a:ext uri="{FF2B5EF4-FFF2-40B4-BE49-F238E27FC236}">
                  <a16:creationId xmlns:a16="http://schemas.microsoft.com/office/drawing/2014/main" id="{40734CA4-758B-4737-BA0E-58494BBA9394}"/>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3" name="Freeform 562">
              <a:extLst>
                <a:ext uri="{FF2B5EF4-FFF2-40B4-BE49-F238E27FC236}">
                  <a16:creationId xmlns:a16="http://schemas.microsoft.com/office/drawing/2014/main" id="{5E98D41E-3DEB-41F1-A38F-CD534FFA9660}"/>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4" name="Freeform 563">
              <a:extLst>
                <a:ext uri="{FF2B5EF4-FFF2-40B4-BE49-F238E27FC236}">
                  <a16:creationId xmlns:a16="http://schemas.microsoft.com/office/drawing/2014/main" id="{0ED02A45-6744-4BC8-9412-606D5BB79BC6}"/>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5" name="Freeform 564">
              <a:extLst>
                <a:ext uri="{FF2B5EF4-FFF2-40B4-BE49-F238E27FC236}">
                  <a16:creationId xmlns:a16="http://schemas.microsoft.com/office/drawing/2014/main" id="{98E86494-B03C-493D-B151-5871480AFBB0}"/>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6" name="Freeform 565">
              <a:extLst>
                <a:ext uri="{FF2B5EF4-FFF2-40B4-BE49-F238E27FC236}">
                  <a16:creationId xmlns:a16="http://schemas.microsoft.com/office/drawing/2014/main" id="{4313B044-D794-4786-A043-0141327682D5}"/>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7" name="Freeform 566">
              <a:extLst>
                <a:ext uri="{FF2B5EF4-FFF2-40B4-BE49-F238E27FC236}">
                  <a16:creationId xmlns:a16="http://schemas.microsoft.com/office/drawing/2014/main" id="{575E0F23-BDA5-438C-B5C0-9A8CA8539097}"/>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8" name="Freeform 567">
              <a:extLst>
                <a:ext uri="{FF2B5EF4-FFF2-40B4-BE49-F238E27FC236}">
                  <a16:creationId xmlns:a16="http://schemas.microsoft.com/office/drawing/2014/main" id="{A311EB14-7874-44EA-BB63-DF6ED6195639}"/>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49" name="Freeform 568">
              <a:extLst>
                <a:ext uri="{FF2B5EF4-FFF2-40B4-BE49-F238E27FC236}">
                  <a16:creationId xmlns:a16="http://schemas.microsoft.com/office/drawing/2014/main" id="{7B955C2C-18E4-4DE2-A2CF-38E884ED9B4E}"/>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0" name="Freeform 569">
              <a:extLst>
                <a:ext uri="{FF2B5EF4-FFF2-40B4-BE49-F238E27FC236}">
                  <a16:creationId xmlns:a16="http://schemas.microsoft.com/office/drawing/2014/main" id="{96E6F2B2-917A-4498-B91E-C6EBA68D83D2}"/>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1" name="Freeform 570">
              <a:extLst>
                <a:ext uri="{FF2B5EF4-FFF2-40B4-BE49-F238E27FC236}">
                  <a16:creationId xmlns:a16="http://schemas.microsoft.com/office/drawing/2014/main" id="{0DFA5FE7-6FE5-4BF6-BC9E-4408B6C1A6D2}"/>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2" name="Freeform 571">
              <a:extLst>
                <a:ext uri="{FF2B5EF4-FFF2-40B4-BE49-F238E27FC236}">
                  <a16:creationId xmlns:a16="http://schemas.microsoft.com/office/drawing/2014/main" id="{8E787352-7DC5-4F9B-A1A4-3A6FECC8FF3D}"/>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3" name="Freeform 572">
              <a:extLst>
                <a:ext uri="{FF2B5EF4-FFF2-40B4-BE49-F238E27FC236}">
                  <a16:creationId xmlns:a16="http://schemas.microsoft.com/office/drawing/2014/main" id="{2372E6E5-F5B7-4577-B4C5-FED06E9A2892}"/>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4" name="Freeform 573">
              <a:extLst>
                <a:ext uri="{FF2B5EF4-FFF2-40B4-BE49-F238E27FC236}">
                  <a16:creationId xmlns:a16="http://schemas.microsoft.com/office/drawing/2014/main" id="{C120A52B-1F57-4F36-9041-BBD704327FDD}"/>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5" name="Freeform 574">
              <a:extLst>
                <a:ext uri="{FF2B5EF4-FFF2-40B4-BE49-F238E27FC236}">
                  <a16:creationId xmlns:a16="http://schemas.microsoft.com/office/drawing/2014/main" id="{1055B4C1-56BB-4A2D-A135-D37A04847CBC}"/>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6" name="Freeform 575">
              <a:extLst>
                <a:ext uri="{FF2B5EF4-FFF2-40B4-BE49-F238E27FC236}">
                  <a16:creationId xmlns:a16="http://schemas.microsoft.com/office/drawing/2014/main" id="{42E9AFFF-422D-444C-A30E-7DEED523E9ED}"/>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7" name="Freeform 576">
              <a:extLst>
                <a:ext uri="{FF2B5EF4-FFF2-40B4-BE49-F238E27FC236}">
                  <a16:creationId xmlns:a16="http://schemas.microsoft.com/office/drawing/2014/main" id="{881D57CC-5B1B-4DAB-876B-4E6411077267}"/>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58" name="Freeform 577">
              <a:extLst>
                <a:ext uri="{FF2B5EF4-FFF2-40B4-BE49-F238E27FC236}">
                  <a16:creationId xmlns:a16="http://schemas.microsoft.com/office/drawing/2014/main" id="{5A9B5746-35D5-4960-B2EB-313C3EC5448B}"/>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59" name="Freeform 578">
              <a:extLst>
                <a:ext uri="{FF2B5EF4-FFF2-40B4-BE49-F238E27FC236}">
                  <a16:creationId xmlns:a16="http://schemas.microsoft.com/office/drawing/2014/main" id="{404D485B-3DAE-43B8-8098-D1E527E75A92}"/>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0" name="Freeform 579">
              <a:extLst>
                <a:ext uri="{FF2B5EF4-FFF2-40B4-BE49-F238E27FC236}">
                  <a16:creationId xmlns:a16="http://schemas.microsoft.com/office/drawing/2014/main" id="{69098A07-06E5-459A-800C-A4DDF6EA0968}"/>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1" name="Freeform 580">
              <a:extLst>
                <a:ext uri="{FF2B5EF4-FFF2-40B4-BE49-F238E27FC236}">
                  <a16:creationId xmlns:a16="http://schemas.microsoft.com/office/drawing/2014/main" id="{0F036319-9B70-4A31-AF54-5CBA12628D3C}"/>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2" name="Freeform 581">
              <a:extLst>
                <a:ext uri="{FF2B5EF4-FFF2-40B4-BE49-F238E27FC236}">
                  <a16:creationId xmlns:a16="http://schemas.microsoft.com/office/drawing/2014/main" id="{AA860146-7E93-4D95-9574-D3D7D55E7C9F}"/>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3" name="Freeform 582">
              <a:extLst>
                <a:ext uri="{FF2B5EF4-FFF2-40B4-BE49-F238E27FC236}">
                  <a16:creationId xmlns:a16="http://schemas.microsoft.com/office/drawing/2014/main" id="{95F9CBBF-BBE7-46C6-8165-BDFB0CCAE70B}"/>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4" name="Freeform 583">
              <a:extLst>
                <a:ext uri="{FF2B5EF4-FFF2-40B4-BE49-F238E27FC236}">
                  <a16:creationId xmlns:a16="http://schemas.microsoft.com/office/drawing/2014/main" id="{1F8A44AF-7ED9-40A4-BEA5-EF82F657AC52}"/>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5" name="Freeform 584">
              <a:extLst>
                <a:ext uri="{FF2B5EF4-FFF2-40B4-BE49-F238E27FC236}">
                  <a16:creationId xmlns:a16="http://schemas.microsoft.com/office/drawing/2014/main" id="{033461C7-CFB1-4FFF-9B98-61AB72F11E4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6" name="Freeform 585">
              <a:extLst>
                <a:ext uri="{FF2B5EF4-FFF2-40B4-BE49-F238E27FC236}">
                  <a16:creationId xmlns:a16="http://schemas.microsoft.com/office/drawing/2014/main" id="{EB099B82-BEEF-44A2-894D-AF3E10AAA7AD}"/>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7" name="Freeform 586">
              <a:extLst>
                <a:ext uri="{FF2B5EF4-FFF2-40B4-BE49-F238E27FC236}">
                  <a16:creationId xmlns:a16="http://schemas.microsoft.com/office/drawing/2014/main" id="{4EED6E55-CBC7-49AB-B7AD-2D0B35CFE9E6}"/>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8" name="Freeform 587">
              <a:extLst>
                <a:ext uri="{FF2B5EF4-FFF2-40B4-BE49-F238E27FC236}">
                  <a16:creationId xmlns:a16="http://schemas.microsoft.com/office/drawing/2014/main" id="{ECF5E75C-30C5-417E-8C65-0BF1C1DB3D27}"/>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69" name="Freeform 588">
              <a:extLst>
                <a:ext uri="{FF2B5EF4-FFF2-40B4-BE49-F238E27FC236}">
                  <a16:creationId xmlns:a16="http://schemas.microsoft.com/office/drawing/2014/main" id="{4E26423F-722D-487E-826F-43FE3BA86FC7}"/>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0" name="Freeform 589">
              <a:extLst>
                <a:ext uri="{FF2B5EF4-FFF2-40B4-BE49-F238E27FC236}">
                  <a16:creationId xmlns:a16="http://schemas.microsoft.com/office/drawing/2014/main" id="{87FBECE4-1E38-4BDC-A352-B1A4ED95972D}"/>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1" name="Freeform 590">
              <a:extLst>
                <a:ext uri="{FF2B5EF4-FFF2-40B4-BE49-F238E27FC236}">
                  <a16:creationId xmlns:a16="http://schemas.microsoft.com/office/drawing/2014/main" id="{F9FFA0AB-39BE-49BC-9914-FE8032DAACC7}"/>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2" name="Freeform 591">
              <a:extLst>
                <a:ext uri="{FF2B5EF4-FFF2-40B4-BE49-F238E27FC236}">
                  <a16:creationId xmlns:a16="http://schemas.microsoft.com/office/drawing/2014/main" id="{B14E20C1-D864-45AC-9E7B-BF5B75822864}"/>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3" name="Freeform 592">
              <a:extLst>
                <a:ext uri="{FF2B5EF4-FFF2-40B4-BE49-F238E27FC236}">
                  <a16:creationId xmlns:a16="http://schemas.microsoft.com/office/drawing/2014/main" id="{40AF8037-0FDA-4A24-B121-FDD953DD7B16}"/>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4" name="Freeform 593">
              <a:extLst>
                <a:ext uri="{FF2B5EF4-FFF2-40B4-BE49-F238E27FC236}">
                  <a16:creationId xmlns:a16="http://schemas.microsoft.com/office/drawing/2014/main" id="{46D9EF33-57EF-43B4-9037-30BD8DF4FB4C}"/>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5" name="Freeform 594">
              <a:extLst>
                <a:ext uri="{FF2B5EF4-FFF2-40B4-BE49-F238E27FC236}">
                  <a16:creationId xmlns:a16="http://schemas.microsoft.com/office/drawing/2014/main" id="{C2603871-8E0C-4094-B960-D08630F75AB5}"/>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6" name="Freeform 595">
              <a:extLst>
                <a:ext uri="{FF2B5EF4-FFF2-40B4-BE49-F238E27FC236}">
                  <a16:creationId xmlns:a16="http://schemas.microsoft.com/office/drawing/2014/main" id="{B3AEF4CF-FC78-4BFE-BD2E-FC27E8E224C1}"/>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7" name="Freeform 596">
              <a:extLst>
                <a:ext uri="{FF2B5EF4-FFF2-40B4-BE49-F238E27FC236}">
                  <a16:creationId xmlns:a16="http://schemas.microsoft.com/office/drawing/2014/main" id="{B08289D6-1231-4329-B8D0-055348FF902B}"/>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8" name="Freeform 597">
              <a:extLst>
                <a:ext uri="{FF2B5EF4-FFF2-40B4-BE49-F238E27FC236}">
                  <a16:creationId xmlns:a16="http://schemas.microsoft.com/office/drawing/2014/main" id="{C35AB3D0-3724-4896-8D3C-6EBD639A33E7}"/>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79" name="Freeform 598">
              <a:extLst>
                <a:ext uri="{FF2B5EF4-FFF2-40B4-BE49-F238E27FC236}">
                  <a16:creationId xmlns:a16="http://schemas.microsoft.com/office/drawing/2014/main" id="{7BBF5DC0-6368-47A2-AD21-6F7FEC955845}"/>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0" name="Freeform 599">
              <a:extLst>
                <a:ext uri="{FF2B5EF4-FFF2-40B4-BE49-F238E27FC236}">
                  <a16:creationId xmlns:a16="http://schemas.microsoft.com/office/drawing/2014/main" id="{B52956E8-2228-4016-B67D-4B2BDF40F32B}"/>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1" name="Freeform 600">
              <a:extLst>
                <a:ext uri="{FF2B5EF4-FFF2-40B4-BE49-F238E27FC236}">
                  <a16:creationId xmlns:a16="http://schemas.microsoft.com/office/drawing/2014/main" id="{FA4898E1-DB13-445A-82A5-2430D41D8F88}"/>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2" name="Freeform 601">
              <a:extLst>
                <a:ext uri="{FF2B5EF4-FFF2-40B4-BE49-F238E27FC236}">
                  <a16:creationId xmlns:a16="http://schemas.microsoft.com/office/drawing/2014/main" id="{D4C0AA87-F4C4-4CD2-9C3C-33B0E5ED6E47}"/>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3" name="Freeform 602">
              <a:extLst>
                <a:ext uri="{FF2B5EF4-FFF2-40B4-BE49-F238E27FC236}">
                  <a16:creationId xmlns:a16="http://schemas.microsoft.com/office/drawing/2014/main" id="{F72D1908-86C3-488F-BCBB-4BF6B9E46C11}"/>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4" name="Freeform 603">
              <a:extLst>
                <a:ext uri="{FF2B5EF4-FFF2-40B4-BE49-F238E27FC236}">
                  <a16:creationId xmlns:a16="http://schemas.microsoft.com/office/drawing/2014/main" id="{72F7A425-B969-4583-AE3C-CBE55FE04000}"/>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5" name="Freeform 604">
              <a:extLst>
                <a:ext uri="{FF2B5EF4-FFF2-40B4-BE49-F238E27FC236}">
                  <a16:creationId xmlns:a16="http://schemas.microsoft.com/office/drawing/2014/main" id="{24DB222D-5C35-419C-A5DE-5B14B400B8C8}"/>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6" name="Freeform 605">
              <a:extLst>
                <a:ext uri="{FF2B5EF4-FFF2-40B4-BE49-F238E27FC236}">
                  <a16:creationId xmlns:a16="http://schemas.microsoft.com/office/drawing/2014/main" id="{51EDA2CE-1D3B-4A3A-8B4A-AB322BDAD4B0}"/>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87" name="Freeform 606">
              <a:extLst>
                <a:ext uri="{FF2B5EF4-FFF2-40B4-BE49-F238E27FC236}">
                  <a16:creationId xmlns:a16="http://schemas.microsoft.com/office/drawing/2014/main" id="{5D090774-85F9-4BCE-B5BB-EBEE6B451D2B}"/>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8" name="Freeform 607">
              <a:extLst>
                <a:ext uri="{FF2B5EF4-FFF2-40B4-BE49-F238E27FC236}">
                  <a16:creationId xmlns:a16="http://schemas.microsoft.com/office/drawing/2014/main" id="{B53DFDFD-DEA6-4E7D-9879-C0BF20D65A5B}"/>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89" name="Freeform 608">
              <a:extLst>
                <a:ext uri="{FF2B5EF4-FFF2-40B4-BE49-F238E27FC236}">
                  <a16:creationId xmlns:a16="http://schemas.microsoft.com/office/drawing/2014/main" id="{1D4DC568-0775-4D35-95A5-98A5CA4781D1}"/>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0" name="Freeform 609">
              <a:extLst>
                <a:ext uri="{FF2B5EF4-FFF2-40B4-BE49-F238E27FC236}">
                  <a16:creationId xmlns:a16="http://schemas.microsoft.com/office/drawing/2014/main" id="{F7D897B2-3E7B-4425-84AC-30A6A78DFB21}"/>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1" name="Freeform 610">
              <a:extLst>
                <a:ext uri="{FF2B5EF4-FFF2-40B4-BE49-F238E27FC236}">
                  <a16:creationId xmlns:a16="http://schemas.microsoft.com/office/drawing/2014/main" id="{CF5DAA84-7E00-4347-AB9A-E3810D1D185D}"/>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2" name="Freeform 611">
              <a:extLst>
                <a:ext uri="{FF2B5EF4-FFF2-40B4-BE49-F238E27FC236}">
                  <a16:creationId xmlns:a16="http://schemas.microsoft.com/office/drawing/2014/main" id="{3FB0C992-CC6F-4911-9B4A-090FEAEF8582}"/>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93" name="Freeform 612">
              <a:extLst>
                <a:ext uri="{FF2B5EF4-FFF2-40B4-BE49-F238E27FC236}">
                  <a16:creationId xmlns:a16="http://schemas.microsoft.com/office/drawing/2014/main" id="{E528CD7C-9D4D-4F0A-B14F-6ADCF13DE854}"/>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4" name="Freeform 613">
              <a:extLst>
                <a:ext uri="{FF2B5EF4-FFF2-40B4-BE49-F238E27FC236}">
                  <a16:creationId xmlns:a16="http://schemas.microsoft.com/office/drawing/2014/main" id="{E1D1067A-9CC0-4566-9EF3-6638F7CEAE3C}"/>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5" name="Freeform 614">
              <a:extLst>
                <a:ext uri="{FF2B5EF4-FFF2-40B4-BE49-F238E27FC236}">
                  <a16:creationId xmlns:a16="http://schemas.microsoft.com/office/drawing/2014/main" id="{19BE1969-4742-4B8A-8DC9-8957082B247A}"/>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6" name="Freeform 615">
              <a:extLst>
                <a:ext uri="{FF2B5EF4-FFF2-40B4-BE49-F238E27FC236}">
                  <a16:creationId xmlns:a16="http://schemas.microsoft.com/office/drawing/2014/main" id="{3C97EB7C-D359-4BE8-872C-3F2ADADF0CA2}"/>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7" name="Freeform 616">
              <a:extLst>
                <a:ext uri="{FF2B5EF4-FFF2-40B4-BE49-F238E27FC236}">
                  <a16:creationId xmlns:a16="http://schemas.microsoft.com/office/drawing/2014/main" id="{8B789563-C572-4982-97B5-3A30D9C1C3E6}"/>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98" name="Freeform 617">
              <a:extLst>
                <a:ext uri="{FF2B5EF4-FFF2-40B4-BE49-F238E27FC236}">
                  <a16:creationId xmlns:a16="http://schemas.microsoft.com/office/drawing/2014/main" id="{A0F60E79-B3CB-46A5-9F95-0C79A2529003}"/>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Tree>
  </p:cSld>
  <p:clrMapOvr>
    <a:masterClrMapping/>
  </p:clrMapOvr>
  <p:transition>
    <p:pull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1">
            <a:extLst>
              <a:ext uri="{FF2B5EF4-FFF2-40B4-BE49-F238E27FC236}">
                <a16:creationId xmlns:a16="http://schemas.microsoft.com/office/drawing/2014/main" id="{67D1C93F-4D3E-4A8A-9467-401C0535C547}"/>
              </a:ext>
            </a:extLst>
          </p:cNvPr>
          <p:cNvSpPr txBox="1">
            <a:spLocks noChangeArrowheads="1"/>
          </p:cNvSpPr>
          <p:nvPr/>
        </p:nvSpPr>
        <p:spPr bwMode="auto">
          <a:xfrm>
            <a:off x="1562100" y="179388"/>
            <a:ext cx="7618413" cy="3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P-27.17 </a:t>
            </a:r>
            <a:r>
              <a:rPr lang="fr-FR" sz="2000" b="1" noProof="0" dirty="0"/>
              <a:t>boucle avec deux demi-tonneaux intégrés</a:t>
            </a:r>
            <a:r>
              <a:rPr lang="en-US" sz="2000" b="1" dirty="0"/>
              <a:t>. </a:t>
            </a:r>
            <a:endParaRPr lang="de-DE" sz="2000" dirty="0"/>
          </a:p>
        </p:txBody>
      </p:sp>
      <p:sp>
        <p:nvSpPr>
          <p:cNvPr id="37891" name="Text Box 97">
            <a:extLst>
              <a:ext uri="{FF2B5EF4-FFF2-40B4-BE49-F238E27FC236}">
                <a16:creationId xmlns:a16="http://schemas.microsoft.com/office/drawing/2014/main" id="{1D129578-18A9-4CA4-B2E6-6E9903C74660}"/>
              </a:ext>
            </a:extLst>
          </p:cNvPr>
          <p:cNvSpPr txBox="1">
            <a:spLocks noChangeArrowheads="1"/>
          </p:cNvSpPr>
          <p:nvPr/>
        </p:nvSpPr>
        <p:spPr bwMode="auto">
          <a:xfrm>
            <a:off x="8051800" y="6557963"/>
            <a:ext cx="93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P-27.17.01</a:t>
            </a:r>
          </a:p>
        </p:txBody>
      </p:sp>
      <p:sp>
        <p:nvSpPr>
          <p:cNvPr id="37892" name="Line 182">
            <a:extLst>
              <a:ext uri="{FF2B5EF4-FFF2-40B4-BE49-F238E27FC236}">
                <a16:creationId xmlns:a16="http://schemas.microsoft.com/office/drawing/2014/main" id="{4D10BB6A-0EA0-488D-90CF-00060259A251}"/>
              </a:ext>
            </a:extLst>
          </p:cNvPr>
          <p:cNvSpPr>
            <a:spLocks noChangeShapeType="1"/>
          </p:cNvSpPr>
          <p:nvPr/>
        </p:nvSpPr>
        <p:spPr bwMode="auto">
          <a:xfrm flipV="1">
            <a:off x="3906838" y="5003800"/>
            <a:ext cx="14081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7" name="Oval 101">
            <a:extLst>
              <a:ext uri="{FF2B5EF4-FFF2-40B4-BE49-F238E27FC236}">
                <a16:creationId xmlns:a16="http://schemas.microsoft.com/office/drawing/2014/main" id="{357F57C4-9ADF-4ECD-AE8C-721B8CA35037}"/>
              </a:ext>
            </a:extLst>
          </p:cNvPr>
          <p:cNvSpPr>
            <a:spLocks noChangeArrowheads="1"/>
          </p:cNvSpPr>
          <p:nvPr/>
        </p:nvSpPr>
        <p:spPr bwMode="auto">
          <a:xfrm>
            <a:off x="7543800" y="468788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4" name="Textfeld 103">
            <a:extLst>
              <a:ext uri="{FF2B5EF4-FFF2-40B4-BE49-F238E27FC236}">
                <a16:creationId xmlns:a16="http://schemas.microsoft.com/office/drawing/2014/main" id="{116B01C3-A902-443B-B9A9-A67F914B7833}"/>
              </a:ext>
            </a:extLst>
          </p:cNvPr>
          <p:cNvSpPr txBox="1"/>
          <p:nvPr/>
        </p:nvSpPr>
        <p:spPr bwMode="auto">
          <a:xfrm>
            <a:off x="1609403" y="1483088"/>
            <a:ext cx="1540336" cy="604252"/>
          </a:xfrm>
          <a:prstGeom prst="rect">
            <a:avLst/>
          </a:prstGeom>
          <a:noFill/>
        </p:spPr>
        <p:txBody>
          <a:bodyPr>
            <a:spAutoFit/>
          </a:bodyPr>
          <a:lstStyle/>
          <a:p>
            <a:pPr>
              <a:defRPr/>
            </a:pPr>
            <a:r>
              <a:rPr lang="de-DE" sz="500" dirty="0">
                <a:solidFill>
                  <a:schemeClr val="accent1">
                    <a:lumMod val="90000"/>
                  </a:schemeClr>
                </a:solidFill>
              </a:rPr>
              <a:t>45°</a:t>
            </a:r>
          </a:p>
        </p:txBody>
      </p:sp>
      <p:sp>
        <p:nvSpPr>
          <p:cNvPr id="75" name="Line 267">
            <a:extLst>
              <a:ext uri="{FF2B5EF4-FFF2-40B4-BE49-F238E27FC236}">
                <a16:creationId xmlns:a16="http://schemas.microsoft.com/office/drawing/2014/main" id="{AD3851B9-0829-41B2-BCC1-69922E11F92D}"/>
              </a:ext>
            </a:extLst>
          </p:cNvPr>
          <p:cNvSpPr>
            <a:spLocks noChangeShapeType="1"/>
          </p:cNvSpPr>
          <p:nvPr/>
        </p:nvSpPr>
        <p:spPr bwMode="auto">
          <a:xfrm>
            <a:off x="2199551" y="4277503"/>
            <a:ext cx="2372685" cy="0"/>
          </a:xfrm>
          <a:prstGeom prst="line">
            <a:avLst/>
          </a:prstGeom>
          <a:noFill/>
          <a:ln w="1270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 name="Line 268">
            <a:extLst>
              <a:ext uri="{FF2B5EF4-FFF2-40B4-BE49-F238E27FC236}">
                <a16:creationId xmlns:a16="http://schemas.microsoft.com/office/drawing/2014/main" id="{2F4A056B-F79D-4CFE-9B0E-D85E03308C21}"/>
              </a:ext>
            </a:extLst>
          </p:cNvPr>
          <p:cNvSpPr>
            <a:spLocks noChangeShapeType="1"/>
          </p:cNvSpPr>
          <p:nvPr/>
        </p:nvSpPr>
        <p:spPr bwMode="auto">
          <a:xfrm>
            <a:off x="4438914" y="4359948"/>
            <a:ext cx="2205593" cy="0"/>
          </a:xfrm>
          <a:prstGeom prst="line">
            <a:avLst/>
          </a:prstGeom>
          <a:noFill/>
          <a:ln w="1270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3" name="Bogen 82">
            <a:extLst>
              <a:ext uri="{FF2B5EF4-FFF2-40B4-BE49-F238E27FC236}">
                <a16:creationId xmlns:a16="http://schemas.microsoft.com/office/drawing/2014/main" id="{8B1F82F8-04AD-46BD-99CF-5CFA375033E8}"/>
              </a:ext>
            </a:extLst>
          </p:cNvPr>
          <p:cNvSpPr/>
          <p:nvPr/>
        </p:nvSpPr>
        <p:spPr>
          <a:xfrm flipH="1">
            <a:off x="2972528" y="1189334"/>
            <a:ext cx="3244399" cy="3170614"/>
          </a:xfrm>
          <a:prstGeom prst="arc">
            <a:avLst>
              <a:gd name="adj1" fmla="val 21439930"/>
              <a:gd name="adj2" fmla="val 5184812"/>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4" name="Bogen 83">
            <a:extLst>
              <a:ext uri="{FF2B5EF4-FFF2-40B4-BE49-F238E27FC236}">
                <a16:creationId xmlns:a16="http://schemas.microsoft.com/office/drawing/2014/main" id="{ABEA83C4-B6C5-44BC-AEDE-3C14B56DE789}"/>
              </a:ext>
            </a:extLst>
          </p:cNvPr>
          <p:cNvSpPr/>
          <p:nvPr/>
        </p:nvSpPr>
        <p:spPr>
          <a:xfrm>
            <a:off x="2855044" y="1155992"/>
            <a:ext cx="3213052" cy="3117265"/>
          </a:xfrm>
          <a:prstGeom prst="arc">
            <a:avLst>
              <a:gd name="adj1" fmla="val 21508642"/>
              <a:gd name="adj2" fmla="val 5197867"/>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6" name="Bogen 85">
            <a:extLst>
              <a:ext uri="{FF2B5EF4-FFF2-40B4-BE49-F238E27FC236}">
                <a16:creationId xmlns:a16="http://schemas.microsoft.com/office/drawing/2014/main" id="{69EC6336-1A14-40B2-AF71-124ECC370078}"/>
              </a:ext>
            </a:extLst>
          </p:cNvPr>
          <p:cNvSpPr/>
          <p:nvPr/>
        </p:nvSpPr>
        <p:spPr>
          <a:xfrm rot="16200000">
            <a:off x="2999665" y="1265399"/>
            <a:ext cx="3158520" cy="2978348"/>
          </a:xfrm>
          <a:prstGeom prst="arc">
            <a:avLst>
              <a:gd name="adj1" fmla="val 21502152"/>
              <a:gd name="adj2" fmla="val 5365160"/>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7" name="Bogen 86">
            <a:extLst>
              <a:ext uri="{FF2B5EF4-FFF2-40B4-BE49-F238E27FC236}">
                <a16:creationId xmlns:a16="http://schemas.microsoft.com/office/drawing/2014/main" id="{01A41C91-9D9E-4161-9C54-F79212D2B13F}"/>
              </a:ext>
            </a:extLst>
          </p:cNvPr>
          <p:cNvSpPr/>
          <p:nvPr/>
        </p:nvSpPr>
        <p:spPr>
          <a:xfrm rot="5400000" flipH="1">
            <a:off x="2938811" y="1209029"/>
            <a:ext cx="3194349" cy="3126916"/>
          </a:xfrm>
          <a:prstGeom prst="arc">
            <a:avLst>
              <a:gd name="adj1" fmla="val 21529942"/>
              <a:gd name="adj2" fmla="val 5291249"/>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5" name="Gerader Verbinder 4">
            <a:extLst>
              <a:ext uri="{FF2B5EF4-FFF2-40B4-BE49-F238E27FC236}">
                <a16:creationId xmlns:a16="http://schemas.microsoft.com/office/drawing/2014/main" id="{9237A513-D9E0-401D-A358-C1055508673A}"/>
              </a:ext>
            </a:extLst>
          </p:cNvPr>
          <p:cNvCxnSpPr/>
          <p:nvPr/>
        </p:nvCxnSpPr>
        <p:spPr bwMode="auto">
          <a:xfrm>
            <a:off x="4462500" y="4096979"/>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r Verbinder 100">
            <a:extLst>
              <a:ext uri="{FF2B5EF4-FFF2-40B4-BE49-F238E27FC236}">
                <a16:creationId xmlns:a16="http://schemas.microsoft.com/office/drawing/2014/main" id="{90C5F5DE-0D0F-4EF6-8202-CCD784F99A9C}"/>
              </a:ext>
            </a:extLst>
          </p:cNvPr>
          <p:cNvCxnSpPr/>
          <p:nvPr/>
        </p:nvCxnSpPr>
        <p:spPr bwMode="auto">
          <a:xfrm>
            <a:off x="4573815" y="972250"/>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r Verbinder 101">
            <a:extLst>
              <a:ext uri="{FF2B5EF4-FFF2-40B4-BE49-F238E27FC236}">
                <a16:creationId xmlns:a16="http://schemas.microsoft.com/office/drawing/2014/main" id="{731AF034-7BDA-4A7C-8B10-3720F4B4E434}"/>
              </a:ext>
            </a:extLst>
          </p:cNvPr>
          <p:cNvCxnSpPr>
            <a:cxnSpLocks/>
          </p:cNvCxnSpPr>
          <p:nvPr/>
        </p:nvCxnSpPr>
        <p:spPr bwMode="auto">
          <a:xfrm rot="5400000">
            <a:off x="6068095" y="2514351"/>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r Verbinder 105">
            <a:extLst>
              <a:ext uri="{FF2B5EF4-FFF2-40B4-BE49-F238E27FC236}">
                <a16:creationId xmlns:a16="http://schemas.microsoft.com/office/drawing/2014/main" id="{79E851FD-A4E8-443E-AF6C-7199BED2EC85}"/>
              </a:ext>
            </a:extLst>
          </p:cNvPr>
          <p:cNvCxnSpPr>
            <a:cxnSpLocks/>
          </p:cNvCxnSpPr>
          <p:nvPr/>
        </p:nvCxnSpPr>
        <p:spPr bwMode="auto">
          <a:xfrm rot="5400000">
            <a:off x="2951471" y="2537438"/>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7" name="Group 213">
            <a:extLst>
              <a:ext uri="{FF2B5EF4-FFF2-40B4-BE49-F238E27FC236}">
                <a16:creationId xmlns:a16="http://schemas.microsoft.com/office/drawing/2014/main" id="{7DC9FCA5-A6E0-46D4-AAC5-C1A1DDADD5D4}"/>
              </a:ext>
            </a:extLst>
          </p:cNvPr>
          <p:cNvGrpSpPr>
            <a:grpSpLocks/>
          </p:cNvGrpSpPr>
          <p:nvPr/>
        </p:nvGrpSpPr>
        <p:grpSpPr bwMode="auto">
          <a:xfrm rot="5400000" flipH="1" flipV="1">
            <a:off x="2289242" y="4014097"/>
            <a:ext cx="311150" cy="490538"/>
            <a:chOff x="2820" y="264"/>
            <a:chExt cx="420" cy="1452"/>
          </a:xfrm>
        </p:grpSpPr>
        <p:sp>
          <p:nvSpPr>
            <p:cNvPr id="108" name="Line 214">
              <a:extLst>
                <a:ext uri="{FF2B5EF4-FFF2-40B4-BE49-F238E27FC236}">
                  <a16:creationId xmlns:a16="http://schemas.microsoft.com/office/drawing/2014/main" id="{57329048-2F9F-486D-BDE1-6DF64CC5111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9" name="Group 215">
              <a:extLst>
                <a:ext uri="{FF2B5EF4-FFF2-40B4-BE49-F238E27FC236}">
                  <a16:creationId xmlns:a16="http://schemas.microsoft.com/office/drawing/2014/main" id="{3A1FCA31-13FA-4CC8-AC11-1C48E4615EA3}"/>
                </a:ext>
              </a:extLst>
            </p:cNvPr>
            <p:cNvGrpSpPr>
              <a:grpSpLocks/>
            </p:cNvGrpSpPr>
            <p:nvPr/>
          </p:nvGrpSpPr>
          <p:grpSpPr bwMode="auto">
            <a:xfrm>
              <a:off x="2940" y="264"/>
              <a:ext cx="300" cy="1452"/>
              <a:chOff x="2940" y="264"/>
              <a:chExt cx="300" cy="1452"/>
            </a:xfrm>
          </p:grpSpPr>
          <p:grpSp>
            <p:nvGrpSpPr>
              <p:cNvPr id="110" name="Group 216">
                <a:extLst>
                  <a:ext uri="{FF2B5EF4-FFF2-40B4-BE49-F238E27FC236}">
                    <a16:creationId xmlns:a16="http://schemas.microsoft.com/office/drawing/2014/main" id="{74CF2B6A-5CB7-4F09-A6DB-9723E9D9FD56}"/>
                  </a:ext>
                </a:extLst>
              </p:cNvPr>
              <p:cNvGrpSpPr>
                <a:grpSpLocks/>
              </p:cNvGrpSpPr>
              <p:nvPr/>
            </p:nvGrpSpPr>
            <p:grpSpPr bwMode="auto">
              <a:xfrm>
                <a:off x="2940" y="264"/>
                <a:ext cx="252" cy="1368"/>
                <a:chOff x="3024" y="732"/>
                <a:chExt cx="252" cy="1368"/>
              </a:xfrm>
            </p:grpSpPr>
            <p:grpSp>
              <p:nvGrpSpPr>
                <p:cNvPr id="114" name="Group 217">
                  <a:extLst>
                    <a:ext uri="{FF2B5EF4-FFF2-40B4-BE49-F238E27FC236}">
                      <a16:creationId xmlns:a16="http://schemas.microsoft.com/office/drawing/2014/main" id="{10865520-03DC-4E33-8E02-D99C4E9BF908}"/>
                    </a:ext>
                  </a:extLst>
                </p:cNvPr>
                <p:cNvGrpSpPr>
                  <a:grpSpLocks/>
                </p:cNvGrpSpPr>
                <p:nvPr/>
              </p:nvGrpSpPr>
              <p:grpSpPr bwMode="auto">
                <a:xfrm>
                  <a:off x="3024" y="732"/>
                  <a:ext cx="252" cy="1368"/>
                  <a:chOff x="3168" y="1008"/>
                  <a:chExt cx="484" cy="2448"/>
                </a:xfrm>
              </p:grpSpPr>
              <p:grpSp>
                <p:nvGrpSpPr>
                  <p:cNvPr id="117" name="Group 218">
                    <a:extLst>
                      <a:ext uri="{FF2B5EF4-FFF2-40B4-BE49-F238E27FC236}">
                        <a16:creationId xmlns:a16="http://schemas.microsoft.com/office/drawing/2014/main" id="{C34C6391-C30C-4735-8974-DEAB672FA625}"/>
                      </a:ext>
                    </a:extLst>
                  </p:cNvPr>
                  <p:cNvGrpSpPr>
                    <a:grpSpLocks/>
                  </p:cNvGrpSpPr>
                  <p:nvPr/>
                </p:nvGrpSpPr>
                <p:grpSpPr bwMode="auto">
                  <a:xfrm>
                    <a:off x="3168" y="1008"/>
                    <a:ext cx="484" cy="2448"/>
                    <a:chOff x="2256" y="864"/>
                    <a:chExt cx="532" cy="2448"/>
                  </a:xfrm>
                </p:grpSpPr>
                <p:sp>
                  <p:nvSpPr>
                    <p:cNvPr id="128" name="Freeform 219">
                      <a:extLst>
                        <a:ext uri="{FF2B5EF4-FFF2-40B4-BE49-F238E27FC236}">
                          <a16:creationId xmlns:a16="http://schemas.microsoft.com/office/drawing/2014/main" id="{37D05A90-3A87-4B0A-B476-C8699D08268D}"/>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0" name="Freeform 220">
                      <a:extLst>
                        <a:ext uri="{FF2B5EF4-FFF2-40B4-BE49-F238E27FC236}">
                          <a16:creationId xmlns:a16="http://schemas.microsoft.com/office/drawing/2014/main" id="{FE175F90-F26B-45CA-BF3C-B48F39920880}"/>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8" name="Freeform 221">
                    <a:extLst>
                      <a:ext uri="{FF2B5EF4-FFF2-40B4-BE49-F238E27FC236}">
                        <a16:creationId xmlns:a16="http://schemas.microsoft.com/office/drawing/2014/main" id="{13AC1933-4122-487A-A82C-921A579EFBC3}"/>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222">
                    <a:extLst>
                      <a:ext uri="{FF2B5EF4-FFF2-40B4-BE49-F238E27FC236}">
                        <a16:creationId xmlns:a16="http://schemas.microsoft.com/office/drawing/2014/main" id="{49C1C5F1-0DDA-4897-9750-F57ADACA3EFE}"/>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6" name="Line 223">
                  <a:extLst>
                    <a:ext uri="{FF2B5EF4-FFF2-40B4-BE49-F238E27FC236}">
                      <a16:creationId xmlns:a16="http://schemas.microsoft.com/office/drawing/2014/main" id="{CF3DDD43-876C-4C52-BFA5-DDDA3C963DC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1" name="AutoShape 224">
                <a:extLst>
                  <a:ext uri="{FF2B5EF4-FFF2-40B4-BE49-F238E27FC236}">
                    <a16:creationId xmlns:a16="http://schemas.microsoft.com/office/drawing/2014/main" id="{99CEA8A5-42CB-494F-9884-310C7D8DD82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2" name="Line 225">
                <a:extLst>
                  <a:ext uri="{FF2B5EF4-FFF2-40B4-BE49-F238E27FC236}">
                    <a16:creationId xmlns:a16="http://schemas.microsoft.com/office/drawing/2014/main" id="{29A13D3E-3A5D-467C-B0F5-256047DBB6C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31" name="AutoShape 119">
            <a:extLst>
              <a:ext uri="{FF2B5EF4-FFF2-40B4-BE49-F238E27FC236}">
                <a16:creationId xmlns:a16="http://schemas.microsoft.com/office/drawing/2014/main" id="{7421A481-B12B-43EC-9EE3-60EB375AF827}"/>
              </a:ext>
            </a:extLst>
          </p:cNvPr>
          <p:cNvSpPr>
            <a:spLocks noChangeArrowheads="1"/>
          </p:cNvSpPr>
          <p:nvPr/>
        </p:nvSpPr>
        <p:spPr bwMode="auto">
          <a:xfrm rot="10800000" flipH="1">
            <a:off x="2854509" y="41797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2" name="AutoShape 104">
            <a:extLst>
              <a:ext uri="{FF2B5EF4-FFF2-40B4-BE49-F238E27FC236}">
                <a16:creationId xmlns:a16="http://schemas.microsoft.com/office/drawing/2014/main" id="{D8FA8BD9-9D14-483F-ACB8-8A9B7C39CC98}"/>
              </a:ext>
            </a:extLst>
          </p:cNvPr>
          <p:cNvSpPr>
            <a:spLocks noChangeArrowheads="1"/>
          </p:cNvSpPr>
          <p:nvPr/>
        </p:nvSpPr>
        <p:spPr bwMode="auto">
          <a:xfrm>
            <a:off x="6312313" y="4283487"/>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33" name="Group 213">
            <a:extLst>
              <a:ext uri="{FF2B5EF4-FFF2-40B4-BE49-F238E27FC236}">
                <a16:creationId xmlns:a16="http://schemas.microsoft.com/office/drawing/2014/main" id="{EEFA66D6-D112-4FE5-BEC5-6EABF710C325}"/>
              </a:ext>
            </a:extLst>
          </p:cNvPr>
          <p:cNvGrpSpPr>
            <a:grpSpLocks/>
          </p:cNvGrpSpPr>
          <p:nvPr/>
        </p:nvGrpSpPr>
        <p:grpSpPr bwMode="auto">
          <a:xfrm rot="5400000" flipH="1" flipV="1">
            <a:off x="5646825" y="4114679"/>
            <a:ext cx="311150" cy="490538"/>
            <a:chOff x="2820" y="264"/>
            <a:chExt cx="420" cy="1452"/>
          </a:xfrm>
        </p:grpSpPr>
        <p:sp>
          <p:nvSpPr>
            <p:cNvPr id="134" name="Line 214">
              <a:extLst>
                <a:ext uri="{FF2B5EF4-FFF2-40B4-BE49-F238E27FC236}">
                  <a16:creationId xmlns:a16="http://schemas.microsoft.com/office/drawing/2014/main" id="{8B304EB6-5666-473F-8F54-28984113EE5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6" name="Group 215">
              <a:extLst>
                <a:ext uri="{FF2B5EF4-FFF2-40B4-BE49-F238E27FC236}">
                  <a16:creationId xmlns:a16="http://schemas.microsoft.com/office/drawing/2014/main" id="{8B8703AF-0FDC-4C2B-AEC7-40114DDF1743}"/>
                </a:ext>
              </a:extLst>
            </p:cNvPr>
            <p:cNvGrpSpPr>
              <a:grpSpLocks/>
            </p:cNvGrpSpPr>
            <p:nvPr/>
          </p:nvGrpSpPr>
          <p:grpSpPr bwMode="auto">
            <a:xfrm>
              <a:off x="2940" y="264"/>
              <a:ext cx="300" cy="1452"/>
              <a:chOff x="2940" y="264"/>
              <a:chExt cx="300" cy="1452"/>
            </a:xfrm>
          </p:grpSpPr>
          <p:grpSp>
            <p:nvGrpSpPr>
              <p:cNvPr id="180" name="Group 216">
                <a:extLst>
                  <a:ext uri="{FF2B5EF4-FFF2-40B4-BE49-F238E27FC236}">
                    <a16:creationId xmlns:a16="http://schemas.microsoft.com/office/drawing/2014/main" id="{7479823B-64C3-43AB-91DC-855E807DF987}"/>
                  </a:ext>
                </a:extLst>
              </p:cNvPr>
              <p:cNvGrpSpPr>
                <a:grpSpLocks/>
              </p:cNvGrpSpPr>
              <p:nvPr/>
            </p:nvGrpSpPr>
            <p:grpSpPr bwMode="auto">
              <a:xfrm>
                <a:off x="2940" y="264"/>
                <a:ext cx="252" cy="1368"/>
                <a:chOff x="3024" y="732"/>
                <a:chExt cx="252" cy="1368"/>
              </a:xfrm>
            </p:grpSpPr>
            <p:grpSp>
              <p:nvGrpSpPr>
                <p:cNvPr id="183" name="Group 217">
                  <a:extLst>
                    <a:ext uri="{FF2B5EF4-FFF2-40B4-BE49-F238E27FC236}">
                      <a16:creationId xmlns:a16="http://schemas.microsoft.com/office/drawing/2014/main" id="{83272AC2-FD1B-4805-96CB-801EFF92AFE9}"/>
                    </a:ext>
                  </a:extLst>
                </p:cNvPr>
                <p:cNvGrpSpPr>
                  <a:grpSpLocks/>
                </p:cNvGrpSpPr>
                <p:nvPr/>
              </p:nvGrpSpPr>
              <p:grpSpPr bwMode="auto">
                <a:xfrm>
                  <a:off x="3024" y="732"/>
                  <a:ext cx="252" cy="1368"/>
                  <a:chOff x="3168" y="1008"/>
                  <a:chExt cx="484" cy="2448"/>
                </a:xfrm>
              </p:grpSpPr>
              <p:grpSp>
                <p:nvGrpSpPr>
                  <p:cNvPr id="185" name="Group 218">
                    <a:extLst>
                      <a:ext uri="{FF2B5EF4-FFF2-40B4-BE49-F238E27FC236}">
                        <a16:creationId xmlns:a16="http://schemas.microsoft.com/office/drawing/2014/main" id="{91B5076A-0814-48A8-B8F8-9A6A4A22A089}"/>
                      </a:ext>
                    </a:extLst>
                  </p:cNvPr>
                  <p:cNvGrpSpPr>
                    <a:grpSpLocks/>
                  </p:cNvGrpSpPr>
                  <p:nvPr/>
                </p:nvGrpSpPr>
                <p:grpSpPr bwMode="auto">
                  <a:xfrm>
                    <a:off x="3168" y="1008"/>
                    <a:ext cx="484" cy="2448"/>
                    <a:chOff x="2256" y="864"/>
                    <a:chExt cx="532" cy="2448"/>
                  </a:xfrm>
                </p:grpSpPr>
                <p:sp>
                  <p:nvSpPr>
                    <p:cNvPr id="188" name="Freeform 219">
                      <a:extLst>
                        <a:ext uri="{FF2B5EF4-FFF2-40B4-BE49-F238E27FC236}">
                          <a16:creationId xmlns:a16="http://schemas.microsoft.com/office/drawing/2014/main" id="{64E02042-8D80-46F6-8668-0ED4989CA302}"/>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9" name="Freeform 220">
                      <a:extLst>
                        <a:ext uri="{FF2B5EF4-FFF2-40B4-BE49-F238E27FC236}">
                          <a16:creationId xmlns:a16="http://schemas.microsoft.com/office/drawing/2014/main" id="{6A7E6C23-23E4-4DDC-9609-6461624EC621}"/>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6" name="Freeform 221">
                    <a:extLst>
                      <a:ext uri="{FF2B5EF4-FFF2-40B4-BE49-F238E27FC236}">
                        <a16:creationId xmlns:a16="http://schemas.microsoft.com/office/drawing/2014/main" id="{0440D34E-5623-452A-90F9-2C906113A10A}"/>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7" name="Freeform 222">
                    <a:extLst>
                      <a:ext uri="{FF2B5EF4-FFF2-40B4-BE49-F238E27FC236}">
                        <a16:creationId xmlns:a16="http://schemas.microsoft.com/office/drawing/2014/main" id="{8DBB41BF-C103-4713-BF87-782C2F0C4D4B}"/>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4" name="Line 223">
                  <a:extLst>
                    <a:ext uri="{FF2B5EF4-FFF2-40B4-BE49-F238E27FC236}">
                      <a16:creationId xmlns:a16="http://schemas.microsoft.com/office/drawing/2014/main" id="{73D35F50-28F6-4C3C-A44D-96454CD2F8D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1" name="AutoShape 224">
                <a:extLst>
                  <a:ext uri="{FF2B5EF4-FFF2-40B4-BE49-F238E27FC236}">
                    <a16:creationId xmlns:a16="http://schemas.microsoft.com/office/drawing/2014/main" id="{5D88B947-C62A-48FD-8EA2-660A8A4418E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2" name="Line 225">
                <a:extLst>
                  <a:ext uri="{FF2B5EF4-FFF2-40B4-BE49-F238E27FC236}">
                    <a16:creationId xmlns:a16="http://schemas.microsoft.com/office/drawing/2014/main" id="{757CF2E0-A093-4EB2-91BD-90FB2C174F2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90" name="Group 227">
            <a:extLst>
              <a:ext uri="{FF2B5EF4-FFF2-40B4-BE49-F238E27FC236}">
                <a16:creationId xmlns:a16="http://schemas.microsoft.com/office/drawing/2014/main" id="{EFAB6C0D-270F-4D04-B728-D7546BEB9212}"/>
              </a:ext>
            </a:extLst>
          </p:cNvPr>
          <p:cNvGrpSpPr>
            <a:grpSpLocks/>
          </p:cNvGrpSpPr>
          <p:nvPr/>
        </p:nvGrpSpPr>
        <p:grpSpPr bwMode="auto">
          <a:xfrm rot="21115602">
            <a:off x="5067563" y="3831272"/>
            <a:ext cx="800454" cy="289132"/>
            <a:chOff x="4875" y="7237"/>
            <a:chExt cx="4230" cy="1883"/>
          </a:xfrm>
        </p:grpSpPr>
        <p:sp>
          <p:nvSpPr>
            <p:cNvPr id="191" name="Arc 228">
              <a:extLst>
                <a:ext uri="{FF2B5EF4-FFF2-40B4-BE49-F238E27FC236}">
                  <a16:creationId xmlns:a16="http://schemas.microsoft.com/office/drawing/2014/main" id="{1C59366D-EE1E-4544-9B24-C55933B5AB23}"/>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2" name="AutoShape 229">
              <a:extLst>
                <a:ext uri="{FF2B5EF4-FFF2-40B4-BE49-F238E27FC236}">
                  <a16:creationId xmlns:a16="http://schemas.microsoft.com/office/drawing/2014/main" id="{A10AB188-D53D-4375-A3AF-DCEE5A4C134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93" name="Group 227">
            <a:extLst>
              <a:ext uri="{FF2B5EF4-FFF2-40B4-BE49-F238E27FC236}">
                <a16:creationId xmlns:a16="http://schemas.microsoft.com/office/drawing/2014/main" id="{60B2AA2A-E5F9-433C-9EDA-BFCA8C54BD59}"/>
              </a:ext>
            </a:extLst>
          </p:cNvPr>
          <p:cNvGrpSpPr>
            <a:grpSpLocks/>
          </p:cNvGrpSpPr>
          <p:nvPr/>
        </p:nvGrpSpPr>
        <p:grpSpPr bwMode="auto">
          <a:xfrm rot="10615224">
            <a:off x="3156929" y="1360318"/>
            <a:ext cx="800454" cy="289132"/>
            <a:chOff x="4875" y="7237"/>
            <a:chExt cx="4230" cy="1883"/>
          </a:xfrm>
        </p:grpSpPr>
        <p:sp>
          <p:nvSpPr>
            <p:cNvPr id="194" name="Arc 228">
              <a:extLst>
                <a:ext uri="{FF2B5EF4-FFF2-40B4-BE49-F238E27FC236}">
                  <a16:creationId xmlns:a16="http://schemas.microsoft.com/office/drawing/2014/main" id="{13B7F8A5-F4B7-4756-94FB-3C8A3C94731F}"/>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5" name="AutoShape 229">
              <a:extLst>
                <a:ext uri="{FF2B5EF4-FFF2-40B4-BE49-F238E27FC236}">
                  <a16:creationId xmlns:a16="http://schemas.microsoft.com/office/drawing/2014/main" id="{16E2E621-209D-4D99-8806-48E98CA6735F}"/>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96" name="Text Box 350">
            <a:extLst>
              <a:ext uri="{FF2B5EF4-FFF2-40B4-BE49-F238E27FC236}">
                <a16:creationId xmlns:a16="http://schemas.microsoft.com/office/drawing/2014/main" id="{A6507296-4297-4C76-972F-206FC4A3FD6D}"/>
              </a:ext>
            </a:extLst>
          </p:cNvPr>
          <p:cNvSpPr txBox="1">
            <a:spLocks noChangeArrowheads="1"/>
          </p:cNvSpPr>
          <p:nvPr/>
        </p:nvSpPr>
        <p:spPr bwMode="auto">
          <a:xfrm rot="10800000" flipV="1">
            <a:off x="5952473" y="3819588"/>
            <a:ext cx="24176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½ </a:t>
            </a:r>
            <a:r>
              <a:rPr lang="fr-FR" sz="1600" b="1" noProof="0" dirty="0"/>
              <a:t>tonneau intégré</a:t>
            </a:r>
            <a:endParaRPr lang="de-DE" altLang="de-DE" sz="1600" b="1" dirty="0"/>
          </a:p>
        </p:txBody>
      </p:sp>
      <p:sp>
        <p:nvSpPr>
          <p:cNvPr id="197" name="Text Box 350">
            <a:extLst>
              <a:ext uri="{FF2B5EF4-FFF2-40B4-BE49-F238E27FC236}">
                <a16:creationId xmlns:a16="http://schemas.microsoft.com/office/drawing/2014/main" id="{268F293A-EDB9-4DD8-9757-C9748101EB9C}"/>
              </a:ext>
            </a:extLst>
          </p:cNvPr>
          <p:cNvSpPr txBox="1">
            <a:spLocks noChangeArrowheads="1"/>
          </p:cNvSpPr>
          <p:nvPr/>
        </p:nvSpPr>
        <p:spPr bwMode="auto">
          <a:xfrm rot="10800000" flipV="1">
            <a:off x="1108416" y="1177581"/>
            <a:ext cx="20267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½ </a:t>
            </a:r>
            <a:r>
              <a:rPr lang="fr-FR" sz="1600" b="1" noProof="0" dirty="0"/>
              <a:t>tonneau intégré</a:t>
            </a:r>
            <a:endParaRPr lang="de-DE" altLang="de-DE" sz="1600" b="1" dirty="0"/>
          </a:p>
        </p:txBody>
      </p:sp>
      <p:grpSp>
        <p:nvGrpSpPr>
          <p:cNvPr id="237" name="Group 213">
            <a:extLst>
              <a:ext uri="{FF2B5EF4-FFF2-40B4-BE49-F238E27FC236}">
                <a16:creationId xmlns:a16="http://schemas.microsoft.com/office/drawing/2014/main" id="{9925586C-5D36-4440-91A3-D83C645FC8CD}"/>
              </a:ext>
            </a:extLst>
          </p:cNvPr>
          <p:cNvGrpSpPr>
            <a:grpSpLocks/>
          </p:cNvGrpSpPr>
          <p:nvPr/>
        </p:nvGrpSpPr>
        <p:grpSpPr bwMode="auto">
          <a:xfrm flipV="1">
            <a:off x="5926413" y="2498052"/>
            <a:ext cx="291403" cy="362943"/>
            <a:chOff x="2820" y="264"/>
            <a:chExt cx="420" cy="1452"/>
          </a:xfrm>
        </p:grpSpPr>
        <p:sp>
          <p:nvSpPr>
            <p:cNvPr id="238" name="Line 214">
              <a:extLst>
                <a:ext uri="{FF2B5EF4-FFF2-40B4-BE49-F238E27FC236}">
                  <a16:creationId xmlns:a16="http://schemas.microsoft.com/office/drawing/2014/main" id="{4C3BA4DA-C7A8-46BF-8F2D-D3D2FC1C6B1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39" name="Group 215">
              <a:extLst>
                <a:ext uri="{FF2B5EF4-FFF2-40B4-BE49-F238E27FC236}">
                  <a16:creationId xmlns:a16="http://schemas.microsoft.com/office/drawing/2014/main" id="{BCA23748-D1D2-4292-A358-0CB32F8A950D}"/>
                </a:ext>
              </a:extLst>
            </p:cNvPr>
            <p:cNvGrpSpPr>
              <a:grpSpLocks/>
            </p:cNvGrpSpPr>
            <p:nvPr/>
          </p:nvGrpSpPr>
          <p:grpSpPr bwMode="auto">
            <a:xfrm>
              <a:off x="2940" y="264"/>
              <a:ext cx="300" cy="1452"/>
              <a:chOff x="2940" y="264"/>
              <a:chExt cx="300" cy="1452"/>
            </a:xfrm>
          </p:grpSpPr>
          <p:grpSp>
            <p:nvGrpSpPr>
              <p:cNvPr id="240" name="Group 216">
                <a:extLst>
                  <a:ext uri="{FF2B5EF4-FFF2-40B4-BE49-F238E27FC236}">
                    <a16:creationId xmlns:a16="http://schemas.microsoft.com/office/drawing/2014/main" id="{9EDAD98E-E4A1-4DF6-9F58-5859A1536C1C}"/>
                  </a:ext>
                </a:extLst>
              </p:cNvPr>
              <p:cNvGrpSpPr>
                <a:grpSpLocks/>
              </p:cNvGrpSpPr>
              <p:nvPr/>
            </p:nvGrpSpPr>
            <p:grpSpPr bwMode="auto">
              <a:xfrm>
                <a:off x="2940" y="264"/>
                <a:ext cx="252" cy="1368"/>
                <a:chOff x="3024" y="732"/>
                <a:chExt cx="252" cy="1368"/>
              </a:xfrm>
            </p:grpSpPr>
            <p:grpSp>
              <p:nvGrpSpPr>
                <p:cNvPr id="243" name="Group 217">
                  <a:extLst>
                    <a:ext uri="{FF2B5EF4-FFF2-40B4-BE49-F238E27FC236}">
                      <a16:creationId xmlns:a16="http://schemas.microsoft.com/office/drawing/2014/main" id="{A5E99562-EEE3-4D0C-A98B-73EC4CA8FA8C}"/>
                    </a:ext>
                  </a:extLst>
                </p:cNvPr>
                <p:cNvGrpSpPr>
                  <a:grpSpLocks/>
                </p:cNvGrpSpPr>
                <p:nvPr/>
              </p:nvGrpSpPr>
              <p:grpSpPr bwMode="auto">
                <a:xfrm>
                  <a:off x="3024" y="732"/>
                  <a:ext cx="252" cy="1368"/>
                  <a:chOff x="3168" y="1008"/>
                  <a:chExt cx="484" cy="2448"/>
                </a:xfrm>
              </p:grpSpPr>
              <p:grpSp>
                <p:nvGrpSpPr>
                  <p:cNvPr id="245" name="Group 218">
                    <a:extLst>
                      <a:ext uri="{FF2B5EF4-FFF2-40B4-BE49-F238E27FC236}">
                        <a16:creationId xmlns:a16="http://schemas.microsoft.com/office/drawing/2014/main" id="{AADC6403-801C-485A-9E19-D8AE3208F3D3}"/>
                      </a:ext>
                    </a:extLst>
                  </p:cNvPr>
                  <p:cNvGrpSpPr>
                    <a:grpSpLocks/>
                  </p:cNvGrpSpPr>
                  <p:nvPr/>
                </p:nvGrpSpPr>
                <p:grpSpPr bwMode="auto">
                  <a:xfrm>
                    <a:off x="3168" y="1008"/>
                    <a:ext cx="484" cy="2448"/>
                    <a:chOff x="2256" y="864"/>
                    <a:chExt cx="532" cy="2448"/>
                  </a:xfrm>
                </p:grpSpPr>
                <p:sp>
                  <p:nvSpPr>
                    <p:cNvPr id="248" name="Freeform 219">
                      <a:extLst>
                        <a:ext uri="{FF2B5EF4-FFF2-40B4-BE49-F238E27FC236}">
                          <a16:creationId xmlns:a16="http://schemas.microsoft.com/office/drawing/2014/main" id="{565F8B95-14D5-42B6-A36B-D42598716341}"/>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49" name="Freeform 220">
                      <a:extLst>
                        <a:ext uri="{FF2B5EF4-FFF2-40B4-BE49-F238E27FC236}">
                          <a16:creationId xmlns:a16="http://schemas.microsoft.com/office/drawing/2014/main" id="{78F55686-B5D3-48C4-B441-032B95DD9C60}"/>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6" name="Freeform 221">
                    <a:extLst>
                      <a:ext uri="{FF2B5EF4-FFF2-40B4-BE49-F238E27FC236}">
                        <a16:creationId xmlns:a16="http://schemas.microsoft.com/office/drawing/2014/main" id="{E00148DA-BE26-44A5-8E94-A76CB53B1FF4}"/>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47" name="Freeform 222">
                    <a:extLst>
                      <a:ext uri="{FF2B5EF4-FFF2-40B4-BE49-F238E27FC236}">
                        <a16:creationId xmlns:a16="http://schemas.microsoft.com/office/drawing/2014/main" id="{0E905C18-A1FF-48AA-A07F-DAF772853D91}"/>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44" name="Line 223">
                  <a:extLst>
                    <a:ext uri="{FF2B5EF4-FFF2-40B4-BE49-F238E27FC236}">
                      <a16:creationId xmlns:a16="http://schemas.microsoft.com/office/drawing/2014/main" id="{5AC1A274-CB33-4299-B862-1F4B99EBB22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41" name="AutoShape 224">
                <a:extLst>
                  <a:ext uri="{FF2B5EF4-FFF2-40B4-BE49-F238E27FC236}">
                    <a16:creationId xmlns:a16="http://schemas.microsoft.com/office/drawing/2014/main" id="{6C210CE7-400C-44EB-8C23-49C3A015912F}"/>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42" name="Line 225">
                <a:extLst>
                  <a:ext uri="{FF2B5EF4-FFF2-40B4-BE49-F238E27FC236}">
                    <a16:creationId xmlns:a16="http://schemas.microsoft.com/office/drawing/2014/main" id="{2DA4C9C6-6F58-4EE8-8395-B63394FA475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50" name="Group 213">
            <a:extLst>
              <a:ext uri="{FF2B5EF4-FFF2-40B4-BE49-F238E27FC236}">
                <a16:creationId xmlns:a16="http://schemas.microsoft.com/office/drawing/2014/main" id="{60ED5247-AA1A-40DE-9B4D-436FA5BCF3AC}"/>
              </a:ext>
            </a:extLst>
          </p:cNvPr>
          <p:cNvGrpSpPr>
            <a:grpSpLocks/>
          </p:cNvGrpSpPr>
          <p:nvPr/>
        </p:nvGrpSpPr>
        <p:grpSpPr bwMode="auto">
          <a:xfrm rot="16386011" flipV="1">
            <a:off x="4465192" y="996979"/>
            <a:ext cx="291403" cy="362943"/>
            <a:chOff x="2820" y="264"/>
            <a:chExt cx="420" cy="1452"/>
          </a:xfrm>
        </p:grpSpPr>
        <p:sp>
          <p:nvSpPr>
            <p:cNvPr id="251" name="Line 214">
              <a:extLst>
                <a:ext uri="{FF2B5EF4-FFF2-40B4-BE49-F238E27FC236}">
                  <a16:creationId xmlns:a16="http://schemas.microsoft.com/office/drawing/2014/main" id="{6F6E4438-AED0-4458-8F25-59C1A490949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2" name="Group 215">
              <a:extLst>
                <a:ext uri="{FF2B5EF4-FFF2-40B4-BE49-F238E27FC236}">
                  <a16:creationId xmlns:a16="http://schemas.microsoft.com/office/drawing/2014/main" id="{229E22E6-C7C9-41FD-B9F8-441C93541535}"/>
                </a:ext>
              </a:extLst>
            </p:cNvPr>
            <p:cNvGrpSpPr>
              <a:grpSpLocks/>
            </p:cNvGrpSpPr>
            <p:nvPr/>
          </p:nvGrpSpPr>
          <p:grpSpPr bwMode="auto">
            <a:xfrm>
              <a:off x="2940" y="264"/>
              <a:ext cx="300" cy="1452"/>
              <a:chOff x="2940" y="264"/>
              <a:chExt cx="300" cy="1452"/>
            </a:xfrm>
          </p:grpSpPr>
          <p:grpSp>
            <p:nvGrpSpPr>
              <p:cNvPr id="253" name="Group 216">
                <a:extLst>
                  <a:ext uri="{FF2B5EF4-FFF2-40B4-BE49-F238E27FC236}">
                    <a16:creationId xmlns:a16="http://schemas.microsoft.com/office/drawing/2014/main" id="{F9137B89-03CF-470A-A480-078CFBEA7C07}"/>
                  </a:ext>
                </a:extLst>
              </p:cNvPr>
              <p:cNvGrpSpPr>
                <a:grpSpLocks/>
              </p:cNvGrpSpPr>
              <p:nvPr/>
            </p:nvGrpSpPr>
            <p:grpSpPr bwMode="auto">
              <a:xfrm>
                <a:off x="2940" y="264"/>
                <a:ext cx="252" cy="1368"/>
                <a:chOff x="3024" y="732"/>
                <a:chExt cx="252" cy="1368"/>
              </a:xfrm>
            </p:grpSpPr>
            <p:grpSp>
              <p:nvGrpSpPr>
                <p:cNvPr id="256" name="Group 217">
                  <a:extLst>
                    <a:ext uri="{FF2B5EF4-FFF2-40B4-BE49-F238E27FC236}">
                      <a16:creationId xmlns:a16="http://schemas.microsoft.com/office/drawing/2014/main" id="{49D22FF6-E09D-419F-8D02-9A4F688C9F13}"/>
                    </a:ext>
                  </a:extLst>
                </p:cNvPr>
                <p:cNvGrpSpPr>
                  <a:grpSpLocks/>
                </p:cNvGrpSpPr>
                <p:nvPr/>
              </p:nvGrpSpPr>
              <p:grpSpPr bwMode="auto">
                <a:xfrm>
                  <a:off x="3024" y="732"/>
                  <a:ext cx="252" cy="1368"/>
                  <a:chOff x="3168" y="1008"/>
                  <a:chExt cx="484" cy="2448"/>
                </a:xfrm>
              </p:grpSpPr>
              <p:grpSp>
                <p:nvGrpSpPr>
                  <p:cNvPr id="258" name="Group 218">
                    <a:extLst>
                      <a:ext uri="{FF2B5EF4-FFF2-40B4-BE49-F238E27FC236}">
                        <a16:creationId xmlns:a16="http://schemas.microsoft.com/office/drawing/2014/main" id="{C3465167-A5B8-4BCE-B28C-9C3192CFE7C1}"/>
                      </a:ext>
                    </a:extLst>
                  </p:cNvPr>
                  <p:cNvGrpSpPr>
                    <a:grpSpLocks/>
                  </p:cNvGrpSpPr>
                  <p:nvPr/>
                </p:nvGrpSpPr>
                <p:grpSpPr bwMode="auto">
                  <a:xfrm>
                    <a:off x="3168" y="1008"/>
                    <a:ext cx="484" cy="2448"/>
                    <a:chOff x="2256" y="864"/>
                    <a:chExt cx="532" cy="2448"/>
                  </a:xfrm>
                </p:grpSpPr>
                <p:sp>
                  <p:nvSpPr>
                    <p:cNvPr id="261" name="Freeform 219">
                      <a:extLst>
                        <a:ext uri="{FF2B5EF4-FFF2-40B4-BE49-F238E27FC236}">
                          <a16:creationId xmlns:a16="http://schemas.microsoft.com/office/drawing/2014/main" id="{360B96C7-B3F3-47D8-AE5A-60E6DD842620}"/>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62" name="Freeform 220">
                      <a:extLst>
                        <a:ext uri="{FF2B5EF4-FFF2-40B4-BE49-F238E27FC236}">
                          <a16:creationId xmlns:a16="http://schemas.microsoft.com/office/drawing/2014/main" id="{1DFFDEA6-875D-47EC-BCEA-E48CCDA4EF6F}"/>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59" name="Freeform 221">
                    <a:extLst>
                      <a:ext uri="{FF2B5EF4-FFF2-40B4-BE49-F238E27FC236}">
                        <a16:creationId xmlns:a16="http://schemas.microsoft.com/office/drawing/2014/main" id="{6ABFB8FF-BB2E-46ED-A080-3383C41B5D7F}"/>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0" name="Freeform 222">
                    <a:extLst>
                      <a:ext uri="{FF2B5EF4-FFF2-40B4-BE49-F238E27FC236}">
                        <a16:creationId xmlns:a16="http://schemas.microsoft.com/office/drawing/2014/main" id="{774E5C94-E1EB-4DC1-AE6C-B00DFDDE1771}"/>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57" name="Line 223">
                  <a:extLst>
                    <a:ext uri="{FF2B5EF4-FFF2-40B4-BE49-F238E27FC236}">
                      <a16:creationId xmlns:a16="http://schemas.microsoft.com/office/drawing/2014/main" id="{FC26B653-30ED-456B-A7CF-1EC46EB854E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54" name="AutoShape 224">
                <a:extLst>
                  <a:ext uri="{FF2B5EF4-FFF2-40B4-BE49-F238E27FC236}">
                    <a16:creationId xmlns:a16="http://schemas.microsoft.com/office/drawing/2014/main" id="{C0350B0D-362D-497F-BA80-4B3F61D3BD0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55" name="Line 225">
                <a:extLst>
                  <a:ext uri="{FF2B5EF4-FFF2-40B4-BE49-F238E27FC236}">
                    <a16:creationId xmlns:a16="http://schemas.microsoft.com/office/drawing/2014/main" id="{6FB72FE3-5C87-44CE-9040-217F0D60F69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63" name="Group 213">
            <a:extLst>
              <a:ext uri="{FF2B5EF4-FFF2-40B4-BE49-F238E27FC236}">
                <a16:creationId xmlns:a16="http://schemas.microsoft.com/office/drawing/2014/main" id="{25F6C809-FF10-4BDF-A90C-49347FEB16FB}"/>
              </a:ext>
            </a:extLst>
          </p:cNvPr>
          <p:cNvGrpSpPr>
            <a:grpSpLocks/>
          </p:cNvGrpSpPr>
          <p:nvPr/>
        </p:nvGrpSpPr>
        <p:grpSpPr bwMode="auto">
          <a:xfrm rot="10800000" flipH="1" flipV="1">
            <a:off x="2826825" y="2527911"/>
            <a:ext cx="291403" cy="362943"/>
            <a:chOff x="2820" y="264"/>
            <a:chExt cx="420" cy="1452"/>
          </a:xfrm>
        </p:grpSpPr>
        <p:sp>
          <p:nvSpPr>
            <p:cNvPr id="264" name="Line 214">
              <a:extLst>
                <a:ext uri="{FF2B5EF4-FFF2-40B4-BE49-F238E27FC236}">
                  <a16:creationId xmlns:a16="http://schemas.microsoft.com/office/drawing/2014/main" id="{E517044F-3F59-414A-AB94-D5B4EE18193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5" name="Group 215">
              <a:extLst>
                <a:ext uri="{FF2B5EF4-FFF2-40B4-BE49-F238E27FC236}">
                  <a16:creationId xmlns:a16="http://schemas.microsoft.com/office/drawing/2014/main" id="{CEB4B8F4-9EE5-4588-81A6-876714C9EC79}"/>
                </a:ext>
              </a:extLst>
            </p:cNvPr>
            <p:cNvGrpSpPr>
              <a:grpSpLocks/>
            </p:cNvGrpSpPr>
            <p:nvPr/>
          </p:nvGrpSpPr>
          <p:grpSpPr bwMode="auto">
            <a:xfrm>
              <a:off x="2940" y="264"/>
              <a:ext cx="300" cy="1452"/>
              <a:chOff x="2940" y="264"/>
              <a:chExt cx="300" cy="1452"/>
            </a:xfrm>
          </p:grpSpPr>
          <p:grpSp>
            <p:nvGrpSpPr>
              <p:cNvPr id="266" name="Group 216">
                <a:extLst>
                  <a:ext uri="{FF2B5EF4-FFF2-40B4-BE49-F238E27FC236}">
                    <a16:creationId xmlns:a16="http://schemas.microsoft.com/office/drawing/2014/main" id="{44332C95-10D1-4429-9A64-4DBAE2C0548E}"/>
                  </a:ext>
                </a:extLst>
              </p:cNvPr>
              <p:cNvGrpSpPr>
                <a:grpSpLocks/>
              </p:cNvGrpSpPr>
              <p:nvPr/>
            </p:nvGrpSpPr>
            <p:grpSpPr bwMode="auto">
              <a:xfrm>
                <a:off x="2940" y="264"/>
                <a:ext cx="252" cy="1368"/>
                <a:chOff x="3024" y="732"/>
                <a:chExt cx="252" cy="1368"/>
              </a:xfrm>
            </p:grpSpPr>
            <p:grpSp>
              <p:nvGrpSpPr>
                <p:cNvPr id="269" name="Group 217">
                  <a:extLst>
                    <a:ext uri="{FF2B5EF4-FFF2-40B4-BE49-F238E27FC236}">
                      <a16:creationId xmlns:a16="http://schemas.microsoft.com/office/drawing/2014/main" id="{3643F85B-F6B9-45EE-A10E-5ABF75786296}"/>
                    </a:ext>
                  </a:extLst>
                </p:cNvPr>
                <p:cNvGrpSpPr>
                  <a:grpSpLocks/>
                </p:cNvGrpSpPr>
                <p:nvPr/>
              </p:nvGrpSpPr>
              <p:grpSpPr bwMode="auto">
                <a:xfrm>
                  <a:off x="3024" y="732"/>
                  <a:ext cx="252" cy="1368"/>
                  <a:chOff x="3168" y="1008"/>
                  <a:chExt cx="484" cy="2448"/>
                </a:xfrm>
              </p:grpSpPr>
              <p:grpSp>
                <p:nvGrpSpPr>
                  <p:cNvPr id="271" name="Group 218">
                    <a:extLst>
                      <a:ext uri="{FF2B5EF4-FFF2-40B4-BE49-F238E27FC236}">
                        <a16:creationId xmlns:a16="http://schemas.microsoft.com/office/drawing/2014/main" id="{EFE3E34E-6064-4B0B-B594-E667B81B2F03}"/>
                      </a:ext>
                    </a:extLst>
                  </p:cNvPr>
                  <p:cNvGrpSpPr>
                    <a:grpSpLocks/>
                  </p:cNvGrpSpPr>
                  <p:nvPr/>
                </p:nvGrpSpPr>
                <p:grpSpPr bwMode="auto">
                  <a:xfrm>
                    <a:off x="3168" y="1008"/>
                    <a:ext cx="484" cy="2448"/>
                    <a:chOff x="2256" y="864"/>
                    <a:chExt cx="532" cy="2448"/>
                  </a:xfrm>
                </p:grpSpPr>
                <p:sp>
                  <p:nvSpPr>
                    <p:cNvPr id="274" name="Freeform 219">
                      <a:extLst>
                        <a:ext uri="{FF2B5EF4-FFF2-40B4-BE49-F238E27FC236}">
                          <a16:creationId xmlns:a16="http://schemas.microsoft.com/office/drawing/2014/main" id="{98EC0D32-9671-4F58-8B26-CB3F5868028C}"/>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5" name="Freeform 220">
                      <a:extLst>
                        <a:ext uri="{FF2B5EF4-FFF2-40B4-BE49-F238E27FC236}">
                          <a16:creationId xmlns:a16="http://schemas.microsoft.com/office/drawing/2014/main" id="{0BDD78D6-CB00-43E6-B651-9F39844F0F98}"/>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72" name="Freeform 221">
                    <a:extLst>
                      <a:ext uri="{FF2B5EF4-FFF2-40B4-BE49-F238E27FC236}">
                        <a16:creationId xmlns:a16="http://schemas.microsoft.com/office/drawing/2014/main" id="{8C82FA60-9823-4663-BBC6-0E6825200CD8}"/>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73" name="Freeform 222">
                    <a:extLst>
                      <a:ext uri="{FF2B5EF4-FFF2-40B4-BE49-F238E27FC236}">
                        <a16:creationId xmlns:a16="http://schemas.microsoft.com/office/drawing/2014/main" id="{8B50C327-63CA-4580-87D2-A059F2FFDDB5}"/>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70" name="Line 223">
                  <a:extLst>
                    <a:ext uri="{FF2B5EF4-FFF2-40B4-BE49-F238E27FC236}">
                      <a16:creationId xmlns:a16="http://schemas.microsoft.com/office/drawing/2014/main" id="{36095FAA-9731-448F-B5F7-B0BC390A0F8D}"/>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7" name="AutoShape 224">
                <a:extLst>
                  <a:ext uri="{FF2B5EF4-FFF2-40B4-BE49-F238E27FC236}">
                    <a16:creationId xmlns:a16="http://schemas.microsoft.com/office/drawing/2014/main" id="{3DD7409E-B836-4470-807A-A1E0F063F25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268" name="Line 225">
                <a:extLst>
                  <a:ext uri="{FF2B5EF4-FFF2-40B4-BE49-F238E27FC236}">
                    <a16:creationId xmlns:a16="http://schemas.microsoft.com/office/drawing/2014/main" id="{4A1BE4C0-7D78-4566-9DFB-0661374AB65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93" name="Text Box 99">
            <a:extLst>
              <a:ext uri="{FF2B5EF4-FFF2-40B4-BE49-F238E27FC236}">
                <a16:creationId xmlns:a16="http://schemas.microsoft.com/office/drawing/2014/main" id="{DB6B8EE5-3A98-4A96-B7CB-BFE902CBE835}"/>
              </a:ext>
            </a:extLst>
          </p:cNvPr>
          <p:cNvSpPr txBox="1">
            <a:spLocks noChangeArrowheads="1"/>
          </p:cNvSpPr>
          <p:nvPr/>
        </p:nvSpPr>
        <p:spPr bwMode="auto">
          <a:xfrm>
            <a:off x="741099" y="5076999"/>
            <a:ext cx="7812959" cy="7078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fr-FR" sz="1600" b="1" noProof="0" dirty="0"/>
              <a:t>A partir d’un vol normal, le modèle exécute une boucle en intégrant un demi-tonneau dans le premier quart de la boucle et un autre demi-tonneau intégré dans le troisième quart de </a:t>
            </a:r>
            <a:r>
              <a:rPr lang="fr-FR" sz="1600" b="1" noProof="0"/>
              <a:t>la boucle, </a:t>
            </a:r>
            <a:r>
              <a:rPr lang="fr-FR" sz="1600" b="1" noProof="0" dirty="0"/>
              <a:t>sortie en vol normal</a:t>
            </a:r>
            <a:r>
              <a:rPr lang="fr-FR" noProof="0" dirty="0"/>
              <a:t>.</a:t>
            </a:r>
            <a:endParaRPr lang="fr-FR" sz="1400" b="1" noProof="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500"/>
                                        <p:tgtEl>
                                          <p:spTgt spid="19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blinds(horizontal)">
                                      <p:cBhvr>
                                        <p:cTn id="1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1">
            <a:extLst>
              <a:ext uri="{FF2B5EF4-FFF2-40B4-BE49-F238E27FC236}">
                <a16:creationId xmlns:a16="http://schemas.microsoft.com/office/drawing/2014/main" id="{67D1C93F-4D3E-4A8A-9467-401C0535C547}"/>
              </a:ext>
            </a:extLst>
          </p:cNvPr>
          <p:cNvSpPr txBox="1">
            <a:spLocks noChangeArrowheads="1"/>
          </p:cNvSpPr>
          <p:nvPr/>
        </p:nvSpPr>
        <p:spPr bwMode="auto">
          <a:xfrm>
            <a:off x="1562100" y="179388"/>
            <a:ext cx="7618413" cy="3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en-US" sz="2000" b="1" dirty="0"/>
              <a:t>P-27.17 </a:t>
            </a:r>
            <a:r>
              <a:rPr lang="fr-FR" sz="2000" b="1" dirty="0"/>
              <a:t>boucle avec deux demi-tonneaux intégrés</a:t>
            </a:r>
            <a:r>
              <a:rPr lang="en-US" sz="2000" b="1" dirty="0"/>
              <a:t>. </a:t>
            </a:r>
            <a:endParaRPr lang="de-DE" sz="2000" dirty="0"/>
          </a:p>
        </p:txBody>
      </p:sp>
      <p:sp>
        <p:nvSpPr>
          <p:cNvPr id="37891" name="Text Box 97">
            <a:extLst>
              <a:ext uri="{FF2B5EF4-FFF2-40B4-BE49-F238E27FC236}">
                <a16:creationId xmlns:a16="http://schemas.microsoft.com/office/drawing/2014/main" id="{1D129578-18A9-4CA4-B2E6-6E9903C74660}"/>
              </a:ext>
            </a:extLst>
          </p:cNvPr>
          <p:cNvSpPr txBox="1">
            <a:spLocks noChangeArrowheads="1"/>
          </p:cNvSpPr>
          <p:nvPr/>
        </p:nvSpPr>
        <p:spPr bwMode="auto">
          <a:xfrm>
            <a:off x="8051800" y="6557963"/>
            <a:ext cx="93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P-27.17.01</a:t>
            </a:r>
          </a:p>
        </p:txBody>
      </p:sp>
      <p:sp>
        <p:nvSpPr>
          <p:cNvPr id="37892" name="Line 182">
            <a:extLst>
              <a:ext uri="{FF2B5EF4-FFF2-40B4-BE49-F238E27FC236}">
                <a16:creationId xmlns:a16="http://schemas.microsoft.com/office/drawing/2014/main" id="{4D10BB6A-0EA0-488D-90CF-00060259A251}"/>
              </a:ext>
            </a:extLst>
          </p:cNvPr>
          <p:cNvSpPr>
            <a:spLocks noChangeShapeType="1"/>
          </p:cNvSpPr>
          <p:nvPr/>
        </p:nvSpPr>
        <p:spPr bwMode="auto">
          <a:xfrm flipV="1">
            <a:off x="3906838" y="5003800"/>
            <a:ext cx="14081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927" name="Oval 101">
            <a:extLst>
              <a:ext uri="{FF2B5EF4-FFF2-40B4-BE49-F238E27FC236}">
                <a16:creationId xmlns:a16="http://schemas.microsoft.com/office/drawing/2014/main" id="{357F57C4-9ADF-4ECD-AE8C-721B8CA35037}"/>
              </a:ext>
            </a:extLst>
          </p:cNvPr>
          <p:cNvSpPr>
            <a:spLocks noChangeArrowheads="1"/>
          </p:cNvSpPr>
          <p:nvPr/>
        </p:nvSpPr>
        <p:spPr bwMode="auto">
          <a:xfrm>
            <a:off x="7543800" y="468788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04" name="Textfeld 103">
            <a:extLst>
              <a:ext uri="{FF2B5EF4-FFF2-40B4-BE49-F238E27FC236}">
                <a16:creationId xmlns:a16="http://schemas.microsoft.com/office/drawing/2014/main" id="{116B01C3-A902-443B-B9A9-A67F914B7833}"/>
              </a:ext>
            </a:extLst>
          </p:cNvPr>
          <p:cNvSpPr txBox="1"/>
          <p:nvPr/>
        </p:nvSpPr>
        <p:spPr bwMode="auto">
          <a:xfrm>
            <a:off x="1609403" y="1483088"/>
            <a:ext cx="1540336" cy="604252"/>
          </a:xfrm>
          <a:prstGeom prst="rect">
            <a:avLst/>
          </a:prstGeom>
          <a:noFill/>
        </p:spPr>
        <p:txBody>
          <a:bodyPr>
            <a:spAutoFit/>
          </a:bodyPr>
          <a:lstStyle/>
          <a:p>
            <a:pPr>
              <a:defRPr/>
            </a:pPr>
            <a:r>
              <a:rPr lang="de-DE" sz="500" dirty="0">
                <a:solidFill>
                  <a:schemeClr val="accent1">
                    <a:lumMod val="90000"/>
                  </a:schemeClr>
                </a:solidFill>
              </a:rPr>
              <a:t>45°</a:t>
            </a:r>
          </a:p>
        </p:txBody>
      </p:sp>
      <p:sp>
        <p:nvSpPr>
          <p:cNvPr id="75" name="Line 267">
            <a:extLst>
              <a:ext uri="{FF2B5EF4-FFF2-40B4-BE49-F238E27FC236}">
                <a16:creationId xmlns:a16="http://schemas.microsoft.com/office/drawing/2014/main" id="{AD3851B9-0829-41B2-BCC1-69922E11F92D}"/>
              </a:ext>
            </a:extLst>
          </p:cNvPr>
          <p:cNvSpPr>
            <a:spLocks noChangeShapeType="1"/>
          </p:cNvSpPr>
          <p:nvPr/>
        </p:nvSpPr>
        <p:spPr bwMode="auto">
          <a:xfrm>
            <a:off x="2199551" y="4277503"/>
            <a:ext cx="2372685" cy="0"/>
          </a:xfrm>
          <a:prstGeom prst="line">
            <a:avLst/>
          </a:prstGeom>
          <a:noFill/>
          <a:ln w="1270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 name="Line 268">
            <a:extLst>
              <a:ext uri="{FF2B5EF4-FFF2-40B4-BE49-F238E27FC236}">
                <a16:creationId xmlns:a16="http://schemas.microsoft.com/office/drawing/2014/main" id="{2F4A056B-F79D-4CFE-9B0E-D85E03308C21}"/>
              </a:ext>
            </a:extLst>
          </p:cNvPr>
          <p:cNvSpPr>
            <a:spLocks noChangeShapeType="1"/>
          </p:cNvSpPr>
          <p:nvPr/>
        </p:nvSpPr>
        <p:spPr bwMode="auto">
          <a:xfrm>
            <a:off x="4438914" y="4359948"/>
            <a:ext cx="2205593" cy="0"/>
          </a:xfrm>
          <a:prstGeom prst="line">
            <a:avLst/>
          </a:prstGeom>
          <a:noFill/>
          <a:ln w="12700">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3" name="Bogen 82">
            <a:extLst>
              <a:ext uri="{FF2B5EF4-FFF2-40B4-BE49-F238E27FC236}">
                <a16:creationId xmlns:a16="http://schemas.microsoft.com/office/drawing/2014/main" id="{8B1F82F8-04AD-46BD-99CF-5CFA375033E8}"/>
              </a:ext>
            </a:extLst>
          </p:cNvPr>
          <p:cNvSpPr/>
          <p:nvPr/>
        </p:nvSpPr>
        <p:spPr>
          <a:xfrm flipH="1">
            <a:off x="2972528" y="1189334"/>
            <a:ext cx="3244399" cy="3170614"/>
          </a:xfrm>
          <a:prstGeom prst="arc">
            <a:avLst>
              <a:gd name="adj1" fmla="val 21439930"/>
              <a:gd name="adj2" fmla="val 5184812"/>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4" name="Bogen 83">
            <a:extLst>
              <a:ext uri="{FF2B5EF4-FFF2-40B4-BE49-F238E27FC236}">
                <a16:creationId xmlns:a16="http://schemas.microsoft.com/office/drawing/2014/main" id="{ABEA83C4-B6C5-44BC-AEDE-3C14B56DE789}"/>
              </a:ext>
            </a:extLst>
          </p:cNvPr>
          <p:cNvSpPr/>
          <p:nvPr/>
        </p:nvSpPr>
        <p:spPr>
          <a:xfrm>
            <a:off x="2855044" y="1155992"/>
            <a:ext cx="3213052" cy="3117265"/>
          </a:xfrm>
          <a:prstGeom prst="arc">
            <a:avLst>
              <a:gd name="adj1" fmla="val 21508642"/>
              <a:gd name="adj2" fmla="val 5197867"/>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6" name="Bogen 85">
            <a:extLst>
              <a:ext uri="{FF2B5EF4-FFF2-40B4-BE49-F238E27FC236}">
                <a16:creationId xmlns:a16="http://schemas.microsoft.com/office/drawing/2014/main" id="{69EC6336-1A14-40B2-AF71-124ECC370078}"/>
              </a:ext>
            </a:extLst>
          </p:cNvPr>
          <p:cNvSpPr/>
          <p:nvPr/>
        </p:nvSpPr>
        <p:spPr>
          <a:xfrm rot="16200000">
            <a:off x="2999665" y="1265399"/>
            <a:ext cx="3158520" cy="2978348"/>
          </a:xfrm>
          <a:prstGeom prst="arc">
            <a:avLst>
              <a:gd name="adj1" fmla="val 21502152"/>
              <a:gd name="adj2" fmla="val 5365160"/>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7" name="Bogen 86">
            <a:extLst>
              <a:ext uri="{FF2B5EF4-FFF2-40B4-BE49-F238E27FC236}">
                <a16:creationId xmlns:a16="http://schemas.microsoft.com/office/drawing/2014/main" id="{01A41C91-9D9E-4161-9C54-F79212D2B13F}"/>
              </a:ext>
            </a:extLst>
          </p:cNvPr>
          <p:cNvSpPr/>
          <p:nvPr/>
        </p:nvSpPr>
        <p:spPr>
          <a:xfrm rot="5400000" flipH="1">
            <a:off x="2938811" y="1209029"/>
            <a:ext cx="3194349" cy="3126916"/>
          </a:xfrm>
          <a:prstGeom prst="arc">
            <a:avLst>
              <a:gd name="adj1" fmla="val 21529942"/>
              <a:gd name="adj2" fmla="val 5291249"/>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5" name="Gerader Verbinder 4">
            <a:extLst>
              <a:ext uri="{FF2B5EF4-FFF2-40B4-BE49-F238E27FC236}">
                <a16:creationId xmlns:a16="http://schemas.microsoft.com/office/drawing/2014/main" id="{9237A513-D9E0-401D-A358-C1055508673A}"/>
              </a:ext>
            </a:extLst>
          </p:cNvPr>
          <p:cNvCxnSpPr/>
          <p:nvPr/>
        </p:nvCxnSpPr>
        <p:spPr bwMode="auto">
          <a:xfrm>
            <a:off x="4462500" y="4096979"/>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r Verbinder 100">
            <a:extLst>
              <a:ext uri="{FF2B5EF4-FFF2-40B4-BE49-F238E27FC236}">
                <a16:creationId xmlns:a16="http://schemas.microsoft.com/office/drawing/2014/main" id="{90C5F5DE-0D0F-4EF6-8202-CCD784F99A9C}"/>
              </a:ext>
            </a:extLst>
          </p:cNvPr>
          <p:cNvCxnSpPr/>
          <p:nvPr/>
        </p:nvCxnSpPr>
        <p:spPr bwMode="auto">
          <a:xfrm>
            <a:off x="4573815" y="972250"/>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r Verbinder 101">
            <a:extLst>
              <a:ext uri="{FF2B5EF4-FFF2-40B4-BE49-F238E27FC236}">
                <a16:creationId xmlns:a16="http://schemas.microsoft.com/office/drawing/2014/main" id="{731AF034-7BDA-4A7C-8B10-3720F4B4E434}"/>
              </a:ext>
            </a:extLst>
          </p:cNvPr>
          <p:cNvCxnSpPr>
            <a:cxnSpLocks/>
          </p:cNvCxnSpPr>
          <p:nvPr/>
        </p:nvCxnSpPr>
        <p:spPr bwMode="auto">
          <a:xfrm rot="5400000">
            <a:off x="6068095" y="2514351"/>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r Verbinder 105">
            <a:extLst>
              <a:ext uri="{FF2B5EF4-FFF2-40B4-BE49-F238E27FC236}">
                <a16:creationId xmlns:a16="http://schemas.microsoft.com/office/drawing/2014/main" id="{79E851FD-A4E8-443E-AF6C-7199BED2EC85}"/>
              </a:ext>
            </a:extLst>
          </p:cNvPr>
          <p:cNvCxnSpPr>
            <a:cxnSpLocks/>
          </p:cNvCxnSpPr>
          <p:nvPr/>
        </p:nvCxnSpPr>
        <p:spPr bwMode="auto">
          <a:xfrm rot="5400000">
            <a:off x="2951471" y="2537438"/>
            <a:ext cx="0" cy="3674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7" name="Group 213">
            <a:extLst>
              <a:ext uri="{FF2B5EF4-FFF2-40B4-BE49-F238E27FC236}">
                <a16:creationId xmlns:a16="http://schemas.microsoft.com/office/drawing/2014/main" id="{7DC9FCA5-A6E0-46D4-AAC5-C1A1DDADD5D4}"/>
              </a:ext>
            </a:extLst>
          </p:cNvPr>
          <p:cNvGrpSpPr>
            <a:grpSpLocks/>
          </p:cNvGrpSpPr>
          <p:nvPr/>
        </p:nvGrpSpPr>
        <p:grpSpPr bwMode="auto">
          <a:xfrm rot="5400000" flipH="1" flipV="1">
            <a:off x="2289242" y="4014097"/>
            <a:ext cx="311150" cy="490538"/>
            <a:chOff x="2820" y="264"/>
            <a:chExt cx="420" cy="1452"/>
          </a:xfrm>
        </p:grpSpPr>
        <p:sp>
          <p:nvSpPr>
            <p:cNvPr id="108" name="Line 214">
              <a:extLst>
                <a:ext uri="{FF2B5EF4-FFF2-40B4-BE49-F238E27FC236}">
                  <a16:creationId xmlns:a16="http://schemas.microsoft.com/office/drawing/2014/main" id="{57329048-2F9F-486D-BDE1-6DF64CC5111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9" name="Group 215">
              <a:extLst>
                <a:ext uri="{FF2B5EF4-FFF2-40B4-BE49-F238E27FC236}">
                  <a16:creationId xmlns:a16="http://schemas.microsoft.com/office/drawing/2014/main" id="{3A1FCA31-13FA-4CC8-AC11-1C48E4615EA3}"/>
                </a:ext>
              </a:extLst>
            </p:cNvPr>
            <p:cNvGrpSpPr>
              <a:grpSpLocks/>
            </p:cNvGrpSpPr>
            <p:nvPr/>
          </p:nvGrpSpPr>
          <p:grpSpPr bwMode="auto">
            <a:xfrm>
              <a:off x="2940" y="264"/>
              <a:ext cx="300" cy="1452"/>
              <a:chOff x="2940" y="264"/>
              <a:chExt cx="300" cy="1452"/>
            </a:xfrm>
          </p:grpSpPr>
          <p:grpSp>
            <p:nvGrpSpPr>
              <p:cNvPr id="110" name="Group 216">
                <a:extLst>
                  <a:ext uri="{FF2B5EF4-FFF2-40B4-BE49-F238E27FC236}">
                    <a16:creationId xmlns:a16="http://schemas.microsoft.com/office/drawing/2014/main" id="{74CF2B6A-5CB7-4F09-A6DB-9723E9D9FD56}"/>
                  </a:ext>
                </a:extLst>
              </p:cNvPr>
              <p:cNvGrpSpPr>
                <a:grpSpLocks/>
              </p:cNvGrpSpPr>
              <p:nvPr/>
            </p:nvGrpSpPr>
            <p:grpSpPr bwMode="auto">
              <a:xfrm>
                <a:off x="2940" y="264"/>
                <a:ext cx="252" cy="1368"/>
                <a:chOff x="3024" y="732"/>
                <a:chExt cx="252" cy="1368"/>
              </a:xfrm>
            </p:grpSpPr>
            <p:grpSp>
              <p:nvGrpSpPr>
                <p:cNvPr id="114" name="Group 217">
                  <a:extLst>
                    <a:ext uri="{FF2B5EF4-FFF2-40B4-BE49-F238E27FC236}">
                      <a16:creationId xmlns:a16="http://schemas.microsoft.com/office/drawing/2014/main" id="{10865520-03DC-4E33-8E02-D99C4E9BF908}"/>
                    </a:ext>
                  </a:extLst>
                </p:cNvPr>
                <p:cNvGrpSpPr>
                  <a:grpSpLocks/>
                </p:cNvGrpSpPr>
                <p:nvPr/>
              </p:nvGrpSpPr>
              <p:grpSpPr bwMode="auto">
                <a:xfrm>
                  <a:off x="3024" y="732"/>
                  <a:ext cx="252" cy="1368"/>
                  <a:chOff x="3168" y="1008"/>
                  <a:chExt cx="484" cy="2448"/>
                </a:xfrm>
              </p:grpSpPr>
              <p:grpSp>
                <p:nvGrpSpPr>
                  <p:cNvPr id="117" name="Group 218">
                    <a:extLst>
                      <a:ext uri="{FF2B5EF4-FFF2-40B4-BE49-F238E27FC236}">
                        <a16:creationId xmlns:a16="http://schemas.microsoft.com/office/drawing/2014/main" id="{C34C6391-C30C-4735-8974-DEAB672FA625}"/>
                      </a:ext>
                    </a:extLst>
                  </p:cNvPr>
                  <p:cNvGrpSpPr>
                    <a:grpSpLocks/>
                  </p:cNvGrpSpPr>
                  <p:nvPr/>
                </p:nvGrpSpPr>
                <p:grpSpPr bwMode="auto">
                  <a:xfrm>
                    <a:off x="3168" y="1008"/>
                    <a:ext cx="484" cy="2448"/>
                    <a:chOff x="2256" y="864"/>
                    <a:chExt cx="532" cy="2448"/>
                  </a:xfrm>
                </p:grpSpPr>
                <p:sp>
                  <p:nvSpPr>
                    <p:cNvPr id="128" name="Freeform 219">
                      <a:extLst>
                        <a:ext uri="{FF2B5EF4-FFF2-40B4-BE49-F238E27FC236}">
                          <a16:creationId xmlns:a16="http://schemas.microsoft.com/office/drawing/2014/main" id="{37D05A90-3A87-4B0A-B476-C8699D08268D}"/>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30" name="Freeform 220">
                      <a:extLst>
                        <a:ext uri="{FF2B5EF4-FFF2-40B4-BE49-F238E27FC236}">
                          <a16:creationId xmlns:a16="http://schemas.microsoft.com/office/drawing/2014/main" id="{FE175F90-F26B-45CA-BF3C-B48F39920880}"/>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8" name="Freeform 221">
                    <a:extLst>
                      <a:ext uri="{FF2B5EF4-FFF2-40B4-BE49-F238E27FC236}">
                        <a16:creationId xmlns:a16="http://schemas.microsoft.com/office/drawing/2014/main" id="{13AC1933-4122-487A-A82C-921A579EFBC3}"/>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27" name="Freeform 222">
                    <a:extLst>
                      <a:ext uri="{FF2B5EF4-FFF2-40B4-BE49-F238E27FC236}">
                        <a16:creationId xmlns:a16="http://schemas.microsoft.com/office/drawing/2014/main" id="{49C1C5F1-0DDA-4897-9750-F57ADACA3EFE}"/>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6" name="Line 223">
                  <a:extLst>
                    <a:ext uri="{FF2B5EF4-FFF2-40B4-BE49-F238E27FC236}">
                      <a16:creationId xmlns:a16="http://schemas.microsoft.com/office/drawing/2014/main" id="{CF3DDD43-876C-4C52-BFA5-DDDA3C963DC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1" name="AutoShape 224">
                <a:extLst>
                  <a:ext uri="{FF2B5EF4-FFF2-40B4-BE49-F238E27FC236}">
                    <a16:creationId xmlns:a16="http://schemas.microsoft.com/office/drawing/2014/main" id="{99CEA8A5-42CB-494F-9884-310C7D8DD82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12" name="Line 225">
                <a:extLst>
                  <a:ext uri="{FF2B5EF4-FFF2-40B4-BE49-F238E27FC236}">
                    <a16:creationId xmlns:a16="http://schemas.microsoft.com/office/drawing/2014/main" id="{29A13D3E-3A5D-467C-B0F5-256047DBB6C5}"/>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31" name="AutoShape 119">
            <a:extLst>
              <a:ext uri="{FF2B5EF4-FFF2-40B4-BE49-F238E27FC236}">
                <a16:creationId xmlns:a16="http://schemas.microsoft.com/office/drawing/2014/main" id="{7421A481-B12B-43EC-9EE3-60EB375AF827}"/>
              </a:ext>
            </a:extLst>
          </p:cNvPr>
          <p:cNvSpPr>
            <a:spLocks noChangeArrowheads="1"/>
          </p:cNvSpPr>
          <p:nvPr/>
        </p:nvSpPr>
        <p:spPr bwMode="auto">
          <a:xfrm rot="10800000" flipH="1">
            <a:off x="2854509" y="4179738"/>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32" name="AutoShape 104">
            <a:extLst>
              <a:ext uri="{FF2B5EF4-FFF2-40B4-BE49-F238E27FC236}">
                <a16:creationId xmlns:a16="http://schemas.microsoft.com/office/drawing/2014/main" id="{D8FA8BD9-9D14-483F-ACB8-8A9B7C39CC98}"/>
              </a:ext>
            </a:extLst>
          </p:cNvPr>
          <p:cNvSpPr>
            <a:spLocks noChangeArrowheads="1"/>
          </p:cNvSpPr>
          <p:nvPr/>
        </p:nvSpPr>
        <p:spPr bwMode="auto">
          <a:xfrm>
            <a:off x="6312313" y="4283487"/>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133" name="Group 213">
            <a:extLst>
              <a:ext uri="{FF2B5EF4-FFF2-40B4-BE49-F238E27FC236}">
                <a16:creationId xmlns:a16="http://schemas.microsoft.com/office/drawing/2014/main" id="{EEFA66D6-D112-4FE5-BEC5-6EABF710C325}"/>
              </a:ext>
            </a:extLst>
          </p:cNvPr>
          <p:cNvGrpSpPr>
            <a:grpSpLocks/>
          </p:cNvGrpSpPr>
          <p:nvPr/>
        </p:nvGrpSpPr>
        <p:grpSpPr bwMode="auto">
          <a:xfrm rot="5400000" flipH="1" flipV="1">
            <a:off x="5646825" y="4114679"/>
            <a:ext cx="311150" cy="490538"/>
            <a:chOff x="2820" y="264"/>
            <a:chExt cx="420" cy="1452"/>
          </a:xfrm>
        </p:grpSpPr>
        <p:sp>
          <p:nvSpPr>
            <p:cNvPr id="134" name="Line 214">
              <a:extLst>
                <a:ext uri="{FF2B5EF4-FFF2-40B4-BE49-F238E27FC236}">
                  <a16:creationId xmlns:a16="http://schemas.microsoft.com/office/drawing/2014/main" id="{8B304EB6-5666-473F-8F54-28984113EE5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6" name="Group 215">
              <a:extLst>
                <a:ext uri="{FF2B5EF4-FFF2-40B4-BE49-F238E27FC236}">
                  <a16:creationId xmlns:a16="http://schemas.microsoft.com/office/drawing/2014/main" id="{8B8703AF-0FDC-4C2B-AEC7-40114DDF1743}"/>
                </a:ext>
              </a:extLst>
            </p:cNvPr>
            <p:cNvGrpSpPr>
              <a:grpSpLocks/>
            </p:cNvGrpSpPr>
            <p:nvPr/>
          </p:nvGrpSpPr>
          <p:grpSpPr bwMode="auto">
            <a:xfrm>
              <a:off x="2940" y="264"/>
              <a:ext cx="300" cy="1452"/>
              <a:chOff x="2940" y="264"/>
              <a:chExt cx="300" cy="1452"/>
            </a:xfrm>
          </p:grpSpPr>
          <p:grpSp>
            <p:nvGrpSpPr>
              <p:cNvPr id="180" name="Group 216">
                <a:extLst>
                  <a:ext uri="{FF2B5EF4-FFF2-40B4-BE49-F238E27FC236}">
                    <a16:creationId xmlns:a16="http://schemas.microsoft.com/office/drawing/2014/main" id="{7479823B-64C3-43AB-91DC-855E807DF987}"/>
                  </a:ext>
                </a:extLst>
              </p:cNvPr>
              <p:cNvGrpSpPr>
                <a:grpSpLocks/>
              </p:cNvGrpSpPr>
              <p:nvPr/>
            </p:nvGrpSpPr>
            <p:grpSpPr bwMode="auto">
              <a:xfrm>
                <a:off x="2940" y="264"/>
                <a:ext cx="252" cy="1368"/>
                <a:chOff x="3024" y="732"/>
                <a:chExt cx="252" cy="1368"/>
              </a:xfrm>
            </p:grpSpPr>
            <p:grpSp>
              <p:nvGrpSpPr>
                <p:cNvPr id="183" name="Group 217">
                  <a:extLst>
                    <a:ext uri="{FF2B5EF4-FFF2-40B4-BE49-F238E27FC236}">
                      <a16:creationId xmlns:a16="http://schemas.microsoft.com/office/drawing/2014/main" id="{83272AC2-FD1B-4805-96CB-801EFF92AFE9}"/>
                    </a:ext>
                  </a:extLst>
                </p:cNvPr>
                <p:cNvGrpSpPr>
                  <a:grpSpLocks/>
                </p:cNvGrpSpPr>
                <p:nvPr/>
              </p:nvGrpSpPr>
              <p:grpSpPr bwMode="auto">
                <a:xfrm>
                  <a:off x="3024" y="732"/>
                  <a:ext cx="252" cy="1368"/>
                  <a:chOff x="3168" y="1008"/>
                  <a:chExt cx="484" cy="2448"/>
                </a:xfrm>
              </p:grpSpPr>
              <p:grpSp>
                <p:nvGrpSpPr>
                  <p:cNvPr id="185" name="Group 218">
                    <a:extLst>
                      <a:ext uri="{FF2B5EF4-FFF2-40B4-BE49-F238E27FC236}">
                        <a16:creationId xmlns:a16="http://schemas.microsoft.com/office/drawing/2014/main" id="{91B5076A-0814-48A8-B8F8-9A6A4A22A089}"/>
                      </a:ext>
                    </a:extLst>
                  </p:cNvPr>
                  <p:cNvGrpSpPr>
                    <a:grpSpLocks/>
                  </p:cNvGrpSpPr>
                  <p:nvPr/>
                </p:nvGrpSpPr>
                <p:grpSpPr bwMode="auto">
                  <a:xfrm>
                    <a:off x="3168" y="1008"/>
                    <a:ext cx="484" cy="2448"/>
                    <a:chOff x="2256" y="864"/>
                    <a:chExt cx="532" cy="2448"/>
                  </a:xfrm>
                </p:grpSpPr>
                <p:sp>
                  <p:nvSpPr>
                    <p:cNvPr id="188" name="Freeform 219">
                      <a:extLst>
                        <a:ext uri="{FF2B5EF4-FFF2-40B4-BE49-F238E27FC236}">
                          <a16:creationId xmlns:a16="http://schemas.microsoft.com/office/drawing/2014/main" id="{64E02042-8D80-46F6-8668-0ED4989CA302}"/>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89" name="Freeform 220">
                      <a:extLst>
                        <a:ext uri="{FF2B5EF4-FFF2-40B4-BE49-F238E27FC236}">
                          <a16:creationId xmlns:a16="http://schemas.microsoft.com/office/drawing/2014/main" id="{6A7E6C23-23E4-4DDC-9609-6461624EC621}"/>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86" name="Freeform 221">
                    <a:extLst>
                      <a:ext uri="{FF2B5EF4-FFF2-40B4-BE49-F238E27FC236}">
                        <a16:creationId xmlns:a16="http://schemas.microsoft.com/office/drawing/2014/main" id="{0440D34E-5623-452A-90F9-2C906113A10A}"/>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87" name="Freeform 222">
                    <a:extLst>
                      <a:ext uri="{FF2B5EF4-FFF2-40B4-BE49-F238E27FC236}">
                        <a16:creationId xmlns:a16="http://schemas.microsoft.com/office/drawing/2014/main" id="{8DBB41BF-C103-4713-BF87-782C2F0C4D4B}"/>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84" name="Line 223">
                  <a:extLst>
                    <a:ext uri="{FF2B5EF4-FFF2-40B4-BE49-F238E27FC236}">
                      <a16:creationId xmlns:a16="http://schemas.microsoft.com/office/drawing/2014/main" id="{73D35F50-28F6-4C3C-A44D-96454CD2F8D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1" name="AutoShape 224">
                <a:extLst>
                  <a:ext uri="{FF2B5EF4-FFF2-40B4-BE49-F238E27FC236}">
                    <a16:creationId xmlns:a16="http://schemas.microsoft.com/office/drawing/2014/main" id="{5D88B947-C62A-48FD-8EA2-660A8A4418E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82" name="Line 225">
                <a:extLst>
                  <a:ext uri="{FF2B5EF4-FFF2-40B4-BE49-F238E27FC236}">
                    <a16:creationId xmlns:a16="http://schemas.microsoft.com/office/drawing/2014/main" id="{757CF2E0-A093-4EB2-91BD-90FB2C174F2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90" name="Group 227">
            <a:extLst>
              <a:ext uri="{FF2B5EF4-FFF2-40B4-BE49-F238E27FC236}">
                <a16:creationId xmlns:a16="http://schemas.microsoft.com/office/drawing/2014/main" id="{EFAB6C0D-270F-4D04-B728-D7546BEB9212}"/>
              </a:ext>
            </a:extLst>
          </p:cNvPr>
          <p:cNvGrpSpPr>
            <a:grpSpLocks/>
          </p:cNvGrpSpPr>
          <p:nvPr/>
        </p:nvGrpSpPr>
        <p:grpSpPr bwMode="auto">
          <a:xfrm rot="21115602">
            <a:off x="5067563" y="3831272"/>
            <a:ext cx="800454" cy="289132"/>
            <a:chOff x="4875" y="7237"/>
            <a:chExt cx="4230" cy="1883"/>
          </a:xfrm>
        </p:grpSpPr>
        <p:sp>
          <p:nvSpPr>
            <p:cNvPr id="191" name="Arc 228">
              <a:extLst>
                <a:ext uri="{FF2B5EF4-FFF2-40B4-BE49-F238E27FC236}">
                  <a16:creationId xmlns:a16="http://schemas.microsoft.com/office/drawing/2014/main" id="{1C59366D-EE1E-4544-9B24-C55933B5AB23}"/>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2" name="AutoShape 229">
              <a:extLst>
                <a:ext uri="{FF2B5EF4-FFF2-40B4-BE49-F238E27FC236}">
                  <a16:creationId xmlns:a16="http://schemas.microsoft.com/office/drawing/2014/main" id="{A10AB188-D53D-4375-A3AF-DCEE5A4C134A}"/>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grpSp>
        <p:nvGrpSpPr>
          <p:cNvPr id="193" name="Group 227">
            <a:extLst>
              <a:ext uri="{FF2B5EF4-FFF2-40B4-BE49-F238E27FC236}">
                <a16:creationId xmlns:a16="http://schemas.microsoft.com/office/drawing/2014/main" id="{60B2AA2A-E5F9-433C-9EDA-BFCA8C54BD59}"/>
              </a:ext>
            </a:extLst>
          </p:cNvPr>
          <p:cNvGrpSpPr>
            <a:grpSpLocks/>
          </p:cNvGrpSpPr>
          <p:nvPr/>
        </p:nvGrpSpPr>
        <p:grpSpPr bwMode="auto">
          <a:xfrm rot="10615224">
            <a:off x="3156929" y="1360318"/>
            <a:ext cx="800454" cy="289132"/>
            <a:chOff x="4875" y="7237"/>
            <a:chExt cx="4230" cy="1883"/>
          </a:xfrm>
        </p:grpSpPr>
        <p:sp>
          <p:nvSpPr>
            <p:cNvPr id="194" name="Arc 228">
              <a:extLst>
                <a:ext uri="{FF2B5EF4-FFF2-40B4-BE49-F238E27FC236}">
                  <a16:creationId xmlns:a16="http://schemas.microsoft.com/office/drawing/2014/main" id="{13B7F8A5-F4B7-4756-94FB-3C8A3C94731F}"/>
                </a:ext>
              </a:extLst>
            </p:cNvPr>
            <p:cNvSpPr>
              <a:spLocks/>
            </p:cNvSpPr>
            <p:nvPr/>
          </p:nvSpPr>
          <p:spPr bwMode="auto">
            <a:xfrm>
              <a:off x="4875" y="7237"/>
              <a:ext cx="3990" cy="1343"/>
            </a:xfrm>
            <a:custGeom>
              <a:avLst/>
              <a:gdLst>
                <a:gd name="T0" fmla="*/ 560 w 21600"/>
                <a:gd name="T1" fmla="*/ 0 h 14058"/>
                <a:gd name="T2" fmla="*/ 737 w 21600"/>
                <a:gd name="T3" fmla="*/ 128 h 14058"/>
                <a:gd name="T4" fmla="*/ 0 w 21600"/>
                <a:gd name="T5" fmla="*/ 128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5" name="AutoShape 229">
              <a:extLst>
                <a:ext uri="{FF2B5EF4-FFF2-40B4-BE49-F238E27FC236}">
                  <a16:creationId xmlns:a16="http://schemas.microsoft.com/office/drawing/2014/main" id="{16E2E621-209D-4D99-8806-48E98CA6735F}"/>
                </a:ext>
              </a:extLst>
            </p:cNvPr>
            <p:cNvSpPr>
              <a:spLocks noChangeArrowheads="1"/>
            </p:cNvSpPr>
            <p:nvPr/>
          </p:nvSpPr>
          <p:spPr bwMode="auto">
            <a:xfrm rot="10800000">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sp>
        <p:nvSpPr>
          <p:cNvPr id="196" name="Text Box 350">
            <a:extLst>
              <a:ext uri="{FF2B5EF4-FFF2-40B4-BE49-F238E27FC236}">
                <a16:creationId xmlns:a16="http://schemas.microsoft.com/office/drawing/2014/main" id="{A6507296-4297-4C76-972F-206FC4A3FD6D}"/>
              </a:ext>
            </a:extLst>
          </p:cNvPr>
          <p:cNvSpPr txBox="1">
            <a:spLocks noChangeArrowheads="1"/>
          </p:cNvSpPr>
          <p:nvPr/>
        </p:nvSpPr>
        <p:spPr bwMode="auto">
          <a:xfrm rot="10800000" flipV="1">
            <a:off x="5977296" y="3793171"/>
            <a:ext cx="2201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½ </a:t>
            </a:r>
            <a:r>
              <a:rPr lang="fr-FR" sz="1600" b="1" dirty="0"/>
              <a:t>tonneau intégré</a:t>
            </a:r>
            <a:endParaRPr lang="de-DE" altLang="de-DE" sz="1600" b="1" dirty="0"/>
          </a:p>
        </p:txBody>
      </p:sp>
      <p:sp>
        <p:nvSpPr>
          <p:cNvPr id="197" name="Text Box 350">
            <a:extLst>
              <a:ext uri="{FF2B5EF4-FFF2-40B4-BE49-F238E27FC236}">
                <a16:creationId xmlns:a16="http://schemas.microsoft.com/office/drawing/2014/main" id="{268F293A-EDB9-4DD8-9757-C9748101EB9C}"/>
              </a:ext>
            </a:extLst>
          </p:cNvPr>
          <p:cNvSpPr txBox="1">
            <a:spLocks noChangeArrowheads="1"/>
          </p:cNvSpPr>
          <p:nvPr/>
        </p:nvSpPr>
        <p:spPr bwMode="auto">
          <a:xfrm rot="10800000" flipV="1">
            <a:off x="1096019" y="1154541"/>
            <a:ext cx="20158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spcBef>
                <a:spcPct val="50000"/>
              </a:spcBef>
            </a:pPr>
            <a:r>
              <a:rPr lang="de-DE" altLang="de-DE" sz="1600" b="1" dirty="0"/>
              <a:t>½ </a:t>
            </a:r>
            <a:r>
              <a:rPr lang="fr-FR" sz="1600" b="1" dirty="0"/>
              <a:t>tonneau intégré</a:t>
            </a:r>
            <a:endParaRPr lang="de-DE" altLang="de-DE" sz="1600" b="1" dirty="0"/>
          </a:p>
        </p:txBody>
      </p:sp>
      <p:sp>
        <p:nvSpPr>
          <p:cNvPr id="54" name="Oval 135">
            <a:extLst>
              <a:ext uri="{FF2B5EF4-FFF2-40B4-BE49-F238E27FC236}">
                <a16:creationId xmlns:a16="http://schemas.microsoft.com/office/drawing/2014/main" id="{4CBBE29A-A274-46DC-A276-9EFE9ED2541F}"/>
              </a:ext>
            </a:extLst>
          </p:cNvPr>
          <p:cNvSpPr>
            <a:spLocks noChangeArrowheads="1"/>
          </p:cNvSpPr>
          <p:nvPr/>
        </p:nvSpPr>
        <p:spPr bwMode="auto">
          <a:xfrm>
            <a:off x="4377484" y="414640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5" name="Oval 135">
            <a:extLst>
              <a:ext uri="{FF2B5EF4-FFF2-40B4-BE49-F238E27FC236}">
                <a16:creationId xmlns:a16="http://schemas.microsoft.com/office/drawing/2014/main" id="{0A5F988A-64F1-4237-9DBB-CB9B6187C921}"/>
              </a:ext>
            </a:extLst>
          </p:cNvPr>
          <p:cNvSpPr>
            <a:spLocks noChangeArrowheads="1"/>
          </p:cNvSpPr>
          <p:nvPr/>
        </p:nvSpPr>
        <p:spPr bwMode="auto">
          <a:xfrm>
            <a:off x="5977296" y="2596126"/>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6" name="Oval 135">
            <a:extLst>
              <a:ext uri="{FF2B5EF4-FFF2-40B4-BE49-F238E27FC236}">
                <a16:creationId xmlns:a16="http://schemas.microsoft.com/office/drawing/2014/main" id="{774FF5B9-0DE0-45E9-A094-BC70841E84DF}"/>
              </a:ext>
            </a:extLst>
          </p:cNvPr>
          <p:cNvSpPr>
            <a:spLocks noChangeArrowheads="1"/>
          </p:cNvSpPr>
          <p:nvPr/>
        </p:nvSpPr>
        <p:spPr bwMode="auto">
          <a:xfrm>
            <a:off x="4496375" y="110662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57" name="Oval 135">
            <a:extLst>
              <a:ext uri="{FF2B5EF4-FFF2-40B4-BE49-F238E27FC236}">
                <a16:creationId xmlns:a16="http://schemas.microsoft.com/office/drawing/2014/main" id="{F0E992A5-F554-459D-893A-9302C2062BDF}"/>
              </a:ext>
            </a:extLst>
          </p:cNvPr>
          <p:cNvSpPr>
            <a:spLocks noChangeArrowheads="1"/>
          </p:cNvSpPr>
          <p:nvPr/>
        </p:nvSpPr>
        <p:spPr bwMode="auto">
          <a:xfrm>
            <a:off x="2900499" y="263374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60" name="Group 213">
            <a:extLst>
              <a:ext uri="{FF2B5EF4-FFF2-40B4-BE49-F238E27FC236}">
                <a16:creationId xmlns:a16="http://schemas.microsoft.com/office/drawing/2014/main" id="{BF31C6BD-666F-4AA3-A1D2-7162F4039824}"/>
              </a:ext>
            </a:extLst>
          </p:cNvPr>
          <p:cNvGrpSpPr>
            <a:grpSpLocks/>
          </p:cNvGrpSpPr>
          <p:nvPr/>
        </p:nvGrpSpPr>
        <p:grpSpPr bwMode="auto">
          <a:xfrm flipV="1">
            <a:off x="6197510" y="2512336"/>
            <a:ext cx="291403" cy="362943"/>
            <a:chOff x="2820" y="264"/>
            <a:chExt cx="420" cy="1452"/>
          </a:xfrm>
        </p:grpSpPr>
        <p:sp>
          <p:nvSpPr>
            <p:cNvPr id="61" name="Line 214">
              <a:extLst>
                <a:ext uri="{FF2B5EF4-FFF2-40B4-BE49-F238E27FC236}">
                  <a16:creationId xmlns:a16="http://schemas.microsoft.com/office/drawing/2014/main" id="{D0773A19-4FFD-47E3-8DA6-8024AD6DB1C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2" name="Group 215">
              <a:extLst>
                <a:ext uri="{FF2B5EF4-FFF2-40B4-BE49-F238E27FC236}">
                  <a16:creationId xmlns:a16="http://schemas.microsoft.com/office/drawing/2014/main" id="{189658D2-2945-4121-A2F0-7A59AD61BA0F}"/>
                </a:ext>
              </a:extLst>
            </p:cNvPr>
            <p:cNvGrpSpPr>
              <a:grpSpLocks/>
            </p:cNvGrpSpPr>
            <p:nvPr/>
          </p:nvGrpSpPr>
          <p:grpSpPr bwMode="auto">
            <a:xfrm>
              <a:off x="2940" y="264"/>
              <a:ext cx="300" cy="1452"/>
              <a:chOff x="2940" y="264"/>
              <a:chExt cx="300" cy="1452"/>
            </a:xfrm>
          </p:grpSpPr>
          <p:grpSp>
            <p:nvGrpSpPr>
              <p:cNvPr id="63" name="Group 216">
                <a:extLst>
                  <a:ext uri="{FF2B5EF4-FFF2-40B4-BE49-F238E27FC236}">
                    <a16:creationId xmlns:a16="http://schemas.microsoft.com/office/drawing/2014/main" id="{88D7525B-3F7D-4162-B4CA-674AEA70B9B8}"/>
                  </a:ext>
                </a:extLst>
              </p:cNvPr>
              <p:cNvGrpSpPr>
                <a:grpSpLocks/>
              </p:cNvGrpSpPr>
              <p:nvPr/>
            </p:nvGrpSpPr>
            <p:grpSpPr bwMode="auto">
              <a:xfrm>
                <a:off x="2940" y="264"/>
                <a:ext cx="252" cy="1368"/>
                <a:chOff x="3024" y="732"/>
                <a:chExt cx="252" cy="1368"/>
              </a:xfrm>
            </p:grpSpPr>
            <p:grpSp>
              <p:nvGrpSpPr>
                <p:cNvPr id="66" name="Group 217">
                  <a:extLst>
                    <a:ext uri="{FF2B5EF4-FFF2-40B4-BE49-F238E27FC236}">
                      <a16:creationId xmlns:a16="http://schemas.microsoft.com/office/drawing/2014/main" id="{E9D8BEF5-F7B2-444E-A63D-7D8D8287137D}"/>
                    </a:ext>
                  </a:extLst>
                </p:cNvPr>
                <p:cNvGrpSpPr>
                  <a:grpSpLocks/>
                </p:cNvGrpSpPr>
                <p:nvPr/>
              </p:nvGrpSpPr>
              <p:grpSpPr bwMode="auto">
                <a:xfrm>
                  <a:off x="3024" y="732"/>
                  <a:ext cx="252" cy="1368"/>
                  <a:chOff x="3168" y="1008"/>
                  <a:chExt cx="484" cy="2448"/>
                </a:xfrm>
              </p:grpSpPr>
              <p:grpSp>
                <p:nvGrpSpPr>
                  <p:cNvPr id="68" name="Group 218">
                    <a:extLst>
                      <a:ext uri="{FF2B5EF4-FFF2-40B4-BE49-F238E27FC236}">
                        <a16:creationId xmlns:a16="http://schemas.microsoft.com/office/drawing/2014/main" id="{4C608325-2E0A-4BFD-8595-179FF6236944}"/>
                      </a:ext>
                    </a:extLst>
                  </p:cNvPr>
                  <p:cNvGrpSpPr>
                    <a:grpSpLocks/>
                  </p:cNvGrpSpPr>
                  <p:nvPr/>
                </p:nvGrpSpPr>
                <p:grpSpPr bwMode="auto">
                  <a:xfrm>
                    <a:off x="3168" y="1008"/>
                    <a:ext cx="484" cy="2448"/>
                    <a:chOff x="2256" y="864"/>
                    <a:chExt cx="532" cy="2448"/>
                  </a:xfrm>
                </p:grpSpPr>
                <p:sp>
                  <p:nvSpPr>
                    <p:cNvPr id="71" name="Freeform 219">
                      <a:extLst>
                        <a:ext uri="{FF2B5EF4-FFF2-40B4-BE49-F238E27FC236}">
                          <a16:creationId xmlns:a16="http://schemas.microsoft.com/office/drawing/2014/main" id="{8B822AC0-A4EE-4918-8B87-7AA3C86D18B8}"/>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72" name="Freeform 220">
                      <a:extLst>
                        <a:ext uri="{FF2B5EF4-FFF2-40B4-BE49-F238E27FC236}">
                          <a16:creationId xmlns:a16="http://schemas.microsoft.com/office/drawing/2014/main" id="{056A45B7-6CB2-4C4E-AF16-87F7F878F14B}"/>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9" name="Freeform 221">
                    <a:extLst>
                      <a:ext uri="{FF2B5EF4-FFF2-40B4-BE49-F238E27FC236}">
                        <a16:creationId xmlns:a16="http://schemas.microsoft.com/office/drawing/2014/main" id="{C0C520B0-C654-451F-9225-DAF3570B41A8}"/>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0" name="Freeform 222">
                    <a:extLst>
                      <a:ext uri="{FF2B5EF4-FFF2-40B4-BE49-F238E27FC236}">
                        <a16:creationId xmlns:a16="http://schemas.microsoft.com/office/drawing/2014/main" id="{4F3444C6-86EB-4722-B3B3-CF3D251F38B8}"/>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7" name="Line 223">
                  <a:extLst>
                    <a:ext uri="{FF2B5EF4-FFF2-40B4-BE49-F238E27FC236}">
                      <a16:creationId xmlns:a16="http://schemas.microsoft.com/office/drawing/2014/main" id="{D771FEF5-0392-4EC1-A024-96A2F8E4CB1F}"/>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64" name="AutoShape 224">
                <a:extLst>
                  <a:ext uri="{FF2B5EF4-FFF2-40B4-BE49-F238E27FC236}">
                    <a16:creationId xmlns:a16="http://schemas.microsoft.com/office/drawing/2014/main" id="{5687A963-723C-45F0-97C7-84E4BE0C32E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5" name="Line 225">
                <a:extLst>
                  <a:ext uri="{FF2B5EF4-FFF2-40B4-BE49-F238E27FC236}">
                    <a16:creationId xmlns:a16="http://schemas.microsoft.com/office/drawing/2014/main" id="{EFF2983E-6CA0-49EE-8869-8B5306E80A9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73" name="Group 213">
            <a:extLst>
              <a:ext uri="{FF2B5EF4-FFF2-40B4-BE49-F238E27FC236}">
                <a16:creationId xmlns:a16="http://schemas.microsoft.com/office/drawing/2014/main" id="{71CC0046-718E-42CA-BF02-12B6A58EE00C}"/>
              </a:ext>
            </a:extLst>
          </p:cNvPr>
          <p:cNvGrpSpPr>
            <a:grpSpLocks/>
          </p:cNvGrpSpPr>
          <p:nvPr/>
        </p:nvGrpSpPr>
        <p:grpSpPr bwMode="auto">
          <a:xfrm rot="16386011" flipV="1">
            <a:off x="4420869" y="741530"/>
            <a:ext cx="291403" cy="362943"/>
            <a:chOff x="2820" y="264"/>
            <a:chExt cx="420" cy="1452"/>
          </a:xfrm>
        </p:grpSpPr>
        <p:sp>
          <p:nvSpPr>
            <p:cNvPr id="74" name="Line 214">
              <a:extLst>
                <a:ext uri="{FF2B5EF4-FFF2-40B4-BE49-F238E27FC236}">
                  <a16:creationId xmlns:a16="http://schemas.microsoft.com/office/drawing/2014/main" id="{1E92896B-D070-4BF7-87A5-38114EF928C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77" name="Group 215">
              <a:extLst>
                <a:ext uri="{FF2B5EF4-FFF2-40B4-BE49-F238E27FC236}">
                  <a16:creationId xmlns:a16="http://schemas.microsoft.com/office/drawing/2014/main" id="{54988E7E-4462-41C5-B600-7981DD2554B8}"/>
                </a:ext>
              </a:extLst>
            </p:cNvPr>
            <p:cNvGrpSpPr>
              <a:grpSpLocks/>
            </p:cNvGrpSpPr>
            <p:nvPr/>
          </p:nvGrpSpPr>
          <p:grpSpPr bwMode="auto">
            <a:xfrm>
              <a:off x="2940" y="264"/>
              <a:ext cx="300" cy="1452"/>
              <a:chOff x="2940" y="264"/>
              <a:chExt cx="300" cy="1452"/>
            </a:xfrm>
          </p:grpSpPr>
          <p:grpSp>
            <p:nvGrpSpPr>
              <p:cNvPr id="78" name="Group 216">
                <a:extLst>
                  <a:ext uri="{FF2B5EF4-FFF2-40B4-BE49-F238E27FC236}">
                    <a16:creationId xmlns:a16="http://schemas.microsoft.com/office/drawing/2014/main" id="{146DBA38-3EE0-4B4C-8AE6-910F99CAD453}"/>
                  </a:ext>
                </a:extLst>
              </p:cNvPr>
              <p:cNvGrpSpPr>
                <a:grpSpLocks/>
              </p:cNvGrpSpPr>
              <p:nvPr/>
            </p:nvGrpSpPr>
            <p:grpSpPr bwMode="auto">
              <a:xfrm>
                <a:off x="2940" y="264"/>
                <a:ext cx="252" cy="1368"/>
                <a:chOff x="3024" y="732"/>
                <a:chExt cx="252" cy="1368"/>
              </a:xfrm>
            </p:grpSpPr>
            <p:grpSp>
              <p:nvGrpSpPr>
                <p:cNvPr id="81" name="Group 217">
                  <a:extLst>
                    <a:ext uri="{FF2B5EF4-FFF2-40B4-BE49-F238E27FC236}">
                      <a16:creationId xmlns:a16="http://schemas.microsoft.com/office/drawing/2014/main" id="{15BFA3AA-110E-4614-A321-ADDB8F21162B}"/>
                    </a:ext>
                  </a:extLst>
                </p:cNvPr>
                <p:cNvGrpSpPr>
                  <a:grpSpLocks/>
                </p:cNvGrpSpPr>
                <p:nvPr/>
              </p:nvGrpSpPr>
              <p:grpSpPr bwMode="auto">
                <a:xfrm>
                  <a:off x="3024" y="732"/>
                  <a:ext cx="252" cy="1368"/>
                  <a:chOff x="3168" y="1008"/>
                  <a:chExt cx="484" cy="2448"/>
                </a:xfrm>
              </p:grpSpPr>
              <p:grpSp>
                <p:nvGrpSpPr>
                  <p:cNvPr id="85" name="Group 218">
                    <a:extLst>
                      <a:ext uri="{FF2B5EF4-FFF2-40B4-BE49-F238E27FC236}">
                        <a16:creationId xmlns:a16="http://schemas.microsoft.com/office/drawing/2014/main" id="{1728CEB4-F7DE-4527-B90A-9D88CE5824FA}"/>
                      </a:ext>
                    </a:extLst>
                  </p:cNvPr>
                  <p:cNvGrpSpPr>
                    <a:grpSpLocks/>
                  </p:cNvGrpSpPr>
                  <p:nvPr/>
                </p:nvGrpSpPr>
                <p:grpSpPr bwMode="auto">
                  <a:xfrm>
                    <a:off x="3168" y="1008"/>
                    <a:ext cx="484" cy="2448"/>
                    <a:chOff x="2256" y="864"/>
                    <a:chExt cx="532" cy="2448"/>
                  </a:xfrm>
                </p:grpSpPr>
                <p:sp>
                  <p:nvSpPr>
                    <p:cNvPr id="90" name="Freeform 219">
                      <a:extLst>
                        <a:ext uri="{FF2B5EF4-FFF2-40B4-BE49-F238E27FC236}">
                          <a16:creationId xmlns:a16="http://schemas.microsoft.com/office/drawing/2014/main" id="{4F36B91B-412B-4725-9EEF-BE1CDEA4DD89}"/>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1" name="Freeform 220">
                      <a:extLst>
                        <a:ext uri="{FF2B5EF4-FFF2-40B4-BE49-F238E27FC236}">
                          <a16:creationId xmlns:a16="http://schemas.microsoft.com/office/drawing/2014/main" id="{511055C1-E12E-47E4-847B-908DA20C0F99}"/>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88" name="Freeform 221">
                    <a:extLst>
                      <a:ext uri="{FF2B5EF4-FFF2-40B4-BE49-F238E27FC236}">
                        <a16:creationId xmlns:a16="http://schemas.microsoft.com/office/drawing/2014/main" id="{CA1D52D9-F91A-4D90-BF01-C0460AE7887D}"/>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89" name="Freeform 222">
                    <a:extLst>
                      <a:ext uri="{FF2B5EF4-FFF2-40B4-BE49-F238E27FC236}">
                        <a16:creationId xmlns:a16="http://schemas.microsoft.com/office/drawing/2014/main" id="{279814A7-A55B-4F7B-8CC8-A3E40DAD870C}"/>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2" name="Line 223">
                  <a:extLst>
                    <a:ext uri="{FF2B5EF4-FFF2-40B4-BE49-F238E27FC236}">
                      <a16:creationId xmlns:a16="http://schemas.microsoft.com/office/drawing/2014/main" id="{7A92FA5E-772F-422E-B04C-9FF288FBEF4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9" name="AutoShape 224">
                <a:extLst>
                  <a:ext uri="{FF2B5EF4-FFF2-40B4-BE49-F238E27FC236}">
                    <a16:creationId xmlns:a16="http://schemas.microsoft.com/office/drawing/2014/main" id="{B8837909-72A6-43D1-B730-825A3994859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80" name="Line 225">
                <a:extLst>
                  <a:ext uri="{FF2B5EF4-FFF2-40B4-BE49-F238E27FC236}">
                    <a16:creationId xmlns:a16="http://schemas.microsoft.com/office/drawing/2014/main" id="{7E2C5276-1564-482B-8046-2DCFCDA6868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92" name="Group 213">
            <a:extLst>
              <a:ext uri="{FF2B5EF4-FFF2-40B4-BE49-F238E27FC236}">
                <a16:creationId xmlns:a16="http://schemas.microsoft.com/office/drawing/2014/main" id="{B505A13A-8A4B-4B25-ADE7-D0A80A118B70}"/>
              </a:ext>
            </a:extLst>
          </p:cNvPr>
          <p:cNvGrpSpPr>
            <a:grpSpLocks/>
          </p:cNvGrpSpPr>
          <p:nvPr/>
        </p:nvGrpSpPr>
        <p:grpSpPr bwMode="auto">
          <a:xfrm rot="10800000" flipH="1" flipV="1">
            <a:off x="2535085" y="2498759"/>
            <a:ext cx="291403" cy="362943"/>
            <a:chOff x="2820" y="264"/>
            <a:chExt cx="420" cy="1452"/>
          </a:xfrm>
        </p:grpSpPr>
        <p:sp>
          <p:nvSpPr>
            <p:cNvPr id="93" name="Line 214">
              <a:extLst>
                <a:ext uri="{FF2B5EF4-FFF2-40B4-BE49-F238E27FC236}">
                  <a16:creationId xmlns:a16="http://schemas.microsoft.com/office/drawing/2014/main" id="{0F1EA8ED-7792-41A9-837D-50C94CE7D71B}"/>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4" name="Group 215">
              <a:extLst>
                <a:ext uri="{FF2B5EF4-FFF2-40B4-BE49-F238E27FC236}">
                  <a16:creationId xmlns:a16="http://schemas.microsoft.com/office/drawing/2014/main" id="{28E9E4CD-2B92-40AE-96E5-9055C8E20C4E}"/>
                </a:ext>
              </a:extLst>
            </p:cNvPr>
            <p:cNvGrpSpPr>
              <a:grpSpLocks/>
            </p:cNvGrpSpPr>
            <p:nvPr/>
          </p:nvGrpSpPr>
          <p:grpSpPr bwMode="auto">
            <a:xfrm>
              <a:off x="2940" y="264"/>
              <a:ext cx="300" cy="1452"/>
              <a:chOff x="2940" y="264"/>
              <a:chExt cx="300" cy="1452"/>
            </a:xfrm>
          </p:grpSpPr>
          <p:grpSp>
            <p:nvGrpSpPr>
              <p:cNvPr id="95" name="Group 216">
                <a:extLst>
                  <a:ext uri="{FF2B5EF4-FFF2-40B4-BE49-F238E27FC236}">
                    <a16:creationId xmlns:a16="http://schemas.microsoft.com/office/drawing/2014/main" id="{A85B9017-6F37-4000-89C2-13CBE957A6E3}"/>
                  </a:ext>
                </a:extLst>
              </p:cNvPr>
              <p:cNvGrpSpPr>
                <a:grpSpLocks/>
              </p:cNvGrpSpPr>
              <p:nvPr/>
            </p:nvGrpSpPr>
            <p:grpSpPr bwMode="auto">
              <a:xfrm>
                <a:off x="2940" y="264"/>
                <a:ext cx="252" cy="1368"/>
                <a:chOff x="3024" y="732"/>
                <a:chExt cx="252" cy="1368"/>
              </a:xfrm>
            </p:grpSpPr>
            <p:grpSp>
              <p:nvGrpSpPr>
                <p:cNvPr id="98" name="Group 217">
                  <a:extLst>
                    <a:ext uri="{FF2B5EF4-FFF2-40B4-BE49-F238E27FC236}">
                      <a16:creationId xmlns:a16="http://schemas.microsoft.com/office/drawing/2014/main" id="{A090D84E-B589-42E8-BDF9-4679ED677015}"/>
                    </a:ext>
                  </a:extLst>
                </p:cNvPr>
                <p:cNvGrpSpPr>
                  <a:grpSpLocks/>
                </p:cNvGrpSpPr>
                <p:nvPr/>
              </p:nvGrpSpPr>
              <p:grpSpPr bwMode="auto">
                <a:xfrm>
                  <a:off x="3024" y="732"/>
                  <a:ext cx="252" cy="1368"/>
                  <a:chOff x="3168" y="1008"/>
                  <a:chExt cx="484" cy="2448"/>
                </a:xfrm>
              </p:grpSpPr>
              <p:grpSp>
                <p:nvGrpSpPr>
                  <p:cNvPr id="100" name="Group 218">
                    <a:extLst>
                      <a:ext uri="{FF2B5EF4-FFF2-40B4-BE49-F238E27FC236}">
                        <a16:creationId xmlns:a16="http://schemas.microsoft.com/office/drawing/2014/main" id="{3BCD45BE-0B68-4633-80BA-F10BA044DE59}"/>
                      </a:ext>
                    </a:extLst>
                  </p:cNvPr>
                  <p:cNvGrpSpPr>
                    <a:grpSpLocks/>
                  </p:cNvGrpSpPr>
                  <p:nvPr/>
                </p:nvGrpSpPr>
                <p:grpSpPr bwMode="auto">
                  <a:xfrm>
                    <a:off x="3168" y="1008"/>
                    <a:ext cx="484" cy="2448"/>
                    <a:chOff x="2256" y="864"/>
                    <a:chExt cx="532" cy="2448"/>
                  </a:xfrm>
                </p:grpSpPr>
                <p:sp>
                  <p:nvSpPr>
                    <p:cNvPr id="113" name="Freeform 219">
                      <a:extLst>
                        <a:ext uri="{FF2B5EF4-FFF2-40B4-BE49-F238E27FC236}">
                          <a16:creationId xmlns:a16="http://schemas.microsoft.com/office/drawing/2014/main" id="{51ED212E-DC91-4F97-BF35-6CAD727561AB}"/>
                        </a:ext>
                      </a:extLst>
                    </p:cNvPr>
                    <p:cNvSpPr>
                      <a:spLocks/>
                    </p:cNvSpPr>
                    <p:nvPr/>
                  </p:nvSpPr>
                  <p:spPr bwMode="auto">
                    <a:xfrm rot="5389413">
                      <a:off x="1298" y="1822"/>
                      <a:ext cx="2448" cy="532"/>
                    </a:xfrm>
                    <a:custGeom>
                      <a:avLst/>
                      <a:gdLst>
                        <a:gd name="T0" fmla="*/ 4255 w 1153"/>
                        <a:gd name="T1" fmla="*/ 490 h 204"/>
                        <a:gd name="T2" fmla="*/ 4620 w 1153"/>
                        <a:gd name="T3" fmla="*/ 537 h 204"/>
                        <a:gd name="T4" fmla="*/ 4928 w 1153"/>
                        <a:gd name="T5" fmla="*/ 584 h 204"/>
                        <a:gd name="T6" fmla="*/ 5138 w 1153"/>
                        <a:gd name="T7" fmla="*/ 639 h 204"/>
                        <a:gd name="T8" fmla="*/ 5197 w 1153"/>
                        <a:gd name="T9" fmla="*/ 660 h 204"/>
                        <a:gd name="T10" fmla="*/ 5197 w 1153"/>
                        <a:gd name="T11" fmla="*/ 673 h 204"/>
                        <a:gd name="T12" fmla="*/ 5197 w 1153"/>
                        <a:gd name="T13" fmla="*/ 910 h 204"/>
                        <a:gd name="T14" fmla="*/ 5193 w 1153"/>
                        <a:gd name="T15" fmla="*/ 939 h 204"/>
                        <a:gd name="T16" fmla="*/ 5170 w 1153"/>
                        <a:gd name="T17" fmla="*/ 952 h 204"/>
                        <a:gd name="T18" fmla="*/ 5166 w 1153"/>
                        <a:gd name="T19" fmla="*/ 973 h 204"/>
                        <a:gd name="T20" fmla="*/ 5149 w 1153"/>
                        <a:gd name="T21" fmla="*/ 1108 h 204"/>
                        <a:gd name="T22" fmla="*/ 5102 w 1153"/>
                        <a:gd name="T23" fmla="*/ 1257 h 204"/>
                        <a:gd name="T24" fmla="*/ 5062 w 1153"/>
                        <a:gd name="T25" fmla="*/ 1327 h 204"/>
                        <a:gd name="T26" fmla="*/ 5013 w 1153"/>
                        <a:gd name="T27" fmla="*/ 1346 h 204"/>
                        <a:gd name="T28" fmla="*/ 4580 w 1153"/>
                        <a:gd name="T29" fmla="*/ 1380 h 204"/>
                        <a:gd name="T30" fmla="*/ 4197 w 1153"/>
                        <a:gd name="T31" fmla="*/ 1387 h 204"/>
                        <a:gd name="T32" fmla="*/ 3660 w 1153"/>
                        <a:gd name="T33" fmla="*/ 1361 h 204"/>
                        <a:gd name="T34" fmla="*/ 2777 w 1153"/>
                        <a:gd name="T35" fmla="*/ 1278 h 204"/>
                        <a:gd name="T36" fmla="*/ 807 w 1153"/>
                        <a:gd name="T37" fmla="*/ 1184 h 204"/>
                        <a:gd name="T38" fmla="*/ 599 w 1153"/>
                        <a:gd name="T39" fmla="*/ 1223 h 204"/>
                        <a:gd name="T40" fmla="*/ 68 w 1153"/>
                        <a:gd name="T41" fmla="*/ 1231 h 204"/>
                        <a:gd name="T42" fmla="*/ 36 w 1153"/>
                        <a:gd name="T43" fmla="*/ 1223 h 204"/>
                        <a:gd name="T44" fmla="*/ 17 w 1153"/>
                        <a:gd name="T45" fmla="*/ 1189 h 204"/>
                        <a:gd name="T46" fmla="*/ 0 w 1153"/>
                        <a:gd name="T47" fmla="*/ 1108 h 204"/>
                        <a:gd name="T48" fmla="*/ 64 w 1153"/>
                        <a:gd name="T49" fmla="*/ 55 h 204"/>
                        <a:gd name="T50" fmla="*/ 81 w 1153"/>
                        <a:gd name="T51" fmla="*/ 13 h 204"/>
                        <a:gd name="T52" fmla="*/ 346 w 1153"/>
                        <a:gd name="T53" fmla="*/ 13 h 204"/>
                        <a:gd name="T54" fmla="*/ 454 w 1153"/>
                        <a:gd name="T55" fmla="*/ 55 h 204"/>
                        <a:gd name="T56" fmla="*/ 558 w 1153"/>
                        <a:gd name="T57" fmla="*/ 130 h 204"/>
                        <a:gd name="T58" fmla="*/ 979 w 1153"/>
                        <a:gd name="T59" fmla="*/ 516 h 204"/>
                        <a:gd name="T60" fmla="*/ 1047 w 1153"/>
                        <a:gd name="T61" fmla="*/ 545 h 204"/>
                        <a:gd name="T62" fmla="*/ 1155 w 1153"/>
                        <a:gd name="T63" fmla="*/ 571 h 204"/>
                        <a:gd name="T64" fmla="*/ 2962 w 1153"/>
                        <a:gd name="T65" fmla="*/ 381 h 204"/>
                        <a:gd name="T66" fmla="*/ 3074 w 1153"/>
                        <a:gd name="T67" fmla="*/ 563 h 204"/>
                        <a:gd name="T68" fmla="*/ 3684 w 1153"/>
                        <a:gd name="T69" fmla="*/ 660 h 204"/>
                        <a:gd name="T70" fmla="*/ 3813 w 1153"/>
                        <a:gd name="T71" fmla="*/ 652 h 204"/>
                        <a:gd name="T72" fmla="*/ 3936 w 1153"/>
                        <a:gd name="T73" fmla="*/ 605 h 204"/>
                        <a:gd name="T74" fmla="*/ 4038 w 1153"/>
                        <a:gd name="T75" fmla="*/ 524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15" name="Freeform 220">
                      <a:extLst>
                        <a:ext uri="{FF2B5EF4-FFF2-40B4-BE49-F238E27FC236}">
                          <a16:creationId xmlns:a16="http://schemas.microsoft.com/office/drawing/2014/main" id="{E1177DE2-C23D-4B76-A7A6-370D68038B9E}"/>
                        </a:ext>
                      </a:extLst>
                    </p:cNvPr>
                    <p:cNvSpPr>
                      <a:spLocks/>
                    </p:cNvSpPr>
                    <p:nvPr/>
                  </p:nvSpPr>
                  <p:spPr bwMode="auto">
                    <a:xfrm rot="5389413">
                      <a:off x="2332" y="2426"/>
                      <a:ext cx="539" cy="173"/>
                    </a:xfrm>
                    <a:custGeom>
                      <a:avLst/>
                      <a:gdLst>
                        <a:gd name="T0" fmla="*/ 0 w 247"/>
                        <a:gd name="T1" fmla="*/ 120 h 69"/>
                        <a:gd name="T2" fmla="*/ 72 w 247"/>
                        <a:gd name="T3" fmla="*/ 313 h 69"/>
                        <a:gd name="T4" fmla="*/ 257 w 247"/>
                        <a:gd name="T5" fmla="*/ 346 h 69"/>
                        <a:gd name="T6" fmla="*/ 705 w 247"/>
                        <a:gd name="T7" fmla="*/ 434 h 69"/>
                        <a:gd name="T8" fmla="*/ 1148 w 247"/>
                        <a:gd name="T9" fmla="*/ 351 h 69"/>
                        <a:gd name="T10" fmla="*/ 1176 w 247"/>
                        <a:gd name="T11" fmla="*/ 201 h 69"/>
                        <a:gd name="T12" fmla="*/ 1080 w 247"/>
                        <a:gd name="T13" fmla="*/ 158 h 69"/>
                        <a:gd name="T14" fmla="*/ 982 w 247"/>
                        <a:gd name="T15" fmla="*/ 113 h 69"/>
                        <a:gd name="T16" fmla="*/ 882 w 247"/>
                        <a:gd name="T17" fmla="*/ 75 h 69"/>
                        <a:gd name="T18" fmla="*/ 786 w 247"/>
                        <a:gd name="T19" fmla="*/ 38 h 69"/>
                        <a:gd name="T20" fmla="*/ 705 w 247"/>
                        <a:gd name="T21" fmla="*/ 13 h 69"/>
                        <a:gd name="T22" fmla="*/ 624 w 247"/>
                        <a:gd name="T23" fmla="*/ 0 h 69"/>
                        <a:gd name="T24" fmla="*/ 528 w 247"/>
                        <a:gd name="T25" fmla="*/ 13 h 69"/>
                        <a:gd name="T26" fmla="*/ 423 w 247"/>
                        <a:gd name="T27" fmla="*/ 33 h 69"/>
                        <a:gd name="T28" fmla="*/ 0 w 247"/>
                        <a:gd name="T29" fmla="*/ 12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03" name="Freeform 221">
                    <a:extLst>
                      <a:ext uri="{FF2B5EF4-FFF2-40B4-BE49-F238E27FC236}">
                        <a16:creationId xmlns:a16="http://schemas.microsoft.com/office/drawing/2014/main" id="{D874AD6C-4BE4-49B9-9DFC-193FA3BF8F63}"/>
                      </a:ext>
                    </a:extLst>
                  </p:cNvPr>
                  <p:cNvSpPr>
                    <a:spLocks/>
                  </p:cNvSpPr>
                  <p:nvPr/>
                </p:nvSpPr>
                <p:spPr bwMode="auto">
                  <a:xfrm rot="5353401">
                    <a:off x="2952" y="2567"/>
                    <a:ext cx="720" cy="96"/>
                  </a:xfrm>
                  <a:custGeom>
                    <a:avLst/>
                    <a:gdLst>
                      <a:gd name="T0" fmla="*/ 0 w 293"/>
                      <a:gd name="T1" fmla="*/ 143 h 33"/>
                      <a:gd name="T2" fmla="*/ 0 w 293"/>
                      <a:gd name="T3" fmla="*/ 137 h 33"/>
                      <a:gd name="T4" fmla="*/ 634 w 293"/>
                      <a:gd name="T5" fmla="*/ 35 h 33"/>
                      <a:gd name="T6" fmla="*/ 816 w 293"/>
                      <a:gd name="T7" fmla="*/ 17 h 33"/>
                      <a:gd name="T8" fmla="*/ 961 w 293"/>
                      <a:gd name="T9" fmla="*/ 17 h 33"/>
                      <a:gd name="T10" fmla="*/ 1081 w 293"/>
                      <a:gd name="T11" fmla="*/ 0 h 33"/>
                      <a:gd name="T12" fmla="*/ 1177 w 293"/>
                      <a:gd name="T13" fmla="*/ 0 h 33"/>
                      <a:gd name="T14" fmla="*/ 1322 w 293"/>
                      <a:gd name="T15" fmla="*/ 17 h 33"/>
                      <a:gd name="T16" fmla="*/ 1442 w 293"/>
                      <a:gd name="T17" fmla="*/ 26 h 33"/>
                      <a:gd name="T18" fmla="*/ 1546 w 293"/>
                      <a:gd name="T19" fmla="*/ 35 h 33"/>
                      <a:gd name="T20" fmla="*/ 1624 w 293"/>
                      <a:gd name="T21" fmla="*/ 58 h 33"/>
                      <a:gd name="T22" fmla="*/ 1686 w 293"/>
                      <a:gd name="T23" fmla="*/ 76 h 33"/>
                      <a:gd name="T24" fmla="*/ 1732 w 293"/>
                      <a:gd name="T25" fmla="*/ 102 h 33"/>
                      <a:gd name="T26" fmla="*/ 1757 w 293"/>
                      <a:gd name="T27" fmla="*/ 119 h 33"/>
                      <a:gd name="T28" fmla="*/ 1769 w 293"/>
                      <a:gd name="T29" fmla="*/ 143 h 33"/>
                      <a:gd name="T30" fmla="*/ 1757 w 293"/>
                      <a:gd name="T31" fmla="*/ 160 h 33"/>
                      <a:gd name="T32" fmla="*/ 1732 w 293"/>
                      <a:gd name="T33" fmla="*/ 186 h 33"/>
                      <a:gd name="T34" fmla="*/ 1686 w 293"/>
                      <a:gd name="T35" fmla="*/ 204 h 33"/>
                      <a:gd name="T36" fmla="*/ 1624 w 293"/>
                      <a:gd name="T37" fmla="*/ 230 h 33"/>
                      <a:gd name="T38" fmla="*/ 1546 w 293"/>
                      <a:gd name="T39" fmla="*/ 244 h 33"/>
                      <a:gd name="T40" fmla="*/ 1442 w 293"/>
                      <a:gd name="T41" fmla="*/ 253 h 33"/>
                      <a:gd name="T42" fmla="*/ 1322 w 293"/>
                      <a:gd name="T43" fmla="*/ 271 h 33"/>
                      <a:gd name="T44" fmla="*/ 1177 w 293"/>
                      <a:gd name="T45" fmla="*/ 279 h 33"/>
                      <a:gd name="T46" fmla="*/ 1086 w 293"/>
                      <a:gd name="T47" fmla="*/ 279 h 33"/>
                      <a:gd name="T48" fmla="*/ 961 w 293"/>
                      <a:gd name="T49" fmla="*/ 279 h 33"/>
                      <a:gd name="T50" fmla="*/ 816 w 293"/>
                      <a:gd name="T51" fmla="*/ 271 h 33"/>
                      <a:gd name="T52" fmla="*/ 634 w 293"/>
                      <a:gd name="T53" fmla="*/ 244 h 33"/>
                      <a:gd name="T54" fmla="*/ 0 w 293"/>
                      <a:gd name="T55" fmla="*/ 143 h 33"/>
                      <a:gd name="T56" fmla="*/ 0 w 293"/>
                      <a:gd name="T57" fmla="*/ 14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05" name="Freeform 222">
                    <a:extLst>
                      <a:ext uri="{FF2B5EF4-FFF2-40B4-BE49-F238E27FC236}">
                        <a16:creationId xmlns:a16="http://schemas.microsoft.com/office/drawing/2014/main" id="{B1B5938A-AD1D-4076-AEB4-84DF0D3B6980}"/>
                      </a:ext>
                    </a:extLst>
                  </p:cNvPr>
                  <p:cNvSpPr>
                    <a:spLocks/>
                  </p:cNvSpPr>
                  <p:nvPr/>
                </p:nvSpPr>
                <p:spPr bwMode="auto">
                  <a:xfrm rot="16173530" flipH="1">
                    <a:off x="3167" y="1271"/>
                    <a:ext cx="289" cy="47"/>
                  </a:xfrm>
                  <a:custGeom>
                    <a:avLst/>
                    <a:gdLst>
                      <a:gd name="T0" fmla="*/ 0 w 293"/>
                      <a:gd name="T1" fmla="*/ 34 h 33"/>
                      <a:gd name="T2" fmla="*/ 0 w 293"/>
                      <a:gd name="T3" fmla="*/ 33 h 33"/>
                      <a:gd name="T4" fmla="*/ 103 w 293"/>
                      <a:gd name="T5" fmla="*/ 9 h 33"/>
                      <a:gd name="T6" fmla="*/ 131 w 293"/>
                      <a:gd name="T7" fmla="*/ 4 h 33"/>
                      <a:gd name="T8" fmla="*/ 155 w 293"/>
                      <a:gd name="T9" fmla="*/ 4 h 33"/>
                      <a:gd name="T10" fmla="*/ 175 w 293"/>
                      <a:gd name="T11" fmla="*/ 0 h 33"/>
                      <a:gd name="T12" fmla="*/ 189 w 293"/>
                      <a:gd name="T13" fmla="*/ 0 h 33"/>
                      <a:gd name="T14" fmla="*/ 213 w 293"/>
                      <a:gd name="T15" fmla="*/ 4 h 33"/>
                      <a:gd name="T16" fmla="*/ 233 w 293"/>
                      <a:gd name="T17" fmla="*/ 6 h 33"/>
                      <a:gd name="T18" fmla="*/ 250 w 293"/>
                      <a:gd name="T19" fmla="*/ 9 h 33"/>
                      <a:gd name="T20" fmla="*/ 261 w 293"/>
                      <a:gd name="T21" fmla="*/ 14 h 33"/>
                      <a:gd name="T22" fmla="*/ 271 w 293"/>
                      <a:gd name="T23" fmla="*/ 19 h 33"/>
                      <a:gd name="T24" fmla="*/ 279 w 293"/>
                      <a:gd name="T25" fmla="*/ 24 h 33"/>
                      <a:gd name="T26" fmla="*/ 283 w 293"/>
                      <a:gd name="T27" fmla="*/ 28 h 33"/>
                      <a:gd name="T28" fmla="*/ 285 w 293"/>
                      <a:gd name="T29" fmla="*/ 34 h 33"/>
                      <a:gd name="T30" fmla="*/ 283 w 293"/>
                      <a:gd name="T31" fmla="*/ 38 h 33"/>
                      <a:gd name="T32" fmla="*/ 279 w 293"/>
                      <a:gd name="T33" fmla="*/ 44 h 33"/>
                      <a:gd name="T34" fmla="*/ 271 w 293"/>
                      <a:gd name="T35" fmla="*/ 48 h 33"/>
                      <a:gd name="T36" fmla="*/ 261 w 293"/>
                      <a:gd name="T37" fmla="*/ 54 h 33"/>
                      <a:gd name="T38" fmla="*/ 250 w 293"/>
                      <a:gd name="T39" fmla="*/ 58 h 33"/>
                      <a:gd name="T40" fmla="*/ 233 w 293"/>
                      <a:gd name="T41" fmla="*/ 61 h 33"/>
                      <a:gd name="T42" fmla="*/ 213 w 293"/>
                      <a:gd name="T43" fmla="*/ 66 h 33"/>
                      <a:gd name="T44" fmla="*/ 189 w 293"/>
                      <a:gd name="T45" fmla="*/ 67 h 33"/>
                      <a:gd name="T46" fmla="*/ 176 w 293"/>
                      <a:gd name="T47" fmla="*/ 67 h 33"/>
                      <a:gd name="T48" fmla="*/ 155 w 293"/>
                      <a:gd name="T49" fmla="*/ 67 h 33"/>
                      <a:gd name="T50" fmla="*/ 131 w 293"/>
                      <a:gd name="T51" fmla="*/ 66 h 33"/>
                      <a:gd name="T52" fmla="*/ 103 w 293"/>
                      <a:gd name="T53" fmla="*/ 58 h 33"/>
                      <a:gd name="T54" fmla="*/ 0 w 293"/>
                      <a:gd name="T55" fmla="*/ 34 h 33"/>
                      <a:gd name="T56" fmla="*/ 0 w 293"/>
                      <a:gd name="T57" fmla="*/ 3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99" name="Line 223">
                  <a:extLst>
                    <a:ext uri="{FF2B5EF4-FFF2-40B4-BE49-F238E27FC236}">
                      <a16:creationId xmlns:a16="http://schemas.microsoft.com/office/drawing/2014/main" id="{ED7ECDD1-467F-4FB8-908B-AC01444D033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6" name="AutoShape 224">
                <a:extLst>
                  <a:ext uri="{FF2B5EF4-FFF2-40B4-BE49-F238E27FC236}">
                    <a16:creationId xmlns:a16="http://schemas.microsoft.com/office/drawing/2014/main" id="{279A8C26-D6BD-44DC-98EA-411627AC6A8B}"/>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97" name="Line 225">
                <a:extLst>
                  <a:ext uri="{FF2B5EF4-FFF2-40B4-BE49-F238E27FC236}">
                    <a16:creationId xmlns:a16="http://schemas.microsoft.com/office/drawing/2014/main" id="{65EC7B28-2342-47F3-9A12-9D48E3BCBEB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19" name="Oval 135">
            <a:extLst>
              <a:ext uri="{FF2B5EF4-FFF2-40B4-BE49-F238E27FC236}">
                <a16:creationId xmlns:a16="http://schemas.microsoft.com/office/drawing/2014/main" id="{CABC82CA-4EE6-4171-BDF6-280E39D8309E}"/>
              </a:ext>
            </a:extLst>
          </p:cNvPr>
          <p:cNvSpPr>
            <a:spLocks noChangeArrowheads="1"/>
          </p:cNvSpPr>
          <p:nvPr/>
        </p:nvSpPr>
        <p:spPr bwMode="auto">
          <a:xfrm>
            <a:off x="4383788" y="427787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120" name="Text Box 50">
            <a:extLst>
              <a:ext uri="{FF2B5EF4-FFF2-40B4-BE49-F238E27FC236}">
                <a16:creationId xmlns:a16="http://schemas.microsoft.com/office/drawing/2014/main" id="{1CC63A8F-6EC9-4D3D-81B8-F90538E50C9F}"/>
              </a:ext>
            </a:extLst>
          </p:cNvPr>
          <p:cNvSpPr txBox="1">
            <a:spLocks noChangeArrowheads="1"/>
          </p:cNvSpPr>
          <p:nvPr/>
        </p:nvSpPr>
        <p:spPr bwMode="auto">
          <a:xfrm>
            <a:off x="336514" y="1705561"/>
            <a:ext cx="324439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La boucle doit être ronde</a:t>
            </a:r>
            <a:r>
              <a:rPr lang="de-DE" altLang="de-DE" sz="1600" b="1" dirty="0">
                <a:solidFill>
                  <a:srgbClr val="0000FF"/>
                </a:solidFill>
              </a:rPr>
              <a:t>.</a:t>
            </a:r>
          </a:p>
        </p:txBody>
      </p:sp>
      <p:sp>
        <p:nvSpPr>
          <p:cNvPr id="121" name="Text Box 101">
            <a:extLst>
              <a:ext uri="{FF2B5EF4-FFF2-40B4-BE49-F238E27FC236}">
                <a16:creationId xmlns:a16="http://schemas.microsoft.com/office/drawing/2014/main" id="{387A6F65-EE8C-42E1-9009-EE9CA0D201F6}"/>
              </a:ext>
            </a:extLst>
          </p:cNvPr>
          <p:cNvSpPr txBox="1">
            <a:spLocks noChangeArrowheads="1"/>
          </p:cNvSpPr>
          <p:nvPr/>
        </p:nvSpPr>
        <p:spPr bwMode="auto">
          <a:xfrm>
            <a:off x="6552754" y="1867610"/>
            <a:ext cx="236061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FF0000"/>
              </a:buClr>
              <a:buFont typeface="CommonBullets" pitchFamily="34" charset="2"/>
              <a:buNone/>
            </a:pPr>
            <a:r>
              <a:rPr lang="fr-FR" sz="1600" b="1" noProof="0" dirty="0">
                <a:solidFill>
                  <a:srgbClr val="0000FF"/>
                </a:solidFill>
              </a:rPr>
              <a:t>Les demi-tonneaux doivent être intégrés sur la trajectoire circulaire de la portion de boucle.</a:t>
            </a:r>
          </a:p>
          <a:p>
            <a:pPr eaLnBrk="1" hangingPunct="1">
              <a:spcBef>
                <a:spcPct val="50000"/>
              </a:spcBef>
            </a:pPr>
            <a:endParaRPr lang="de-DE" altLang="de-DE" sz="1600" dirty="0">
              <a:solidFill>
                <a:srgbClr val="0000FF"/>
              </a:solidFill>
            </a:endParaRPr>
          </a:p>
        </p:txBody>
      </p:sp>
    </p:spTree>
    <p:extLst>
      <p:ext uri="{BB962C8B-B14F-4D97-AF65-F5344CB8AC3E}">
        <p14:creationId xmlns:p14="http://schemas.microsoft.com/office/powerpoint/2010/main" val="278656539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500"/>
                                        <p:tgtEl>
                                          <p:spTgt spid="19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blinds(horizontal)">
                                      <p:cBhvr>
                                        <p:cTn id="1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8E37FE1-6F1A-4558-8851-9EA9A9FA78B3}"/>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07" name="Text Box 3">
            <a:extLst>
              <a:ext uri="{FF2B5EF4-FFF2-40B4-BE49-F238E27FC236}">
                <a16:creationId xmlns:a16="http://schemas.microsoft.com/office/drawing/2014/main" id="{B8FB5BB3-BD72-4770-A648-8FE90812F958}"/>
              </a:ext>
            </a:extLst>
          </p:cNvPr>
          <p:cNvSpPr txBox="1">
            <a:spLocks noChangeArrowheads="1"/>
          </p:cNvSpPr>
          <p:nvPr/>
        </p:nvSpPr>
        <p:spPr bwMode="auto">
          <a:xfrm>
            <a:off x="4922838" y="4376738"/>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de-DE" sz="1400" b="1">
                <a:solidFill>
                  <a:srgbClr val="02369E"/>
                </a:solidFill>
              </a:rPr>
              <a:t>120</a:t>
            </a:r>
            <a:r>
              <a:rPr lang="en-GB" altLang="de-DE" sz="1400" b="1" baseline="30000">
                <a:solidFill>
                  <a:srgbClr val="02369E"/>
                </a:solidFill>
              </a:rPr>
              <a:t>0</a:t>
            </a:r>
            <a:endParaRPr lang="en-GB" altLang="de-DE" sz="1400" b="1">
              <a:solidFill>
                <a:srgbClr val="02369E"/>
              </a:solidFill>
            </a:endParaRPr>
          </a:p>
        </p:txBody>
      </p:sp>
      <p:sp>
        <p:nvSpPr>
          <p:cNvPr id="47108" name="Text Box 4">
            <a:extLst>
              <a:ext uri="{FF2B5EF4-FFF2-40B4-BE49-F238E27FC236}">
                <a16:creationId xmlns:a16="http://schemas.microsoft.com/office/drawing/2014/main" id="{C3E10699-EB70-4C78-A1CA-BD8A01760C2E}"/>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sp>
        <p:nvSpPr>
          <p:cNvPr id="47109" name="Rectangle 5">
            <a:extLst>
              <a:ext uri="{FF2B5EF4-FFF2-40B4-BE49-F238E27FC236}">
                <a16:creationId xmlns:a16="http://schemas.microsoft.com/office/drawing/2014/main" id="{565BBC29-2883-4BE0-A9B5-AC08E5F4512A}"/>
              </a:ext>
            </a:extLst>
          </p:cNvPr>
          <p:cNvSpPr>
            <a:spLocks noChangeArrowheads="1"/>
          </p:cNvSpPr>
          <p:nvPr/>
        </p:nvSpPr>
        <p:spPr bwMode="auto">
          <a:xfrm>
            <a:off x="0" y="0"/>
            <a:ext cx="9144000" cy="6858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70000"/>
              </a:lnSpc>
            </a:pPr>
            <a:endParaRPr lang="en-GB" altLang="fr-FR" sz="2000" b="1" dirty="0">
              <a:solidFill>
                <a:srgbClr val="000000"/>
              </a:solidFill>
            </a:endParaRPr>
          </a:p>
        </p:txBody>
      </p:sp>
      <p:sp>
        <p:nvSpPr>
          <p:cNvPr id="47110" name="Line 7">
            <a:extLst>
              <a:ext uri="{FF2B5EF4-FFF2-40B4-BE49-F238E27FC236}">
                <a16:creationId xmlns:a16="http://schemas.microsoft.com/office/drawing/2014/main" id="{B4F96BED-3B34-4979-AC0B-466F3F0BF383}"/>
              </a:ext>
            </a:extLst>
          </p:cNvPr>
          <p:cNvSpPr>
            <a:spLocks noChangeShapeType="1"/>
          </p:cNvSpPr>
          <p:nvPr/>
        </p:nvSpPr>
        <p:spPr bwMode="auto">
          <a:xfrm>
            <a:off x="228600" y="5168900"/>
            <a:ext cx="8915400" cy="127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7111" name="Text Box 8">
            <a:extLst>
              <a:ext uri="{FF2B5EF4-FFF2-40B4-BE49-F238E27FC236}">
                <a16:creationId xmlns:a16="http://schemas.microsoft.com/office/drawing/2014/main" id="{EA09F318-7599-4C00-8641-8F3744849120}"/>
              </a:ext>
            </a:extLst>
          </p:cNvPr>
          <p:cNvSpPr txBox="1">
            <a:spLocks noChangeArrowheads="1"/>
          </p:cNvSpPr>
          <p:nvPr/>
        </p:nvSpPr>
        <p:spPr bwMode="auto">
          <a:xfrm>
            <a:off x="4005089" y="5521538"/>
            <a:ext cx="1645002" cy="2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fr-FR" altLang="de-DE" sz="1400" b="1" dirty="0">
                <a:solidFill>
                  <a:srgbClr val="CC3300"/>
                </a:solidFill>
              </a:rPr>
              <a:t>Ligne se sécurité</a:t>
            </a:r>
          </a:p>
        </p:txBody>
      </p:sp>
      <p:graphicFrame>
        <p:nvGraphicFramePr>
          <p:cNvPr id="47112" name="Object 9">
            <a:extLst>
              <a:ext uri="{FF2B5EF4-FFF2-40B4-BE49-F238E27FC236}">
                <a16:creationId xmlns:a16="http://schemas.microsoft.com/office/drawing/2014/main" id="{6488854B-B373-4429-83EA-5D6D91A76AA7}"/>
              </a:ext>
            </a:extLst>
          </p:cNvPr>
          <p:cNvGraphicFramePr>
            <a:graphicFrameLocks noChangeAspect="1"/>
          </p:cNvGraphicFramePr>
          <p:nvPr/>
        </p:nvGraphicFramePr>
        <p:xfrm>
          <a:off x="4716463" y="1916113"/>
          <a:ext cx="409575" cy="217487"/>
        </p:xfrm>
        <a:graphic>
          <a:graphicData uri="http://schemas.openxmlformats.org/presentationml/2006/ole">
            <mc:AlternateContent xmlns:mc="http://schemas.openxmlformats.org/markup-compatibility/2006">
              <mc:Choice xmlns:v="urn:schemas-microsoft-com:vml" Requires="v">
                <p:oleObj name="Designer Zeichnung" r:id="rId2" imgW="304800" imgH="304800" progId="Designer.Drawing.7">
                  <p:embed/>
                </p:oleObj>
              </mc:Choice>
              <mc:Fallback>
                <p:oleObj name="Designer Zeichnung" r:id="rId2" imgW="304800" imgH="304800" progId="Designer.Drawing.7">
                  <p:embed/>
                  <p:pic>
                    <p:nvPicPr>
                      <p:cNvPr id="47112" name="Object 9">
                        <a:extLst>
                          <a:ext uri="{FF2B5EF4-FFF2-40B4-BE49-F238E27FC236}">
                            <a16:creationId xmlns:a16="http://schemas.microsoft.com/office/drawing/2014/main" id="{6488854B-B373-4429-83EA-5D6D91A76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16113"/>
                        <a:ext cx="4095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3" name="Text Box 10">
            <a:extLst>
              <a:ext uri="{FF2B5EF4-FFF2-40B4-BE49-F238E27FC236}">
                <a16:creationId xmlns:a16="http://schemas.microsoft.com/office/drawing/2014/main" id="{A7C749F1-C4C5-49C8-AD9A-4BAD16C3A9EC}"/>
              </a:ext>
            </a:extLst>
          </p:cNvPr>
          <p:cNvSpPr txBox="1">
            <a:spLocks noChangeArrowheads="1"/>
          </p:cNvSpPr>
          <p:nvPr/>
        </p:nvSpPr>
        <p:spPr bwMode="auto">
          <a:xfrm>
            <a:off x="5292725" y="17732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de-DE" sz="2400" b="1" dirty="0">
                <a:solidFill>
                  <a:srgbClr val="02369E"/>
                </a:solidFill>
              </a:rPr>
              <a:t>vent</a:t>
            </a:r>
          </a:p>
        </p:txBody>
      </p:sp>
      <p:sp>
        <p:nvSpPr>
          <p:cNvPr id="47114" name="Text Box 12">
            <a:extLst>
              <a:ext uri="{FF2B5EF4-FFF2-40B4-BE49-F238E27FC236}">
                <a16:creationId xmlns:a16="http://schemas.microsoft.com/office/drawing/2014/main" id="{D7D00B2B-5351-4298-8BD3-CB82A622F631}"/>
              </a:ext>
            </a:extLst>
          </p:cNvPr>
          <p:cNvSpPr txBox="1">
            <a:spLocks noChangeArrowheads="1"/>
          </p:cNvSpPr>
          <p:nvPr/>
        </p:nvSpPr>
        <p:spPr bwMode="auto">
          <a:xfrm>
            <a:off x="8054975" y="6596063"/>
            <a:ext cx="1841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en-GB" altLang="de-DE" sz="1400" b="1">
              <a:solidFill>
                <a:srgbClr val="CC3300"/>
              </a:solidFill>
            </a:endParaRPr>
          </a:p>
        </p:txBody>
      </p:sp>
      <p:grpSp>
        <p:nvGrpSpPr>
          <p:cNvPr id="47115" name="Group 14">
            <a:extLst>
              <a:ext uri="{FF2B5EF4-FFF2-40B4-BE49-F238E27FC236}">
                <a16:creationId xmlns:a16="http://schemas.microsoft.com/office/drawing/2014/main" id="{6B09C5A6-A338-4F6A-99B0-246DEE8D2CFF}"/>
              </a:ext>
            </a:extLst>
          </p:cNvPr>
          <p:cNvGrpSpPr>
            <a:grpSpLocks/>
          </p:cNvGrpSpPr>
          <p:nvPr/>
        </p:nvGrpSpPr>
        <p:grpSpPr bwMode="auto">
          <a:xfrm>
            <a:off x="3527425" y="4918075"/>
            <a:ext cx="2560638" cy="214313"/>
            <a:chOff x="2072" y="3594"/>
            <a:chExt cx="1613" cy="135"/>
          </a:xfrm>
        </p:grpSpPr>
        <p:sp>
          <p:nvSpPr>
            <p:cNvPr id="47500" name="Rectangle 15">
              <a:extLst>
                <a:ext uri="{FF2B5EF4-FFF2-40B4-BE49-F238E27FC236}">
                  <a16:creationId xmlns:a16="http://schemas.microsoft.com/office/drawing/2014/main" id="{483C21DF-0C49-429D-BD82-608BAC26A74A}"/>
                </a:ext>
              </a:extLst>
            </p:cNvPr>
            <p:cNvSpPr>
              <a:spLocks noChangeArrowheads="1"/>
            </p:cNvSpPr>
            <p:nvPr/>
          </p:nvSpPr>
          <p:spPr bwMode="auto">
            <a:xfrm>
              <a:off x="2072" y="3594"/>
              <a:ext cx="1613" cy="135"/>
            </a:xfrm>
            <a:prstGeom prst="rect">
              <a:avLst/>
            </a:prstGeom>
            <a:solidFill>
              <a:srgbClr val="C3C3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501" name="Line 16">
              <a:extLst>
                <a:ext uri="{FF2B5EF4-FFF2-40B4-BE49-F238E27FC236}">
                  <a16:creationId xmlns:a16="http://schemas.microsoft.com/office/drawing/2014/main" id="{B2A554E8-7E8F-44D6-AB65-C09AF5268758}"/>
                </a:ext>
              </a:extLst>
            </p:cNvPr>
            <p:cNvSpPr>
              <a:spLocks noChangeShapeType="1"/>
            </p:cNvSpPr>
            <p:nvPr/>
          </p:nvSpPr>
          <p:spPr bwMode="auto">
            <a:xfrm flipH="1">
              <a:off x="2850" y="3660"/>
              <a:ext cx="835" cy="1"/>
            </a:xfrm>
            <a:prstGeom prst="line">
              <a:avLst/>
            </a:prstGeom>
            <a:noFill/>
            <a:ln w="23813">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7116" name="Rectangle 17">
            <a:extLst>
              <a:ext uri="{FF2B5EF4-FFF2-40B4-BE49-F238E27FC236}">
                <a16:creationId xmlns:a16="http://schemas.microsoft.com/office/drawing/2014/main" id="{122CCB29-1339-4796-9519-FA6B25684C2F}"/>
              </a:ext>
            </a:extLst>
          </p:cNvPr>
          <p:cNvSpPr>
            <a:spLocks noChangeArrowheads="1"/>
          </p:cNvSpPr>
          <p:nvPr/>
        </p:nvSpPr>
        <p:spPr bwMode="auto">
          <a:xfrm>
            <a:off x="4749800" y="514508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17" name="Rectangle 18">
            <a:extLst>
              <a:ext uri="{FF2B5EF4-FFF2-40B4-BE49-F238E27FC236}">
                <a16:creationId xmlns:a16="http://schemas.microsoft.com/office/drawing/2014/main" id="{BA22E137-D91C-4074-889F-296E9354E2AB}"/>
              </a:ext>
            </a:extLst>
          </p:cNvPr>
          <p:cNvSpPr>
            <a:spLocks noChangeArrowheads="1"/>
          </p:cNvSpPr>
          <p:nvPr/>
        </p:nvSpPr>
        <p:spPr bwMode="auto">
          <a:xfrm>
            <a:off x="435927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18" name="Rectangle 19">
            <a:extLst>
              <a:ext uri="{FF2B5EF4-FFF2-40B4-BE49-F238E27FC236}">
                <a16:creationId xmlns:a16="http://schemas.microsoft.com/office/drawing/2014/main" id="{80E99A4C-01B2-4925-A316-A5C4C4B6D4BB}"/>
              </a:ext>
            </a:extLst>
          </p:cNvPr>
          <p:cNvSpPr>
            <a:spLocks noChangeArrowheads="1"/>
          </p:cNvSpPr>
          <p:nvPr/>
        </p:nvSpPr>
        <p:spPr bwMode="auto">
          <a:xfrm>
            <a:off x="5140325"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19" name="Rectangle 20">
            <a:extLst>
              <a:ext uri="{FF2B5EF4-FFF2-40B4-BE49-F238E27FC236}">
                <a16:creationId xmlns:a16="http://schemas.microsoft.com/office/drawing/2014/main" id="{2A275659-B341-410D-9416-7A931477C414}"/>
              </a:ext>
            </a:extLst>
          </p:cNvPr>
          <p:cNvSpPr>
            <a:spLocks noChangeArrowheads="1"/>
          </p:cNvSpPr>
          <p:nvPr/>
        </p:nvSpPr>
        <p:spPr bwMode="auto">
          <a:xfrm>
            <a:off x="4545013" y="5314950"/>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20" name="Rectangle 21">
            <a:extLst>
              <a:ext uri="{FF2B5EF4-FFF2-40B4-BE49-F238E27FC236}">
                <a16:creationId xmlns:a16="http://schemas.microsoft.com/office/drawing/2014/main" id="{42351EB2-A801-4439-9927-1B7D431A7B28}"/>
              </a:ext>
            </a:extLst>
          </p:cNvPr>
          <p:cNvSpPr>
            <a:spLocks noChangeArrowheads="1"/>
          </p:cNvSpPr>
          <p:nvPr/>
        </p:nvSpPr>
        <p:spPr bwMode="auto">
          <a:xfrm>
            <a:off x="4746625" y="5316538"/>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7121" name="Rectangle 22">
            <a:extLst>
              <a:ext uri="{FF2B5EF4-FFF2-40B4-BE49-F238E27FC236}">
                <a16:creationId xmlns:a16="http://schemas.microsoft.com/office/drawing/2014/main" id="{9794415B-5B08-4FD2-90F7-D6CA8D858471}"/>
              </a:ext>
            </a:extLst>
          </p:cNvPr>
          <p:cNvSpPr>
            <a:spLocks noChangeArrowheads="1"/>
          </p:cNvSpPr>
          <p:nvPr/>
        </p:nvSpPr>
        <p:spPr bwMode="auto">
          <a:xfrm>
            <a:off x="4933950" y="5318125"/>
            <a:ext cx="69850" cy="69850"/>
          </a:xfrm>
          <a:prstGeom prst="rect">
            <a:avLst/>
          </a:prstGeom>
          <a:solidFill>
            <a:schemeClr val="tx1"/>
          </a:solidFill>
          <a:ln w="6350">
            <a:solidFill>
              <a:srgbClr val="1F1A17"/>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grpSp>
        <p:nvGrpSpPr>
          <p:cNvPr id="47122" name="Group 24">
            <a:extLst>
              <a:ext uri="{FF2B5EF4-FFF2-40B4-BE49-F238E27FC236}">
                <a16:creationId xmlns:a16="http://schemas.microsoft.com/office/drawing/2014/main" id="{F30865E8-FA23-422B-A63A-8EA70D39A894}"/>
              </a:ext>
            </a:extLst>
          </p:cNvPr>
          <p:cNvGrpSpPr>
            <a:grpSpLocks/>
          </p:cNvGrpSpPr>
          <p:nvPr/>
        </p:nvGrpSpPr>
        <p:grpSpPr bwMode="auto">
          <a:xfrm>
            <a:off x="1333500" y="2827338"/>
            <a:ext cx="6910388" cy="2317750"/>
            <a:chOff x="1200" y="1805"/>
            <a:chExt cx="4177" cy="1460"/>
          </a:xfrm>
        </p:grpSpPr>
        <p:grpSp>
          <p:nvGrpSpPr>
            <p:cNvPr id="47488" name="Group 25">
              <a:extLst>
                <a:ext uri="{FF2B5EF4-FFF2-40B4-BE49-F238E27FC236}">
                  <a16:creationId xmlns:a16="http://schemas.microsoft.com/office/drawing/2014/main" id="{FD27FD45-7E7E-47C8-B8F9-0074643E25A4}"/>
                </a:ext>
              </a:extLst>
            </p:cNvPr>
            <p:cNvGrpSpPr>
              <a:grpSpLocks/>
            </p:cNvGrpSpPr>
            <p:nvPr/>
          </p:nvGrpSpPr>
          <p:grpSpPr bwMode="auto">
            <a:xfrm>
              <a:off x="3213" y="1805"/>
              <a:ext cx="78" cy="252"/>
              <a:chOff x="2802" y="2429"/>
              <a:chExt cx="78" cy="252"/>
            </a:xfrm>
          </p:grpSpPr>
          <p:sp>
            <p:nvSpPr>
              <p:cNvPr id="47498" name="Freeform 26">
                <a:extLst>
                  <a:ext uri="{FF2B5EF4-FFF2-40B4-BE49-F238E27FC236}">
                    <a16:creationId xmlns:a16="http://schemas.microsoft.com/office/drawing/2014/main" id="{3EA661ED-FBD0-4A2C-B75A-222143B57B46}"/>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99" name="Line 27">
                <a:extLst>
                  <a:ext uri="{FF2B5EF4-FFF2-40B4-BE49-F238E27FC236}">
                    <a16:creationId xmlns:a16="http://schemas.microsoft.com/office/drawing/2014/main" id="{871794F8-94C8-498E-9AEF-EB68E05844A8}"/>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nvGrpSpPr>
            <p:cNvPr id="47489" name="Group 28">
              <a:extLst>
                <a:ext uri="{FF2B5EF4-FFF2-40B4-BE49-F238E27FC236}">
                  <a16:creationId xmlns:a16="http://schemas.microsoft.com/office/drawing/2014/main" id="{581F670F-47BD-4DE6-A074-9DF24187C799}"/>
                </a:ext>
              </a:extLst>
            </p:cNvPr>
            <p:cNvGrpSpPr>
              <a:grpSpLocks/>
            </p:cNvGrpSpPr>
            <p:nvPr/>
          </p:nvGrpSpPr>
          <p:grpSpPr bwMode="auto">
            <a:xfrm>
              <a:off x="5299" y="1812"/>
              <a:ext cx="78" cy="252"/>
              <a:chOff x="2802" y="2429"/>
              <a:chExt cx="78" cy="252"/>
            </a:xfrm>
          </p:grpSpPr>
          <p:sp>
            <p:nvSpPr>
              <p:cNvPr id="47496" name="Freeform 29">
                <a:extLst>
                  <a:ext uri="{FF2B5EF4-FFF2-40B4-BE49-F238E27FC236}">
                    <a16:creationId xmlns:a16="http://schemas.microsoft.com/office/drawing/2014/main" id="{27F31C03-3DAD-4834-8A6E-4DB94F83CEC4}"/>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97" name="Line 30">
                <a:extLst>
                  <a:ext uri="{FF2B5EF4-FFF2-40B4-BE49-F238E27FC236}">
                    <a16:creationId xmlns:a16="http://schemas.microsoft.com/office/drawing/2014/main" id="{9436675C-B88F-485C-B8E6-40A86B25A58E}"/>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7490" name="Line 31">
              <a:extLst>
                <a:ext uri="{FF2B5EF4-FFF2-40B4-BE49-F238E27FC236}">
                  <a16:creationId xmlns:a16="http://schemas.microsoft.com/office/drawing/2014/main" id="{277F1F61-D609-495E-9123-430F80864994}"/>
                </a:ext>
              </a:extLst>
            </p:cNvPr>
            <p:cNvSpPr>
              <a:spLocks noChangeShapeType="1"/>
            </p:cNvSpPr>
            <p:nvPr/>
          </p:nvSpPr>
          <p:spPr bwMode="auto">
            <a:xfrm flipV="1">
              <a:off x="3319" y="2076"/>
              <a:ext cx="2057" cy="1179"/>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7491" name="Line 32">
              <a:extLst>
                <a:ext uri="{FF2B5EF4-FFF2-40B4-BE49-F238E27FC236}">
                  <a16:creationId xmlns:a16="http://schemas.microsoft.com/office/drawing/2014/main" id="{6A931998-BE39-426C-9FD2-CFAEFC973412}"/>
                </a:ext>
              </a:extLst>
            </p:cNvPr>
            <p:cNvSpPr>
              <a:spLocks noChangeShapeType="1"/>
            </p:cNvSpPr>
            <p:nvPr/>
          </p:nvSpPr>
          <p:spPr bwMode="auto">
            <a:xfrm>
              <a:off x="3291" y="2075"/>
              <a:ext cx="0" cy="113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7492" name="Line 33">
              <a:extLst>
                <a:ext uri="{FF2B5EF4-FFF2-40B4-BE49-F238E27FC236}">
                  <a16:creationId xmlns:a16="http://schemas.microsoft.com/office/drawing/2014/main" id="{368617E8-F9AF-4566-8C1E-4C9B47F2110F}"/>
                </a:ext>
              </a:extLst>
            </p:cNvPr>
            <p:cNvSpPr>
              <a:spLocks noChangeShapeType="1"/>
            </p:cNvSpPr>
            <p:nvPr/>
          </p:nvSpPr>
          <p:spPr bwMode="auto">
            <a:xfrm flipH="1" flipV="1">
              <a:off x="1260" y="2068"/>
              <a:ext cx="2020" cy="1197"/>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47493" name="Group 34">
              <a:extLst>
                <a:ext uri="{FF2B5EF4-FFF2-40B4-BE49-F238E27FC236}">
                  <a16:creationId xmlns:a16="http://schemas.microsoft.com/office/drawing/2014/main" id="{AF79E934-14D7-4668-ACE0-2ACC78B1DD2C}"/>
                </a:ext>
              </a:extLst>
            </p:cNvPr>
            <p:cNvGrpSpPr>
              <a:grpSpLocks/>
            </p:cNvGrpSpPr>
            <p:nvPr/>
          </p:nvGrpSpPr>
          <p:grpSpPr bwMode="auto">
            <a:xfrm>
              <a:off x="1200" y="1813"/>
              <a:ext cx="78" cy="252"/>
              <a:chOff x="2802" y="2429"/>
              <a:chExt cx="78" cy="252"/>
            </a:xfrm>
          </p:grpSpPr>
          <p:sp>
            <p:nvSpPr>
              <p:cNvPr id="47494" name="Freeform 35">
                <a:extLst>
                  <a:ext uri="{FF2B5EF4-FFF2-40B4-BE49-F238E27FC236}">
                    <a16:creationId xmlns:a16="http://schemas.microsoft.com/office/drawing/2014/main" id="{9A3F3E8B-5EA1-4CAF-838F-C6FB44DA8F12}"/>
                  </a:ext>
                </a:extLst>
              </p:cNvPr>
              <p:cNvSpPr>
                <a:spLocks/>
              </p:cNvSpPr>
              <p:nvPr/>
            </p:nvSpPr>
            <p:spPr bwMode="auto">
              <a:xfrm>
                <a:off x="2802" y="2429"/>
                <a:ext cx="77" cy="150"/>
              </a:xfrm>
              <a:custGeom>
                <a:avLst/>
                <a:gdLst>
                  <a:gd name="T0" fmla="*/ 77 w 77"/>
                  <a:gd name="T1" fmla="*/ 110 h 150"/>
                  <a:gd name="T2" fmla="*/ 66 w 77"/>
                  <a:gd name="T3" fmla="*/ 106 h 150"/>
                  <a:gd name="T4" fmla="*/ 59 w 77"/>
                  <a:gd name="T5" fmla="*/ 110 h 150"/>
                  <a:gd name="T6" fmla="*/ 59 w 77"/>
                  <a:gd name="T7" fmla="*/ 113 h 150"/>
                  <a:gd name="T8" fmla="*/ 59 w 77"/>
                  <a:gd name="T9" fmla="*/ 121 h 150"/>
                  <a:gd name="T10" fmla="*/ 55 w 77"/>
                  <a:gd name="T11" fmla="*/ 132 h 150"/>
                  <a:gd name="T12" fmla="*/ 48 w 77"/>
                  <a:gd name="T13" fmla="*/ 135 h 150"/>
                  <a:gd name="T14" fmla="*/ 40 w 77"/>
                  <a:gd name="T15" fmla="*/ 135 h 150"/>
                  <a:gd name="T16" fmla="*/ 33 w 77"/>
                  <a:gd name="T17" fmla="*/ 139 h 150"/>
                  <a:gd name="T18" fmla="*/ 26 w 77"/>
                  <a:gd name="T19" fmla="*/ 143 h 150"/>
                  <a:gd name="T20" fmla="*/ 11 w 77"/>
                  <a:gd name="T21" fmla="*/ 150 h 150"/>
                  <a:gd name="T22" fmla="*/ 7 w 77"/>
                  <a:gd name="T23" fmla="*/ 99 h 150"/>
                  <a:gd name="T24" fmla="*/ 0 w 77"/>
                  <a:gd name="T25" fmla="*/ 55 h 150"/>
                  <a:gd name="T26" fmla="*/ 4 w 77"/>
                  <a:gd name="T27" fmla="*/ 48 h 150"/>
                  <a:gd name="T28" fmla="*/ 7 w 77"/>
                  <a:gd name="T29" fmla="*/ 44 h 150"/>
                  <a:gd name="T30" fmla="*/ 11 w 77"/>
                  <a:gd name="T31" fmla="*/ 40 h 150"/>
                  <a:gd name="T32" fmla="*/ 18 w 77"/>
                  <a:gd name="T33" fmla="*/ 37 h 150"/>
                  <a:gd name="T34" fmla="*/ 33 w 77"/>
                  <a:gd name="T35" fmla="*/ 33 h 150"/>
                  <a:gd name="T36" fmla="*/ 44 w 77"/>
                  <a:gd name="T37" fmla="*/ 29 h 150"/>
                  <a:gd name="T38" fmla="*/ 40 w 77"/>
                  <a:gd name="T39" fmla="*/ 19 h 150"/>
                  <a:gd name="T40" fmla="*/ 40 w 77"/>
                  <a:gd name="T41" fmla="*/ 8 h 150"/>
                  <a:gd name="T42" fmla="*/ 48 w 77"/>
                  <a:gd name="T43" fmla="*/ 4 h 150"/>
                  <a:gd name="T44" fmla="*/ 51 w 77"/>
                  <a:gd name="T45" fmla="*/ 0 h 150"/>
                  <a:gd name="T46" fmla="*/ 62 w 77"/>
                  <a:gd name="T47" fmla="*/ 0 h 150"/>
                  <a:gd name="T48" fmla="*/ 77 w 77"/>
                  <a:gd name="T49" fmla="*/ 4 h 150"/>
                  <a:gd name="T50" fmla="*/ 77 w 77"/>
                  <a:gd name="T51" fmla="*/ 55 h 150"/>
                  <a:gd name="T52" fmla="*/ 77 w 77"/>
                  <a:gd name="T53" fmla="*/ 110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50">
                    <a:moveTo>
                      <a:pt x="77" y="110"/>
                    </a:moveTo>
                    <a:lnTo>
                      <a:pt x="66" y="106"/>
                    </a:lnTo>
                    <a:lnTo>
                      <a:pt x="59" y="110"/>
                    </a:lnTo>
                    <a:lnTo>
                      <a:pt x="59" y="113"/>
                    </a:lnTo>
                    <a:lnTo>
                      <a:pt x="59" y="121"/>
                    </a:lnTo>
                    <a:lnTo>
                      <a:pt x="55" y="132"/>
                    </a:lnTo>
                    <a:lnTo>
                      <a:pt x="48" y="135"/>
                    </a:lnTo>
                    <a:lnTo>
                      <a:pt x="40" y="135"/>
                    </a:lnTo>
                    <a:lnTo>
                      <a:pt x="33" y="139"/>
                    </a:lnTo>
                    <a:lnTo>
                      <a:pt x="26" y="143"/>
                    </a:lnTo>
                    <a:lnTo>
                      <a:pt x="11" y="150"/>
                    </a:lnTo>
                    <a:lnTo>
                      <a:pt x="7" y="99"/>
                    </a:lnTo>
                    <a:lnTo>
                      <a:pt x="0" y="55"/>
                    </a:lnTo>
                    <a:lnTo>
                      <a:pt x="4" y="48"/>
                    </a:lnTo>
                    <a:lnTo>
                      <a:pt x="7" y="44"/>
                    </a:lnTo>
                    <a:lnTo>
                      <a:pt x="11" y="40"/>
                    </a:lnTo>
                    <a:lnTo>
                      <a:pt x="18" y="37"/>
                    </a:lnTo>
                    <a:lnTo>
                      <a:pt x="33" y="33"/>
                    </a:lnTo>
                    <a:lnTo>
                      <a:pt x="44" y="29"/>
                    </a:lnTo>
                    <a:lnTo>
                      <a:pt x="40" y="19"/>
                    </a:lnTo>
                    <a:lnTo>
                      <a:pt x="40" y="8"/>
                    </a:lnTo>
                    <a:lnTo>
                      <a:pt x="48" y="4"/>
                    </a:lnTo>
                    <a:lnTo>
                      <a:pt x="51" y="0"/>
                    </a:lnTo>
                    <a:lnTo>
                      <a:pt x="62" y="0"/>
                    </a:lnTo>
                    <a:lnTo>
                      <a:pt x="77" y="4"/>
                    </a:lnTo>
                    <a:lnTo>
                      <a:pt x="77" y="55"/>
                    </a:lnTo>
                    <a:lnTo>
                      <a:pt x="77" y="11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95" name="Line 36">
                <a:extLst>
                  <a:ext uri="{FF2B5EF4-FFF2-40B4-BE49-F238E27FC236}">
                    <a16:creationId xmlns:a16="http://schemas.microsoft.com/office/drawing/2014/main" id="{C82DA150-2D8F-4694-A171-A0887CDCF4E2}"/>
                  </a:ext>
                </a:extLst>
              </p:cNvPr>
              <p:cNvSpPr>
                <a:spLocks noChangeShapeType="1"/>
              </p:cNvSpPr>
              <p:nvPr/>
            </p:nvSpPr>
            <p:spPr bwMode="auto">
              <a:xfrm>
                <a:off x="2879" y="2429"/>
                <a:ext cx="1" cy="25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7123" name="Freeform 41">
            <a:extLst>
              <a:ext uri="{FF2B5EF4-FFF2-40B4-BE49-F238E27FC236}">
                <a16:creationId xmlns:a16="http://schemas.microsoft.com/office/drawing/2014/main" id="{2F5BA9D7-D539-4719-8DD3-C4550F1102B9}"/>
              </a:ext>
            </a:extLst>
          </p:cNvPr>
          <p:cNvSpPr>
            <a:spLocks/>
          </p:cNvSpPr>
          <p:nvPr/>
        </p:nvSpPr>
        <p:spPr bwMode="auto">
          <a:xfrm>
            <a:off x="5424488" y="4940300"/>
            <a:ext cx="196850" cy="190500"/>
          </a:xfrm>
          <a:custGeom>
            <a:avLst/>
            <a:gdLst>
              <a:gd name="T0" fmla="*/ 2147483646 w 124"/>
              <a:gd name="T1" fmla="*/ 2147483646 h 120"/>
              <a:gd name="T2" fmla="*/ 2147483646 w 124"/>
              <a:gd name="T3" fmla="*/ 2147483646 h 120"/>
              <a:gd name="T4" fmla="*/ 2147483646 w 124"/>
              <a:gd name="T5" fmla="*/ 2147483646 h 120"/>
              <a:gd name="T6" fmla="*/ 2147483646 w 124"/>
              <a:gd name="T7" fmla="*/ 2147483646 h 120"/>
              <a:gd name="T8" fmla="*/ 2147483646 w 124"/>
              <a:gd name="T9" fmla="*/ 2147483646 h 120"/>
              <a:gd name="T10" fmla="*/ 2147483646 w 124"/>
              <a:gd name="T11" fmla="*/ 2147483646 h 120"/>
              <a:gd name="T12" fmla="*/ 2147483646 w 124"/>
              <a:gd name="T13" fmla="*/ 2147483646 h 120"/>
              <a:gd name="T14" fmla="*/ 2147483646 w 124"/>
              <a:gd name="T15" fmla="*/ 2147483646 h 120"/>
              <a:gd name="T16" fmla="*/ 2147483646 w 124"/>
              <a:gd name="T17" fmla="*/ 2147483646 h 120"/>
              <a:gd name="T18" fmla="*/ 2147483646 w 124"/>
              <a:gd name="T19" fmla="*/ 2147483646 h 120"/>
              <a:gd name="T20" fmla="*/ 2147483646 w 124"/>
              <a:gd name="T21" fmla="*/ 2147483646 h 120"/>
              <a:gd name="T22" fmla="*/ 0 w 124"/>
              <a:gd name="T23" fmla="*/ 2147483646 h 120"/>
              <a:gd name="T24" fmla="*/ 2147483646 w 124"/>
              <a:gd name="T25" fmla="*/ 2147483646 h 120"/>
              <a:gd name="T26" fmla="*/ 2147483646 w 124"/>
              <a:gd name="T27" fmla="*/ 2147483646 h 120"/>
              <a:gd name="T28" fmla="*/ 2147483646 w 124"/>
              <a:gd name="T29" fmla="*/ 2147483646 h 120"/>
              <a:gd name="T30" fmla="*/ 2147483646 w 124"/>
              <a:gd name="T31" fmla="*/ 2147483646 h 120"/>
              <a:gd name="T32" fmla="*/ 2147483646 w 124"/>
              <a:gd name="T33" fmla="*/ 2147483646 h 120"/>
              <a:gd name="T34" fmla="*/ 2147483646 w 124"/>
              <a:gd name="T35" fmla="*/ 2147483646 h 120"/>
              <a:gd name="T36" fmla="*/ 2147483646 w 124"/>
              <a:gd name="T37" fmla="*/ 0 h 120"/>
              <a:gd name="T38" fmla="*/ 2147483646 w 124"/>
              <a:gd name="T39" fmla="*/ 2147483646 h 120"/>
              <a:gd name="T40" fmla="*/ 2147483646 w 124"/>
              <a:gd name="T41" fmla="*/ 2147483646 h 120"/>
              <a:gd name="T42" fmla="*/ 2147483646 w 124"/>
              <a:gd name="T43" fmla="*/ 2147483646 h 120"/>
              <a:gd name="T44" fmla="*/ 2147483646 w 124"/>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4" h="120">
                <a:moveTo>
                  <a:pt x="124" y="62"/>
                </a:moveTo>
                <a:lnTo>
                  <a:pt x="109" y="65"/>
                </a:lnTo>
                <a:lnTo>
                  <a:pt x="91" y="65"/>
                </a:lnTo>
                <a:lnTo>
                  <a:pt x="80" y="116"/>
                </a:lnTo>
                <a:lnTo>
                  <a:pt x="65" y="120"/>
                </a:lnTo>
                <a:lnTo>
                  <a:pt x="65" y="65"/>
                </a:lnTo>
                <a:lnTo>
                  <a:pt x="43" y="65"/>
                </a:lnTo>
                <a:lnTo>
                  <a:pt x="21" y="62"/>
                </a:lnTo>
                <a:lnTo>
                  <a:pt x="14" y="80"/>
                </a:lnTo>
                <a:lnTo>
                  <a:pt x="7" y="80"/>
                </a:lnTo>
                <a:lnTo>
                  <a:pt x="7" y="62"/>
                </a:lnTo>
                <a:lnTo>
                  <a:pt x="0" y="62"/>
                </a:lnTo>
                <a:lnTo>
                  <a:pt x="7" y="58"/>
                </a:lnTo>
                <a:lnTo>
                  <a:pt x="7" y="40"/>
                </a:lnTo>
                <a:lnTo>
                  <a:pt x="14" y="40"/>
                </a:lnTo>
                <a:lnTo>
                  <a:pt x="21" y="58"/>
                </a:lnTo>
                <a:lnTo>
                  <a:pt x="43" y="54"/>
                </a:lnTo>
                <a:lnTo>
                  <a:pt x="65" y="54"/>
                </a:lnTo>
                <a:lnTo>
                  <a:pt x="65" y="0"/>
                </a:lnTo>
                <a:lnTo>
                  <a:pt x="80" y="3"/>
                </a:lnTo>
                <a:lnTo>
                  <a:pt x="91" y="54"/>
                </a:lnTo>
                <a:lnTo>
                  <a:pt x="109" y="54"/>
                </a:lnTo>
                <a:lnTo>
                  <a:pt x="124" y="6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124" name="Text Box 47">
            <a:extLst>
              <a:ext uri="{FF2B5EF4-FFF2-40B4-BE49-F238E27FC236}">
                <a16:creationId xmlns:a16="http://schemas.microsoft.com/office/drawing/2014/main" id="{07FBAD6D-45BD-40B5-8818-93D65250E88A}"/>
              </a:ext>
            </a:extLst>
          </p:cNvPr>
          <p:cNvSpPr txBox="1">
            <a:spLocks noChangeArrowheads="1"/>
          </p:cNvSpPr>
          <p:nvPr/>
        </p:nvSpPr>
        <p:spPr bwMode="auto">
          <a:xfrm>
            <a:off x="2667000" y="323850"/>
            <a:ext cx="4572000" cy="7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gn="ctr">
              <a:lnSpc>
                <a:spcPct val="70000"/>
              </a:lnSpc>
            </a:pPr>
            <a:r>
              <a:rPr lang="fr-FR" altLang="fr-FR" sz="2000" b="1" dirty="0"/>
              <a:t>Procédure d’atterrissage</a:t>
            </a:r>
          </a:p>
          <a:p>
            <a:pPr>
              <a:lnSpc>
                <a:spcPct val="70000"/>
              </a:lnSpc>
            </a:pPr>
            <a:endParaRPr lang="fr-FR" altLang="fr-FR" sz="2000" b="1" dirty="0"/>
          </a:p>
          <a:p>
            <a:pPr algn="ctr">
              <a:lnSpc>
                <a:spcPct val="70000"/>
              </a:lnSpc>
            </a:pPr>
            <a:r>
              <a:rPr lang="fr-FR" altLang="fr-FR" sz="2000" b="1" dirty="0"/>
              <a:t>( non jugée, non notée)</a:t>
            </a:r>
          </a:p>
        </p:txBody>
      </p:sp>
      <p:sp>
        <p:nvSpPr>
          <p:cNvPr id="63536" name="Text Box 48">
            <a:extLst>
              <a:ext uri="{FF2B5EF4-FFF2-40B4-BE49-F238E27FC236}">
                <a16:creationId xmlns:a16="http://schemas.microsoft.com/office/drawing/2014/main" id="{799C5942-7625-4B26-B218-8E0AC3BFCC40}"/>
              </a:ext>
            </a:extLst>
          </p:cNvPr>
          <p:cNvSpPr txBox="1">
            <a:spLocks noChangeArrowheads="1"/>
          </p:cNvSpPr>
          <p:nvPr/>
        </p:nvSpPr>
        <p:spPr bwMode="auto">
          <a:xfrm>
            <a:off x="2184400" y="1308100"/>
            <a:ext cx="552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dirty="0">
                <a:solidFill>
                  <a:schemeClr val="accent2"/>
                </a:solidFill>
              </a:rPr>
              <a:t>La direction de l‘atterrissage peut être différente de celle du décollage,</a:t>
            </a:r>
          </a:p>
        </p:txBody>
      </p:sp>
      <p:grpSp>
        <p:nvGrpSpPr>
          <p:cNvPr id="47126" name="Group 49">
            <a:extLst>
              <a:ext uri="{FF2B5EF4-FFF2-40B4-BE49-F238E27FC236}">
                <a16:creationId xmlns:a16="http://schemas.microsoft.com/office/drawing/2014/main" id="{E0A8532D-28F3-4753-96C8-48EE5CF768B4}"/>
              </a:ext>
            </a:extLst>
          </p:cNvPr>
          <p:cNvGrpSpPr>
            <a:grpSpLocks/>
          </p:cNvGrpSpPr>
          <p:nvPr/>
        </p:nvGrpSpPr>
        <p:grpSpPr bwMode="auto">
          <a:xfrm>
            <a:off x="95250" y="173038"/>
            <a:ext cx="1422400" cy="577850"/>
            <a:chOff x="748" y="1253"/>
            <a:chExt cx="4096" cy="1820"/>
          </a:xfrm>
        </p:grpSpPr>
        <p:sp>
          <p:nvSpPr>
            <p:cNvPr id="47127" name="AutoShape 50">
              <a:extLst>
                <a:ext uri="{FF2B5EF4-FFF2-40B4-BE49-F238E27FC236}">
                  <a16:creationId xmlns:a16="http://schemas.microsoft.com/office/drawing/2014/main" id="{6490FC27-264B-49AE-8AF2-69FF5728B3AB}"/>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7128" name="Group 51">
              <a:extLst>
                <a:ext uri="{FF2B5EF4-FFF2-40B4-BE49-F238E27FC236}">
                  <a16:creationId xmlns:a16="http://schemas.microsoft.com/office/drawing/2014/main" id="{155CBDF3-689F-40FA-9B3E-47940269F7CD}"/>
                </a:ext>
              </a:extLst>
            </p:cNvPr>
            <p:cNvGrpSpPr>
              <a:grpSpLocks/>
            </p:cNvGrpSpPr>
            <p:nvPr/>
          </p:nvGrpSpPr>
          <p:grpSpPr bwMode="auto">
            <a:xfrm>
              <a:off x="756" y="1261"/>
              <a:ext cx="4080" cy="1804"/>
              <a:chOff x="756" y="1261"/>
              <a:chExt cx="4080" cy="1804"/>
            </a:xfrm>
          </p:grpSpPr>
          <p:sp>
            <p:nvSpPr>
              <p:cNvPr id="47288" name="Freeform 52">
                <a:extLst>
                  <a:ext uri="{FF2B5EF4-FFF2-40B4-BE49-F238E27FC236}">
                    <a16:creationId xmlns:a16="http://schemas.microsoft.com/office/drawing/2014/main" id="{6F9A00A1-A68C-46A2-814F-B70D5B5C2A78}"/>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9" name="Freeform 53">
                <a:extLst>
                  <a:ext uri="{FF2B5EF4-FFF2-40B4-BE49-F238E27FC236}">
                    <a16:creationId xmlns:a16="http://schemas.microsoft.com/office/drawing/2014/main" id="{7D2D7C8A-1266-4F66-B4BF-E882253AD956}"/>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90" name="Freeform 54">
                <a:extLst>
                  <a:ext uri="{FF2B5EF4-FFF2-40B4-BE49-F238E27FC236}">
                    <a16:creationId xmlns:a16="http://schemas.microsoft.com/office/drawing/2014/main" id="{83C23788-D7EA-43FD-A722-4580EAE37089}"/>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1" name="Freeform 55">
                <a:extLst>
                  <a:ext uri="{FF2B5EF4-FFF2-40B4-BE49-F238E27FC236}">
                    <a16:creationId xmlns:a16="http://schemas.microsoft.com/office/drawing/2014/main" id="{B5694651-FAFD-4C0B-8083-BD582C218EDA}"/>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92" name="Freeform 56">
                <a:extLst>
                  <a:ext uri="{FF2B5EF4-FFF2-40B4-BE49-F238E27FC236}">
                    <a16:creationId xmlns:a16="http://schemas.microsoft.com/office/drawing/2014/main" id="{60B12970-2C11-4CF7-B9FA-A99260EFFBDF}"/>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3" name="Freeform 57">
                <a:extLst>
                  <a:ext uri="{FF2B5EF4-FFF2-40B4-BE49-F238E27FC236}">
                    <a16:creationId xmlns:a16="http://schemas.microsoft.com/office/drawing/2014/main" id="{10808936-406C-405E-B28F-8E04F025AD70}"/>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4" name="Freeform 58">
                <a:extLst>
                  <a:ext uri="{FF2B5EF4-FFF2-40B4-BE49-F238E27FC236}">
                    <a16:creationId xmlns:a16="http://schemas.microsoft.com/office/drawing/2014/main" id="{1591D4F2-4944-4FC0-AA0E-4993F44A8449}"/>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5" name="Freeform 59">
                <a:extLst>
                  <a:ext uri="{FF2B5EF4-FFF2-40B4-BE49-F238E27FC236}">
                    <a16:creationId xmlns:a16="http://schemas.microsoft.com/office/drawing/2014/main" id="{B63A4765-E8FC-4150-9DBB-57171BF07FB4}"/>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6" name="Freeform 60">
                <a:extLst>
                  <a:ext uri="{FF2B5EF4-FFF2-40B4-BE49-F238E27FC236}">
                    <a16:creationId xmlns:a16="http://schemas.microsoft.com/office/drawing/2014/main" id="{C2151F65-5C56-4D7F-AFDD-1047C4DC45DF}"/>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7" name="Freeform 61">
                <a:extLst>
                  <a:ext uri="{FF2B5EF4-FFF2-40B4-BE49-F238E27FC236}">
                    <a16:creationId xmlns:a16="http://schemas.microsoft.com/office/drawing/2014/main" id="{C69F55BB-B8EC-4208-9E55-820B8F0222DD}"/>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8" name="Freeform 62">
                <a:extLst>
                  <a:ext uri="{FF2B5EF4-FFF2-40B4-BE49-F238E27FC236}">
                    <a16:creationId xmlns:a16="http://schemas.microsoft.com/office/drawing/2014/main" id="{BEF67D13-CF53-4897-AC3C-CE535EC3F82A}"/>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99" name="Freeform 63">
                <a:extLst>
                  <a:ext uri="{FF2B5EF4-FFF2-40B4-BE49-F238E27FC236}">
                    <a16:creationId xmlns:a16="http://schemas.microsoft.com/office/drawing/2014/main" id="{C05E40A0-D87B-468D-B48D-3025EC74C05D}"/>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0" name="Freeform 64">
                <a:extLst>
                  <a:ext uri="{FF2B5EF4-FFF2-40B4-BE49-F238E27FC236}">
                    <a16:creationId xmlns:a16="http://schemas.microsoft.com/office/drawing/2014/main" id="{D2196B67-0064-4AB9-88C3-F36D0065187F}"/>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1" name="Freeform 65">
                <a:extLst>
                  <a:ext uri="{FF2B5EF4-FFF2-40B4-BE49-F238E27FC236}">
                    <a16:creationId xmlns:a16="http://schemas.microsoft.com/office/drawing/2014/main" id="{81738F35-BBA5-400F-9C8D-0C6ACD0B5B13}"/>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2" name="Freeform 66">
                <a:extLst>
                  <a:ext uri="{FF2B5EF4-FFF2-40B4-BE49-F238E27FC236}">
                    <a16:creationId xmlns:a16="http://schemas.microsoft.com/office/drawing/2014/main" id="{72993D4B-9362-48C0-9D05-7A3C4A2B9402}"/>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303" name="Freeform 67">
                <a:extLst>
                  <a:ext uri="{FF2B5EF4-FFF2-40B4-BE49-F238E27FC236}">
                    <a16:creationId xmlns:a16="http://schemas.microsoft.com/office/drawing/2014/main" id="{CF404427-E1B5-4939-912F-C93C9DDC4010}"/>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4" name="Freeform 68">
                <a:extLst>
                  <a:ext uri="{FF2B5EF4-FFF2-40B4-BE49-F238E27FC236}">
                    <a16:creationId xmlns:a16="http://schemas.microsoft.com/office/drawing/2014/main" id="{5FB1D514-646C-4BC4-97A3-260F399F132D}"/>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305" name="Freeform 69">
                <a:extLst>
                  <a:ext uri="{FF2B5EF4-FFF2-40B4-BE49-F238E27FC236}">
                    <a16:creationId xmlns:a16="http://schemas.microsoft.com/office/drawing/2014/main" id="{65CB87B7-5177-4BA5-9EE6-33F2E4A2CE7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6" name="Freeform 70">
                <a:extLst>
                  <a:ext uri="{FF2B5EF4-FFF2-40B4-BE49-F238E27FC236}">
                    <a16:creationId xmlns:a16="http://schemas.microsoft.com/office/drawing/2014/main" id="{111A19F2-A4AA-4E10-8D35-95D30022CD96}"/>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7" name="Freeform 71">
                <a:extLst>
                  <a:ext uri="{FF2B5EF4-FFF2-40B4-BE49-F238E27FC236}">
                    <a16:creationId xmlns:a16="http://schemas.microsoft.com/office/drawing/2014/main" id="{3E6352FA-A8F5-4958-AC4C-751617F3CDBD}"/>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8" name="Freeform 72">
                <a:extLst>
                  <a:ext uri="{FF2B5EF4-FFF2-40B4-BE49-F238E27FC236}">
                    <a16:creationId xmlns:a16="http://schemas.microsoft.com/office/drawing/2014/main" id="{089F9376-58C6-46BC-A8CC-DF0C474635A3}"/>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09" name="Freeform 73">
                <a:extLst>
                  <a:ext uri="{FF2B5EF4-FFF2-40B4-BE49-F238E27FC236}">
                    <a16:creationId xmlns:a16="http://schemas.microsoft.com/office/drawing/2014/main" id="{A720D6AE-F3DB-4AB0-98BA-3E3284375385}"/>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0" name="Freeform 74">
                <a:extLst>
                  <a:ext uri="{FF2B5EF4-FFF2-40B4-BE49-F238E27FC236}">
                    <a16:creationId xmlns:a16="http://schemas.microsoft.com/office/drawing/2014/main" id="{F3003712-A5B2-488F-A10A-1D180571DCF3}"/>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1" name="Freeform 75">
                <a:extLst>
                  <a:ext uri="{FF2B5EF4-FFF2-40B4-BE49-F238E27FC236}">
                    <a16:creationId xmlns:a16="http://schemas.microsoft.com/office/drawing/2014/main" id="{CB53E237-76E2-41C5-B07C-E11AC1985520}"/>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2" name="Freeform 76">
                <a:extLst>
                  <a:ext uri="{FF2B5EF4-FFF2-40B4-BE49-F238E27FC236}">
                    <a16:creationId xmlns:a16="http://schemas.microsoft.com/office/drawing/2014/main" id="{1C9C640A-4DC1-4CF3-BE15-6265A5A77BDA}"/>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3" name="Freeform 77">
                <a:extLst>
                  <a:ext uri="{FF2B5EF4-FFF2-40B4-BE49-F238E27FC236}">
                    <a16:creationId xmlns:a16="http://schemas.microsoft.com/office/drawing/2014/main" id="{527C375C-9109-423F-9073-90250ED99045}"/>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4" name="Freeform 78">
                <a:extLst>
                  <a:ext uri="{FF2B5EF4-FFF2-40B4-BE49-F238E27FC236}">
                    <a16:creationId xmlns:a16="http://schemas.microsoft.com/office/drawing/2014/main" id="{9BA63AEF-058F-4D7C-A668-81ED975865C6}"/>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5" name="Freeform 79">
                <a:extLst>
                  <a:ext uri="{FF2B5EF4-FFF2-40B4-BE49-F238E27FC236}">
                    <a16:creationId xmlns:a16="http://schemas.microsoft.com/office/drawing/2014/main" id="{B32D6061-2D60-4157-9A9C-C4905108F113}"/>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6" name="Freeform 80">
                <a:extLst>
                  <a:ext uri="{FF2B5EF4-FFF2-40B4-BE49-F238E27FC236}">
                    <a16:creationId xmlns:a16="http://schemas.microsoft.com/office/drawing/2014/main" id="{6FC2E879-801E-403F-84E2-A56F1F1A5E35}"/>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7" name="Freeform 81">
                <a:extLst>
                  <a:ext uri="{FF2B5EF4-FFF2-40B4-BE49-F238E27FC236}">
                    <a16:creationId xmlns:a16="http://schemas.microsoft.com/office/drawing/2014/main" id="{55265283-F93F-497F-A2B3-262B200803F8}"/>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8" name="Freeform 82">
                <a:extLst>
                  <a:ext uri="{FF2B5EF4-FFF2-40B4-BE49-F238E27FC236}">
                    <a16:creationId xmlns:a16="http://schemas.microsoft.com/office/drawing/2014/main" id="{D649E212-46FB-49B9-BD24-D8AD28795EA5}"/>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19" name="Freeform 83">
                <a:extLst>
                  <a:ext uri="{FF2B5EF4-FFF2-40B4-BE49-F238E27FC236}">
                    <a16:creationId xmlns:a16="http://schemas.microsoft.com/office/drawing/2014/main" id="{4C48F6F2-7E38-492E-B6C5-F9EBEE388F30}"/>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0" name="Freeform 84">
                <a:extLst>
                  <a:ext uri="{FF2B5EF4-FFF2-40B4-BE49-F238E27FC236}">
                    <a16:creationId xmlns:a16="http://schemas.microsoft.com/office/drawing/2014/main" id="{5E8D3773-23DA-4332-A265-DAB00CC9EF3C}"/>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1" name="Freeform 85">
                <a:extLst>
                  <a:ext uri="{FF2B5EF4-FFF2-40B4-BE49-F238E27FC236}">
                    <a16:creationId xmlns:a16="http://schemas.microsoft.com/office/drawing/2014/main" id="{81EE014A-444C-40EC-8246-D0D2A356066F}"/>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2" name="Freeform 86">
                <a:extLst>
                  <a:ext uri="{FF2B5EF4-FFF2-40B4-BE49-F238E27FC236}">
                    <a16:creationId xmlns:a16="http://schemas.microsoft.com/office/drawing/2014/main" id="{A6CDCF92-5CEC-4025-9A6C-3BA63E9844AE}"/>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3" name="Freeform 87">
                <a:extLst>
                  <a:ext uri="{FF2B5EF4-FFF2-40B4-BE49-F238E27FC236}">
                    <a16:creationId xmlns:a16="http://schemas.microsoft.com/office/drawing/2014/main" id="{1DDF84D4-0B8A-4AF8-84B0-B3B2637BF22E}"/>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4" name="Freeform 88">
                <a:extLst>
                  <a:ext uri="{FF2B5EF4-FFF2-40B4-BE49-F238E27FC236}">
                    <a16:creationId xmlns:a16="http://schemas.microsoft.com/office/drawing/2014/main" id="{2947F728-AA4D-4385-A67C-C7C834E923E0}"/>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5" name="Freeform 89">
                <a:extLst>
                  <a:ext uri="{FF2B5EF4-FFF2-40B4-BE49-F238E27FC236}">
                    <a16:creationId xmlns:a16="http://schemas.microsoft.com/office/drawing/2014/main" id="{2100FA23-3142-4F7C-ABE7-2984DFFE7DBC}"/>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6" name="Freeform 90">
                <a:extLst>
                  <a:ext uri="{FF2B5EF4-FFF2-40B4-BE49-F238E27FC236}">
                    <a16:creationId xmlns:a16="http://schemas.microsoft.com/office/drawing/2014/main" id="{FA241A77-DC84-4BF3-9BF7-C29E476332B4}"/>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7" name="Freeform 91">
                <a:extLst>
                  <a:ext uri="{FF2B5EF4-FFF2-40B4-BE49-F238E27FC236}">
                    <a16:creationId xmlns:a16="http://schemas.microsoft.com/office/drawing/2014/main" id="{F94A7568-974B-4324-9797-C00CCED8138C}"/>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8" name="Freeform 92">
                <a:extLst>
                  <a:ext uri="{FF2B5EF4-FFF2-40B4-BE49-F238E27FC236}">
                    <a16:creationId xmlns:a16="http://schemas.microsoft.com/office/drawing/2014/main" id="{61B123E1-BAB7-427A-97DB-E1BE88AEEC31}"/>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29" name="Freeform 93">
                <a:extLst>
                  <a:ext uri="{FF2B5EF4-FFF2-40B4-BE49-F238E27FC236}">
                    <a16:creationId xmlns:a16="http://schemas.microsoft.com/office/drawing/2014/main" id="{260A79D3-C486-4867-A9CE-6C383ACF37B4}"/>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0" name="Freeform 94">
                <a:extLst>
                  <a:ext uri="{FF2B5EF4-FFF2-40B4-BE49-F238E27FC236}">
                    <a16:creationId xmlns:a16="http://schemas.microsoft.com/office/drawing/2014/main" id="{72052FC4-D647-4677-AA6C-C7F2F751CEBA}"/>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1" name="Freeform 95">
                <a:extLst>
                  <a:ext uri="{FF2B5EF4-FFF2-40B4-BE49-F238E27FC236}">
                    <a16:creationId xmlns:a16="http://schemas.microsoft.com/office/drawing/2014/main" id="{6A5F2824-4F69-4A68-A2E6-683C97F9DAE4}"/>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2" name="Freeform 96">
                <a:extLst>
                  <a:ext uri="{FF2B5EF4-FFF2-40B4-BE49-F238E27FC236}">
                    <a16:creationId xmlns:a16="http://schemas.microsoft.com/office/drawing/2014/main" id="{341B751F-6F4D-4D62-A7A1-FD83CDA450EF}"/>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3" name="Freeform 97">
                <a:extLst>
                  <a:ext uri="{FF2B5EF4-FFF2-40B4-BE49-F238E27FC236}">
                    <a16:creationId xmlns:a16="http://schemas.microsoft.com/office/drawing/2014/main" id="{1FC7C95F-1F87-43A2-AB44-DC3A30318B71}"/>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4" name="Freeform 98">
                <a:extLst>
                  <a:ext uri="{FF2B5EF4-FFF2-40B4-BE49-F238E27FC236}">
                    <a16:creationId xmlns:a16="http://schemas.microsoft.com/office/drawing/2014/main" id="{292742CF-0E2F-49FF-B36C-B97A05F9A9D2}"/>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5" name="Freeform 99">
                <a:extLst>
                  <a:ext uri="{FF2B5EF4-FFF2-40B4-BE49-F238E27FC236}">
                    <a16:creationId xmlns:a16="http://schemas.microsoft.com/office/drawing/2014/main" id="{DE0F5341-8314-4DB2-A78D-0211E7104452}"/>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6" name="Freeform 100">
                <a:extLst>
                  <a:ext uri="{FF2B5EF4-FFF2-40B4-BE49-F238E27FC236}">
                    <a16:creationId xmlns:a16="http://schemas.microsoft.com/office/drawing/2014/main" id="{605DDEA1-0962-4B9A-9FB0-F49BB4E01165}"/>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7" name="Freeform 101">
                <a:extLst>
                  <a:ext uri="{FF2B5EF4-FFF2-40B4-BE49-F238E27FC236}">
                    <a16:creationId xmlns:a16="http://schemas.microsoft.com/office/drawing/2014/main" id="{80CC57E7-6EC9-4CC7-81EE-64B2D5054886}"/>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8" name="Freeform 102">
                <a:extLst>
                  <a:ext uri="{FF2B5EF4-FFF2-40B4-BE49-F238E27FC236}">
                    <a16:creationId xmlns:a16="http://schemas.microsoft.com/office/drawing/2014/main" id="{72DA9271-0413-403F-83B0-4B76E98E46A2}"/>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39" name="Freeform 103">
                <a:extLst>
                  <a:ext uri="{FF2B5EF4-FFF2-40B4-BE49-F238E27FC236}">
                    <a16:creationId xmlns:a16="http://schemas.microsoft.com/office/drawing/2014/main" id="{89E22367-932E-4E7E-A91B-AE26E8F9B8E1}"/>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0" name="Freeform 104">
                <a:extLst>
                  <a:ext uri="{FF2B5EF4-FFF2-40B4-BE49-F238E27FC236}">
                    <a16:creationId xmlns:a16="http://schemas.microsoft.com/office/drawing/2014/main" id="{98FA8C92-26F3-4F72-8CDD-EA81922A8FAD}"/>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1" name="Freeform 105">
                <a:extLst>
                  <a:ext uri="{FF2B5EF4-FFF2-40B4-BE49-F238E27FC236}">
                    <a16:creationId xmlns:a16="http://schemas.microsoft.com/office/drawing/2014/main" id="{B94CB702-2F33-4644-AF7A-B7F84DAB8882}"/>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2" name="Freeform 106">
                <a:extLst>
                  <a:ext uri="{FF2B5EF4-FFF2-40B4-BE49-F238E27FC236}">
                    <a16:creationId xmlns:a16="http://schemas.microsoft.com/office/drawing/2014/main" id="{57490CF3-AD56-4FDE-B8D0-23B115B3A0DB}"/>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3" name="Freeform 107">
                <a:extLst>
                  <a:ext uri="{FF2B5EF4-FFF2-40B4-BE49-F238E27FC236}">
                    <a16:creationId xmlns:a16="http://schemas.microsoft.com/office/drawing/2014/main" id="{57EA0985-77E2-4E6F-A924-583D1659AA67}"/>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4" name="Freeform 108">
                <a:extLst>
                  <a:ext uri="{FF2B5EF4-FFF2-40B4-BE49-F238E27FC236}">
                    <a16:creationId xmlns:a16="http://schemas.microsoft.com/office/drawing/2014/main" id="{7DAF86EA-B383-4E24-A964-D1378803A10A}"/>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5" name="Freeform 109">
                <a:extLst>
                  <a:ext uri="{FF2B5EF4-FFF2-40B4-BE49-F238E27FC236}">
                    <a16:creationId xmlns:a16="http://schemas.microsoft.com/office/drawing/2014/main" id="{A7DE248D-4EF8-4067-97B3-7E3A37F95DD0}"/>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6" name="Freeform 110">
                <a:extLst>
                  <a:ext uri="{FF2B5EF4-FFF2-40B4-BE49-F238E27FC236}">
                    <a16:creationId xmlns:a16="http://schemas.microsoft.com/office/drawing/2014/main" id="{6773D529-5BC9-4F20-B8EC-9565DF69CE3A}"/>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7" name="Freeform 111">
                <a:extLst>
                  <a:ext uri="{FF2B5EF4-FFF2-40B4-BE49-F238E27FC236}">
                    <a16:creationId xmlns:a16="http://schemas.microsoft.com/office/drawing/2014/main" id="{DB950B2A-20A3-43B7-A7CF-93CF5725E2C4}"/>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8" name="Freeform 112">
                <a:extLst>
                  <a:ext uri="{FF2B5EF4-FFF2-40B4-BE49-F238E27FC236}">
                    <a16:creationId xmlns:a16="http://schemas.microsoft.com/office/drawing/2014/main" id="{6A3AFE1C-D680-4567-8FF6-C9EF158555DF}"/>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49" name="Freeform 113">
                <a:extLst>
                  <a:ext uri="{FF2B5EF4-FFF2-40B4-BE49-F238E27FC236}">
                    <a16:creationId xmlns:a16="http://schemas.microsoft.com/office/drawing/2014/main" id="{7232A2D8-DC31-495F-9A42-BD2FE6317834}"/>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0" name="Freeform 114">
                <a:extLst>
                  <a:ext uri="{FF2B5EF4-FFF2-40B4-BE49-F238E27FC236}">
                    <a16:creationId xmlns:a16="http://schemas.microsoft.com/office/drawing/2014/main" id="{819C7F31-85B2-47B6-965B-C64D96FD824C}"/>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1" name="Freeform 115">
                <a:extLst>
                  <a:ext uri="{FF2B5EF4-FFF2-40B4-BE49-F238E27FC236}">
                    <a16:creationId xmlns:a16="http://schemas.microsoft.com/office/drawing/2014/main" id="{71FA6F77-DE32-4210-B00B-71F0556BE4ED}"/>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2" name="Freeform 116">
                <a:extLst>
                  <a:ext uri="{FF2B5EF4-FFF2-40B4-BE49-F238E27FC236}">
                    <a16:creationId xmlns:a16="http://schemas.microsoft.com/office/drawing/2014/main" id="{CD8E8900-6F86-4162-A8E9-02F55D191C39}"/>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3" name="Freeform 117">
                <a:extLst>
                  <a:ext uri="{FF2B5EF4-FFF2-40B4-BE49-F238E27FC236}">
                    <a16:creationId xmlns:a16="http://schemas.microsoft.com/office/drawing/2014/main" id="{B483FFC8-218A-4274-A86D-0E7BC517451C}"/>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4" name="Freeform 118">
                <a:extLst>
                  <a:ext uri="{FF2B5EF4-FFF2-40B4-BE49-F238E27FC236}">
                    <a16:creationId xmlns:a16="http://schemas.microsoft.com/office/drawing/2014/main" id="{0964027C-A43D-4B8C-8104-40FCF6F676F9}"/>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5" name="Freeform 119">
                <a:extLst>
                  <a:ext uri="{FF2B5EF4-FFF2-40B4-BE49-F238E27FC236}">
                    <a16:creationId xmlns:a16="http://schemas.microsoft.com/office/drawing/2014/main" id="{92000CD5-D538-405F-BDC4-B8CB9417F09A}"/>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6" name="Freeform 120">
                <a:extLst>
                  <a:ext uri="{FF2B5EF4-FFF2-40B4-BE49-F238E27FC236}">
                    <a16:creationId xmlns:a16="http://schemas.microsoft.com/office/drawing/2014/main" id="{BD621AAB-52B7-4B5E-A21D-EA0A11928DF6}"/>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7" name="Freeform 121">
                <a:extLst>
                  <a:ext uri="{FF2B5EF4-FFF2-40B4-BE49-F238E27FC236}">
                    <a16:creationId xmlns:a16="http://schemas.microsoft.com/office/drawing/2014/main" id="{07AD9FB5-A4DA-4D7E-B040-14656AB0EFBA}"/>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8" name="Freeform 122">
                <a:extLst>
                  <a:ext uri="{FF2B5EF4-FFF2-40B4-BE49-F238E27FC236}">
                    <a16:creationId xmlns:a16="http://schemas.microsoft.com/office/drawing/2014/main" id="{6969148F-3E08-4B0D-8537-A2F4AD2BBFCA}"/>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59" name="Freeform 123">
                <a:extLst>
                  <a:ext uri="{FF2B5EF4-FFF2-40B4-BE49-F238E27FC236}">
                    <a16:creationId xmlns:a16="http://schemas.microsoft.com/office/drawing/2014/main" id="{B970193E-F4F0-4A28-81DD-8718DF6A5AC2}"/>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0" name="Freeform 124">
                <a:extLst>
                  <a:ext uri="{FF2B5EF4-FFF2-40B4-BE49-F238E27FC236}">
                    <a16:creationId xmlns:a16="http://schemas.microsoft.com/office/drawing/2014/main" id="{962A4FA9-883D-4F68-A14A-1C27FA41E76E}"/>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1" name="Freeform 125">
                <a:extLst>
                  <a:ext uri="{FF2B5EF4-FFF2-40B4-BE49-F238E27FC236}">
                    <a16:creationId xmlns:a16="http://schemas.microsoft.com/office/drawing/2014/main" id="{BC43D4B6-B54F-4B25-9007-D4BAE55A35EB}"/>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2" name="Freeform 126">
                <a:extLst>
                  <a:ext uri="{FF2B5EF4-FFF2-40B4-BE49-F238E27FC236}">
                    <a16:creationId xmlns:a16="http://schemas.microsoft.com/office/drawing/2014/main" id="{CC68D0CF-FB75-427B-A8AD-85B396045BC2}"/>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3" name="Freeform 127">
                <a:extLst>
                  <a:ext uri="{FF2B5EF4-FFF2-40B4-BE49-F238E27FC236}">
                    <a16:creationId xmlns:a16="http://schemas.microsoft.com/office/drawing/2014/main" id="{96B083B6-1DE1-4C3B-B83F-5C95183CA39E}"/>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4" name="Freeform 128">
                <a:extLst>
                  <a:ext uri="{FF2B5EF4-FFF2-40B4-BE49-F238E27FC236}">
                    <a16:creationId xmlns:a16="http://schemas.microsoft.com/office/drawing/2014/main" id="{09CBE2A0-42DD-4BC3-93B7-45E452BCB89F}"/>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5" name="Freeform 129">
                <a:extLst>
                  <a:ext uri="{FF2B5EF4-FFF2-40B4-BE49-F238E27FC236}">
                    <a16:creationId xmlns:a16="http://schemas.microsoft.com/office/drawing/2014/main" id="{FE65781A-2675-449C-B50F-CE1C57FD27B9}"/>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6" name="Freeform 130">
                <a:extLst>
                  <a:ext uri="{FF2B5EF4-FFF2-40B4-BE49-F238E27FC236}">
                    <a16:creationId xmlns:a16="http://schemas.microsoft.com/office/drawing/2014/main" id="{911F2624-2488-45E6-B68A-C6C7CABA7AB5}"/>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7" name="Freeform 131">
                <a:extLst>
                  <a:ext uri="{FF2B5EF4-FFF2-40B4-BE49-F238E27FC236}">
                    <a16:creationId xmlns:a16="http://schemas.microsoft.com/office/drawing/2014/main" id="{8EF357CE-73A6-418C-B3EF-D00A822802C7}"/>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8" name="Freeform 132">
                <a:extLst>
                  <a:ext uri="{FF2B5EF4-FFF2-40B4-BE49-F238E27FC236}">
                    <a16:creationId xmlns:a16="http://schemas.microsoft.com/office/drawing/2014/main" id="{AE068D51-9AF0-41B6-84F9-584178153E42}"/>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69" name="Freeform 133">
                <a:extLst>
                  <a:ext uri="{FF2B5EF4-FFF2-40B4-BE49-F238E27FC236}">
                    <a16:creationId xmlns:a16="http://schemas.microsoft.com/office/drawing/2014/main" id="{3262F82A-8374-4DEA-AE17-7162CFB7AE7F}"/>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0" name="Freeform 134">
                <a:extLst>
                  <a:ext uri="{FF2B5EF4-FFF2-40B4-BE49-F238E27FC236}">
                    <a16:creationId xmlns:a16="http://schemas.microsoft.com/office/drawing/2014/main" id="{90359E50-0024-4DE5-AFD1-7019DB3C5345}"/>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1" name="Freeform 135">
                <a:extLst>
                  <a:ext uri="{FF2B5EF4-FFF2-40B4-BE49-F238E27FC236}">
                    <a16:creationId xmlns:a16="http://schemas.microsoft.com/office/drawing/2014/main" id="{E3A061BB-DEB0-41B0-8937-D80D4B3B6F6A}"/>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2" name="Freeform 136">
                <a:extLst>
                  <a:ext uri="{FF2B5EF4-FFF2-40B4-BE49-F238E27FC236}">
                    <a16:creationId xmlns:a16="http://schemas.microsoft.com/office/drawing/2014/main" id="{0A5A9D3E-73EF-49C5-917A-EDEA46B248F2}"/>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3" name="Freeform 137">
                <a:extLst>
                  <a:ext uri="{FF2B5EF4-FFF2-40B4-BE49-F238E27FC236}">
                    <a16:creationId xmlns:a16="http://schemas.microsoft.com/office/drawing/2014/main" id="{F722F7D2-E36D-4E84-A261-16CF630CBFB8}"/>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4" name="Freeform 138">
                <a:extLst>
                  <a:ext uri="{FF2B5EF4-FFF2-40B4-BE49-F238E27FC236}">
                    <a16:creationId xmlns:a16="http://schemas.microsoft.com/office/drawing/2014/main" id="{6437289D-2B1B-4C0C-B35C-77EDCA9643A7}"/>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5" name="Freeform 139">
                <a:extLst>
                  <a:ext uri="{FF2B5EF4-FFF2-40B4-BE49-F238E27FC236}">
                    <a16:creationId xmlns:a16="http://schemas.microsoft.com/office/drawing/2014/main" id="{2073F646-CFE7-4C09-BFC8-831D7D601BA6}"/>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6" name="Freeform 140">
                <a:extLst>
                  <a:ext uri="{FF2B5EF4-FFF2-40B4-BE49-F238E27FC236}">
                    <a16:creationId xmlns:a16="http://schemas.microsoft.com/office/drawing/2014/main" id="{3682451E-2F31-4DEE-9A33-8A7A864A9A0A}"/>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7" name="Freeform 141">
                <a:extLst>
                  <a:ext uri="{FF2B5EF4-FFF2-40B4-BE49-F238E27FC236}">
                    <a16:creationId xmlns:a16="http://schemas.microsoft.com/office/drawing/2014/main" id="{9E03B45A-5FF9-455C-9D5A-168B1BB45FA8}"/>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8" name="Freeform 142">
                <a:extLst>
                  <a:ext uri="{FF2B5EF4-FFF2-40B4-BE49-F238E27FC236}">
                    <a16:creationId xmlns:a16="http://schemas.microsoft.com/office/drawing/2014/main" id="{90FD0EDD-3C74-46DC-B53B-808D1E7F6DE2}"/>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79" name="Freeform 143">
                <a:extLst>
                  <a:ext uri="{FF2B5EF4-FFF2-40B4-BE49-F238E27FC236}">
                    <a16:creationId xmlns:a16="http://schemas.microsoft.com/office/drawing/2014/main" id="{333CE3B4-0B8B-4767-8838-ABEBF11DC63A}"/>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0" name="Freeform 144">
                <a:extLst>
                  <a:ext uri="{FF2B5EF4-FFF2-40B4-BE49-F238E27FC236}">
                    <a16:creationId xmlns:a16="http://schemas.microsoft.com/office/drawing/2014/main" id="{7A649514-326C-41F8-93C6-FE33FF9E1DD6}"/>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1" name="Freeform 145">
                <a:extLst>
                  <a:ext uri="{FF2B5EF4-FFF2-40B4-BE49-F238E27FC236}">
                    <a16:creationId xmlns:a16="http://schemas.microsoft.com/office/drawing/2014/main" id="{1E4F0EDF-DF44-46FB-B44A-674527A77050}"/>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2" name="Freeform 146">
                <a:extLst>
                  <a:ext uri="{FF2B5EF4-FFF2-40B4-BE49-F238E27FC236}">
                    <a16:creationId xmlns:a16="http://schemas.microsoft.com/office/drawing/2014/main" id="{6EC92CBD-BE63-437A-96B8-846278E3C8C2}"/>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3" name="Freeform 147">
                <a:extLst>
                  <a:ext uri="{FF2B5EF4-FFF2-40B4-BE49-F238E27FC236}">
                    <a16:creationId xmlns:a16="http://schemas.microsoft.com/office/drawing/2014/main" id="{B8F5EDD5-CE2F-4A1B-8580-70A7408B062B}"/>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4" name="Freeform 148">
                <a:extLst>
                  <a:ext uri="{FF2B5EF4-FFF2-40B4-BE49-F238E27FC236}">
                    <a16:creationId xmlns:a16="http://schemas.microsoft.com/office/drawing/2014/main" id="{4762D3B4-D1D0-4AF4-8EBC-712186AB76A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5" name="Freeform 149">
                <a:extLst>
                  <a:ext uri="{FF2B5EF4-FFF2-40B4-BE49-F238E27FC236}">
                    <a16:creationId xmlns:a16="http://schemas.microsoft.com/office/drawing/2014/main" id="{1382536D-6811-4A51-B655-AD90D01D4941}"/>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6" name="Freeform 150">
                <a:extLst>
                  <a:ext uri="{FF2B5EF4-FFF2-40B4-BE49-F238E27FC236}">
                    <a16:creationId xmlns:a16="http://schemas.microsoft.com/office/drawing/2014/main" id="{07C37752-36E8-40D1-BBB2-5B5AD7E607F7}"/>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7" name="Freeform 151">
                <a:extLst>
                  <a:ext uri="{FF2B5EF4-FFF2-40B4-BE49-F238E27FC236}">
                    <a16:creationId xmlns:a16="http://schemas.microsoft.com/office/drawing/2014/main" id="{536C766F-C786-4CE3-A871-DCA35F99C5A0}"/>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8" name="Freeform 152">
                <a:extLst>
                  <a:ext uri="{FF2B5EF4-FFF2-40B4-BE49-F238E27FC236}">
                    <a16:creationId xmlns:a16="http://schemas.microsoft.com/office/drawing/2014/main" id="{3D4BFBBC-9F15-4E78-8F6A-9546186DD596}"/>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89" name="Freeform 153">
                <a:extLst>
                  <a:ext uri="{FF2B5EF4-FFF2-40B4-BE49-F238E27FC236}">
                    <a16:creationId xmlns:a16="http://schemas.microsoft.com/office/drawing/2014/main" id="{A75CB980-3C49-4F5E-8306-5EE184B531F1}"/>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0" name="Freeform 154">
                <a:extLst>
                  <a:ext uri="{FF2B5EF4-FFF2-40B4-BE49-F238E27FC236}">
                    <a16:creationId xmlns:a16="http://schemas.microsoft.com/office/drawing/2014/main" id="{CF76AD16-0540-4C88-BE79-0101EA5899FA}"/>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1" name="Freeform 155">
                <a:extLst>
                  <a:ext uri="{FF2B5EF4-FFF2-40B4-BE49-F238E27FC236}">
                    <a16:creationId xmlns:a16="http://schemas.microsoft.com/office/drawing/2014/main" id="{37628961-F226-45F6-A723-F0A1D96D6F2D}"/>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2" name="Freeform 156">
                <a:extLst>
                  <a:ext uri="{FF2B5EF4-FFF2-40B4-BE49-F238E27FC236}">
                    <a16:creationId xmlns:a16="http://schemas.microsoft.com/office/drawing/2014/main" id="{ABE545D4-2C12-4D8C-87C8-1AF155051518}"/>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3" name="Freeform 157">
                <a:extLst>
                  <a:ext uri="{FF2B5EF4-FFF2-40B4-BE49-F238E27FC236}">
                    <a16:creationId xmlns:a16="http://schemas.microsoft.com/office/drawing/2014/main" id="{BED2A4C7-20AD-4F5F-9BE7-4A2974BB9663}"/>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4" name="Freeform 158">
                <a:extLst>
                  <a:ext uri="{FF2B5EF4-FFF2-40B4-BE49-F238E27FC236}">
                    <a16:creationId xmlns:a16="http://schemas.microsoft.com/office/drawing/2014/main" id="{590C19EC-13C4-4B1F-AD22-A3FE8CFB3D5B}"/>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5" name="Freeform 159">
                <a:extLst>
                  <a:ext uri="{FF2B5EF4-FFF2-40B4-BE49-F238E27FC236}">
                    <a16:creationId xmlns:a16="http://schemas.microsoft.com/office/drawing/2014/main" id="{B422FF57-5BE8-4A71-95D6-15C4C2D101A9}"/>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6" name="Freeform 160">
                <a:extLst>
                  <a:ext uri="{FF2B5EF4-FFF2-40B4-BE49-F238E27FC236}">
                    <a16:creationId xmlns:a16="http://schemas.microsoft.com/office/drawing/2014/main" id="{BB07C6AC-DDA5-46F6-B440-CB048A6D1AA1}"/>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7" name="Freeform 161">
                <a:extLst>
                  <a:ext uri="{FF2B5EF4-FFF2-40B4-BE49-F238E27FC236}">
                    <a16:creationId xmlns:a16="http://schemas.microsoft.com/office/drawing/2014/main" id="{E68B427F-AC49-4384-A699-205455378CB5}"/>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8" name="Freeform 162">
                <a:extLst>
                  <a:ext uri="{FF2B5EF4-FFF2-40B4-BE49-F238E27FC236}">
                    <a16:creationId xmlns:a16="http://schemas.microsoft.com/office/drawing/2014/main" id="{D2F4D9B6-1F9A-4177-8242-BB0556AEAB46}"/>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399" name="Freeform 163">
                <a:extLst>
                  <a:ext uri="{FF2B5EF4-FFF2-40B4-BE49-F238E27FC236}">
                    <a16:creationId xmlns:a16="http://schemas.microsoft.com/office/drawing/2014/main" id="{A740C96D-3235-4A70-BF29-CD659C0C11BA}"/>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0" name="Freeform 164">
                <a:extLst>
                  <a:ext uri="{FF2B5EF4-FFF2-40B4-BE49-F238E27FC236}">
                    <a16:creationId xmlns:a16="http://schemas.microsoft.com/office/drawing/2014/main" id="{A0EF87AF-1003-4F72-B145-A9BEBB6009BB}"/>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1" name="Freeform 165">
                <a:extLst>
                  <a:ext uri="{FF2B5EF4-FFF2-40B4-BE49-F238E27FC236}">
                    <a16:creationId xmlns:a16="http://schemas.microsoft.com/office/drawing/2014/main" id="{BA10DFEB-3A80-403A-9713-F0EE5A245474}"/>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2" name="Freeform 166">
                <a:extLst>
                  <a:ext uri="{FF2B5EF4-FFF2-40B4-BE49-F238E27FC236}">
                    <a16:creationId xmlns:a16="http://schemas.microsoft.com/office/drawing/2014/main" id="{FB798CC5-F719-46E4-A56D-C7B19CE6E8A9}"/>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3" name="Freeform 167">
                <a:extLst>
                  <a:ext uri="{FF2B5EF4-FFF2-40B4-BE49-F238E27FC236}">
                    <a16:creationId xmlns:a16="http://schemas.microsoft.com/office/drawing/2014/main" id="{F5C0019A-ED97-44A9-B6F5-3291C7926DCE}"/>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4" name="Freeform 168">
                <a:extLst>
                  <a:ext uri="{FF2B5EF4-FFF2-40B4-BE49-F238E27FC236}">
                    <a16:creationId xmlns:a16="http://schemas.microsoft.com/office/drawing/2014/main" id="{FAE022B7-003C-4B3D-BD92-115F73B25181}"/>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5" name="Freeform 169">
                <a:extLst>
                  <a:ext uri="{FF2B5EF4-FFF2-40B4-BE49-F238E27FC236}">
                    <a16:creationId xmlns:a16="http://schemas.microsoft.com/office/drawing/2014/main" id="{B0659E4C-D65D-4908-A6A6-6BF9F6BE47F3}"/>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6" name="Freeform 170">
                <a:extLst>
                  <a:ext uri="{FF2B5EF4-FFF2-40B4-BE49-F238E27FC236}">
                    <a16:creationId xmlns:a16="http://schemas.microsoft.com/office/drawing/2014/main" id="{A9BDE031-0629-49DB-B0F1-852602CE83A0}"/>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7" name="Freeform 171">
                <a:extLst>
                  <a:ext uri="{FF2B5EF4-FFF2-40B4-BE49-F238E27FC236}">
                    <a16:creationId xmlns:a16="http://schemas.microsoft.com/office/drawing/2014/main" id="{318A53DA-C30E-48DB-9E05-47BA1913313E}"/>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8" name="Freeform 172">
                <a:extLst>
                  <a:ext uri="{FF2B5EF4-FFF2-40B4-BE49-F238E27FC236}">
                    <a16:creationId xmlns:a16="http://schemas.microsoft.com/office/drawing/2014/main" id="{810DC144-4DD4-4C3F-B4CC-39FF28760519}"/>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09" name="Freeform 173">
                <a:extLst>
                  <a:ext uri="{FF2B5EF4-FFF2-40B4-BE49-F238E27FC236}">
                    <a16:creationId xmlns:a16="http://schemas.microsoft.com/office/drawing/2014/main" id="{A35BDB24-D0CD-4847-BB00-10E49671B0D5}"/>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0" name="Freeform 174">
                <a:extLst>
                  <a:ext uri="{FF2B5EF4-FFF2-40B4-BE49-F238E27FC236}">
                    <a16:creationId xmlns:a16="http://schemas.microsoft.com/office/drawing/2014/main" id="{B5BEEAAA-944E-4658-9340-336CDEA5C04C}"/>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1" name="Freeform 175">
                <a:extLst>
                  <a:ext uri="{FF2B5EF4-FFF2-40B4-BE49-F238E27FC236}">
                    <a16:creationId xmlns:a16="http://schemas.microsoft.com/office/drawing/2014/main" id="{BFFBB2C1-E475-456A-B768-4E0A98E0C79D}"/>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2" name="Freeform 176">
                <a:extLst>
                  <a:ext uri="{FF2B5EF4-FFF2-40B4-BE49-F238E27FC236}">
                    <a16:creationId xmlns:a16="http://schemas.microsoft.com/office/drawing/2014/main" id="{59A34FCE-2AFA-4BDC-89A9-C953730457A4}"/>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3" name="Freeform 177">
                <a:extLst>
                  <a:ext uri="{FF2B5EF4-FFF2-40B4-BE49-F238E27FC236}">
                    <a16:creationId xmlns:a16="http://schemas.microsoft.com/office/drawing/2014/main" id="{EE393889-DEC3-4317-A73A-C6D4BEDADF31}"/>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4" name="Freeform 178">
                <a:extLst>
                  <a:ext uri="{FF2B5EF4-FFF2-40B4-BE49-F238E27FC236}">
                    <a16:creationId xmlns:a16="http://schemas.microsoft.com/office/drawing/2014/main" id="{7BC97F68-2BA6-442D-9EC3-BEBCF499D896}"/>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5" name="Freeform 179">
                <a:extLst>
                  <a:ext uri="{FF2B5EF4-FFF2-40B4-BE49-F238E27FC236}">
                    <a16:creationId xmlns:a16="http://schemas.microsoft.com/office/drawing/2014/main" id="{F87EC9AD-87DB-45B6-B63F-F3E424695D23}"/>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6" name="Freeform 180">
                <a:extLst>
                  <a:ext uri="{FF2B5EF4-FFF2-40B4-BE49-F238E27FC236}">
                    <a16:creationId xmlns:a16="http://schemas.microsoft.com/office/drawing/2014/main" id="{7072191E-E108-47E5-A367-AFEB6D6CE738}"/>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7" name="Freeform 181">
                <a:extLst>
                  <a:ext uri="{FF2B5EF4-FFF2-40B4-BE49-F238E27FC236}">
                    <a16:creationId xmlns:a16="http://schemas.microsoft.com/office/drawing/2014/main" id="{648978B4-998D-4994-AE63-0DC44B64CE15}"/>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8" name="Freeform 182">
                <a:extLst>
                  <a:ext uri="{FF2B5EF4-FFF2-40B4-BE49-F238E27FC236}">
                    <a16:creationId xmlns:a16="http://schemas.microsoft.com/office/drawing/2014/main" id="{AEF2D58D-8380-4D1B-AAB4-8A8A5B11D642}"/>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19" name="Freeform 183">
                <a:extLst>
                  <a:ext uri="{FF2B5EF4-FFF2-40B4-BE49-F238E27FC236}">
                    <a16:creationId xmlns:a16="http://schemas.microsoft.com/office/drawing/2014/main" id="{CF4E2ED1-785F-469A-94D8-6AEE69357ED2}"/>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0" name="Freeform 184">
                <a:extLst>
                  <a:ext uri="{FF2B5EF4-FFF2-40B4-BE49-F238E27FC236}">
                    <a16:creationId xmlns:a16="http://schemas.microsoft.com/office/drawing/2014/main" id="{C9E8BF82-B349-4550-96BE-053E7A5422D6}"/>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1" name="Freeform 185">
                <a:extLst>
                  <a:ext uri="{FF2B5EF4-FFF2-40B4-BE49-F238E27FC236}">
                    <a16:creationId xmlns:a16="http://schemas.microsoft.com/office/drawing/2014/main" id="{E57D9CCE-684F-4AB7-9C63-5EDFB95CFB4D}"/>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2" name="Freeform 186">
                <a:extLst>
                  <a:ext uri="{FF2B5EF4-FFF2-40B4-BE49-F238E27FC236}">
                    <a16:creationId xmlns:a16="http://schemas.microsoft.com/office/drawing/2014/main" id="{871B9E58-13EB-4750-9BB4-2C5F221D9591}"/>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3" name="Freeform 187">
                <a:extLst>
                  <a:ext uri="{FF2B5EF4-FFF2-40B4-BE49-F238E27FC236}">
                    <a16:creationId xmlns:a16="http://schemas.microsoft.com/office/drawing/2014/main" id="{8FCC72DD-8050-4C26-9CB1-E235C0C62ACA}"/>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4" name="Freeform 188">
                <a:extLst>
                  <a:ext uri="{FF2B5EF4-FFF2-40B4-BE49-F238E27FC236}">
                    <a16:creationId xmlns:a16="http://schemas.microsoft.com/office/drawing/2014/main" id="{84C1BC76-0982-4B96-8FE9-951F52584EE6}"/>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5" name="Freeform 189">
                <a:extLst>
                  <a:ext uri="{FF2B5EF4-FFF2-40B4-BE49-F238E27FC236}">
                    <a16:creationId xmlns:a16="http://schemas.microsoft.com/office/drawing/2014/main" id="{7D8C85C7-1A10-461A-8068-A965F26C71FF}"/>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6" name="Freeform 190">
                <a:extLst>
                  <a:ext uri="{FF2B5EF4-FFF2-40B4-BE49-F238E27FC236}">
                    <a16:creationId xmlns:a16="http://schemas.microsoft.com/office/drawing/2014/main" id="{08BD378F-73C7-4E06-BFD9-E8AC12BF258B}"/>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7" name="Freeform 191">
                <a:extLst>
                  <a:ext uri="{FF2B5EF4-FFF2-40B4-BE49-F238E27FC236}">
                    <a16:creationId xmlns:a16="http://schemas.microsoft.com/office/drawing/2014/main" id="{92DE4455-7365-4B95-AB59-1F51D5F77567}"/>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8" name="Freeform 192">
                <a:extLst>
                  <a:ext uri="{FF2B5EF4-FFF2-40B4-BE49-F238E27FC236}">
                    <a16:creationId xmlns:a16="http://schemas.microsoft.com/office/drawing/2014/main" id="{0A78C925-EFC6-475B-ABA5-FB7A4765C323}"/>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29" name="Freeform 193">
                <a:extLst>
                  <a:ext uri="{FF2B5EF4-FFF2-40B4-BE49-F238E27FC236}">
                    <a16:creationId xmlns:a16="http://schemas.microsoft.com/office/drawing/2014/main" id="{88E4CB99-6659-4A2C-94DA-9923DE42AC7F}"/>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0" name="Freeform 194">
                <a:extLst>
                  <a:ext uri="{FF2B5EF4-FFF2-40B4-BE49-F238E27FC236}">
                    <a16:creationId xmlns:a16="http://schemas.microsoft.com/office/drawing/2014/main" id="{585CBC8D-5B56-4F44-916E-D0B77E421C54}"/>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1" name="Freeform 195">
                <a:extLst>
                  <a:ext uri="{FF2B5EF4-FFF2-40B4-BE49-F238E27FC236}">
                    <a16:creationId xmlns:a16="http://schemas.microsoft.com/office/drawing/2014/main" id="{53B5CD73-3899-4541-9705-8D48A5BEDDD6}"/>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2" name="Freeform 196">
                <a:extLst>
                  <a:ext uri="{FF2B5EF4-FFF2-40B4-BE49-F238E27FC236}">
                    <a16:creationId xmlns:a16="http://schemas.microsoft.com/office/drawing/2014/main" id="{7732619C-4751-41B0-9929-C851D76491FA}"/>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3" name="Freeform 197">
                <a:extLst>
                  <a:ext uri="{FF2B5EF4-FFF2-40B4-BE49-F238E27FC236}">
                    <a16:creationId xmlns:a16="http://schemas.microsoft.com/office/drawing/2014/main" id="{4B7E002A-309C-445A-830B-4C2B89DB50E8}"/>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4" name="Freeform 198">
                <a:extLst>
                  <a:ext uri="{FF2B5EF4-FFF2-40B4-BE49-F238E27FC236}">
                    <a16:creationId xmlns:a16="http://schemas.microsoft.com/office/drawing/2014/main" id="{D24241D1-FF0B-4A01-8325-D9504E26B137}"/>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5" name="Freeform 199">
                <a:extLst>
                  <a:ext uri="{FF2B5EF4-FFF2-40B4-BE49-F238E27FC236}">
                    <a16:creationId xmlns:a16="http://schemas.microsoft.com/office/drawing/2014/main" id="{ED70DC5E-7204-43CB-A319-33572D4A3E00}"/>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36" name="Freeform 200">
                <a:extLst>
                  <a:ext uri="{FF2B5EF4-FFF2-40B4-BE49-F238E27FC236}">
                    <a16:creationId xmlns:a16="http://schemas.microsoft.com/office/drawing/2014/main" id="{B58748E8-CBF3-4A77-A9C9-493589B0EC4A}"/>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7" name="Freeform 201">
                <a:extLst>
                  <a:ext uri="{FF2B5EF4-FFF2-40B4-BE49-F238E27FC236}">
                    <a16:creationId xmlns:a16="http://schemas.microsoft.com/office/drawing/2014/main" id="{0C6CBD4D-567D-4BF6-B4FE-FB487BEA9958}"/>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38" name="Freeform 202">
                <a:extLst>
                  <a:ext uri="{FF2B5EF4-FFF2-40B4-BE49-F238E27FC236}">
                    <a16:creationId xmlns:a16="http://schemas.microsoft.com/office/drawing/2014/main" id="{6897EF2B-345C-49EC-88D0-FAB593EF4F61}"/>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39" name="Freeform 203">
                <a:extLst>
                  <a:ext uri="{FF2B5EF4-FFF2-40B4-BE49-F238E27FC236}">
                    <a16:creationId xmlns:a16="http://schemas.microsoft.com/office/drawing/2014/main" id="{17C0641B-D8CA-4D9D-9359-733C4A9DF905}"/>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0" name="Freeform 204">
                <a:extLst>
                  <a:ext uri="{FF2B5EF4-FFF2-40B4-BE49-F238E27FC236}">
                    <a16:creationId xmlns:a16="http://schemas.microsoft.com/office/drawing/2014/main" id="{2FFB3F03-60AC-426B-9F86-B0D9B508E79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1" name="Freeform 205">
                <a:extLst>
                  <a:ext uri="{FF2B5EF4-FFF2-40B4-BE49-F238E27FC236}">
                    <a16:creationId xmlns:a16="http://schemas.microsoft.com/office/drawing/2014/main" id="{2A531D96-B450-4CCF-BF4E-6D3DD536471A}"/>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2" name="Freeform 206">
                <a:extLst>
                  <a:ext uri="{FF2B5EF4-FFF2-40B4-BE49-F238E27FC236}">
                    <a16:creationId xmlns:a16="http://schemas.microsoft.com/office/drawing/2014/main" id="{DC462D3A-3EEA-401A-9204-53C3F43EAC73}"/>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3" name="Freeform 207">
                <a:extLst>
                  <a:ext uri="{FF2B5EF4-FFF2-40B4-BE49-F238E27FC236}">
                    <a16:creationId xmlns:a16="http://schemas.microsoft.com/office/drawing/2014/main" id="{369AA064-6D1D-4211-A00D-500119C751BD}"/>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4" name="Line 208">
                <a:extLst>
                  <a:ext uri="{FF2B5EF4-FFF2-40B4-BE49-F238E27FC236}">
                    <a16:creationId xmlns:a16="http://schemas.microsoft.com/office/drawing/2014/main" id="{FC8965FB-7F37-448E-9F17-93A81A5586C4}"/>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445" name="Freeform 209">
                <a:extLst>
                  <a:ext uri="{FF2B5EF4-FFF2-40B4-BE49-F238E27FC236}">
                    <a16:creationId xmlns:a16="http://schemas.microsoft.com/office/drawing/2014/main" id="{A52EF0D5-573D-4C81-AD31-D6C494F83E6B}"/>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6" name="Freeform 210">
                <a:extLst>
                  <a:ext uri="{FF2B5EF4-FFF2-40B4-BE49-F238E27FC236}">
                    <a16:creationId xmlns:a16="http://schemas.microsoft.com/office/drawing/2014/main" id="{3CD19049-74DA-42D9-A18D-0480472C3A04}"/>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7" name="Freeform 211">
                <a:extLst>
                  <a:ext uri="{FF2B5EF4-FFF2-40B4-BE49-F238E27FC236}">
                    <a16:creationId xmlns:a16="http://schemas.microsoft.com/office/drawing/2014/main" id="{4335DB30-D25C-4DC3-8103-AD55E254CE3B}"/>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48" name="Freeform 212">
                <a:extLst>
                  <a:ext uri="{FF2B5EF4-FFF2-40B4-BE49-F238E27FC236}">
                    <a16:creationId xmlns:a16="http://schemas.microsoft.com/office/drawing/2014/main" id="{53AD6FF6-8B97-4CD7-A8CF-E9359D84B51C}"/>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49" name="Freeform 213">
                <a:extLst>
                  <a:ext uri="{FF2B5EF4-FFF2-40B4-BE49-F238E27FC236}">
                    <a16:creationId xmlns:a16="http://schemas.microsoft.com/office/drawing/2014/main" id="{183A3E5A-210C-4879-B645-DF71B2E9377E}"/>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50" name="Freeform 214">
                <a:extLst>
                  <a:ext uri="{FF2B5EF4-FFF2-40B4-BE49-F238E27FC236}">
                    <a16:creationId xmlns:a16="http://schemas.microsoft.com/office/drawing/2014/main" id="{09713734-BD5E-4CA7-9911-B54723970829}"/>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1" name="Freeform 215">
                <a:extLst>
                  <a:ext uri="{FF2B5EF4-FFF2-40B4-BE49-F238E27FC236}">
                    <a16:creationId xmlns:a16="http://schemas.microsoft.com/office/drawing/2014/main" id="{0002C0F3-FF6B-4963-B3A5-7CED8106E4E4}"/>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2" name="Freeform 216">
                <a:extLst>
                  <a:ext uri="{FF2B5EF4-FFF2-40B4-BE49-F238E27FC236}">
                    <a16:creationId xmlns:a16="http://schemas.microsoft.com/office/drawing/2014/main" id="{01B6221D-7DF7-40A1-802A-6F1DD41E2830}"/>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3" name="Freeform 217">
                <a:extLst>
                  <a:ext uri="{FF2B5EF4-FFF2-40B4-BE49-F238E27FC236}">
                    <a16:creationId xmlns:a16="http://schemas.microsoft.com/office/drawing/2014/main" id="{F680203C-E377-431F-A972-EF1981F9A431}"/>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4" name="Freeform 218">
                <a:extLst>
                  <a:ext uri="{FF2B5EF4-FFF2-40B4-BE49-F238E27FC236}">
                    <a16:creationId xmlns:a16="http://schemas.microsoft.com/office/drawing/2014/main" id="{5A376179-4B6E-4018-AE55-C43C081FB95E}"/>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5" name="Freeform 219">
                <a:extLst>
                  <a:ext uri="{FF2B5EF4-FFF2-40B4-BE49-F238E27FC236}">
                    <a16:creationId xmlns:a16="http://schemas.microsoft.com/office/drawing/2014/main" id="{2EC0036F-B2A0-45E4-B237-992A0EE30C51}"/>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6" name="Freeform 220">
                <a:extLst>
                  <a:ext uri="{FF2B5EF4-FFF2-40B4-BE49-F238E27FC236}">
                    <a16:creationId xmlns:a16="http://schemas.microsoft.com/office/drawing/2014/main" id="{A17F642D-C714-4DDD-A8B9-CE85D6729825}"/>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457" name="Freeform 221">
                <a:extLst>
                  <a:ext uri="{FF2B5EF4-FFF2-40B4-BE49-F238E27FC236}">
                    <a16:creationId xmlns:a16="http://schemas.microsoft.com/office/drawing/2014/main" id="{9EDB3377-4D4F-40B5-B335-ADADB6F9F111}"/>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8" name="Freeform 222">
                <a:extLst>
                  <a:ext uri="{FF2B5EF4-FFF2-40B4-BE49-F238E27FC236}">
                    <a16:creationId xmlns:a16="http://schemas.microsoft.com/office/drawing/2014/main" id="{1EB78043-BE26-4305-9F5D-913489B6C1C8}"/>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59" name="Freeform 223">
                <a:extLst>
                  <a:ext uri="{FF2B5EF4-FFF2-40B4-BE49-F238E27FC236}">
                    <a16:creationId xmlns:a16="http://schemas.microsoft.com/office/drawing/2014/main" id="{E8FC9848-1398-4C25-80FB-2030F32488A2}"/>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0" name="Freeform 224">
                <a:extLst>
                  <a:ext uri="{FF2B5EF4-FFF2-40B4-BE49-F238E27FC236}">
                    <a16:creationId xmlns:a16="http://schemas.microsoft.com/office/drawing/2014/main" id="{10A9E208-C88C-4174-9064-F18764A57EC9}"/>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1" name="Freeform 225">
                <a:extLst>
                  <a:ext uri="{FF2B5EF4-FFF2-40B4-BE49-F238E27FC236}">
                    <a16:creationId xmlns:a16="http://schemas.microsoft.com/office/drawing/2014/main" id="{02AE54BD-01B8-4F02-B558-3137BABE95CC}"/>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2" name="Freeform 226">
                <a:extLst>
                  <a:ext uri="{FF2B5EF4-FFF2-40B4-BE49-F238E27FC236}">
                    <a16:creationId xmlns:a16="http://schemas.microsoft.com/office/drawing/2014/main" id="{9DCD7D91-D9B8-4CB5-8039-6963E1D89910}"/>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3" name="Freeform 227">
                <a:extLst>
                  <a:ext uri="{FF2B5EF4-FFF2-40B4-BE49-F238E27FC236}">
                    <a16:creationId xmlns:a16="http://schemas.microsoft.com/office/drawing/2014/main" id="{14E46202-123B-43C0-B059-0A584FF2638B}"/>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4" name="Freeform 228">
                <a:extLst>
                  <a:ext uri="{FF2B5EF4-FFF2-40B4-BE49-F238E27FC236}">
                    <a16:creationId xmlns:a16="http://schemas.microsoft.com/office/drawing/2014/main" id="{A1C504D3-666C-4DDE-9120-28151765A919}"/>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5" name="Freeform 229">
                <a:extLst>
                  <a:ext uri="{FF2B5EF4-FFF2-40B4-BE49-F238E27FC236}">
                    <a16:creationId xmlns:a16="http://schemas.microsoft.com/office/drawing/2014/main" id="{568CB679-B85A-40AB-AC64-6C5B07E8759B}"/>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6" name="Freeform 230">
                <a:extLst>
                  <a:ext uri="{FF2B5EF4-FFF2-40B4-BE49-F238E27FC236}">
                    <a16:creationId xmlns:a16="http://schemas.microsoft.com/office/drawing/2014/main" id="{029A91A9-0553-4E46-B541-65D0197F5BA5}"/>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7" name="Freeform 231">
                <a:extLst>
                  <a:ext uri="{FF2B5EF4-FFF2-40B4-BE49-F238E27FC236}">
                    <a16:creationId xmlns:a16="http://schemas.microsoft.com/office/drawing/2014/main" id="{6A647A23-01A1-475A-B59F-7E7CD87E54A8}"/>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8" name="Freeform 232">
                <a:extLst>
                  <a:ext uri="{FF2B5EF4-FFF2-40B4-BE49-F238E27FC236}">
                    <a16:creationId xmlns:a16="http://schemas.microsoft.com/office/drawing/2014/main" id="{1A360653-4D94-4BC4-AD96-61021A02C661}"/>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69" name="Freeform 233">
                <a:extLst>
                  <a:ext uri="{FF2B5EF4-FFF2-40B4-BE49-F238E27FC236}">
                    <a16:creationId xmlns:a16="http://schemas.microsoft.com/office/drawing/2014/main" id="{A666DEA5-68CF-4F84-9DE8-47E12B339DFE}"/>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0" name="Freeform 234">
                <a:extLst>
                  <a:ext uri="{FF2B5EF4-FFF2-40B4-BE49-F238E27FC236}">
                    <a16:creationId xmlns:a16="http://schemas.microsoft.com/office/drawing/2014/main" id="{286B52F3-E15F-46B6-976E-688226DF6B97}"/>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1" name="Freeform 235">
                <a:extLst>
                  <a:ext uri="{FF2B5EF4-FFF2-40B4-BE49-F238E27FC236}">
                    <a16:creationId xmlns:a16="http://schemas.microsoft.com/office/drawing/2014/main" id="{97A7BF93-ACE0-4E46-8C5E-FC9966EE95F7}"/>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2" name="Freeform 236">
                <a:extLst>
                  <a:ext uri="{FF2B5EF4-FFF2-40B4-BE49-F238E27FC236}">
                    <a16:creationId xmlns:a16="http://schemas.microsoft.com/office/drawing/2014/main" id="{4CB23515-721E-4195-8678-3D370FB22B62}"/>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3" name="Freeform 237">
                <a:extLst>
                  <a:ext uri="{FF2B5EF4-FFF2-40B4-BE49-F238E27FC236}">
                    <a16:creationId xmlns:a16="http://schemas.microsoft.com/office/drawing/2014/main" id="{2C72C499-5112-409A-BE1A-A3C284C99213}"/>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4" name="Freeform 238">
                <a:extLst>
                  <a:ext uri="{FF2B5EF4-FFF2-40B4-BE49-F238E27FC236}">
                    <a16:creationId xmlns:a16="http://schemas.microsoft.com/office/drawing/2014/main" id="{96AF9B4E-BF08-43B1-BD1E-68BC308D9C0B}"/>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5" name="Freeform 239">
                <a:extLst>
                  <a:ext uri="{FF2B5EF4-FFF2-40B4-BE49-F238E27FC236}">
                    <a16:creationId xmlns:a16="http://schemas.microsoft.com/office/drawing/2014/main" id="{79E4AD05-92AA-4139-8092-4ADA2590E53F}"/>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6" name="Freeform 240">
                <a:extLst>
                  <a:ext uri="{FF2B5EF4-FFF2-40B4-BE49-F238E27FC236}">
                    <a16:creationId xmlns:a16="http://schemas.microsoft.com/office/drawing/2014/main" id="{FA20342C-541E-44AB-BD2F-4EFD0DBAF554}"/>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7" name="Freeform 241">
                <a:extLst>
                  <a:ext uri="{FF2B5EF4-FFF2-40B4-BE49-F238E27FC236}">
                    <a16:creationId xmlns:a16="http://schemas.microsoft.com/office/drawing/2014/main" id="{844722C2-2E92-48D1-AF3E-B405C572B75D}"/>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8" name="Freeform 242">
                <a:extLst>
                  <a:ext uri="{FF2B5EF4-FFF2-40B4-BE49-F238E27FC236}">
                    <a16:creationId xmlns:a16="http://schemas.microsoft.com/office/drawing/2014/main" id="{B6FCA3EC-81E0-4D3E-BAC2-93C3074FBCE6}"/>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79" name="Freeform 243">
                <a:extLst>
                  <a:ext uri="{FF2B5EF4-FFF2-40B4-BE49-F238E27FC236}">
                    <a16:creationId xmlns:a16="http://schemas.microsoft.com/office/drawing/2014/main" id="{FD56CF52-1377-41E0-8F0E-178750477617}"/>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0" name="Freeform 244">
                <a:extLst>
                  <a:ext uri="{FF2B5EF4-FFF2-40B4-BE49-F238E27FC236}">
                    <a16:creationId xmlns:a16="http://schemas.microsoft.com/office/drawing/2014/main" id="{3C8AB07E-EE0F-402F-85F0-806E00C33ED2}"/>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1" name="Freeform 245">
                <a:extLst>
                  <a:ext uri="{FF2B5EF4-FFF2-40B4-BE49-F238E27FC236}">
                    <a16:creationId xmlns:a16="http://schemas.microsoft.com/office/drawing/2014/main" id="{DBF5EBB7-EE3D-4D0E-8E90-EBF3CABF81DE}"/>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2" name="Freeform 246">
                <a:extLst>
                  <a:ext uri="{FF2B5EF4-FFF2-40B4-BE49-F238E27FC236}">
                    <a16:creationId xmlns:a16="http://schemas.microsoft.com/office/drawing/2014/main" id="{06E8A135-031F-48E6-A864-C8C635C26FB7}"/>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3" name="Freeform 247">
                <a:extLst>
                  <a:ext uri="{FF2B5EF4-FFF2-40B4-BE49-F238E27FC236}">
                    <a16:creationId xmlns:a16="http://schemas.microsoft.com/office/drawing/2014/main" id="{DE77E26E-9ADD-4537-87C7-13EA3074EB31}"/>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4" name="Freeform 248">
                <a:extLst>
                  <a:ext uri="{FF2B5EF4-FFF2-40B4-BE49-F238E27FC236}">
                    <a16:creationId xmlns:a16="http://schemas.microsoft.com/office/drawing/2014/main" id="{7F2FEF2B-77AE-4D01-AEC7-A23E8363BC7C}"/>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5" name="Freeform 249">
                <a:extLst>
                  <a:ext uri="{FF2B5EF4-FFF2-40B4-BE49-F238E27FC236}">
                    <a16:creationId xmlns:a16="http://schemas.microsoft.com/office/drawing/2014/main" id="{5C2BFFE2-48EE-43AC-AFE6-DB677CFD55F2}"/>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6" name="Freeform 250">
                <a:extLst>
                  <a:ext uri="{FF2B5EF4-FFF2-40B4-BE49-F238E27FC236}">
                    <a16:creationId xmlns:a16="http://schemas.microsoft.com/office/drawing/2014/main" id="{EF02600A-053E-4F07-B388-BC76E39B43C1}"/>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487" name="Freeform 251">
                <a:extLst>
                  <a:ext uri="{FF2B5EF4-FFF2-40B4-BE49-F238E27FC236}">
                    <a16:creationId xmlns:a16="http://schemas.microsoft.com/office/drawing/2014/main" id="{3A888F4A-A1CC-4F30-907C-3BE494DCC3B9}"/>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7129" name="Freeform 252">
              <a:extLst>
                <a:ext uri="{FF2B5EF4-FFF2-40B4-BE49-F238E27FC236}">
                  <a16:creationId xmlns:a16="http://schemas.microsoft.com/office/drawing/2014/main" id="{097154FA-A036-4C2C-A756-3EB3747C3AF2}"/>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0" name="Freeform 253">
              <a:extLst>
                <a:ext uri="{FF2B5EF4-FFF2-40B4-BE49-F238E27FC236}">
                  <a16:creationId xmlns:a16="http://schemas.microsoft.com/office/drawing/2014/main" id="{6EEAEF3E-309A-4FF4-BE55-757720CFF040}"/>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1" name="Freeform 254">
              <a:extLst>
                <a:ext uri="{FF2B5EF4-FFF2-40B4-BE49-F238E27FC236}">
                  <a16:creationId xmlns:a16="http://schemas.microsoft.com/office/drawing/2014/main" id="{B624A3EF-ACEE-44B4-9C1D-AE3016AB6110}"/>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2" name="Freeform 255">
              <a:extLst>
                <a:ext uri="{FF2B5EF4-FFF2-40B4-BE49-F238E27FC236}">
                  <a16:creationId xmlns:a16="http://schemas.microsoft.com/office/drawing/2014/main" id="{234786A0-112B-46EB-A3AD-7546462AFA02}"/>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3" name="Freeform 256">
              <a:extLst>
                <a:ext uri="{FF2B5EF4-FFF2-40B4-BE49-F238E27FC236}">
                  <a16:creationId xmlns:a16="http://schemas.microsoft.com/office/drawing/2014/main" id="{460444BD-0CF6-45E0-A0B0-7E52D790F630}"/>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4" name="Freeform 257">
              <a:extLst>
                <a:ext uri="{FF2B5EF4-FFF2-40B4-BE49-F238E27FC236}">
                  <a16:creationId xmlns:a16="http://schemas.microsoft.com/office/drawing/2014/main" id="{7108AE84-8B82-49DF-AE9D-1754F0C930EE}"/>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5" name="Freeform 258">
              <a:extLst>
                <a:ext uri="{FF2B5EF4-FFF2-40B4-BE49-F238E27FC236}">
                  <a16:creationId xmlns:a16="http://schemas.microsoft.com/office/drawing/2014/main" id="{2C5F92E5-AF48-4A27-9EDF-7C4C501B9F01}"/>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6" name="Freeform 259">
              <a:extLst>
                <a:ext uri="{FF2B5EF4-FFF2-40B4-BE49-F238E27FC236}">
                  <a16:creationId xmlns:a16="http://schemas.microsoft.com/office/drawing/2014/main" id="{B13EA6CF-0B5A-4A87-A4CF-52B1FF9CC77A}"/>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7" name="Freeform 260">
              <a:extLst>
                <a:ext uri="{FF2B5EF4-FFF2-40B4-BE49-F238E27FC236}">
                  <a16:creationId xmlns:a16="http://schemas.microsoft.com/office/drawing/2014/main" id="{E8AEB8A6-FC79-4360-A2E4-E695583BFA34}"/>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8" name="Freeform 261">
              <a:extLst>
                <a:ext uri="{FF2B5EF4-FFF2-40B4-BE49-F238E27FC236}">
                  <a16:creationId xmlns:a16="http://schemas.microsoft.com/office/drawing/2014/main" id="{28AB9B6F-25BF-4D91-902B-2C96856BDC00}"/>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39" name="Freeform 262">
              <a:extLst>
                <a:ext uri="{FF2B5EF4-FFF2-40B4-BE49-F238E27FC236}">
                  <a16:creationId xmlns:a16="http://schemas.microsoft.com/office/drawing/2014/main" id="{18D1E87C-5F48-4B68-BAE2-A338C26657E5}"/>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0" name="Freeform 263">
              <a:extLst>
                <a:ext uri="{FF2B5EF4-FFF2-40B4-BE49-F238E27FC236}">
                  <a16:creationId xmlns:a16="http://schemas.microsoft.com/office/drawing/2014/main" id="{195EA6A5-64FC-40BB-B445-DEEB16A8BBFF}"/>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1" name="Freeform 264">
              <a:extLst>
                <a:ext uri="{FF2B5EF4-FFF2-40B4-BE49-F238E27FC236}">
                  <a16:creationId xmlns:a16="http://schemas.microsoft.com/office/drawing/2014/main" id="{9E2DE280-7AAD-4146-9D10-7ABD8CB0C8C6}"/>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2" name="Freeform 265">
              <a:extLst>
                <a:ext uri="{FF2B5EF4-FFF2-40B4-BE49-F238E27FC236}">
                  <a16:creationId xmlns:a16="http://schemas.microsoft.com/office/drawing/2014/main" id="{D5DAAE46-3D2F-466B-86C5-9DA82CA0EF1B}"/>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3" name="Freeform 266">
              <a:extLst>
                <a:ext uri="{FF2B5EF4-FFF2-40B4-BE49-F238E27FC236}">
                  <a16:creationId xmlns:a16="http://schemas.microsoft.com/office/drawing/2014/main" id="{54886493-1B79-4F3A-8273-14D682A935C6}"/>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4" name="Freeform 267">
              <a:extLst>
                <a:ext uri="{FF2B5EF4-FFF2-40B4-BE49-F238E27FC236}">
                  <a16:creationId xmlns:a16="http://schemas.microsoft.com/office/drawing/2014/main" id="{4BC5BBBD-D5A2-4CBC-952A-CEB816F40E49}"/>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5" name="Freeform 268">
              <a:extLst>
                <a:ext uri="{FF2B5EF4-FFF2-40B4-BE49-F238E27FC236}">
                  <a16:creationId xmlns:a16="http://schemas.microsoft.com/office/drawing/2014/main" id="{267E4D83-C823-4F1E-9B5C-793F0846C79E}"/>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6" name="Freeform 269">
              <a:extLst>
                <a:ext uri="{FF2B5EF4-FFF2-40B4-BE49-F238E27FC236}">
                  <a16:creationId xmlns:a16="http://schemas.microsoft.com/office/drawing/2014/main" id="{82F9CE45-97CB-4091-8C7A-FB0C46DC02F3}"/>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7" name="Freeform 270">
              <a:extLst>
                <a:ext uri="{FF2B5EF4-FFF2-40B4-BE49-F238E27FC236}">
                  <a16:creationId xmlns:a16="http://schemas.microsoft.com/office/drawing/2014/main" id="{15572FC1-9643-41ED-950B-2FE68F5C4971}"/>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8" name="Freeform 271">
              <a:extLst>
                <a:ext uri="{FF2B5EF4-FFF2-40B4-BE49-F238E27FC236}">
                  <a16:creationId xmlns:a16="http://schemas.microsoft.com/office/drawing/2014/main" id="{6D9E63B6-32AD-4F39-9543-3D6979EF2ED1}"/>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49" name="Freeform 272">
              <a:extLst>
                <a:ext uri="{FF2B5EF4-FFF2-40B4-BE49-F238E27FC236}">
                  <a16:creationId xmlns:a16="http://schemas.microsoft.com/office/drawing/2014/main" id="{121D8223-25E6-4932-89B2-415702B986A0}"/>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0" name="Freeform 273">
              <a:extLst>
                <a:ext uri="{FF2B5EF4-FFF2-40B4-BE49-F238E27FC236}">
                  <a16:creationId xmlns:a16="http://schemas.microsoft.com/office/drawing/2014/main" id="{648B9251-6A2D-4363-9237-FE3954FF6213}"/>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1" name="Freeform 274">
              <a:extLst>
                <a:ext uri="{FF2B5EF4-FFF2-40B4-BE49-F238E27FC236}">
                  <a16:creationId xmlns:a16="http://schemas.microsoft.com/office/drawing/2014/main" id="{7FA24EED-FF8C-448D-95ED-48B44CF8D5C5}"/>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2" name="Freeform 275">
              <a:extLst>
                <a:ext uri="{FF2B5EF4-FFF2-40B4-BE49-F238E27FC236}">
                  <a16:creationId xmlns:a16="http://schemas.microsoft.com/office/drawing/2014/main" id="{CEB66F3A-295B-4BB9-B471-7BF407C303D9}"/>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3" name="Freeform 276">
              <a:extLst>
                <a:ext uri="{FF2B5EF4-FFF2-40B4-BE49-F238E27FC236}">
                  <a16:creationId xmlns:a16="http://schemas.microsoft.com/office/drawing/2014/main" id="{36B26C3F-6B44-4D9C-BC80-6E0C41AEBFB2}"/>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4" name="Freeform 277">
              <a:extLst>
                <a:ext uri="{FF2B5EF4-FFF2-40B4-BE49-F238E27FC236}">
                  <a16:creationId xmlns:a16="http://schemas.microsoft.com/office/drawing/2014/main" id="{73F8BD71-B5BF-4EE1-B973-3D6E8E1032F0}"/>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5" name="Freeform 278">
              <a:extLst>
                <a:ext uri="{FF2B5EF4-FFF2-40B4-BE49-F238E27FC236}">
                  <a16:creationId xmlns:a16="http://schemas.microsoft.com/office/drawing/2014/main" id="{97421FCA-D744-4EAB-9D99-39D8E51C9FA9}"/>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6" name="Freeform 279">
              <a:extLst>
                <a:ext uri="{FF2B5EF4-FFF2-40B4-BE49-F238E27FC236}">
                  <a16:creationId xmlns:a16="http://schemas.microsoft.com/office/drawing/2014/main" id="{CD953385-8B2C-4FB2-8479-7E91A7F94E2E}"/>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7" name="Freeform 280">
              <a:extLst>
                <a:ext uri="{FF2B5EF4-FFF2-40B4-BE49-F238E27FC236}">
                  <a16:creationId xmlns:a16="http://schemas.microsoft.com/office/drawing/2014/main" id="{39196458-3B07-4218-BA36-9C9D2F03E072}"/>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8" name="Freeform 281">
              <a:extLst>
                <a:ext uri="{FF2B5EF4-FFF2-40B4-BE49-F238E27FC236}">
                  <a16:creationId xmlns:a16="http://schemas.microsoft.com/office/drawing/2014/main" id="{E310A2A7-91B2-4E02-98A8-4AC3EA39DFB9}"/>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59" name="Freeform 282">
              <a:extLst>
                <a:ext uri="{FF2B5EF4-FFF2-40B4-BE49-F238E27FC236}">
                  <a16:creationId xmlns:a16="http://schemas.microsoft.com/office/drawing/2014/main" id="{C77A00D7-8A42-4809-87CE-DEB5DC86FB90}"/>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0" name="Freeform 283">
              <a:extLst>
                <a:ext uri="{FF2B5EF4-FFF2-40B4-BE49-F238E27FC236}">
                  <a16:creationId xmlns:a16="http://schemas.microsoft.com/office/drawing/2014/main" id="{2CD4B0BB-5CAD-46E4-98C0-ADC5566FCA1F}"/>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1" name="Freeform 284">
              <a:extLst>
                <a:ext uri="{FF2B5EF4-FFF2-40B4-BE49-F238E27FC236}">
                  <a16:creationId xmlns:a16="http://schemas.microsoft.com/office/drawing/2014/main" id="{1FC56AFE-873B-4E9C-8D8B-11A76AA7D254}"/>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2" name="Freeform 285">
              <a:extLst>
                <a:ext uri="{FF2B5EF4-FFF2-40B4-BE49-F238E27FC236}">
                  <a16:creationId xmlns:a16="http://schemas.microsoft.com/office/drawing/2014/main" id="{2763C59D-3304-42A1-AB82-9E15F8515857}"/>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3" name="Freeform 286">
              <a:extLst>
                <a:ext uri="{FF2B5EF4-FFF2-40B4-BE49-F238E27FC236}">
                  <a16:creationId xmlns:a16="http://schemas.microsoft.com/office/drawing/2014/main" id="{10268F01-AA5C-40D9-AC1C-0BE447209A65}"/>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4" name="Freeform 287">
              <a:extLst>
                <a:ext uri="{FF2B5EF4-FFF2-40B4-BE49-F238E27FC236}">
                  <a16:creationId xmlns:a16="http://schemas.microsoft.com/office/drawing/2014/main" id="{A0FC3F61-79F1-404B-9ED7-E81005D86473}"/>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5" name="Freeform 288">
              <a:extLst>
                <a:ext uri="{FF2B5EF4-FFF2-40B4-BE49-F238E27FC236}">
                  <a16:creationId xmlns:a16="http://schemas.microsoft.com/office/drawing/2014/main" id="{2E28D827-0A74-4EEE-A409-A2C4864CDA1B}"/>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6" name="Freeform 289">
              <a:extLst>
                <a:ext uri="{FF2B5EF4-FFF2-40B4-BE49-F238E27FC236}">
                  <a16:creationId xmlns:a16="http://schemas.microsoft.com/office/drawing/2014/main" id="{09D81266-742F-4079-B314-B6F17B9CBF2A}"/>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7" name="Freeform 290">
              <a:extLst>
                <a:ext uri="{FF2B5EF4-FFF2-40B4-BE49-F238E27FC236}">
                  <a16:creationId xmlns:a16="http://schemas.microsoft.com/office/drawing/2014/main" id="{FAFDA0E4-F765-46AD-975E-45122CDE904B}"/>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8" name="Freeform 291">
              <a:extLst>
                <a:ext uri="{FF2B5EF4-FFF2-40B4-BE49-F238E27FC236}">
                  <a16:creationId xmlns:a16="http://schemas.microsoft.com/office/drawing/2014/main" id="{C7970F5D-F9B2-4995-AAFE-3485980C65B7}"/>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69" name="Freeform 292">
              <a:extLst>
                <a:ext uri="{FF2B5EF4-FFF2-40B4-BE49-F238E27FC236}">
                  <a16:creationId xmlns:a16="http://schemas.microsoft.com/office/drawing/2014/main" id="{8AFB1F36-4B78-4AC4-B65F-DBA75D48355B}"/>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0" name="Freeform 293">
              <a:extLst>
                <a:ext uri="{FF2B5EF4-FFF2-40B4-BE49-F238E27FC236}">
                  <a16:creationId xmlns:a16="http://schemas.microsoft.com/office/drawing/2014/main" id="{FCCA3757-5658-4C9B-AC31-DD9DA29A1FD9}"/>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1" name="Freeform 294">
              <a:extLst>
                <a:ext uri="{FF2B5EF4-FFF2-40B4-BE49-F238E27FC236}">
                  <a16:creationId xmlns:a16="http://schemas.microsoft.com/office/drawing/2014/main" id="{B82B1EB1-B0F9-4475-982C-88EE9383D399}"/>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2" name="Freeform 295">
              <a:extLst>
                <a:ext uri="{FF2B5EF4-FFF2-40B4-BE49-F238E27FC236}">
                  <a16:creationId xmlns:a16="http://schemas.microsoft.com/office/drawing/2014/main" id="{00DF0081-2A15-41ED-AA2C-B751418FB049}"/>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3" name="Freeform 296">
              <a:extLst>
                <a:ext uri="{FF2B5EF4-FFF2-40B4-BE49-F238E27FC236}">
                  <a16:creationId xmlns:a16="http://schemas.microsoft.com/office/drawing/2014/main" id="{AB142D1D-8C26-4682-A405-6E202D851E24}"/>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4" name="Freeform 297">
              <a:extLst>
                <a:ext uri="{FF2B5EF4-FFF2-40B4-BE49-F238E27FC236}">
                  <a16:creationId xmlns:a16="http://schemas.microsoft.com/office/drawing/2014/main" id="{4AB60852-3792-4AEB-8785-97D19AD11F9E}"/>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5" name="Freeform 298">
              <a:extLst>
                <a:ext uri="{FF2B5EF4-FFF2-40B4-BE49-F238E27FC236}">
                  <a16:creationId xmlns:a16="http://schemas.microsoft.com/office/drawing/2014/main" id="{43260AA4-F3DE-4689-809D-708B1645175B}"/>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6" name="Freeform 299">
              <a:extLst>
                <a:ext uri="{FF2B5EF4-FFF2-40B4-BE49-F238E27FC236}">
                  <a16:creationId xmlns:a16="http://schemas.microsoft.com/office/drawing/2014/main" id="{56AEDB12-B1F6-4B3C-8E0A-08E47E5E5B47}"/>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7" name="Freeform 300">
              <a:extLst>
                <a:ext uri="{FF2B5EF4-FFF2-40B4-BE49-F238E27FC236}">
                  <a16:creationId xmlns:a16="http://schemas.microsoft.com/office/drawing/2014/main" id="{41850F6A-6AFF-4456-A173-3B54979D3C46}"/>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8" name="Freeform 301">
              <a:extLst>
                <a:ext uri="{FF2B5EF4-FFF2-40B4-BE49-F238E27FC236}">
                  <a16:creationId xmlns:a16="http://schemas.microsoft.com/office/drawing/2014/main" id="{B251BDF3-6CA6-4038-B2E8-0B21325A91AA}"/>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79" name="Freeform 302">
              <a:extLst>
                <a:ext uri="{FF2B5EF4-FFF2-40B4-BE49-F238E27FC236}">
                  <a16:creationId xmlns:a16="http://schemas.microsoft.com/office/drawing/2014/main" id="{D3DEA5E0-84EA-47FF-865A-E27B3CC10E52}"/>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0" name="Freeform 303">
              <a:extLst>
                <a:ext uri="{FF2B5EF4-FFF2-40B4-BE49-F238E27FC236}">
                  <a16:creationId xmlns:a16="http://schemas.microsoft.com/office/drawing/2014/main" id="{7CE82970-8A55-474C-9EA0-41BDBA9D606B}"/>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1" name="Freeform 304">
              <a:extLst>
                <a:ext uri="{FF2B5EF4-FFF2-40B4-BE49-F238E27FC236}">
                  <a16:creationId xmlns:a16="http://schemas.microsoft.com/office/drawing/2014/main" id="{D94302EB-2FFF-40C9-B28C-3BF046D5609B}"/>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2" name="Freeform 305">
              <a:extLst>
                <a:ext uri="{FF2B5EF4-FFF2-40B4-BE49-F238E27FC236}">
                  <a16:creationId xmlns:a16="http://schemas.microsoft.com/office/drawing/2014/main" id="{53282AA0-8601-4789-B8B9-FE4310158253}"/>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3" name="Freeform 306">
              <a:extLst>
                <a:ext uri="{FF2B5EF4-FFF2-40B4-BE49-F238E27FC236}">
                  <a16:creationId xmlns:a16="http://schemas.microsoft.com/office/drawing/2014/main" id="{33E27CE1-2859-4800-A778-8EBB1C0C35C4}"/>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4" name="Freeform 307">
              <a:extLst>
                <a:ext uri="{FF2B5EF4-FFF2-40B4-BE49-F238E27FC236}">
                  <a16:creationId xmlns:a16="http://schemas.microsoft.com/office/drawing/2014/main" id="{71239936-7915-4416-AF48-83B8C987C760}"/>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5" name="Freeform 308">
              <a:extLst>
                <a:ext uri="{FF2B5EF4-FFF2-40B4-BE49-F238E27FC236}">
                  <a16:creationId xmlns:a16="http://schemas.microsoft.com/office/drawing/2014/main" id="{67B0A073-99B3-413A-95BB-50FB94A462E1}"/>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6" name="Freeform 309">
              <a:extLst>
                <a:ext uri="{FF2B5EF4-FFF2-40B4-BE49-F238E27FC236}">
                  <a16:creationId xmlns:a16="http://schemas.microsoft.com/office/drawing/2014/main" id="{67801623-6226-44DA-B3DE-05D65F93D235}"/>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7" name="Freeform 310">
              <a:extLst>
                <a:ext uri="{FF2B5EF4-FFF2-40B4-BE49-F238E27FC236}">
                  <a16:creationId xmlns:a16="http://schemas.microsoft.com/office/drawing/2014/main" id="{8E1B2F0F-0322-4316-B16D-F3DAA0F98A04}"/>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8" name="Freeform 311">
              <a:extLst>
                <a:ext uri="{FF2B5EF4-FFF2-40B4-BE49-F238E27FC236}">
                  <a16:creationId xmlns:a16="http://schemas.microsoft.com/office/drawing/2014/main" id="{4E278EDC-8597-4F55-8515-8243ABB78A66}"/>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89" name="Freeform 312">
              <a:extLst>
                <a:ext uri="{FF2B5EF4-FFF2-40B4-BE49-F238E27FC236}">
                  <a16:creationId xmlns:a16="http://schemas.microsoft.com/office/drawing/2014/main" id="{AADC9F89-FEE6-4D13-8F12-E89169C16C13}"/>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0" name="Freeform 313">
              <a:extLst>
                <a:ext uri="{FF2B5EF4-FFF2-40B4-BE49-F238E27FC236}">
                  <a16:creationId xmlns:a16="http://schemas.microsoft.com/office/drawing/2014/main" id="{44D7BD50-9EE9-498C-B9C9-6FC5554678AD}"/>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1" name="Freeform 314">
              <a:extLst>
                <a:ext uri="{FF2B5EF4-FFF2-40B4-BE49-F238E27FC236}">
                  <a16:creationId xmlns:a16="http://schemas.microsoft.com/office/drawing/2014/main" id="{DF82E6E9-934B-46F5-8EEB-FFBD91E4BD39}"/>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2" name="Freeform 315">
              <a:extLst>
                <a:ext uri="{FF2B5EF4-FFF2-40B4-BE49-F238E27FC236}">
                  <a16:creationId xmlns:a16="http://schemas.microsoft.com/office/drawing/2014/main" id="{7D820E09-006E-4299-88D4-3FB4E217E77A}"/>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3" name="Freeform 316">
              <a:extLst>
                <a:ext uri="{FF2B5EF4-FFF2-40B4-BE49-F238E27FC236}">
                  <a16:creationId xmlns:a16="http://schemas.microsoft.com/office/drawing/2014/main" id="{7AE9FB74-50FA-4111-B5BA-7701A773B424}"/>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4" name="Freeform 317">
              <a:extLst>
                <a:ext uri="{FF2B5EF4-FFF2-40B4-BE49-F238E27FC236}">
                  <a16:creationId xmlns:a16="http://schemas.microsoft.com/office/drawing/2014/main" id="{F870C047-EA6F-4E80-8C17-8303843B480D}"/>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5" name="Freeform 318">
              <a:extLst>
                <a:ext uri="{FF2B5EF4-FFF2-40B4-BE49-F238E27FC236}">
                  <a16:creationId xmlns:a16="http://schemas.microsoft.com/office/drawing/2014/main" id="{DE8A7755-96C2-49F0-95DD-9F5A3670F062}"/>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6" name="Freeform 319">
              <a:extLst>
                <a:ext uri="{FF2B5EF4-FFF2-40B4-BE49-F238E27FC236}">
                  <a16:creationId xmlns:a16="http://schemas.microsoft.com/office/drawing/2014/main" id="{96DD21CD-A0D0-4AFE-A1C6-37B422CE6C92}"/>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7" name="Freeform 320">
              <a:extLst>
                <a:ext uri="{FF2B5EF4-FFF2-40B4-BE49-F238E27FC236}">
                  <a16:creationId xmlns:a16="http://schemas.microsoft.com/office/drawing/2014/main" id="{6A111022-5D4F-4F51-BACE-13AC456F200D}"/>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8" name="Freeform 321">
              <a:extLst>
                <a:ext uri="{FF2B5EF4-FFF2-40B4-BE49-F238E27FC236}">
                  <a16:creationId xmlns:a16="http://schemas.microsoft.com/office/drawing/2014/main" id="{35CAB0A3-BC87-47D4-8F8C-059A46ECD5E6}"/>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199" name="Freeform 322">
              <a:extLst>
                <a:ext uri="{FF2B5EF4-FFF2-40B4-BE49-F238E27FC236}">
                  <a16:creationId xmlns:a16="http://schemas.microsoft.com/office/drawing/2014/main" id="{5CE447B3-9C76-4D97-BB88-DDB98C2877A2}"/>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0" name="Freeform 323">
              <a:extLst>
                <a:ext uri="{FF2B5EF4-FFF2-40B4-BE49-F238E27FC236}">
                  <a16:creationId xmlns:a16="http://schemas.microsoft.com/office/drawing/2014/main" id="{753BA738-13FD-4D86-A52C-87050D1831D5}"/>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1" name="Freeform 324">
              <a:extLst>
                <a:ext uri="{FF2B5EF4-FFF2-40B4-BE49-F238E27FC236}">
                  <a16:creationId xmlns:a16="http://schemas.microsoft.com/office/drawing/2014/main" id="{E7081FD6-F242-401C-82D2-DD4910F0E9D8}"/>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2" name="Freeform 325">
              <a:extLst>
                <a:ext uri="{FF2B5EF4-FFF2-40B4-BE49-F238E27FC236}">
                  <a16:creationId xmlns:a16="http://schemas.microsoft.com/office/drawing/2014/main" id="{74FA58C8-50DC-4CE0-A55D-C816D67629C9}"/>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3" name="Freeform 326">
              <a:extLst>
                <a:ext uri="{FF2B5EF4-FFF2-40B4-BE49-F238E27FC236}">
                  <a16:creationId xmlns:a16="http://schemas.microsoft.com/office/drawing/2014/main" id="{0D290CD5-5B50-43AF-8FEA-D16CE494262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4" name="Freeform 327">
              <a:extLst>
                <a:ext uri="{FF2B5EF4-FFF2-40B4-BE49-F238E27FC236}">
                  <a16:creationId xmlns:a16="http://schemas.microsoft.com/office/drawing/2014/main" id="{F053EDD6-4FB9-436D-A7B0-6591153CCD21}"/>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5" name="Freeform 328">
              <a:extLst>
                <a:ext uri="{FF2B5EF4-FFF2-40B4-BE49-F238E27FC236}">
                  <a16:creationId xmlns:a16="http://schemas.microsoft.com/office/drawing/2014/main" id="{8BE7FD18-3900-47BB-9F29-A26438E80C74}"/>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6" name="Freeform 329">
              <a:extLst>
                <a:ext uri="{FF2B5EF4-FFF2-40B4-BE49-F238E27FC236}">
                  <a16:creationId xmlns:a16="http://schemas.microsoft.com/office/drawing/2014/main" id="{928F4933-663A-4074-9C3E-31148E86ACF6}"/>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7" name="Freeform 330">
              <a:extLst>
                <a:ext uri="{FF2B5EF4-FFF2-40B4-BE49-F238E27FC236}">
                  <a16:creationId xmlns:a16="http://schemas.microsoft.com/office/drawing/2014/main" id="{343AA642-E99C-497D-A6B1-710A7D9FF5A7}"/>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8" name="Freeform 331">
              <a:extLst>
                <a:ext uri="{FF2B5EF4-FFF2-40B4-BE49-F238E27FC236}">
                  <a16:creationId xmlns:a16="http://schemas.microsoft.com/office/drawing/2014/main" id="{6C3DE928-FDC5-44C6-9C0C-5FF62CB782D5}"/>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09" name="Freeform 332">
              <a:extLst>
                <a:ext uri="{FF2B5EF4-FFF2-40B4-BE49-F238E27FC236}">
                  <a16:creationId xmlns:a16="http://schemas.microsoft.com/office/drawing/2014/main" id="{E817B8B2-EF50-4786-A3C5-CB62DD9EE351}"/>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0" name="Freeform 333">
              <a:extLst>
                <a:ext uri="{FF2B5EF4-FFF2-40B4-BE49-F238E27FC236}">
                  <a16:creationId xmlns:a16="http://schemas.microsoft.com/office/drawing/2014/main" id="{283DC545-9A7F-474D-B515-87F08669CADA}"/>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1" name="Freeform 334">
              <a:extLst>
                <a:ext uri="{FF2B5EF4-FFF2-40B4-BE49-F238E27FC236}">
                  <a16:creationId xmlns:a16="http://schemas.microsoft.com/office/drawing/2014/main" id="{E6045C93-4C03-4C64-B2D2-87316C82B684}"/>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2" name="Freeform 335">
              <a:extLst>
                <a:ext uri="{FF2B5EF4-FFF2-40B4-BE49-F238E27FC236}">
                  <a16:creationId xmlns:a16="http://schemas.microsoft.com/office/drawing/2014/main" id="{FCE0C731-ABDA-4ECD-A5AF-1DDCD914235F}"/>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3" name="Freeform 336">
              <a:extLst>
                <a:ext uri="{FF2B5EF4-FFF2-40B4-BE49-F238E27FC236}">
                  <a16:creationId xmlns:a16="http://schemas.microsoft.com/office/drawing/2014/main" id="{1570847F-A2DD-4C00-93E0-186F04311712}"/>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4" name="Freeform 337">
              <a:extLst>
                <a:ext uri="{FF2B5EF4-FFF2-40B4-BE49-F238E27FC236}">
                  <a16:creationId xmlns:a16="http://schemas.microsoft.com/office/drawing/2014/main" id="{17BA1F6D-542F-4675-A1EF-4C17B2DC419C}"/>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5" name="Freeform 338">
              <a:extLst>
                <a:ext uri="{FF2B5EF4-FFF2-40B4-BE49-F238E27FC236}">
                  <a16:creationId xmlns:a16="http://schemas.microsoft.com/office/drawing/2014/main" id="{C55F274E-766F-4771-9350-44EA1C0099E9}"/>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6" name="Freeform 339">
              <a:extLst>
                <a:ext uri="{FF2B5EF4-FFF2-40B4-BE49-F238E27FC236}">
                  <a16:creationId xmlns:a16="http://schemas.microsoft.com/office/drawing/2014/main" id="{3C27F67D-29AC-4537-8A0A-9CCA5BA2890F}"/>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7" name="Freeform 340">
              <a:extLst>
                <a:ext uri="{FF2B5EF4-FFF2-40B4-BE49-F238E27FC236}">
                  <a16:creationId xmlns:a16="http://schemas.microsoft.com/office/drawing/2014/main" id="{4DAE9131-9378-4322-9B9B-854C90269862}"/>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8" name="Freeform 341">
              <a:extLst>
                <a:ext uri="{FF2B5EF4-FFF2-40B4-BE49-F238E27FC236}">
                  <a16:creationId xmlns:a16="http://schemas.microsoft.com/office/drawing/2014/main" id="{757A2190-1A59-4C18-A09E-0E11B6F7EB48}"/>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19" name="Freeform 342">
              <a:extLst>
                <a:ext uri="{FF2B5EF4-FFF2-40B4-BE49-F238E27FC236}">
                  <a16:creationId xmlns:a16="http://schemas.microsoft.com/office/drawing/2014/main" id="{857D78D8-77E9-4D47-AB9C-379D9D452FCA}"/>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0" name="Freeform 343">
              <a:extLst>
                <a:ext uri="{FF2B5EF4-FFF2-40B4-BE49-F238E27FC236}">
                  <a16:creationId xmlns:a16="http://schemas.microsoft.com/office/drawing/2014/main" id="{4AF36903-A264-4F6D-94A8-B3F241ADAD3B}"/>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1" name="Freeform 344">
              <a:extLst>
                <a:ext uri="{FF2B5EF4-FFF2-40B4-BE49-F238E27FC236}">
                  <a16:creationId xmlns:a16="http://schemas.microsoft.com/office/drawing/2014/main" id="{61023F90-D67D-4F04-9021-98D608282DF1}"/>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2" name="Freeform 345">
              <a:extLst>
                <a:ext uri="{FF2B5EF4-FFF2-40B4-BE49-F238E27FC236}">
                  <a16:creationId xmlns:a16="http://schemas.microsoft.com/office/drawing/2014/main" id="{B696995A-777D-4D0D-B881-5DB89D94E96D}"/>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3" name="Freeform 346">
              <a:extLst>
                <a:ext uri="{FF2B5EF4-FFF2-40B4-BE49-F238E27FC236}">
                  <a16:creationId xmlns:a16="http://schemas.microsoft.com/office/drawing/2014/main" id="{14C855BB-978A-44BE-AF84-F9C0B20E0C5C}"/>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4" name="Freeform 347">
              <a:extLst>
                <a:ext uri="{FF2B5EF4-FFF2-40B4-BE49-F238E27FC236}">
                  <a16:creationId xmlns:a16="http://schemas.microsoft.com/office/drawing/2014/main" id="{E7D9280D-9690-49F2-84FD-AA841CC5EAA9}"/>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5" name="Freeform 348">
              <a:extLst>
                <a:ext uri="{FF2B5EF4-FFF2-40B4-BE49-F238E27FC236}">
                  <a16:creationId xmlns:a16="http://schemas.microsoft.com/office/drawing/2014/main" id="{CCB19B1B-2A3D-4095-BBA1-239385100A53}"/>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6" name="Freeform 349">
              <a:extLst>
                <a:ext uri="{FF2B5EF4-FFF2-40B4-BE49-F238E27FC236}">
                  <a16:creationId xmlns:a16="http://schemas.microsoft.com/office/drawing/2014/main" id="{BE16774D-41D3-42D7-8979-C9BEC0F2E118}"/>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7" name="Freeform 350">
              <a:extLst>
                <a:ext uri="{FF2B5EF4-FFF2-40B4-BE49-F238E27FC236}">
                  <a16:creationId xmlns:a16="http://schemas.microsoft.com/office/drawing/2014/main" id="{523D7079-012E-4988-A0CD-F1C9DBA3AFE4}"/>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8" name="Freeform 351">
              <a:extLst>
                <a:ext uri="{FF2B5EF4-FFF2-40B4-BE49-F238E27FC236}">
                  <a16:creationId xmlns:a16="http://schemas.microsoft.com/office/drawing/2014/main" id="{45476E0C-4045-4640-BFFC-8035B8A5EE84}"/>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29" name="Freeform 352">
              <a:extLst>
                <a:ext uri="{FF2B5EF4-FFF2-40B4-BE49-F238E27FC236}">
                  <a16:creationId xmlns:a16="http://schemas.microsoft.com/office/drawing/2014/main" id="{75B81C41-5652-4B64-BDB1-060A81E02615}"/>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0" name="Freeform 353">
              <a:extLst>
                <a:ext uri="{FF2B5EF4-FFF2-40B4-BE49-F238E27FC236}">
                  <a16:creationId xmlns:a16="http://schemas.microsoft.com/office/drawing/2014/main" id="{BAD0C128-A808-41C9-B9EE-0D61473BE3FC}"/>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1" name="Freeform 354">
              <a:extLst>
                <a:ext uri="{FF2B5EF4-FFF2-40B4-BE49-F238E27FC236}">
                  <a16:creationId xmlns:a16="http://schemas.microsoft.com/office/drawing/2014/main" id="{ADEF1CB3-8B73-4D5D-9E2A-95A58B99C48F}"/>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2" name="Freeform 355">
              <a:extLst>
                <a:ext uri="{FF2B5EF4-FFF2-40B4-BE49-F238E27FC236}">
                  <a16:creationId xmlns:a16="http://schemas.microsoft.com/office/drawing/2014/main" id="{20DADF41-A9B3-426B-B104-DDD22D871245}"/>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3" name="Freeform 356">
              <a:extLst>
                <a:ext uri="{FF2B5EF4-FFF2-40B4-BE49-F238E27FC236}">
                  <a16:creationId xmlns:a16="http://schemas.microsoft.com/office/drawing/2014/main" id="{1DF851B2-A7A4-4253-8BEF-599077025B35}"/>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4" name="Freeform 357">
              <a:extLst>
                <a:ext uri="{FF2B5EF4-FFF2-40B4-BE49-F238E27FC236}">
                  <a16:creationId xmlns:a16="http://schemas.microsoft.com/office/drawing/2014/main" id="{D29177BB-150B-4782-B206-441FBD9165EC}"/>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5" name="Freeform 358">
              <a:extLst>
                <a:ext uri="{FF2B5EF4-FFF2-40B4-BE49-F238E27FC236}">
                  <a16:creationId xmlns:a16="http://schemas.microsoft.com/office/drawing/2014/main" id="{927E2ED6-AC91-483F-B19D-3B0BC1634755}"/>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6" name="Freeform 359">
              <a:extLst>
                <a:ext uri="{FF2B5EF4-FFF2-40B4-BE49-F238E27FC236}">
                  <a16:creationId xmlns:a16="http://schemas.microsoft.com/office/drawing/2014/main" id="{6ACDE68D-69EC-4EE6-8FA8-F25CC61A5711}"/>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7" name="Freeform 360">
              <a:extLst>
                <a:ext uri="{FF2B5EF4-FFF2-40B4-BE49-F238E27FC236}">
                  <a16:creationId xmlns:a16="http://schemas.microsoft.com/office/drawing/2014/main" id="{75AC736A-9841-42BD-89F0-7FC823F55224}"/>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8" name="Freeform 361">
              <a:extLst>
                <a:ext uri="{FF2B5EF4-FFF2-40B4-BE49-F238E27FC236}">
                  <a16:creationId xmlns:a16="http://schemas.microsoft.com/office/drawing/2014/main" id="{53ABD33E-6DF2-44ED-9BC1-E87F811157AC}"/>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39" name="Freeform 362">
              <a:extLst>
                <a:ext uri="{FF2B5EF4-FFF2-40B4-BE49-F238E27FC236}">
                  <a16:creationId xmlns:a16="http://schemas.microsoft.com/office/drawing/2014/main" id="{9099B4AB-813E-40D5-A2ED-A1286CCFE48E}"/>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0" name="Freeform 363">
              <a:extLst>
                <a:ext uri="{FF2B5EF4-FFF2-40B4-BE49-F238E27FC236}">
                  <a16:creationId xmlns:a16="http://schemas.microsoft.com/office/drawing/2014/main" id="{13E66361-76F2-42E1-BA44-294A1741B43B}"/>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1" name="Freeform 364">
              <a:extLst>
                <a:ext uri="{FF2B5EF4-FFF2-40B4-BE49-F238E27FC236}">
                  <a16:creationId xmlns:a16="http://schemas.microsoft.com/office/drawing/2014/main" id="{3C24F678-79FF-4D7F-ACB2-61EE1597AA62}"/>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2" name="Freeform 365">
              <a:extLst>
                <a:ext uri="{FF2B5EF4-FFF2-40B4-BE49-F238E27FC236}">
                  <a16:creationId xmlns:a16="http://schemas.microsoft.com/office/drawing/2014/main" id="{E809A1E9-3607-4190-8DCB-49351FEC1566}"/>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3" name="Freeform 366">
              <a:extLst>
                <a:ext uri="{FF2B5EF4-FFF2-40B4-BE49-F238E27FC236}">
                  <a16:creationId xmlns:a16="http://schemas.microsoft.com/office/drawing/2014/main" id="{1411B65C-9359-469C-86C2-060C739F1BEC}"/>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4" name="Freeform 367">
              <a:extLst>
                <a:ext uri="{FF2B5EF4-FFF2-40B4-BE49-F238E27FC236}">
                  <a16:creationId xmlns:a16="http://schemas.microsoft.com/office/drawing/2014/main" id="{45EA8F28-7239-4465-A5C9-10F280BD4093}"/>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5" name="Freeform 368">
              <a:extLst>
                <a:ext uri="{FF2B5EF4-FFF2-40B4-BE49-F238E27FC236}">
                  <a16:creationId xmlns:a16="http://schemas.microsoft.com/office/drawing/2014/main" id="{ABBE186A-C608-40AB-AE01-F78738495380}"/>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6" name="Freeform 369">
              <a:extLst>
                <a:ext uri="{FF2B5EF4-FFF2-40B4-BE49-F238E27FC236}">
                  <a16:creationId xmlns:a16="http://schemas.microsoft.com/office/drawing/2014/main" id="{432B843C-7AE7-4325-A591-6E23D1B14C58}"/>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7" name="Freeform 370">
              <a:extLst>
                <a:ext uri="{FF2B5EF4-FFF2-40B4-BE49-F238E27FC236}">
                  <a16:creationId xmlns:a16="http://schemas.microsoft.com/office/drawing/2014/main" id="{CBBB392F-2AE5-4BC7-9048-023B7206F107}"/>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48" name="Freeform 371">
              <a:extLst>
                <a:ext uri="{FF2B5EF4-FFF2-40B4-BE49-F238E27FC236}">
                  <a16:creationId xmlns:a16="http://schemas.microsoft.com/office/drawing/2014/main" id="{5557EAD7-72F4-4CBF-87AD-113D5A75DE82}"/>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49" name="Freeform 372">
              <a:extLst>
                <a:ext uri="{FF2B5EF4-FFF2-40B4-BE49-F238E27FC236}">
                  <a16:creationId xmlns:a16="http://schemas.microsoft.com/office/drawing/2014/main" id="{D41088E6-B125-4369-9FD3-CB815236C557}"/>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0" name="Freeform 373">
              <a:extLst>
                <a:ext uri="{FF2B5EF4-FFF2-40B4-BE49-F238E27FC236}">
                  <a16:creationId xmlns:a16="http://schemas.microsoft.com/office/drawing/2014/main" id="{43BF2675-FC17-462B-B920-B6318F1A7ED7}"/>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1" name="Freeform 374">
              <a:extLst>
                <a:ext uri="{FF2B5EF4-FFF2-40B4-BE49-F238E27FC236}">
                  <a16:creationId xmlns:a16="http://schemas.microsoft.com/office/drawing/2014/main" id="{3C2856CA-79D9-4704-B548-1B5C80B318C5}"/>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2" name="Freeform 375">
              <a:extLst>
                <a:ext uri="{FF2B5EF4-FFF2-40B4-BE49-F238E27FC236}">
                  <a16:creationId xmlns:a16="http://schemas.microsoft.com/office/drawing/2014/main" id="{6EBCEAD3-C6D5-4430-A8A6-529B040F8E60}"/>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3" name="Freeform 376">
              <a:extLst>
                <a:ext uri="{FF2B5EF4-FFF2-40B4-BE49-F238E27FC236}">
                  <a16:creationId xmlns:a16="http://schemas.microsoft.com/office/drawing/2014/main" id="{88C9C46A-66C6-420F-AFAC-2D668EC44A87}"/>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4" name="Freeform 377">
              <a:extLst>
                <a:ext uri="{FF2B5EF4-FFF2-40B4-BE49-F238E27FC236}">
                  <a16:creationId xmlns:a16="http://schemas.microsoft.com/office/drawing/2014/main" id="{2FCD613E-F933-4D4F-BD13-907B28D4982D}"/>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5" name="Freeform 378">
              <a:extLst>
                <a:ext uri="{FF2B5EF4-FFF2-40B4-BE49-F238E27FC236}">
                  <a16:creationId xmlns:a16="http://schemas.microsoft.com/office/drawing/2014/main" id="{27113247-036C-4644-ADB1-69954AD29A02}"/>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6" name="Freeform 379">
              <a:extLst>
                <a:ext uri="{FF2B5EF4-FFF2-40B4-BE49-F238E27FC236}">
                  <a16:creationId xmlns:a16="http://schemas.microsoft.com/office/drawing/2014/main" id="{33C42421-0446-47BD-A907-6E221FF5626C}"/>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7" name="Freeform 380">
              <a:extLst>
                <a:ext uri="{FF2B5EF4-FFF2-40B4-BE49-F238E27FC236}">
                  <a16:creationId xmlns:a16="http://schemas.microsoft.com/office/drawing/2014/main" id="{E039EBB3-1878-43C3-8D30-FD8BD2D29243}"/>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8" name="Freeform 381">
              <a:extLst>
                <a:ext uri="{FF2B5EF4-FFF2-40B4-BE49-F238E27FC236}">
                  <a16:creationId xmlns:a16="http://schemas.microsoft.com/office/drawing/2014/main" id="{A7404336-C478-4128-BEA7-D35434E39FF8}"/>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59" name="Freeform 382">
              <a:extLst>
                <a:ext uri="{FF2B5EF4-FFF2-40B4-BE49-F238E27FC236}">
                  <a16:creationId xmlns:a16="http://schemas.microsoft.com/office/drawing/2014/main" id="{CBD289A2-9FF2-4F5F-947A-451FBFC08B54}"/>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0" name="Freeform 383">
              <a:extLst>
                <a:ext uri="{FF2B5EF4-FFF2-40B4-BE49-F238E27FC236}">
                  <a16:creationId xmlns:a16="http://schemas.microsoft.com/office/drawing/2014/main" id="{78524C72-FBCB-4072-93B3-815C9A2B833B}"/>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1" name="Freeform 384">
              <a:extLst>
                <a:ext uri="{FF2B5EF4-FFF2-40B4-BE49-F238E27FC236}">
                  <a16:creationId xmlns:a16="http://schemas.microsoft.com/office/drawing/2014/main" id="{2CA75FD3-C85C-4D30-B0DE-3AAA8DCDAEC3}"/>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2" name="Freeform 385">
              <a:extLst>
                <a:ext uri="{FF2B5EF4-FFF2-40B4-BE49-F238E27FC236}">
                  <a16:creationId xmlns:a16="http://schemas.microsoft.com/office/drawing/2014/main" id="{93699822-5704-45E0-B03A-44755E6CC114}"/>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3" name="Freeform 386">
              <a:extLst>
                <a:ext uri="{FF2B5EF4-FFF2-40B4-BE49-F238E27FC236}">
                  <a16:creationId xmlns:a16="http://schemas.microsoft.com/office/drawing/2014/main" id="{9E9495E9-DAE4-4F77-8472-78962F19DC14}"/>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4" name="Freeform 387">
              <a:extLst>
                <a:ext uri="{FF2B5EF4-FFF2-40B4-BE49-F238E27FC236}">
                  <a16:creationId xmlns:a16="http://schemas.microsoft.com/office/drawing/2014/main" id="{AC40798C-539E-4A52-8FF1-551A0027D577}"/>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5" name="Freeform 388">
              <a:extLst>
                <a:ext uri="{FF2B5EF4-FFF2-40B4-BE49-F238E27FC236}">
                  <a16:creationId xmlns:a16="http://schemas.microsoft.com/office/drawing/2014/main" id="{623EDDD2-83C9-4A01-955D-03A442533A3E}"/>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6" name="Freeform 389">
              <a:extLst>
                <a:ext uri="{FF2B5EF4-FFF2-40B4-BE49-F238E27FC236}">
                  <a16:creationId xmlns:a16="http://schemas.microsoft.com/office/drawing/2014/main" id="{394409C8-D353-4D01-8866-E0165DBA269D}"/>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7" name="Freeform 390">
              <a:extLst>
                <a:ext uri="{FF2B5EF4-FFF2-40B4-BE49-F238E27FC236}">
                  <a16:creationId xmlns:a16="http://schemas.microsoft.com/office/drawing/2014/main" id="{5FFF251B-8422-4DE6-83B5-88E9EDC32F3B}"/>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8" name="Freeform 391">
              <a:extLst>
                <a:ext uri="{FF2B5EF4-FFF2-40B4-BE49-F238E27FC236}">
                  <a16:creationId xmlns:a16="http://schemas.microsoft.com/office/drawing/2014/main" id="{65BA7404-6A75-4D41-8EC3-A680A92CA6EC}"/>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69" name="Freeform 392">
              <a:extLst>
                <a:ext uri="{FF2B5EF4-FFF2-40B4-BE49-F238E27FC236}">
                  <a16:creationId xmlns:a16="http://schemas.microsoft.com/office/drawing/2014/main" id="{AD7D8C0C-5B76-48C7-98F0-C6D4E9DCF6DF}"/>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0" name="Freeform 393">
              <a:extLst>
                <a:ext uri="{FF2B5EF4-FFF2-40B4-BE49-F238E27FC236}">
                  <a16:creationId xmlns:a16="http://schemas.microsoft.com/office/drawing/2014/main" id="{60E46189-09A2-4630-A532-88F8A90A3BA6}"/>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1" name="Freeform 394">
              <a:extLst>
                <a:ext uri="{FF2B5EF4-FFF2-40B4-BE49-F238E27FC236}">
                  <a16:creationId xmlns:a16="http://schemas.microsoft.com/office/drawing/2014/main" id="{252A7762-9400-4291-8EDF-C213F0EAFA59}"/>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2" name="Freeform 395">
              <a:extLst>
                <a:ext uri="{FF2B5EF4-FFF2-40B4-BE49-F238E27FC236}">
                  <a16:creationId xmlns:a16="http://schemas.microsoft.com/office/drawing/2014/main" id="{D6981E97-C3F9-4187-8387-146C2A003EC3}"/>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3" name="Freeform 396">
              <a:extLst>
                <a:ext uri="{FF2B5EF4-FFF2-40B4-BE49-F238E27FC236}">
                  <a16:creationId xmlns:a16="http://schemas.microsoft.com/office/drawing/2014/main" id="{86D77B6B-FE0C-4671-A7AF-A0DC4637BD76}"/>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4" name="Freeform 397">
              <a:extLst>
                <a:ext uri="{FF2B5EF4-FFF2-40B4-BE49-F238E27FC236}">
                  <a16:creationId xmlns:a16="http://schemas.microsoft.com/office/drawing/2014/main" id="{4BE4D874-2845-4671-B2AC-003B46854E62}"/>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5" name="Freeform 398">
              <a:extLst>
                <a:ext uri="{FF2B5EF4-FFF2-40B4-BE49-F238E27FC236}">
                  <a16:creationId xmlns:a16="http://schemas.microsoft.com/office/drawing/2014/main" id="{74EA12A9-8FC1-411F-B637-0413E8A9E10D}"/>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76" name="Freeform 399">
              <a:extLst>
                <a:ext uri="{FF2B5EF4-FFF2-40B4-BE49-F238E27FC236}">
                  <a16:creationId xmlns:a16="http://schemas.microsoft.com/office/drawing/2014/main" id="{946DA59C-9D7A-4F56-AFB8-27AD04BE727D}"/>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7" name="Freeform 400">
              <a:extLst>
                <a:ext uri="{FF2B5EF4-FFF2-40B4-BE49-F238E27FC236}">
                  <a16:creationId xmlns:a16="http://schemas.microsoft.com/office/drawing/2014/main" id="{65CB3B70-44F9-402D-B239-EB2EB1A52EC9}"/>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8" name="Freeform 401">
              <a:extLst>
                <a:ext uri="{FF2B5EF4-FFF2-40B4-BE49-F238E27FC236}">
                  <a16:creationId xmlns:a16="http://schemas.microsoft.com/office/drawing/2014/main" id="{E37E7670-1179-44AB-9229-D9877E04F67D}"/>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79" name="Freeform 402">
              <a:extLst>
                <a:ext uri="{FF2B5EF4-FFF2-40B4-BE49-F238E27FC236}">
                  <a16:creationId xmlns:a16="http://schemas.microsoft.com/office/drawing/2014/main" id="{1C66F383-59A8-4B7F-A441-97E85D439286}"/>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0" name="Freeform 403">
              <a:extLst>
                <a:ext uri="{FF2B5EF4-FFF2-40B4-BE49-F238E27FC236}">
                  <a16:creationId xmlns:a16="http://schemas.microsoft.com/office/drawing/2014/main" id="{BB6C0014-40A2-4B16-97B8-92DA90F606A6}"/>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81" name="Freeform 404">
              <a:extLst>
                <a:ext uri="{FF2B5EF4-FFF2-40B4-BE49-F238E27FC236}">
                  <a16:creationId xmlns:a16="http://schemas.microsoft.com/office/drawing/2014/main" id="{80387F37-931F-4222-AFD2-EBEB507CFE78}"/>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7282" name="Freeform 405">
              <a:extLst>
                <a:ext uri="{FF2B5EF4-FFF2-40B4-BE49-F238E27FC236}">
                  <a16:creationId xmlns:a16="http://schemas.microsoft.com/office/drawing/2014/main" id="{B6613B86-F347-48F9-BBB3-4183FB386DA0}"/>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3" name="Freeform 406">
              <a:extLst>
                <a:ext uri="{FF2B5EF4-FFF2-40B4-BE49-F238E27FC236}">
                  <a16:creationId xmlns:a16="http://schemas.microsoft.com/office/drawing/2014/main" id="{550F09DC-8D39-48E8-86FB-20F629824556}"/>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4" name="Freeform 407">
              <a:extLst>
                <a:ext uri="{FF2B5EF4-FFF2-40B4-BE49-F238E27FC236}">
                  <a16:creationId xmlns:a16="http://schemas.microsoft.com/office/drawing/2014/main" id="{DB86FE80-D003-4AC9-B8A1-37295AFF7441}"/>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5" name="Freeform 408">
              <a:extLst>
                <a:ext uri="{FF2B5EF4-FFF2-40B4-BE49-F238E27FC236}">
                  <a16:creationId xmlns:a16="http://schemas.microsoft.com/office/drawing/2014/main" id="{F76C02C0-25CC-4B07-A9F0-8D858B571AE8}"/>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6" name="Freeform 409">
              <a:extLst>
                <a:ext uri="{FF2B5EF4-FFF2-40B4-BE49-F238E27FC236}">
                  <a16:creationId xmlns:a16="http://schemas.microsoft.com/office/drawing/2014/main" id="{FC30AF7D-67E5-497D-845F-4A6919A4E24F}"/>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287" name="Freeform 410">
              <a:extLst>
                <a:ext uri="{FF2B5EF4-FFF2-40B4-BE49-F238E27FC236}">
                  <a16:creationId xmlns:a16="http://schemas.microsoft.com/office/drawing/2014/main" id="{0CDFA2F2-9188-4C85-B4FF-F3C0C4C4871B}"/>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3536"/>
                                        </p:tgtEl>
                                        <p:attrNameLst>
                                          <p:attrName>style.visibility</p:attrName>
                                        </p:attrNameLst>
                                      </p:cBhvr>
                                      <p:to>
                                        <p:strVal val="visible"/>
                                      </p:to>
                                    </p:set>
                                    <p:animEffect transition="in" filter="blinds(horizontal)">
                                      <p:cBhvr>
                                        <p:cTn id="7" dur="1000"/>
                                        <p:tgtEl>
                                          <p:spTgt spid="63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FD9145E1-2977-4871-BD43-422D5155CB40}"/>
              </a:ext>
            </a:extLst>
          </p:cNvPr>
          <p:cNvSpPr>
            <a:spLocks noChangeArrowheads="1"/>
          </p:cNvSpPr>
          <p:nvPr/>
        </p:nvSpPr>
        <p:spPr bwMode="auto">
          <a:xfrm>
            <a:off x="-2579" y="30163"/>
            <a:ext cx="9144000" cy="6324600"/>
          </a:xfrm>
          <a:prstGeom prst="rect">
            <a:avLst/>
          </a:prstGeom>
          <a:gradFill rotWithShape="0">
            <a:gsLst>
              <a:gs pos="0">
                <a:srgbClr val="66CCFF"/>
              </a:gs>
              <a:gs pos="100000">
                <a:srgbClr val="DFF8F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8131" name="Rectangle 5">
            <a:extLst>
              <a:ext uri="{FF2B5EF4-FFF2-40B4-BE49-F238E27FC236}">
                <a16:creationId xmlns:a16="http://schemas.microsoft.com/office/drawing/2014/main" id="{B9DB560D-F854-4093-8D0D-5DE8524CDD35}"/>
              </a:ext>
            </a:extLst>
          </p:cNvPr>
          <p:cNvSpPr>
            <a:spLocks noChangeArrowheads="1"/>
          </p:cNvSpPr>
          <p:nvPr/>
        </p:nvSpPr>
        <p:spPr bwMode="auto">
          <a:xfrm>
            <a:off x="-279400" y="5228045"/>
            <a:ext cx="9144000" cy="1524000"/>
          </a:xfrm>
          <a:prstGeom prst="rect">
            <a:avLst/>
          </a:prstGeom>
          <a:gradFill rotWithShape="0">
            <a:gsLst>
              <a:gs pos="0">
                <a:srgbClr val="3DA759"/>
              </a:gs>
              <a:gs pos="100000">
                <a:srgbClr val="BDE7A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48132" name="Freeform 6">
            <a:extLst>
              <a:ext uri="{FF2B5EF4-FFF2-40B4-BE49-F238E27FC236}">
                <a16:creationId xmlns:a16="http://schemas.microsoft.com/office/drawing/2014/main" id="{9F26F734-8987-40BA-B91E-80E85A68B9E4}"/>
              </a:ext>
            </a:extLst>
          </p:cNvPr>
          <p:cNvSpPr>
            <a:spLocks/>
          </p:cNvSpPr>
          <p:nvPr/>
        </p:nvSpPr>
        <p:spPr bwMode="auto">
          <a:xfrm>
            <a:off x="5686425" y="3082925"/>
            <a:ext cx="69850" cy="109538"/>
          </a:xfrm>
          <a:custGeom>
            <a:avLst/>
            <a:gdLst>
              <a:gd name="T0" fmla="*/ 2147483646 w 8"/>
              <a:gd name="T1" fmla="*/ 0 h 109538"/>
              <a:gd name="T2" fmla="*/ 0 w 8"/>
              <a:gd name="T3" fmla="*/ 0 h 109538"/>
              <a:gd name="T4" fmla="*/ 2147483646 w 8"/>
              <a:gd name="T5" fmla="*/ 0 h 109538"/>
              <a:gd name="T6" fmla="*/ 2147483646 w 8"/>
              <a:gd name="T7" fmla="*/ 0 h 1095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9538">
                <a:moveTo>
                  <a:pt x="8" y="0"/>
                </a:moveTo>
                <a:lnTo>
                  <a:pt x="0" y="0"/>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33" name="Text Box 121">
            <a:extLst>
              <a:ext uri="{FF2B5EF4-FFF2-40B4-BE49-F238E27FC236}">
                <a16:creationId xmlns:a16="http://schemas.microsoft.com/office/drawing/2014/main" id="{C7CDBF20-8892-41FF-9A07-C593FCE22254}"/>
              </a:ext>
            </a:extLst>
          </p:cNvPr>
          <p:cNvSpPr txBox="1">
            <a:spLocks noChangeArrowheads="1"/>
          </p:cNvSpPr>
          <p:nvPr/>
        </p:nvSpPr>
        <p:spPr bwMode="auto">
          <a:xfrm>
            <a:off x="908050" y="5143500"/>
            <a:ext cx="7524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8000" b="1" dirty="0">
                <a:solidFill>
                  <a:srgbClr val="02369E"/>
                </a:solidFill>
              </a:rPr>
              <a:t>Merci!</a:t>
            </a:r>
          </a:p>
        </p:txBody>
      </p:sp>
      <p:sp>
        <p:nvSpPr>
          <p:cNvPr id="48134" name="Text Box 122">
            <a:extLst>
              <a:ext uri="{FF2B5EF4-FFF2-40B4-BE49-F238E27FC236}">
                <a16:creationId xmlns:a16="http://schemas.microsoft.com/office/drawing/2014/main" id="{705EA976-291F-42B7-B85A-F83CFB272554}"/>
              </a:ext>
            </a:extLst>
          </p:cNvPr>
          <p:cNvSpPr txBox="1">
            <a:spLocks noChangeArrowheads="1"/>
          </p:cNvSpPr>
          <p:nvPr/>
        </p:nvSpPr>
        <p:spPr bwMode="auto">
          <a:xfrm>
            <a:off x="495300" y="187325"/>
            <a:ext cx="8369300" cy="303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50000"/>
              </a:spcBef>
            </a:pPr>
            <a:r>
              <a:rPr lang="fr-FR" altLang="fr-FR" sz="3600" b="1" dirty="0">
                <a:solidFill>
                  <a:srgbClr val="02369E"/>
                </a:solidFill>
                <a:latin typeface="Balloon" pitchFamily="2" charset="0"/>
              </a:rPr>
              <a:t>Oublie </a:t>
            </a:r>
            <a:r>
              <a:rPr lang="fr-FR" altLang="fr-FR" sz="3600" b="1" dirty="0">
                <a:solidFill>
                  <a:srgbClr val="FF0000"/>
                </a:solidFill>
                <a:latin typeface="Balloon" pitchFamily="2" charset="0"/>
              </a:rPr>
              <a:t>QUI</a:t>
            </a:r>
            <a:r>
              <a:rPr lang="fr-FR" altLang="fr-FR" sz="3600" b="1" dirty="0">
                <a:solidFill>
                  <a:srgbClr val="02369E"/>
                </a:solidFill>
                <a:latin typeface="Balloon" pitchFamily="2" charset="0"/>
              </a:rPr>
              <a:t> pilote</a:t>
            </a:r>
            <a:br>
              <a:rPr lang="fr-FR" altLang="fr-FR" sz="6000" b="1" dirty="0">
                <a:solidFill>
                  <a:srgbClr val="02369E"/>
                </a:solidFill>
                <a:latin typeface="Balloon" pitchFamily="2" charset="0"/>
              </a:rPr>
            </a:br>
            <a:r>
              <a:rPr lang="fr-FR" altLang="fr-FR" sz="2400" dirty="0">
                <a:solidFill>
                  <a:srgbClr val="02369E"/>
                </a:solidFill>
              </a:rPr>
              <a:t>(ami, rival, compatriote, un pilote étranger)</a:t>
            </a:r>
          </a:p>
          <a:p>
            <a:pPr algn="ctr" eaLnBrk="1" hangingPunct="1">
              <a:lnSpc>
                <a:spcPct val="80000"/>
              </a:lnSpc>
              <a:spcBef>
                <a:spcPts val="0"/>
              </a:spcBef>
            </a:pPr>
            <a:r>
              <a:rPr lang="fr-FR" altLang="fr-FR" sz="3600" b="1" dirty="0">
                <a:solidFill>
                  <a:srgbClr val="02369E"/>
                </a:solidFill>
                <a:latin typeface="Balloon" pitchFamily="2" charset="0"/>
              </a:rPr>
              <a:t>Oublie </a:t>
            </a:r>
            <a:r>
              <a:rPr lang="fr-FR" altLang="fr-FR" sz="3600" b="1" dirty="0">
                <a:solidFill>
                  <a:srgbClr val="FF0000"/>
                </a:solidFill>
                <a:latin typeface="Balloon" pitchFamily="2" charset="0"/>
              </a:rPr>
              <a:t>CE QUI</a:t>
            </a:r>
            <a:r>
              <a:rPr lang="fr-FR" altLang="fr-FR" sz="3600" b="1" dirty="0">
                <a:solidFill>
                  <a:srgbClr val="02369E"/>
                </a:solidFill>
                <a:latin typeface="Balloon" pitchFamily="2" charset="0"/>
              </a:rPr>
              <a:t> vole</a:t>
            </a:r>
            <a:br>
              <a:rPr lang="fr-FR" altLang="fr-FR" sz="6000" dirty="0">
                <a:solidFill>
                  <a:srgbClr val="02369E"/>
                </a:solidFill>
                <a:latin typeface="Balloon" pitchFamily="2" charset="0"/>
              </a:rPr>
            </a:br>
            <a:r>
              <a:rPr lang="en-GB" altLang="fr-FR" sz="2400" b="1" dirty="0">
                <a:solidFill>
                  <a:srgbClr val="02369E"/>
                </a:solidFill>
                <a:latin typeface="Balloon" pitchFamily="2" charset="0"/>
              </a:rPr>
              <a:t>(2-temps, 4-temps, </a:t>
            </a:r>
            <a:r>
              <a:rPr lang="fr-FR" altLang="fr-FR" sz="2400" b="1" dirty="0">
                <a:solidFill>
                  <a:srgbClr val="02369E"/>
                </a:solidFill>
                <a:latin typeface="Balloon" pitchFamily="2" charset="0"/>
              </a:rPr>
              <a:t>électrique)</a:t>
            </a:r>
          </a:p>
          <a:p>
            <a:pPr algn="ctr" eaLnBrk="1" hangingPunct="1">
              <a:lnSpc>
                <a:spcPct val="80000"/>
              </a:lnSpc>
              <a:spcBef>
                <a:spcPct val="50000"/>
              </a:spcBef>
            </a:pPr>
            <a:r>
              <a:rPr lang="fr-FR" altLang="fr-FR" sz="3600" b="1" dirty="0">
                <a:solidFill>
                  <a:srgbClr val="FF0000"/>
                </a:solidFill>
                <a:latin typeface="Balloon" pitchFamily="2" charset="0"/>
              </a:rPr>
              <a:t>REGARDE UNIQUEMENT LES TRAJECTOIRES DECRITES DANS LE CIEL!</a:t>
            </a:r>
            <a:br>
              <a:rPr lang="fr-FR" altLang="fr-FR" sz="3600" dirty="0">
                <a:solidFill>
                  <a:srgbClr val="FF0000"/>
                </a:solidFill>
                <a:latin typeface="Balloon" pitchFamily="2" charset="0"/>
              </a:rPr>
            </a:br>
            <a:endParaRPr lang="fr-FR" altLang="fr-FR" sz="2400" b="1" dirty="0">
              <a:solidFill>
                <a:srgbClr val="02369E"/>
              </a:solidFill>
              <a:latin typeface="Balloon" pitchFamily="2" charset="0"/>
            </a:endParaRPr>
          </a:p>
        </p:txBody>
      </p:sp>
      <p:grpSp>
        <p:nvGrpSpPr>
          <p:cNvPr id="48135" name="Group 134">
            <a:extLst>
              <a:ext uri="{FF2B5EF4-FFF2-40B4-BE49-F238E27FC236}">
                <a16:creationId xmlns:a16="http://schemas.microsoft.com/office/drawing/2014/main" id="{9A28F0A1-4129-49F3-8AAB-A24DCAC4A5E3}"/>
              </a:ext>
            </a:extLst>
          </p:cNvPr>
          <p:cNvGrpSpPr>
            <a:grpSpLocks/>
          </p:cNvGrpSpPr>
          <p:nvPr/>
        </p:nvGrpSpPr>
        <p:grpSpPr bwMode="auto">
          <a:xfrm>
            <a:off x="2752725" y="3192463"/>
            <a:ext cx="3783013" cy="1904591"/>
            <a:chOff x="748" y="1253"/>
            <a:chExt cx="4096" cy="1820"/>
          </a:xfrm>
        </p:grpSpPr>
        <p:sp>
          <p:nvSpPr>
            <p:cNvPr id="48138" name="AutoShape 135">
              <a:extLst>
                <a:ext uri="{FF2B5EF4-FFF2-40B4-BE49-F238E27FC236}">
                  <a16:creationId xmlns:a16="http://schemas.microsoft.com/office/drawing/2014/main" id="{AC8308E1-2E89-4CAB-AE4D-8A5E635A4276}"/>
                </a:ext>
              </a:extLst>
            </p:cNvPr>
            <p:cNvSpPr>
              <a:spLocks noChangeAspect="1" noChangeArrowheads="1" noTextEdit="1"/>
            </p:cNvSpPr>
            <p:nvPr/>
          </p:nvSpPr>
          <p:spPr bwMode="auto">
            <a:xfrm>
              <a:off x="748" y="1253"/>
              <a:ext cx="4096"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48139" name="Group 136">
              <a:extLst>
                <a:ext uri="{FF2B5EF4-FFF2-40B4-BE49-F238E27FC236}">
                  <a16:creationId xmlns:a16="http://schemas.microsoft.com/office/drawing/2014/main" id="{3F58854C-5CA5-4CFC-9135-352AFE2395B3}"/>
                </a:ext>
              </a:extLst>
            </p:cNvPr>
            <p:cNvGrpSpPr>
              <a:grpSpLocks/>
            </p:cNvGrpSpPr>
            <p:nvPr/>
          </p:nvGrpSpPr>
          <p:grpSpPr bwMode="auto">
            <a:xfrm>
              <a:off x="756" y="1261"/>
              <a:ext cx="4080" cy="1804"/>
              <a:chOff x="756" y="1261"/>
              <a:chExt cx="4080" cy="1804"/>
            </a:xfrm>
          </p:grpSpPr>
          <p:sp>
            <p:nvSpPr>
              <p:cNvPr id="48299" name="Freeform 137">
                <a:extLst>
                  <a:ext uri="{FF2B5EF4-FFF2-40B4-BE49-F238E27FC236}">
                    <a16:creationId xmlns:a16="http://schemas.microsoft.com/office/drawing/2014/main" id="{A476E6CA-1866-44D0-A9E8-81241FE6C7D5}"/>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0" name="Freeform 138">
                <a:extLst>
                  <a:ext uri="{FF2B5EF4-FFF2-40B4-BE49-F238E27FC236}">
                    <a16:creationId xmlns:a16="http://schemas.microsoft.com/office/drawing/2014/main" id="{5D518420-DBC2-4806-A60F-63D26AEC37DC}"/>
                  </a:ext>
                </a:extLst>
              </p:cNvPr>
              <p:cNvSpPr>
                <a:spLocks/>
              </p:cNvSpPr>
              <p:nvPr/>
            </p:nvSpPr>
            <p:spPr bwMode="auto">
              <a:xfrm>
                <a:off x="1666" y="1532"/>
                <a:ext cx="390" cy="118"/>
              </a:xfrm>
              <a:custGeom>
                <a:avLst/>
                <a:gdLst>
                  <a:gd name="T0" fmla="*/ 203 w 390"/>
                  <a:gd name="T1" fmla="*/ 0 h 118"/>
                  <a:gd name="T2" fmla="*/ 0 w 390"/>
                  <a:gd name="T3" fmla="*/ 71 h 118"/>
                  <a:gd name="T4" fmla="*/ 12 w 390"/>
                  <a:gd name="T5" fmla="*/ 81 h 118"/>
                  <a:gd name="T6" fmla="*/ 24 w 390"/>
                  <a:gd name="T7" fmla="*/ 89 h 118"/>
                  <a:gd name="T8" fmla="*/ 41 w 390"/>
                  <a:gd name="T9" fmla="*/ 98 h 118"/>
                  <a:gd name="T10" fmla="*/ 58 w 390"/>
                  <a:gd name="T11" fmla="*/ 103 h 118"/>
                  <a:gd name="T12" fmla="*/ 115 w 390"/>
                  <a:gd name="T13" fmla="*/ 108 h 118"/>
                  <a:gd name="T14" fmla="*/ 171 w 390"/>
                  <a:gd name="T15" fmla="*/ 111 h 118"/>
                  <a:gd name="T16" fmla="*/ 227 w 390"/>
                  <a:gd name="T17" fmla="*/ 115 h 118"/>
                  <a:gd name="T18" fmla="*/ 284 w 390"/>
                  <a:gd name="T19" fmla="*/ 118 h 118"/>
                  <a:gd name="T20" fmla="*/ 380 w 390"/>
                  <a:gd name="T21" fmla="*/ 59 h 118"/>
                  <a:gd name="T22" fmla="*/ 385 w 390"/>
                  <a:gd name="T23" fmla="*/ 56 h 118"/>
                  <a:gd name="T24" fmla="*/ 389 w 390"/>
                  <a:gd name="T25" fmla="*/ 52 h 118"/>
                  <a:gd name="T26" fmla="*/ 390 w 390"/>
                  <a:gd name="T27" fmla="*/ 49 h 118"/>
                  <a:gd name="T28" fmla="*/ 390 w 390"/>
                  <a:gd name="T29" fmla="*/ 44 h 118"/>
                  <a:gd name="T30" fmla="*/ 389 w 390"/>
                  <a:gd name="T31" fmla="*/ 42 h 118"/>
                  <a:gd name="T32" fmla="*/ 387 w 390"/>
                  <a:gd name="T33" fmla="*/ 39 h 118"/>
                  <a:gd name="T34" fmla="*/ 384 w 390"/>
                  <a:gd name="T35" fmla="*/ 35 h 118"/>
                  <a:gd name="T36" fmla="*/ 379 w 390"/>
                  <a:gd name="T37" fmla="*/ 34 h 118"/>
                  <a:gd name="T38" fmla="*/ 336 w 390"/>
                  <a:gd name="T39" fmla="*/ 22 h 118"/>
                  <a:gd name="T40" fmla="*/ 293 w 390"/>
                  <a:gd name="T41" fmla="*/ 12 h 118"/>
                  <a:gd name="T42" fmla="*/ 249 w 390"/>
                  <a:gd name="T43" fmla="*/ 5 h 118"/>
                  <a:gd name="T44" fmla="*/ 203 w 390"/>
                  <a:gd name="T45" fmla="*/ 0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90" h="118">
                    <a:moveTo>
                      <a:pt x="203" y="0"/>
                    </a:moveTo>
                    <a:lnTo>
                      <a:pt x="0" y="71"/>
                    </a:lnTo>
                    <a:lnTo>
                      <a:pt x="12" y="81"/>
                    </a:lnTo>
                    <a:lnTo>
                      <a:pt x="24" y="89"/>
                    </a:lnTo>
                    <a:lnTo>
                      <a:pt x="41" y="98"/>
                    </a:lnTo>
                    <a:lnTo>
                      <a:pt x="58" y="103"/>
                    </a:lnTo>
                    <a:lnTo>
                      <a:pt x="115" y="108"/>
                    </a:lnTo>
                    <a:lnTo>
                      <a:pt x="171" y="111"/>
                    </a:lnTo>
                    <a:lnTo>
                      <a:pt x="227" y="115"/>
                    </a:lnTo>
                    <a:lnTo>
                      <a:pt x="284" y="118"/>
                    </a:lnTo>
                    <a:lnTo>
                      <a:pt x="380" y="59"/>
                    </a:lnTo>
                    <a:lnTo>
                      <a:pt x="385" y="56"/>
                    </a:lnTo>
                    <a:lnTo>
                      <a:pt x="389" y="52"/>
                    </a:lnTo>
                    <a:lnTo>
                      <a:pt x="390" y="49"/>
                    </a:lnTo>
                    <a:lnTo>
                      <a:pt x="390" y="44"/>
                    </a:lnTo>
                    <a:lnTo>
                      <a:pt x="389" y="42"/>
                    </a:lnTo>
                    <a:lnTo>
                      <a:pt x="387" y="39"/>
                    </a:lnTo>
                    <a:lnTo>
                      <a:pt x="384" y="35"/>
                    </a:lnTo>
                    <a:lnTo>
                      <a:pt x="379" y="34"/>
                    </a:lnTo>
                    <a:lnTo>
                      <a:pt x="336" y="22"/>
                    </a:lnTo>
                    <a:lnTo>
                      <a:pt x="293" y="12"/>
                    </a:lnTo>
                    <a:lnTo>
                      <a:pt x="249" y="5"/>
                    </a:lnTo>
                    <a:lnTo>
                      <a:pt x="203"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01" name="Freeform 139">
                <a:extLst>
                  <a:ext uri="{FF2B5EF4-FFF2-40B4-BE49-F238E27FC236}">
                    <a16:creationId xmlns:a16="http://schemas.microsoft.com/office/drawing/2014/main" id="{F2DD6ACB-C2AB-477F-8321-5BACE2B5ED0D}"/>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2" name="Freeform 140">
                <a:extLst>
                  <a:ext uri="{FF2B5EF4-FFF2-40B4-BE49-F238E27FC236}">
                    <a16:creationId xmlns:a16="http://schemas.microsoft.com/office/drawing/2014/main" id="{79AB60EF-3E50-4401-8E5E-A16BB7A8DF9D}"/>
                  </a:ext>
                </a:extLst>
              </p:cNvPr>
              <p:cNvSpPr>
                <a:spLocks/>
              </p:cNvSpPr>
              <p:nvPr/>
            </p:nvSpPr>
            <p:spPr bwMode="auto">
              <a:xfrm>
                <a:off x="3517" y="1517"/>
                <a:ext cx="815" cy="432"/>
              </a:xfrm>
              <a:custGeom>
                <a:avLst/>
                <a:gdLst>
                  <a:gd name="T0" fmla="*/ 500 w 815"/>
                  <a:gd name="T1" fmla="*/ 432 h 432"/>
                  <a:gd name="T2" fmla="*/ 809 w 815"/>
                  <a:gd name="T3" fmla="*/ 71 h 432"/>
                  <a:gd name="T4" fmla="*/ 814 w 815"/>
                  <a:gd name="T5" fmla="*/ 62 h 432"/>
                  <a:gd name="T6" fmla="*/ 815 w 815"/>
                  <a:gd name="T7" fmla="*/ 54 h 432"/>
                  <a:gd name="T8" fmla="*/ 814 w 815"/>
                  <a:gd name="T9" fmla="*/ 50 h 432"/>
                  <a:gd name="T10" fmla="*/ 812 w 815"/>
                  <a:gd name="T11" fmla="*/ 47 h 432"/>
                  <a:gd name="T12" fmla="*/ 809 w 815"/>
                  <a:gd name="T13" fmla="*/ 44 h 432"/>
                  <a:gd name="T14" fmla="*/ 805 w 815"/>
                  <a:gd name="T15" fmla="*/ 40 h 432"/>
                  <a:gd name="T16" fmla="*/ 790 w 815"/>
                  <a:gd name="T17" fmla="*/ 33 h 432"/>
                  <a:gd name="T18" fmla="*/ 773 w 815"/>
                  <a:gd name="T19" fmla="*/ 28 h 432"/>
                  <a:gd name="T20" fmla="*/ 755 w 815"/>
                  <a:gd name="T21" fmla="*/ 23 h 432"/>
                  <a:gd name="T22" fmla="*/ 734 w 815"/>
                  <a:gd name="T23" fmla="*/ 18 h 432"/>
                  <a:gd name="T24" fmla="*/ 692 w 815"/>
                  <a:gd name="T25" fmla="*/ 11 h 432"/>
                  <a:gd name="T26" fmla="*/ 647 w 815"/>
                  <a:gd name="T27" fmla="*/ 6 h 432"/>
                  <a:gd name="T28" fmla="*/ 598 w 815"/>
                  <a:gd name="T29" fmla="*/ 3 h 432"/>
                  <a:gd name="T30" fmla="*/ 545 w 815"/>
                  <a:gd name="T31" fmla="*/ 0 h 432"/>
                  <a:gd name="T32" fmla="*/ 493 w 815"/>
                  <a:gd name="T33" fmla="*/ 0 h 432"/>
                  <a:gd name="T34" fmla="*/ 437 w 815"/>
                  <a:gd name="T35" fmla="*/ 0 h 432"/>
                  <a:gd name="T36" fmla="*/ 429 w 815"/>
                  <a:gd name="T37" fmla="*/ 0 h 432"/>
                  <a:gd name="T38" fmla="*/ 420 w 815"/>
                  <a:gd name="T39" fmla="*/ 1 h 432"/>
                  <a:gd name="T40" fmla="*/ 414 w 815"/>
                  <a:gd name="T41" fmla="*/ 3 h 432"/>
                  <a:gd name="T42" fmla="*/ 405 w 815"/>
                  <a:gd name="T43" fmla="*/ 6 h 432"/>
                  <a:gd name="T44" fmla="*/ 0 w 815"/>
                  <a:gd name="T45" fmla="*/ 196 h 432"/>
                  <a:gd name="T46" fmla="*/ 29 w 815"/>
                  <a:gd name="T47" fmla="*/ 202 h 432"/>
                  <a:gd name="T48" fmla="*/ 56 w 815"/>
                  <a:gd name="T49" fmla="*/ 209 h 432"/>
                  <a:gd name="T50" fmla="*/ 84 w 815"/>
                  <a:gd name="T51" fmla="*/ 218 h 432"/>
                  <a:gd name="T52" fmla="*/ 111 w 815"/>
                  <a:gd name="T53" fmla="*/ 226 h 432"/>
                  <a:gd name="T54" fmla="*/ 137 w 815"/>
                  <a:gd name="T55" fmla="*/ 236 h 432"/>
                  <a:gd name="T56" fmla="*/ 164 w 815"/>
                  <a:gd name="T57" fmla="*/ 248 h 432"/>
                  <a:gd name="T58" fmla="*/ 189 w 815"/>
                  <a:gd name="T59" fmla="*/ 258 h 432"/>
                  <a:gd name="T60" fmla="*/ 214 w 815"/>
                  <a:gd name="T61" fmla="*/ 272 h 432"/>
                  <a:gd name="T62" fmla="*/ 265 w 815"/>
                  <a:gd name="T63" fmla="*/ 299 h 432"/>
                  <a:gd name="T64" fmla="*/ 312 w 815"/>
                  <a:gd name="T65" fmla="*/ 329 h 432"/>
                  <a:gd name="T66" fmla="*/ 360 w 815"/>
                  <a:gd name="T67" fmla="*/ 361 h 432"/>
                  <a:gd name="T68" fmla="*/ 407 w 815"/>
                  <a:gd name="T69" fmla="*/ 397 h 432"/>
                  <a:gd name="T70" fmla="*/ 415 w 815"/>
                  <a:gd name="T71" fmla="*/ 407 h 432"/>
                  <a:gd name="T72" fmla="*/ 425 w 815"/>
                  <a:gd name="T73" fmla="*/ 415 h 432"/>
                  <a:gd name="T74" fmla="*/ 439 w 815"/>
                  <a:gd name="T75" fmla="*/ 420 h 432"/>
                  <a:gd name="T76" fmla="*/ 454 w 815"/>
                  <a:gd name="T77" fmla="*/ 425 h 432"/>
                  <a:gd name="T78" fmla="*/ 500 w 815"/>
                  <a:gd name="T79" fmla="*/ 432 h 4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15" h="432">
                    <a:moveTo>
                      <a:pt x="500" y="432"/>
                    </a:moveTo>
                    <a:lnTo>
                      <a:pt x="809" y="71"/>
                    </a:lnTo>
                    <a:lnTo>
                      <a:pt x="814" y="62"/>
                    </a:lnTo>
                    <a:lnTo>
                      <a:pt x="815" y="54"/>
                    </a:lnTo>
                    <a:lnTo>
                      <a:pt x="814" y="50"/>
                    </a:lnTo>
                    <a:lnTo>
                      <a:pt x="812" y="47"/>
                    </a:lnTo>
                    <a:lnTo>
                      <a:pt x="809" y="44"/>
                    </a:lnTo>
                    <a:lnTo>
                      <a:pt x="805" y="40"/>
                    </a:lnTo>
                    <a:lnTo>
                      <a:pt x="790" y="33"/>
                    </a:lnTo>
                    <a:lnTo>
                      <a:pt x="773" y="28"/>
                    </a:lnTo>
                    <a:lnTo>
                      <a:pt x="755" y="23"/>
                    </a:lnTo>
                    <a:lnTo>
                      <a:pt x="734" y="18"/>
                    </a:lnTo>
                    <a:lnTo>
                      <a:pt x="692" y="11"/>
                    </a:lnTo>
                    <a:lnTo>
                      <a:pt x="647" y="6"/>
                    </a:lnTo>
                    <a:lnTo>
                      <a:pt x="598" y="3"/>
                    </a:lnTo>
                    <a:lnTo>
                      <a:pt x="545" y="0"/>
                    </a:lnTo>
                    <a:lnTo>
                      <a:pt x="493" y="0"/>
                    </a:lnTo>
                    <a:lnTo>
                      <a:pt x="437" y="0"/>
                    </a:lnTo>
                    <a:lnTo>
                      <a:pt x="429" y="0"/>
                    </a:lnTo>
                    <a:lnTo>
                      <a:pt x="420" y="1"/>
                    </a:lnTo>
                    <a:lnTo>
                      <a:pt x="414" y="3"/>
                    </a:lnTo>
                    <a:lnTo>
                      <a:pt x="405" y="6"/>
                    </a:lnTo>
                    <a:lnTo>
                      <a:pt x="0" y="196"/>
                    </a:lnTo>
                    <a:lnTo>
                      <a:pt x="29" y="202"/>
                    </a:lnTo>
                    <a:lnTo>
                      <a:pt x="56" y="209"/>
                    </a:lnTo>
                    <a:lnTo>
                      <a:pt x="84" y="218"/>
                    </a:lnTo>
                    <a:lnTo>
                      <a:pt x="111" y="226"/>
                    </a:lnTo>
                    <a:lnTo>
                      <a:pt x="137" y="236"/>
                    </a:lnTo>
                    <a:lnTo>
                      <a:pt x="164" y="248"/>
                    </a:lnTo>
                    <a:lnTo>
                      <a:pt x="189" y="258"/>
                    </a:lnTo>
                    <a:lnTo>
                      <a:pt x="214" y="272"/>
                    </a:lnTo>
                    <a:lnTo>
                      <a:pt x="265" y="299"/>
                    </a:lnTo>
                    <a:lnTo>
                      <a:pt x="312" y="329"/>
                    </a:lnTo>
                    <a:lnTo>
                      <a:pt x="360" y="361"/>
                    </a:lnTo>
                    <a:lnTo>
                      <a:pt x="407" y="397"/>
                    </a:lnTo>
                    <a:lnTo>
                      <a:pt x="415" y="407"/>
                    </a:lnTo>
                    <a:lnTo>
                      <a:pt x="425" y="415"/>
                    </a:lnTo>
                    <a:lnTo>
                      <a:pt x="439" y="420"/>
                    </a:lnTo>
                    <a:lnTo>
                      <a:pt x="454" y="425"/>
                    </a:lnTo>
                    <a:lnTo>
                      <a:pt x="500" y="4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03" name="Freeform 141">
                <a:extLst>
                  <a:ext uri="{FF2B5EF4-FFF2-40B4-BE49-F238E27FC236}">
                    <a16:creationId xmlns:a16="http://schemas.microsoft.com/office/drawing/2014/main" id="{4AB28418-4CD0-41D6-A7C6-F332F76ADA26}"/>
                  </a:ext>
                </a:extLst>
              </p:cNvPr>
              <p:cNvSpPr>
                <a:spLocks/>
              </p:cNvSpPr>
              <p:nvPr/>
            </p:nvSpPr>
            <p:spPr bwMode="auto">
              <a:xfrm>
                <a:off x="1753" y="1547"/>
                <a:ext cx="86" cy="171"/>
              </a:xfrm>
              <a:custGeom>
                <a:avLst/>
                <a:gdLst>
                  <a:gd name="T0" fmla="*/ 81 w 86"/>
                  <a:gd name="T1" fmla="*/ 41 h 171"/>
                  <a:gd name="T2" fmla="*/ 82 w 86"/>
                  <a:gd name="T3" fmla="*/ 32 h 171"/>
                  <a:gd name="T4" fmla="*/ 84 w 86"/>
                  <a:gd name="T5" fmla="*/ 25 h 171"/>
                  <a:gd name="T6" fmla="*/ 84 w 86"/>
                  <a:gd name="T7" fmla="*/ 19 h 171"/>
                  <a:gd name="T8" fmla="*/ 82 w 86"/>
                  <a:gd name="T9" fmla="*/ 14 h 171"/>
                  <a:gd name="T10" fmla="*/ 81 w 86"/>
                  <a:gd name="T11" fmla="*/ 8 h 171"/>
                  <a:gd name="T12" fmla="*/ 79 w 86"/>
                  <a:gd name="T13" fmla="*/ 5 h 171"/>
                  <a:gd name="T14" fmla="*/ 76 w 86"/>
                  <a:gd name="T15" fmla="*/ 2 h 171"/>
                  <a:gd name="T16" fmla="*/ 72 w 86"/>
                  <a:gd name="T17" fmla="*/ 0 h 171"/>
                  <a:gd name="T18" fmla="*/ 74 w 86"/>
                  <a:gd name="T19" fmla="*/ 0 h 171"/>
                  <a:gd name="T20" fmla="*/ 79 w 86"/>
                  <a:gd name="T21" fmla="*/ 2 h 171"/>
                  <a:gd name="T22" fmla="*/ 81 w 86"/>
                  <a:gd name="T23" fmla="*/ 3 h 171"/>
                  <a:gd name="T24" fmla="*/ 82 w 86"/>
                  <a:gd name="T25" fmla="*/ 7 h 171"/>
                  <a:gd name="T26" fmla="*/ 84 w 86"/>
                  <a:gd name="T27" fmla="*/ 10 h 171"/>
                  <a:gd name="T28" fmla="*/ 86 w 86"/>
                  <a:gd name="T29" fmla="*/ 20 h 171"/>
                  <a:gd name="T30" fmla="*/ 84 w 86"/>
                  <a:gd name="T31" fmla="*/ 32 h 171"/>
                  <a:gd name="T32" fmla="*/ 81 w 86"/>
                  <a:gd name="T33" fmla="*/ 44 h 171"/>
                  <a:gd name="T34" fmla="*/ 76 w 86"/>
                  <a:gd name="T35" fmla="*/ 59 h 171"/>
                  <a:gd name="T36" fmla="*/ 69 w 86"/>
                  <a:gd name="T37" fmla="*/ 74 h 171"/>
                  <a:gd name="T38" fmla="*/ 62 w 86"/>
                  <a:gd name="T39" fmla="*/ 90 h 171"/>
                  <a:gd name="T40" fmla="*/ 45 w 86"/>
                  <a:gd name="T41" fmla="*/ 118 h 171"/>
                  <a:gd name="T42" fmla="*/ 28 w 86"/>
                  <a:gd name="T43" fmla="*/ 145 h 171"/>
                  <a:gd name="T44" fmla="*/ 20 w 86"/>
                  <a:gd name="T45" fmla="*/ 156 h 171"/>
                  <a:gd name="T46" fmla="*/ 11 w 86"/>
                  <a:gd name="T47" fmla="*/ 164 h 171"/>
                  <a:gd name="T48" fmla="*/ 5 w 86"/>
                  <a:gd name="T49" fmla="*/ 169 h 171"/>
                  <a:gd name="T50" fmla="*/ 0 w 86"/>
                  <a:gd name="T51" fmla="*/ 171 h 171"/>
                  <a:gd name="T52" fmla="*/ 81 w 86"/>
                  <a:gd name="T53" fmla="*/ 41 h 1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6" h="171">
                    <a:moveTo>
                      <a:pt x="81" y="41"/>
                    </a:moveTo>
                    <a:lnTo>
                      <a:pt x="82" y="32"/>
                    </a:lnTo>
                    <a:lnTo>
                      <a:pt x="84" y="25"/>
                    </a:lnTo>
                    <a:lnTo>
                      <a:pt x="84" y="19"/>
                    </a:lnTo>
                    <a:lnTo>
                      <a:pt x="82" y="14"/>
                    </a:lnTo>
                    <a:lnTo>
                      <a:pt x="81" y="8"/>
                    </a:lnTo>
                    <a:lnTo>
                      <a:pt x="79" y="5"/>
                    </a:lnTo>
                    <a:lnTo>
                      <a:pt x="76" y="2"/>
                    </a:lnTo>
                    <a:lnTo>
                      <a:pt x="72" y="0"/>
                    </a:lnTo>
                    <a:lnTo>
                      <a:pt x="74" y="0"/>
                    </a:lnTo>
                    <a:lnTo>
                      <a:pt x="79" y="2"/>
                    </a:lnTo>
                    <a:lnTo>
                      <a:pt x="81" y="3"/>
                    </a:lnTo>
                    <a:lnTo>
                      <a:pt x="82" y="7"/>
                    </a:lnTo>
                    <a:lnTo>
                      <a:pt x="84" y="10"/>
                    </a:lnTo>
                    <a:lnTo>
                      <a:pt x="86" y="20"/>
                    </a:lnTo>
                    <a:lnTo>
                      <a:pt x="84" y="32"/>
                    </a:lnTo>
                    <a:lnTo>
                      <a:pt x="81" y="44"/>
                    </a:lnTo>
                    <a:lnTo>
                      <a:pt x="76" y="59"/>
                    </a:lnTo>
                    <a:lnTo>
                      <a:pt x="69" y="74"/>
                    </a:lnTo>
                    <a:lnTo>
                      <a:pt x="62" y="90"/>
                    </a:lnTo>
                    <a:lnTo>
                      <a:pt x="45" y="118"/>
                    </a:lnTo>
                    <a:lnTo>
                      <a:pt x="28" y="145"/>
                    </a:lnTo>
                    <a:lnTo>
                      <a:pt x="20" y="156"/>
                    </a:lnTo>
                    <a:lnTo>
                      <a:pt x="11" y="164"/>
                    </a:lnTo>
                    <a:lnTo>
                      <a:pt x="5" y="169"/>
                    </a:lnTo>
                    <a:lnTo>
                      <a:pt x="0" y="171"/>
                    </a:lnTo>
                    <a:lnTo>
                      <a:pt x="81" y="4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4" name="Freeform 142">
                <a:extLst>
                  <a:ext uri="{FF2B5EF4-FFF2-40B4-BE49-F238E27FC236}">
                    <a16:creationId xmlns:a16="http://schemas.microsoft.com/office/drawing/2014/main" id="{0CD16AA8-29DD-4465-B878-A1D5137041E7}"/>
                  </a:ext>
                </a:extLst>
              </p:cNvPr>
              <p:cNvSpPr>
                <a:spLocks/>
              </p:cNvSpPr>
              <p:nvPr/>
            </p:nvSpPr>
            <p:spPr bwMode="auto">
              <a:xfrm>
                <a:off x="3838" y="1559"/>
                <a:ext cx="28" cy="164"/>
              </a:xfrm>
              <a:custGeom>
                <a:avLst/>
                <a:gdLst>
                  <a:gd name="T0" fmla="*/ 0 w 28"/>
                  <a:gd name="T1" fmla="*/ 164 h 164"/>
                  <a:gd name="T2" fmla="*/ 6 w 28"/>
                  <a:gd name="T3" fmla="*/ 133 h 164"/>
                  <a:gd name="T4" fmla="*/ 12 w 28"/>
                  <a:gd name="T5" fmla="*/ 105 h 164"/>
                  <a:gd name="T6" fmla="*/ 15 w 28"/>
                  <a:gd name="T7" fmla="*/ 78 h 164"/>
                  <a:gd name="T8" fmla="*/ 15 w 28"/>
                  <a:gd name="T9" fmla="*/ 54 h 164"/>
                  <a:gd name="T10" fmla="*/ 15 w 28"/>
                  <a:gd name="T11" fmla="*/ 35 h 164"/>
                  <a:gd name="T12" fmla="*/ 12 w 28"/>
                  <a:gd name="T13" fmla="*/ 20 h 164"/>
                  <a:gd name="T14" fmla="*/ 10 w 28"/>
                  <a:gd name="T15" fmla="*/ 13 h 164"/>
                  <a:gd name="T16" fmla="*/ 6 w 28"/>
                  <a:gd name="T17" fmla="*/ 8 h 164"/>
                  <a:gd name="T18" fmla="*/ 5 w 28"/>
                  <a:gd name="T19" fmla="*/ 5 h 164"/>
                  <a:gd name="T20" fmla="*/ 1 w 28"/>
                  <a:gd name="T21" fmla="*/ 3 h 164"/>
                  <a:gd name="T22" fmla="*/ 10 w 28"/>
                  <a:gd name="T23" fmla="*/ 0 h 164"/>
                  <a:gd name="T24" fmla="*/ 15 w 28"/>
                  <a:gd name="T25" fmla="*/ 3 h 164"/>
                  <a:gd name="T26" fmla="*/ 18 w 28"/>
                  <a:gd name="T27" fmla="*/ 10 h 164"/>
                  <a:gd name="T28" fmla="*/ 22 w 28"/>
                  <a:gd name="T29" fmla="*/ 17 h 164"/>
                  <a:gd name="T30" fmla="*/ 25 w 28"/>
                  <a:gd name="T31" fmla="*/ 25 h 164"/>
                  <a:gd name="T32" fmla="*/ 28 w 28"/>
                  <a:gd name="T33" fmla="*/ 45 h 164"/>
                  <a:gd name="T34" fmla="*/ 28 w 28"/>
                  <a:gd name="T35" fmla="*/ 69 h 164"/>
                  <a:gd name="T36" fmla="*/ 27 w 28"/>
                  <a:gd name="T37" fmla="*/ 95 h 164"/>
                  <a:gd name="T38" fmla="*/ 23 w 28"/>
                  <a:gd name="T39" fmla="*/ 118 h 164"/>
                  <a:gd name="T40" fmla="*/ 20 w 28"/>
                  <a:gd name="T41" fmla="*/ 144 h 164"/>
                  <a:gd name="T42" fmla="*/ 15 w 28"/>
                  <a:gd name="T43" fmla="*/ 164 h 164"/>
                  <a:gd name="T44" fmla="*/ 0 w 28"/>
                  <a:gd name="T45" fmla="*/ 164 h 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164">
                    <a:moveTo>
                      <a:pt x="0" y="164"/>
                    </a:moveTo>
                    <a:lnTo>
                      <a:pt x="6" y="133"/>
                    </a:lnTo>
                    <a:lnTo>
                      <a:pt x="12" y="105"/>
                    </a:lnTo>
                    <a:lnTo>
                      <a:pt x="15" y="78"/>
                    </a:lnTo>
                    <a:lnTo>
                      <a:pt x="15" y="54"/>
                    </a:lnTo>
                    <a:lnTo>
                      <a:pt x="15" y="35"/>
                    </a:lnTo>
                    <a:lnTo>
                      <a:pt x="12" y="20"/>
                    </a:lnTo>
                    <a:lnTo>
                      <a:pt x="10" y="13"/>
                    </a:lnTo>
                    <a:lnTo>
                      <a:pt x="6" y="8"/>
                    </a:lnTo>
                    <a:lnTo>
                      <a:pt x="5" y="5"/>
                    </a:lnTo>
                    <a:lnTo>
                      <a:pt x="1" y="3"/>
                    </a:lnTo>
                    <a:lnTo>
                      <a:pt x="10" y="0"/>
                    </a:lnTo>
                    <a:lnTo>
                      <a:pt x="15" y="3"/>
                    </a:lnTo>
                    <a:lnTo>
                      <a:pt x="18" y="10"/>
                    </a:lnTo>
                    <a:lnTo>
                      <a:pt x="22" y="17"/>
                    </a:lnTo>
                    <a:lnTo>
                      <a:pt x="25" y="25"/>
                    </a:lnTo>
                    <a:lnTo>
                      <a:pt x="28" y="45"/>
                    </a:lnTo>
                    <a:lnTo>
                      <a:pt x="28" y="69"/>
                    </a:lnTo>
                    <a:lnTo>
                      <a:pt x="27" y="95"/>
                    </a:lnTo>
                    <a:lnTo>
                      <a:pt x="23" y="118"/>
                    </a:lnTo>
                    <a:lnTo>
                      <a:pt x="20" y="144"/>
                    </a:lnTo>
                    <a:lnTo>
                      <a:pt x="15" y="164"/>
                    </a:lnTo>
                    <a:lnTo>
                      <a:pt x="0" y="1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5" name="Freeform 143">
                <a:extLst>
                  <a:ext uri="{FF2B5EF4-FFF2-40B4-BE49-F238E27FC236}">
                    <a16:creationId xmlns:a16="http://schemas.microsoft.com/office/drawing/2014/main" id="{5C5F63EE-08A0-41B5-8CEA-B6C108DA2A58}"/>
                  </a:ext>
                </a:extLst>
              </p:cNvPr>
              <p:cNvSpPr>
                <a:spLocks/>
              </p:cNvSpPr>
              <p:nvPr/>
            </p:nvSpPr>
            <p:spPr bwMode="auto">
              <a:xfrm>
                <a:off x="1753" y="1532"/>
                <a:ext cx="175" cy="186"/>
              </a:xfrm>
              <a:custGeom>
                <a:avLst/>
                <a:gdLst>
                  <a:gd name="T0" fmla="*/ 172 w 175"/>
                  <a:gd name="T1" fmla="*/ 7 h 186"/>
                  <a:gd name="T2" fmla="*/ 160 w 175"/>
                  <a:gd name="T3" fmla="*/ 5 h 186"/>
                  <a:gd name="T4" fmla="*/ 141 w 175"/>
                  <a:gd name="T5" fmla="*/ 3 h 186"/>
                  <a:gd name="T6" fmla="*/ 125 w 175"/>
                  <a:gd name="T7" fmla="*/ 0 h 186"/>
                  <a:gd name="T8" fmla="*/ 118 w 175"/>
                  <a:gd name="T9" fmla="*/ 0 h 186"/>
                  <a:gd name="T10" fmla="*/ 116 w 175"/>
                  <a:gd name="T11" fmla="*/ 0 h 186"/>
                  <a:gd name="T12" fmla="*/ 96 w 175"/>
                  <a:gd name="T13" fmla="*/ 7 h 186"/>
                  <a:gd name="T14" fmla="*/ 74 w 175"/>
                  <a:gd name="T15" fmla="*/ 15 h 186"/>
                  <a:gd name="T16" fmla="*/ 79 w 175"/>
                  <a:gd name="T17" fmla="*/ 17 h 186"/>
                  <a:gd name="T18" fmla="*/ 81 w 175"/>
                  <a:gd name="T19" fmla="*/ 18 h 186"/>
                  <a:gd name="T20" fmla="*/ 82 w 175"/>
                  <a:gd name="T21" fmla="*/ 22 h 186"/>
                  <a:gd name="T22" fmla="*/ 84 w 175"/>
                  <a:gd name="T23" fmla="*/ 25 h 186"/>
                  <a:gd name="T24" fmla="*/ 86 w 175"/>
                  <a:gd name="T25" fmla="*/ 35 h 186"/>
                  <a:gd name="T26" fmla="*/ 84 w 175"/>
                  <a:gd name="T27" fmla="*/ 47 h 186"/>
                  <a:gd name="T28" fmla="*/ 81 w 175"/>
                  <a:gd name="T29" fmla="*/ 59 h 186"/>
                  <a:gd name="T30" fmla="*/ 76 w 175"/>
                  <a:gd name="T31" fmla="*/ 74 h 186"/>
                  <a:gd name="T32" fmla="*/ 69 w 175"/>
                  <a:gd name="T33" fmla="*/ 89 h 186"/>
                  <a:gd name="T34" fmla="*/ 62 w 175"/>
                  <a:gd name="T35" fmla="*/ 105 h 186"/>
                  <a:gd name="T36" fmla="*/ 45 w 175"/>
                  <a:gd name="T37" fmla="*/ 133 h 186"/>
                  <a:gd name="T38" fmla="*/ 28 w 175"/>
                  <a:gd name="T39" fmla="*/ 160 h 186"/>
                  <a:gd name="T40" fmla="*/ 20 w 175"/>
                  <a:gd name="T41" fmla="*/ 171 h 186"/>
                  <a:gd name="T42" fmla="*/ 11 w 175"/>
                  <a:gd name="T43" fmla="*/ 179 h 186"/>
                  <a:gd name="T44" fmla="*/ 5 w 175"/>
                  <a:gd name="T45" fmla="*/ 184 h 186"/>
                  <a:gd name="T46" fmla="*/ 0 w 175"/>
                  <a:gd name="T47" fmla="*/ 186 h 186"/>
                  <a:gd name="T48" fmla="*/ 3 w 175"/>
                  <a:gd name="T49" fmla="*/ 186 h 186"/>
                  <a:gd name="T50" fmla="*/ 91 w 175"/>
                  <a:gd name="T51" fmla="*/ 118 h 186"/>
                  <a:gd name="T52" fmla="*/ 146 w 175"/>
                  <a:gd name="T53" fmla="*/ 74 h 186"/>
                  <a:gd name="T54" fmla="*/ 155 w 175"/>
                  <a:gd name="T55" fmla="*/ 66 h 186"/>
                  <a:gd name="T56" fmla="*/ 163 w 175"/>
                  <a:gd name="T57" fmla="*/ 57 h 186"/>
                  <a:gd name="T58" fmla="*/ 168 w 175"/>
                  <a:gd name="T59" fmla="*/ 49 h 186"/>
                  <a:gd name="T60" fmla="*/ 172 w 175"/>
                  <a:gd name="T61" fmla="*/ 40 h 186"/>
                  <a:gd name="T62" fmla="*/ 175 w 175"/>
                  <a:gd name="T63" fmla="*/ 32 h 186"/>
                  <a:gd name="T64" fmla="*/ 175 w 175"/>
                  <a:gd name="T65" fmla="*/ 25 h 186"/>
                  <a:gd name="T66" fmla="*/ 173 w 175"/>
                  <a:gd name="T67" fmla="*/ 15 h 186"/>
                  <a:gd name="T68" fmla="*/ 172 w 175"/>
                  <a:gd name="T69" fmla="*/ 7 h 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 h="186">
                    <a:moveTo>
                      <a:pt x="172" y="7"/>
                    </a:moveTo>
                    <a:lnTo>
                      <a:pt x="160" y="5"/>
                    </a:lnTo>
                    <a:lnTo>
                      <a:pt x="141" y="3"/>
                    </a:lnTo>
                    <a:lnTo>
                      <a:pt x="125" y="0"/>
                    </a:lnTo>
                    <a:lnTo>
                      <a:pt x="118" y="0"/>
                    </a:lnTo>
                    <a:lnTo>
                      <a:pt x="116" y="0"/>
                    </a:lnTo>
                    <a:lnTo>
                      <a:pt x="96" y="7"/>
                    </a:lnTo>
                    <a:lnTo>
                      <a:pt x="74" y="15"/>
                    </a:lnTo>
                    <a:lnTo>
                      <a:pt x="79" y="17"/>
                    </a:lnTo>
                    <a:lnTo>
                      <a:pt x="81" y="18"/>
                    </a:lnTo>
                    <a:lnTo>
                      <a:pt x="82" y="22"/>
                    </a:lnTo>
                    <a:lnTo>
                      <a:pt x="84" y="25"/>
                    </a:lnTo>
                    <a:lnTo>
                      <a:pt x="86" y="35"/>
                    </a:lnTo>
                    <a:lnTo>
                      <a:pt x="84" y="47"/>
                    </a:lnTo>
                    <a:lnTo>
                      <a:pt x="81" y="59"/>
                    </a:lnTo>
                    <a:lnTo>
                      <a:pt x="76" y="74"/>
                    </a:lnTo>
                    <a:lnTo>
                      <a:pt x="69" y="89"/>
                    </a:lnTo>
                    <a:lnTo>
                      <a:pt x="62" y="105"/>
                    </a:lnTo>
                    <a:lnTo>
                      <a:pt x="45" y="133"/>
                    </a:lnTo>
                    <a:lnTo>
                      <a:pt x="28" y="160"/>
                    </a:lnTo>
                    <a:lnTo>
                      <a:pt x="20" y="171"/>
                    </a:lnTo>
                    <a:lnTo>
                      <a:pt x="11" y="179"/>
                    </a:lnTo>
                    <a:lnTo>
                      <a:pt x="5" y="184"/>
                    </a:lnTo>
                    <a:lnTo>
                      <a:pt x="0" y="186"/>
                    </a:lnTo>
                    <a:lnTo>
                      <a:pt x="3" y="186"/>
                    </a:lnTo>
                    <a:lnTo>
                      <a:pt x="91" y="118"/>
                    </a:lnTo>
                    <a:lnTo>
                      <a:pt x="146" y="74"/>
                    </a:lnTo>
                    <a:lnTo>
                      <a:pt x="155" y="66"/>
                    </a:lnTo>
                    <a:lnTo>
                      <a:pt x="163" y="57"/>
                    </a:lnTo>
                    <a:lnTo>
                      <a:pt x="168" y="49"/>
                    </a:lnTo>
                    <a:lnTo>
                      <a:pt x="172" y="40"/>
                    </a:lnTo>
                    <a:lnTo>
                      <a:pt x="175" y="32"/>
                    </a:lnTo>
                    <a:lnTo>
                      <a:pt x="175" y="25"/>
                    </a:lnTo>
                    <a:lnTo>
                      <a:pt x="173" y="15"/>
                    </a:lnTo>
                    <a:lnTo>
                      <a:pt x="172" y="7"/>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6" name="Freeform 144">
                <a:extLst>
                  <a:ext uri="{FF2B5EF4-FFF2-40B4-BE49-F238E27FC236}">
                    <a16:creationId xmlns:a16="http://schemas.microsoft.com/office/drawing/2014/main" id="{0F06F859-7427-4045-9BA6-31500E3A029D}"/>
                  </a:ext>
                </a:extLst>
              </p:cNvPr>
              <p:cNvSpPr>
                <a:spLocks/>
              </p:cNvSpPr>
              <p:nvPr/>
            </p:nvSpPr>
            <p:spPr bwMode="auto">
              <a:xfrm>
                <a:off x="3652" y="1517"/>
                <a:ext cx="370" cy="696"/>
              </a:xfrm>
              <a:custGeom>
                <a:avLst/>
                <a:gdLst>
                  <a:gd name="T0" fmla="*/ 366 w 370"/>
                  <a:gd name="T1" fmla="*/ 1 h 696"/>
                  <a:gd name="T2" fmla="*/ 351 w 370"/>
                  <a:gd name="T3" fmla="*/ 0 h 696"/>
                  <a:gd name="T4" fmla="*/ 328 w 370"/>
                  <a:gd name="T5" fmla="*/ 0 h 696"/>
                  <a:gd name="T6" fmla="*/ 307 w 370"/>
                  <a:gd name="T7" fmla="*/ 0 h 696"/>
                  <a:gd name="T8" fmla="*/ 297 w 370"/>
                  <a:gd name="T9" fmla="*/ 0 h 696"/>
                  <a:gd name="T10" fmla="*/ 284 w 370"/>
                  <a:gd name="T11" fmla="*/ 1 h 696"/>
                  <a:gd name="T12" fmla="*/ 272 w 370"/>
                  <a:gd name="T13" fmla="*/ 5 h 696"/>
                  <a:gd name="T14" fmla="*/ 196 w 370"/>
                  <a:gd name="T15" fmla="*/ 42 h 696"/>
                  <a:gd name="T16" fmla="*/ 201 w 370"/>
                  <a:gd name="T17" fmla="*/ 49 h 696"/>
                  <a:gd name="T18" fmla="*/ 206 w 370"/>
                  <a:gd name="T19" fmla="*/ 57 h 696"/>
                  <a:gd name="T20" fmla="*/ 209 w 370"/>
                  <a:gd name="T21" fmla="*/ 71 h 696"/>
                  <a:gd name="T22" fmla="*/ 211 w 370"/>
                  <a:gd name="T23" fmla="*/ 86 h 696"/>
                  <a:gd name="T24" fmla="*/ 211 w 370"/>
                  <a:gd name="T25" fmla="*/ 103 h 696"/>
                  <a:gd name="T26" fmla="*/ 209 w 370"/>
                  <a:gd name="T27" fmla="*/ 121 h 696"/>
                  <a:gd name="T28" fmla="*/ 208 w 370"/>
                  <a:gd name="T29" fmla="*/ 143 h 696"/>
                  <a:gd name="T30" fmla="*/ 203 w 370"/>
                  <a:gd name="T31" fmla="*/ 165 h 696"/>
                  <a:gd name="T32" fmla="*/ 192 w 370"/>
                  <a:gd name="T33" fmla="*/ 216 h 696"/>
                  <a:gd name="T34" fmla="*/ 179 w 370"/>
                  <a:gd name="T35" fmla="*/ 270 h 696"/>
                  <a:gd name="T36" fmla="*/ 162 w 370"/>
                  <a:gd name="T37" fmla="*/ 326 h 696"/>
                  <a:gd name="T38" fmla="*/ 144 w 370"/>
                  <a:gd name="T39" fmla="*/ 385 h 696"/>
                  <a:gd name="T40" fmla="*/ 123 w 370"/>
                  <a:gd name="T41" fmla="*/ 441 h 696"/>
                  <a:gd name="T42" fmla="*/ 101 w 370"/>
                  <a:gd name="T43" fmla="*/ 496 h 696"/>
                  <a:gd name="T44" fmla="*/ 81 w 370"/>
                  <a:gd name="T45" fmla="*/ 549 h 696"/>
                  <a:gd name="T46" fmla="*/ 61 w 370"/>
                  <a:gd name="T47" fmla="*/ 594 h 696"/>
                  <a:gd name="T48" fmla="*/ 42 w 370"/>
                  <a:gd name="T49" fmla="*/ 633 h 696"/>
                  <a:gd name="T50" fmla="*/ 25 w 370"/>
                  <a:gd name="T51" fmla="*/ 665 h 696"/>
                  <a:gd name="T52" fmla="*/ 17 w 370"/>
                  <a:gd name="T53" fmla="*/ 677 h 696"/>
                  <a:gd name="T54" fmla="*/ 10 w 370"/>
                  <a:gd name="T55" fmla="*/ 686 h 696"/>
                  <a:gd name="T56" fmla="*/ 5 w 370"/>
                  <a:gd name="T57" fmla="*/ 692 h 696"/>
                  <a:gd name="T58" fmla="*/ 0 w 370"/>
                  <a:gd name="T59" fmla="*/ 696 h 696"/>
                  <a:gd name="T60" fmla="*/ 3 w 370"/>
                  <a:gd name="T61" fmla="*/ 692 h 696"/>
                  <a:gd name="T62" fmla="*/ 103 w 370"/>
                  <a:gd name="T63" fmla="*/ 542 h 696"/>
                  <a:gd name="T64" fmla="*/ 184 w 370"/>
                  <a:gd name="T65" fmla="*/ 419 h 696"/>
                  <a:gd name="T66" fmla="*/ 252 w 370"/>
                  <a:gd name="T67" fmla="*/ 319 h 696"/>
                  <a:gd name="T68" fmla="*/ 302 w 370"/>
                  <a:gd name="T69" fmla="*/ 236 h 696"/>
                  <a:gd name="T70" fmla="*/ 322 w 370"/>
                  <a:gd name="T71" fmla="*/ 201 h 696"/>
                  <a:gd name="T72" fmla="*/ 338 w 370"/>
                  <a:gd name="T73" fmla="*/ 169 h 696"/>
                  <a:gd name="T74" fmla="*/ 351 w 370"/>
                  <a:gd name="T75" fmla="*/ 138 h 696"/>
                  <a:gd name="T76" fmla="*/ 361 w 370"/>
                  <a:gd name="T77" fmla="*/ 109 h 696"/>
                  <a:gd name="T78" fmla="*/ 366 w 370"/>
                  <a:gd name="T79" fmla="*/ 82 h 696"/>
                  <a:gd name="T80" fmla="*/ 370 w 370"/>
                  <a:gd name="T81" fmla="*/ 55 h 696"/>
                  <a:gd name="T82" fmla="*/ 370 w 370"/>
                  <a:gd name="T83" fmla="*/ 28 h 696"/>
                  <a:gd name="T84" fmla="*/ 366 w 370"/>
                  <a:gd name="T85" fmla="*/ 1 h 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0" h="696">
                    <a:moveTo>
                      <a:pt x="366" y="1"/>
                    </a:moveTo>
                    <a:lnTo>
                      <a:pt x="351" y="0"/>
                    </a:lnTo>
                    <a:lnTo>
                      <a:pt x="328" y="0"/>
                    </a:lnTo>
                    <a:lnTo>
                      <a:pt x="307" y="0"/>
                    </a:lnTo>
                    <a:lnTo>
                      <a:pt x="297" y="0"/>
                    </a:lnTo>
                    <a:lnTo>
                      <a:pt x="284" y="1"/>
                    </a:lnTo>
                    <a:lnTo>
                      <a:pt x="272" y="5"/>
                    </a:lnTo>
                    <a:lnTo>
                      <a:pt x="196" y="42"/>
                    </a:lnTo>
                    <a:lnTo>
                      <a:pt x="201" y="49"/>
                    </a:lnTo>
                    <a:lnTo>
                      <a:pt x="206" y="57"/>
                    </a:lnTo>
                    <a:lnTo>
                      <a:pt x="209" y="71"/>
                    </a:lnTo>
                    <a:lnTo>
                      <a:pt x="211" y="86"/>
                    </a:lnTo>
                    <a:lnTo>
                      <a:pt x="211" y="103"/>
                    </a:lnTo>
                    <a:lnTo>
                      <a:pt x="209" y="121"/>
                    </a:lnTo>
                    <a:lnTo>
                      <a:pt x="208" y="143"/>
                    </a:lnTo>
                    <a:lnTo>
                      <a:pt x="203" y="165"/>
                    </a:lnTo>
                    <a:lnTo>
                      <a:pt x="192" y="216"/>
                    </a:lnTo>
                    <a:lnTo>
                      <a:pt x="179" y="270"/>
                    </a:lnTo>
                    <a:lnTo>
                      <a:pt x="162" y="326"/>
                    </a:lnTo>
                    <a:lnTo>
                      <a:pt x="144" y="385"/>
                    </a:lnTo>
                    <a:lnTo>
                      <a:pt x="123" y="441"/>
                    </a:lnTo>
                    <a:lnTo>
                      <a:pt x="101" y="496"/>
                    </a:lnTo>
                    <a:lnTo>
                      <a:pt x="81" y="549"/>
                    </a:lnTo>
                    <a:lnTo>
                      <a:pt x="61" y="594"/>
                    </a:lnTo>
                    <a:lnTo>
                      <a:pt x="42" y="633"/>
                    </a:lnTo>
                    <a:lnTo>
                      <a:pt x="25" y="665"/>
                    </a:lnTo>
                    <a:lnTo>
                      <a:pt x="17" y="677"/>
                    </a:lnTo>
                    <a:lnTo>
                      <a:pt x="10" y="686"/>
                    </a:lnTo>
                    <a:lnTo>
                      <a:pt x="5" y="692"/>
                    </a:lnTo>
                    <a:lnTo>
                      <a:pt x="0" y="696"/>
                    </a:lnTo>
                    <a:lnTo>
                      <a:pt x="3" y="692"/>
                    </a:lnTo>
                    <a:lnTo>
                      <a:pt x="103" y="542"/>
                    </a:lnTo>
                    <a:lnTo>
                      <a:pt x="184" y="419"/>
                    </a:lnTo>
                    <a:lnTo>
                      <a:pt x="252" y="319"/>
                    </a:lnTo>
                    <a:lnTo>
                      <a:pt x="302" y="236"/>
                    </a:lnTo>
                    <a:lnTo>
                      <a:pt x="322" y="201"/>
                    </a:lnTo>
                    <a:lnTo>
                      <a:pt x="338" y="169"/>
                    </a:lnTo>
                    <a:lnTo>
                      <a:pt x="351" y="138"/>
                    </a:lnTo>
                    <a:lnTo>
                      <a:pt x="361" y="109"/>
                    </a:lnTo>
                    <a:lnTo>
                      <a:pt x="366" y="82"/>
                    </a:lnTo>
                    <a:lnTo>
                      <a:pt x="370" y="55"/>
                    </a:lnTo>
                    <a:lnTo>
                      <a:pt x="370" y="28"/>
                    </a:lnTo>
                    <a:lnTo>
                      <a:pt x="366" y="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7" name="Freeform 145">
                <a:extLst>
                  <a:ext uri="{FF2B5EF4-FFF2-40B4-BE49-F238E27FC236}">
                    <a16:creationId xmlns:a16="http://schemas.microsoft.com/office/drawing/2014/main" id="{FC02BEE8-7107-4F06-9316-4D5875862CC1}"/>
                  </a:ext>
                </a:extLst>
              </p:cNvPr>
              <p:cNvSpPr>
                <a:spLocks/>
              </p:cNvSpPr>
              <p:nvPr/>
            </p:nvSpPr>
            <p:spPr bwMode="auto">
              <a:xfrm>
                <a:off x="1791" y="1559"/>
                <a:ext cx="144" cy="86"/>
              </a:xfrm>
              <a:custGeom>
                <a:avLst/>
                <a:gdLst>
                  <a:gd name="T0" fmla="*/ 144 w 144"/>
                  <a:gd name="T1" fmla="*/ 0 h 86"/>
                  <a:gd name="T2" fmla="*/ 134 w 144"/>
                  <a:gd name="T3" fmla="*/ 7 h 86"/>
                  <a:gd name="T4" fmla="*/ 122 w 144"/>
                  <a:gd name="T5" fmla="*/ 13 h 86"/>
                  <a:gd name="T6" fmla="*/ 108 w 144"/>
                  <a:gd name="T7" fmla="*/ 18 h 86"/>
                  <a:gd name="T8" fmla="*/ 93 w 144"/>
                  <a:gd name="T9" fmla="*/ 24 h 86"/>
                  <a:gd name="T10" fmla="*/ 76 w 144"/>
                  <a:gd name="T11" fmla="*/ 25 h 86"/>
                  <a:gd name="T12" fmla="*/ 58 w 144"/>
                  <a:gd name="T13" fmla="*/ 27 h 86"/>
                  <a:gd name="T14" fmla="*/ 38 w 144"/>
                  <a:gd name="T15" fmla="*/ 29 h 86"/>
                  <a:gd name="T16" fmla="*/ 17 w 144"/>
                  <a:gd name="T17" fmla="*/ 29 h 86"/>
                  <a:gd name="T18" fmla="*/ 17 w 144"/>
                  <a:gd name="T19" fmla="*/ 37 h 86"/>
                  <a:gd name="T20" fmla="*/ 17 w 144"/>
                  <a:gd name="T21" fmla="*/ 45 h 86"/>
                  <a:gd name="T22" fmla="*/ 16 w 144"/>
                  <a:gd name="T23" fmla="*/ 54 h 86"/>
                  <a:gd name="T24" fmla="*/ 12 w 144"/>
                  <a:gd name="T25" fmla="*/ 61 h 86"/>
                  <a:gd name="T26" fmla="*/ 7 w 144"/>
                  <a:gd name="T27" fmla="*/ 74 h 86"/>
                  <a:gd name="T28" fmla="*/ 0 w 144"/>
                  <a:gd name="T29" fmla="*/ 81 h 86"/>
                  <a:gd name="T30" fmla="*/ 12 w 144"/>
                  <a:gd name="T31" fmla="*/ 83 h 86"/>
                  <a:gd name="T32" fmla="*/ 26 w 144"/>
                  <a:gd name="T33" fmla="*/ 84 h 86"/>
                  <a:gd name="T34" fmla="*/ 41 w 144"/>
                  <a:gd name="T35" fmla="*/ 84 h 86"/>
                  <a:gd name="T36" fmla="*/ 53 w 144"/>
                  <a:gd name="T37" fmla="*/ 86 h 86"/>
                  <a:gd name="T38" fmla="*/ 71 w 144"/>
                  <a:gd name="T39" fmla="*/ 76 h 86"/>
                  <a:gd name="T40" fmla="*/ 88 w 144"/>
                  <a:gd name="T41" fmla="*/ 66 h 86"/>
                  <a:gd name="T42" fmla="*/ 102 w 144"/>
                  <a:gd name="T43" fmla="*/ 56 h 86"/>
                  <a:gd name="T44" fmla="*/ 115 w 144"/>
                  <a:gd name="T45" fmla="*/ 45 h 86"/>
                  <a:gd name="T46" fmla="*/ 125 w 144"/>
                  <a:gd name="T47" fmla="*/ 35 h 86"/>
                  <a:gd name="T48" fmla="*/ 134 w 144"/>
                  <a:gd name="T49" fmla="*/ 24 h 86"/>
                  <a:gd name="T50" fmla="*/ 141 w 144"/>
                  <a:gd name="T51" fmla="*/ 12 h 86"/>
                  <a:gd name="T52" fmla="*/ 144 w 144"/>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86">
                    <a:moveTo>
                      <a:pt x="144" y="0"/>
                    </a:moveTo>
                    <a:lnTo>
                      <a:pt x="134" y="7"/>
                    </a:lnTo>
                    <a:lnTo>
                      <a:pt x="122" y="13"/>
                    </a:lnTo>
                    <a:lnTo>
                      <a:pt x="108" y="18"/>
                    </a:lnTo>
                    <a:lnTo>
                      <a:pt x="93" y="24"/>
                    </a:lnTo>
                    <a:lnTo>
                      <a:pt x="76" y="25"/>
                    </a:lnTo>
                    <a:lnTo>
                      <a:pt x="58" y="27"/>
                    </a:lnTo>
                    <a:lnTo>
                      <a:pt x="38" y="29"/>
                    </a:lnTo>
                    <a:lnTo>
                      <a:pt x="17" y="29"/>
                    </a:lnTo>
                    <a:lnTo>
                      <a:pt x="17" y="37"/>
                    </a:lnTo>
                    <a:lnTo>
                      <a:pt x="17" y="45"/>
                    </a:lnTo>
                    <a:lnTo>
                      <a:pt x="16" y="54"/>
                    </a:lnTo>
                    <a:lnTo>
                      <a:pt x="12" y="61"/>
                    </a:lnTo>
                    <a:lnTo>
                      <a:pt x="7" y="74"/>
                    </a:lnTo>
                    <a:lnTo>
                      <a:pt x="0" y="81"/>
                    </a:lnTo>
                    <a:lnTo>
                      <a:pt x="12" y="83"/>
                    </a:lnTo>
                    <a:lnTo>
                      <a:pt x="26" y="84"/>
                    </a:lnTo>
                    <a:lnTo>
                      <a:pt x="41" y="84"/>
                    </a:lnTo>
                    <a:lnTo>
                      <a:pt x="53" y="86"/>
                    </a:lnTo>
                    <a:lnTo>
                      <a:pt x="71" y="76"/>
                    </a:lnTo>
                    <a:lnTo>
                      <a:pt x="88" y="66"/>
                    </a:lnTo>
                    <a:lnTo>
                      <a:pt x="102" y="56"/>
                    </a:lnTo>
                    <a:lnTo>
                      <a:pt x="115" y="45"/>
                    </a:lnTo>
                    <a:lnTo>
                      <a:pt x="125" y="35"/>
                    </a:lnTo>
                    <a:lnTo>
                      <a:pt x="134" y="24"/>
                    </a:lnTo>
                    <a:lnTo>
                      <a:pt x="141" y="12"/>
                    </a:lnTo>
                    <a:lnTo>
                      <a:pt x="144"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8" name="Freeform 146">
                <a:extLst>
                  <a:ext uri="{FF2B5EF4-FFF2-40B4-BE49-F238E27FC236}">
                    <a16:creationId xmlns:a16="http://schemas.microsoft.com/office/drawing/2014/main" id="{B6526EC2-5145-4146-9A97-AB63AD1C3BEF}"/>
                  </a:ext>
                </a:extLst>
              </p:cNvPr>
              <p:cNvSpPr>
                <a:spLocks/>
              </p:cNvSpPr>
              <p:nvPr/>
            </p:nvSpPr>
            <p:spPr bwMode="auto">
              <a:xfrm>
                <a:off x="3796" y="1583"/>
                <a:ext cx="243" cy="338"/>
              </a:xfrm>
              <a:custGeom>
                <a:avLst/>
                <a:gdLst>
                  <a:gd name="T0" fmla="*/ 243 w 243"/>
                  <a:gd name="T1" fmla="*/ 0 h 338"/>
                  <a:gd name="T2" fmla="*/ 233 w 243"/>
                  <a:gd name="T3" fmla="*/ 16 h 338"/>
                  <a:gd name="T4" fmla="*/ 222 w 243"/>
                  <a:gd name="T5" fmla="*/ 32 h 338"/>
                  <a:gd name="T6" fmla="*/ 211 w 243"/>
                  <a:gd name="T7" fmla="*/ 47 h 338"/>
                  <a:gd name="T8" fmla="*/ 199 w 243"/>
                  <a:gd name="T9" fmla="*/ 59 h 338"/>
                  <a:gd name="T10" fmla="*/ 185 w 243"/>
                  <a:gd name="T11" fmla="*/ 71 h 338"/>
                  <a:gd name="T12" fmla="*/ 172 w 243"/>
                  <a:gd name="T13" fmla="*/ 81 h 338"/>
                  <a:gd name="T14" fmla="*/ 158 w 243"/>
                  <a:gd name="T15" fmla="*/ 89 h 338"/>
                  <a:gd name="T16" fmla="*/ 143 w 243"/>
                  <a:gd name="T17" fmla="*/ 96 h 338"/>
                  <a:gd name="T18" fmla="*/ 128 w 243"/>
                  <a:gd name="T19" fmla="*/ 103 h 338"/>
                  <a:gd name="T20" fmla="*/ 113 w 243"/>
                  <a:gd name="T21" fmla="*/ 108 h 338"/>
                  <a:gd name="T22" fmla="*/ 96 w 243"/>
                  <a:gd name="T23" fmla="*/ 111 h 338"/>
                  <a:gd name="T24" fmla="*/ 79 w 243"/>
                  <a:gd name="T25" fmla="*/ 114 h 338"/>
                  <a:gd name="T26" fmla="*/ 60 w 243"/>
                  <a:gd name="T27" fmla="*/ 116 h 338"/>
                  <a:gd name="T28" fmla="*/ 42 w 243"/>
                  <a:gd name="T29" fmla="*/ 116 h 338"/>
                  <a:gd name="T30" fmla="*/ 21 w 243"/>
                  <a:gd name="T31" fmla="*/ 116 h 338"/>
                  <a:gd name="T32" fmla="*/ 1 w 243"/>
                  <a:gd name="T33" fmla="*/ 116 h 338"/>
                  <a:gd name="T34" fmla="*/ 8 w 243"/>
                  <a:gd name="T35" fmla="*/ 152 h 338"/>
                  <a:gd name="T36" fmla="*/ 11 w 243"/>
                  <a:gd name="T37" fmla="*/ 187 h 338"/>
                  <a:gd name="T38" fmla="*/ 13 w 243"/>
                  <a:gd name="T39" fmla="*/ 221 h 338"/>
                  <a:gd name="T40" fmla="*/ 13 w 243"/>
                  <a:gd name="T41" fmla="*/ 253 h 338"/>
                  <a:gd name="T42" fmla="*/ 13 w 243"/>
                  <a:gd name="T43" fmla="*/ 282 h 338"/>
                  <a:gd name="T44" fmla="*/ 10 w 243"/>
                  <a:gd name="T45" fmla="*/ 305 h 338"/>
                  <a:gd name="T46" fmla="*/ 5 w 243"/>
                  <a:gd name="T47" fmla="*/ 324 h 338"/>
                  <a:gd name="T48" fmla="*/ 0 w 243"/>
                  <a:gd name="T49" fmla="*/ 336 h 338"/>
                  <a:gd name="T50" fmla="*/ 13 w 243"/>
                  <a:gd name="T51" fmla="*/ 338 h 338"/>
                  <a:gd name="T52" fmla="*/ 21 w 243"/>
                  <a:gd name="T53" fmla="*/ 338 h 338"/>
                  <a:gd name="T54" fmla="*/ 28 w 243"/>
                  <a:gd name="T55" fmla="*/ 336 h 338"/>
                  <a:gd name="T56" fmla="*/ 42 w 243"/>
                  <a:gd name="T57" fmla="*/ 338 h 338"/>
                  <a:gd name="T58" fmla="*/ 79 w 243"/>
                  <a:gd name="T59" fmla="*/ 297 h 338"/>
                  <a:gd name="T60" fmla="*/ 114 w 243"/>
                  <a:gd name="T61" fmla="*/ 258 h 338"/>
                  <a:gd name="T62" fmla="*/ 145 w 243"/>
                  <a:gd name="T63" fmla="*/ 219 h 338"/>
                  <a:gd name="T64" fmla="*/ 173 w 243"/>
                  <a:gd name="T65" fmla="*/ 180 h 338"/>
                  <a:gd name="T66" fmla="*/ 185 w 243"/>
                  <a:gd name="T67" fmla="*/ 160 h 338"/>
                  <a:gd name="T68" fmla="*/ 197 w 243"/>
                  <a:gd name="T69" fmla="*/ 138 h 338"/>
                  <a:gd name="T70" fmla="*/ 207 w 243"/>
                  <a:gd name="T71" fmla="*/ 118 h 338"/>
                  <a:gd name="T72" fmla="*/ 217 w 243"/>
                  <a:gd name="T73" fmla="*/ 96 h 338"/>
                  <a:gd name="T74" fmla="*/ 224 w 243"/>
                  <a:gd name="T75" fmla="*/ 72 h 338"/>
                  <a:gd name="T76" fmla="*/ 233 w 243"/>
                  <a:gd name="T77" fmla="*/ 49 h 338"/>
                  <a:gd name="T78" fmla="*/ 238 w 243"/>
                  <a:gd name="T79" fmla="*/ 25 h 338"/>
                  <a:gd name="T80" fmla="*/ 243 w 243"/>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338">
                    <a:moveTo>
                      <a:pt x="243" y="0"/>
                    </a:moveTo>
                    <a:lnTo>
                      <a:pt x="233" y="16"/>
                    </a:lnTo>
                    <a:lnTo>
                      <a:pt x="222" y="32"/>
                    </a:lnTo>
                    <a:lnTo>
                      <a:pt x="211" y="47"/>
                    </a:lnTo>
                    <a:lnTo>
                      <a:pt x="199" y="59"/>
                    </a:lnTo>
                    <a:lnTo>
                      <a:pt x="185" y="71"/>
                    </a:lnTo>
                    <a:lnTo>
                      <a:pt x="172" y="81"/>
                    </a:lnTo>
                    <a:lnTo>
                      <a:pt x="158" y="89"/>
                    </a:lnTo>
                    <a:lnTo>
                      <a:pt x="143" y="96"/>
                    </a:lnTo>
                    <a:lnTo>
                      <a:pt x="128" y="103"/>
                    </a:lnTo>
                    <a:lnTo>
                      <a:pt x="113" y="108"/>
                    </a:lnTo>
                    <a:lnTo>
                      <a:pt x="96" y="111"/>
                    </a:lnTo>
                    <a:lnTo>
                      <a:pt x="79" y="114"/>
                    </a:lnTo>
                    <a:lnTo>
                      <a:pt x="60" y="116"/>
                    </a:lnTo>
                    <a:lnTo>
                      <a:pt x="42" y="116"/>
                    </a:lnTo>
                    <a:lnTo>
                      <a:pt x="21" y="116"/>
                    </a:lnTo>
                    <a:lnTo>
                      <a:pt x="1" y="116"/>
                    </a:lnTo>
                    <a:lnTo>
                      <a:pt x="8" y="152"/>
                    </a:lnTo>
                    <a:lnTo>
                      <a:pt x="11" y="187"/>
                    </a:lnTo>
                    <a:lnTo>
                      <a:pt x="13" y="221"/>
                    </a:lnTo>
                    <a:lnTo>
                      <a:pt x="13" y="253"/>
                    </a:lnTo>
                    <a:lnTo>
                      <a:pt x="13" y="282"/>
                    </a:lnTo>
                    <a:lnTo>
                      <a:pt x="10" y="305"/>
                    </a:lnTo>
                    <a:lnTo>
                      <a:pt x="5" y="324"/>
                    </a:lnTo>
                    <a:lnTo>
                      <a:pt x="0" y="336"/>
                    </a:lnTo>
                    <a:lnTo>
                      <a:pt x="13" y="338"/>
                    </a:lnTo>
                    <a:lnTo>
                      <a:pt x="21" y="338"/>
                    </a:lnTo>
                    <a:lnTo>
                      <a:pt x="28" y="336"/>
                    </a:lnTo>
                    <a:lnTo>
                      <a:pt x="42" y="338"/>
                    </a:lnTo>
                    <a:lnTo>
                      <a:pt x="79" y="297"/>
                    </a:lnTo>
                    <a:lnTo>
                      <a:pt x="114" y="258"/>
                    </a:lnTo>
                    <a:lnTo>
                      <a:pt x="145" y="219"/>
                    </a:lnTo>
                    <a:lnTo>
                      <a:pt x="173" y="180"/>
                    </a:lnTo>
                    <a:lnTo>
                      <a:pt x="185" y="160"/>
                    </a:lnTo>
                    <a:lnTo>
                      <a:pt x="197" y="138"/>
                    </a:lnTo>
                    <a:lnTo>
                      <a:pt x="207" y="118"/>
                    </a:lnTo>
                    <a:lnTo>
                      <a:pt x="217" y="96"/>
                    </a:lnTo>
                    <a:lnTo>
                      <a:pt x="224" y="72"/>
                    </a:lnTo>
                    <a:lnTo>
                      <a:pt x="233" y="49"/>
                    </a:lnTo>
                    <a:lnTo>
                      <a:pt x="238" y="25"/>
                    </a:lnTo>
                    <a:lnTo>
                      <a:pt x="24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09" name="Freeform 147">
                <a:extLst>
                  <a:ext uri="{FF2B5EF4-FFF2-40B4-BE49-F238E27FC236}">
                    <a16:creationId xmlns:a16="http://schemas.microsoft.com/office/drawing/2014/main" id="{EB69BA2E-5A88-4C0C-B90D-A7FBF3568681}"/>
                  </a:ext>
                </a:extLst>
              </p:cNvPr>
              <p:cNvSpPr>
                <a:spLocks/>
              </p:cNvSpPr>
              <p:nvPr/>
            </p:nvSpPr>
            <p:spPr bwMode="auto">
              <a:xfrm>
                <a:off x="1796" y="1564"/>
                <a:ext cx="144" cy="88"/>
              </a:xfrm>
              <a:custGeom>
                <a:avLst/>
                <a:gdLst>
                  <a:gd name="T0" fmla="*/ 144 w 144"/>
                  <a:gd name="T1" fmla="*/ 0 h 88"/>
                  <a:gd name="T2" fmla="*/ 132 w 144"/>
                  <a:gd name="T3" fmla="*/ 7 h 88"/>
                  <a:gd name="T4" fmla="*/ 120 w 144"/>
                  <a:gd name="T5" fmla="*/ 13 h 88"/>
                  <a:gd name="T6" fmla="*/ 107 w 144"/>
                  <a:gd name="T7" fmla="*/ 19 h 88"/>
                  <a:gd name="T8" fmla="*/ 92 w 144"/>
                  <a:gd name="T9" fmla="*/ 22 h 88"/>
                  <a:gd name="T10" fmla="*/ 76 w 144"/>
                  <a:gd name="T11" fmla="*/ 25 h 88"/>
                  <a:gd name="T12" fmla="*/ 60 w 144"/>
                  <a:gd name="T13" fmla="*/ 27 h 88"/>
                  <a:gd name="T14" fmla="*/ 39 w 144"/>
                  <a:gd name="T15" fmla="*/ 29 h 88"/>
                  <a:gd name="T16" fmla="*/ 19 w 144"/>
                  <a:gd name="T17" fmla="*/ 29 h 88"/>
                  <a:gd name="T18" fmla="*/ 17 w 144"/>
                  <a:gd name="T19" fmla="*/ 44 h 88"/>
                  <a:gd name="T20" fmla="*/ 12 w 144"/>
                  <a:gd name="T21" fmla="*/ 59 h 88"/>
                  <a:gd name="T22" fmla="*/ 7 w 144"/>
                  <a:gd name="T23" fmla="*/ 71 h 88"/>
                  <a:gd name="T24" fmla="*/ 0 w 144"/>
                  <a:gd name="T25" fmla="*/ 83 h 88"/>
                  <a:gd name="T26" fmla="*/ 12 w 144"/>
                  <a:gd name="T27" fmla="*/ 83 h 88"/>
                  <a:gd name="T28" fmla="*/ 26 w 144"/>
                  <a:gd name="T29" fmla="*/ 84 h 88"/>
                  <a:gd name="T30" fmla="*/ 41 w 144"/>
                  <a:gd name="T31" fmla="*/ 86 h 88"/>
                  <a:gd name="T32" fmla="*/ 53 w 144"/>
                  <a:gd name="T33" fmla="*/ 88 h 88"/>
                  <a:gd name="T34" fmla="*/ 71 w 144"/>
                  <a:gd name="T35" fmla="*/ 78 h 88"/>
                  <a:gd name="T36" fmla="*/ 88 w 144"/>
                  <a:gd name="T37" fmla="*/ 68 h 88"/>
                  <a:gd name="T38" fmla="*/ 103 w 144"/>
                  <a:gd name="T39" fmla="*/ 57 h 88"/>
                  <a:gd name="T40" fmla="*/ 115 w 144"/>
                  <a:gd name="T41" fmla="*/ 46 h 88"/>
                  <a:gd name="T42" fmla="*/ 125 w 144"/>
                  <a:gd name="T43" fmla="*/ 35 h 88"/>
                  <a:gd name="T44" fmla="*/ 134 w 144"/>
                  <a:gd name="T45" fmla="*/ 24 h 88"/>
                  <a:gd name="T46" fmla="*/ 141 w 144"/>
                  <a:gd name="T47" fmla="*/ 12 h 88"/>
                  <a:gd name="T48" fmla="*/ 144 w 144"/>
                  <a:gd name="T49" fmla="*/ 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88">
                    <a:moveTo>
                      <a:pt x="144" y="0"/>
                    </a:moveTo>
                    <a:lnTo>
                      <a:pt x="132" y="7"/>
                    </a:lnTo>
                    <a:lnTo>
                      <a:pt x="120" y="13"/>
                    </a:lnTo>
                    <a:lnTo>
                      <a:pt x="107" y="19"/>
                    </a:lnTo>
                    <a:lnTo>
                      <a:pt x="92" y="22"/>
                    </a:lnTo>
                    <a:lnTo>
                      <a:pt x="76" y="25"/>
                    </a:lnTo>
                    <a:lnTo>
                      <a:pt x="60" y="27"/>
                    </a:lnTo>
                    <a:lnTo>
                      <a:pt x="39" y="29"/>
                    </a:lnTo>
                    <a:lnTo>
                      <a:pt x="19" y="29"/>
                    </a:lnTo>
                    <a:lnTo>
                      <a:pt x="17" y="44"/>
                    </a:lnTo>
                    <a:lnTo>
                      <a:pt x="12" y="59"/>
                    </a:lnTo>
                    <a:lnTo>
                      <a:pt x="7" y="71"/>
                    </a:lnTo>
                    <a:lnTo>
                      <a:pt x="0" y="83"/>
                    </a:lnTo>
                    <a:lnTo>
                      <a:pt x="12" y="83"/>
                    </a:lnTo>
                    <a:lnTo>
                      <a:pt x="26" y="84"/>
                    </a:lnTo>
                    <a:lnTo>
                      <a:pt x="41" y="86"/>
                    </a:lnTo>
                    <a:lnTo>
                      <a:pt x="53" y="88"/>
                    </a:lnTo>
                    <a:lnTo>
                      <a:pt x="71" y="78"/>
                    </a:lnTo>
                    <a:lnTo>
                      <a:pt x="88" y="68"/>
                    </a:lnTo>
                    <a:lnTo>
                      <a:pt x="103" y="57"/>
                    </a:lnTo>
                    <a:lnTo>
                      <a:pt x="115" y="46"/>
                    </a:lnTo>
                    <a:lnTo>
                      <a:pt x="125" y="35"/>
                    </a:lnTo>
                    <a:lnTo>
                      <a:pt x="134" y="24"/>
                    </a:lnTo>
                    <a:lnTo>
                      <a:pt x="141" y="12"/>
                    </a:lnTo>
                    <a:lnTo>
                      <a:pt x="1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0" name="Freeform 148">
                <a:extLst>
                  <a:ext uri="{FF2B5EF4-FFF2-40B4-BE49-F238E27FC236}">
                    <a16:creationId xmlns:a16="http://schemas.microsoft.com/office/drawing/2014/main" id="{8FB1D5AC-533D-4835-9D21-E9AFE21870ED}"/>
                  </a:ext>
                </a:extLst>
              </p:cNvPr>
              <p:cNvSpPr>
                <a:spLocks/>
              </p:cNvSpPr>
              <p:nvPr/>
            </p:nvSpPr>
            <p:spPr bwMode="auto">
              <a:xfrm>
                <a:off x="3785" y="1598"/>
                <a:ext cx="264" cy="344"/>
              </a:xfrm>
              <a:custGeom>
                <a:avLst/>
                <a:gdLst>
                  <a:gd name="T0" fmla="*/ 264 w 264"/>
                  <a:gd name="T1" fmla="*/ 0 h 344"/>
                  <a:gd name="T2" fmla="*/ 252 w 264"/>
                  <a:gd name="T3" fmla="*/ 15 h 344"/>
                  <a:gd name="T4" fmla="*/ 240 w 264"/>
                  <a:gd name="T5" fmla="*/ 28 h 344"/>
                  <a:gd name="T6" fmla="*/ 228 w 264"/>
                  <a:gd name="T7" fmla="*/ 42 h 344"/>
                  <a:gd name="T8" fmla="*/ 215 w 264"/>
                  <a:gd name="T9" fmla="*/ 54 h 344"/>
                  <a:gd name="T10" fmla="*/ 203 w 264"/>
                  <a:gd name="T11" fmla="*/ 64 h 344"/>
                  <a:gd name="T12" fmla="*/ 189 w 264"/>
                  <a:gd name="T13" fmla="*/ 72 h 344"/>
                  <a:gd name="T14" fmla="*/ 178 w 264"/>
                  <a:gd name="T15" fmla="*/ 81 h 344"/>
                  <a:gd name="T16" fmla="*/ 162 w 264"/>
                  <a:gd name="T17" fmla="*/ 88 h 344"/>
                  <a:gd name="T18" fmla="*/ 149 w 264"/>
                  <a:gd name="T19" fmla="*/ 94 h 344"/>
                  <a:gd name="T20" fmla="*/ 134 w 264"/>
                  <a:gd name="T21" fmla="*/ 99 h 344"/>
                  <a:gd name="T22" fmla="*/ 119 w 264"/>
                  <a:gd name="T23" fmla="*/ 103 h 344"/>
                  <a:gd name="T24" fmla="*/ 102 w 264"/>
                  <a:gd name="T25" fmla="*/ 106 h 344"/>
                  <a:gd name="T26" fmla="*/ 66 w 264"/>
                  <a:gd name="T27" fmla="*/ 111 h 344"/>
                  <a:gd name="T28" fmla="*/ 26 w 264"/>
                  <a:gd name="T29" fmla="*/ 113 h 344"/>
                  <a:gd name="T30" fmla="*/ 31 w 264"/>
                  <a:gd name="T31" fmla="*/ 135 h 344"/>
                  <a:gd name="T32" fmla="*/ 36 w 264"/>
                  <a:gd name="T33" fmla="*/ 155 h 344"/>
                  <a:gd name="T34" fmla="*/ 38 w 264"/>
                  <a:gd name="T35" fmla="*/ 174 h 344"/>
                  <a:gd name="T36" fmla="*/ 39 w 264"/>
                  <a:gd name="T37" fmla="*/ 192 h 344"/>
                  <a:gd name="T38" fmla="*/ 41 w 264"/>
                  <a:gd name="T39" fmla="*/ 209 h 344"/>
                  <a:gd name="T40" fmla="*/ 41 w 264"/>
                  <a:gd name="T41" fmla="*/ 226 h 344"/>
                  <a:gd name="T42" fmla="*/ 39 w 264"/>
                  <a:gd name="T43" fmla="*/ 241 h 344"/>
                  <a:gd name="T44" fmla="*/ 38 w 264"/>
                  <a:gd name="T45" fmla="*/ 257 h 344"/>
                  <a:gd name="T46" fmla="*/ 36 w 264"/>
                  <a:gd name="T47" fmla="*/ 270 h 344"/>
                  <a:gd name="T48" fmla="*/ 32 w 264"/>
                  <a:gd name="T49" fmla="*/ 282 h 344"/>
                  <a:gd name="T50" fmla="*/ 29 w 264"/>
                  <a:gd name="T51" fmla="*/ 294 h 344"/>
                  <a:gd name="T52" fmla="*/ 24 w 264"/>
                  <a:gd name="T53" fmla="*/ 304 h 344"/>
                  <a:gd name="T54" fmla="*/ 19 w 264"/>
                  <a:gd name="T55" fmla="*/ 314 h 344"/>
                  <a:gd name="T56" fmla="*/ 12 w 264"/>
                  <a:gd name="T57" fmla="*/ 323 h 344"/>
                  <a:gd name="T58" fmla="*/ 7 w 264"/>
                  <a:gd name="T59" fmla="*/ 329 h 344"/>
                  <a:gd name="T60" fmla="*/ 0 w 264"/>
                  <a:gd name="T61" fmla="*/ 336 h 344"/>
                  <a:gd name="T62" fmla="*/ 17 w 264"/>
                  <a:gd name="T63" fmla="*/ 339 h 344"/>
                  <a:gd name="T64" fmla="*/ 31 w 264"/>
                  <a:gd name="T65" fmla="*/ 339 h 344"/>
                  <a:gd name="T66" fmla="*/ 44 w 264"/>
                  <a:gd name="T67" fmla="*/ 341 h 344"/>
                  <a:gd name="T68" fmla="*/ 61 w 264"/>
                  <a:gd name="T69" fmla="*/ 344 h 344"/>
                  <a:gd name="T70" fmla="*/ 98 w 264"/>
                  <a:gd name="T71" fmla="*/ 304 h 344"/>
                  <a:gd name="T72" fmla="*/ 134 w 264"/>
                  <a:gd name="T73" fmla="*/ 265 h 344"/>
                  <a:gd name="T74" fmla="*/ 149 w 264"/>
                  <a:gd name="T75" fmla="*/ 245 h 344"/>
                  <a:gd name="T76" fmla="*/ 166 w 264"/>
                  <a:gd name="T77" fmla="*/ 224 h 344"/>
                  <a:gd name="T78" fmla="*/ 179 w 264"/>
                  <a:gd name="T79" fmla="*/ 204 h 344"/>
                  <a:gd name="T80" fmla="*/ 193 w 264"/>
                  <a:gd name="T81" fmla="*/ 184 h 344"/>
                  <a:gd name="T82" fmla="*/ 206 w 264"/>
                  <a:gd name="T83" fmla="*/ 162 h 344"/>
                  <a:gd name="T84" fmla="*/ 217 w 264"/>
                  <a:gd name="T85" fmla="*/ 140 h 344"/>
                  <a:gd name="T86" fmla="*/ 228 w 264"/>
                  <a:gd name="T87" fmla="*/ 118 h 344"/>
                  <a:gd name="T88" fmla="*/ 237 w 264"/>
                  <a:gd name="T89" fmla="*/ 96 h 344"/>
                  <a:gd name="T90" fmla="*/ 245 w 264"/>
                  <a:gd name="T91" fmla="*/ 72 h 344"/>
                  <a:gd name="T92" fmla="*/ 252 w 264"/>
                  <a:gd name="T93" fmla="*/ 49 h 344"/>
                  <a:gd name="T94" fmla="*/ 259 w 264"/>
                  <a:gd name="T95" fmla="*/ 25 h 344"/>
                  <a:gd name="T96" fmla="*/ 264 w 264"/>
                  <a:gd name="T97" fmla="*/ 0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44">
                    <a:moveTo>
                      <a:pt x="264" y="0"/>
                    </a:moveTo>
                    <a:lnTo>
                      <a:pt x="252" y="15"/>
                    </a:lnTo>
                    <a:lnTo>
                      <a:pt x="240" y="28"/>
                    </a:lnTo>
                    <a:lnTo>
                      <a:pt x="228" y="42"/>
                    </a:lnTo>
                    <a:lnTo>
                      <a:pt x="215" y="54"/>
                    </a:lnTo>
                    <a:lnTo>
                      <a:pt x="203" y="64"/>
                    </a:lnTo>
                    <a:lnTo>
                      <a:pt x="189" y="72"/>
                    </a:lnTo>
                    <a:lnTo>
                      <a:pt x="178" y="81"/>
                    </a:lnTo>
                    <a:lnTo>
                      <a:pt x="162" y="88"/>
                    </a:lnTo>
                    <a:lnTo>
                      <a:pt x="149" y="94"/>
                    </a:lnTo>
                    <a:lnTo>
                      <a:pt x="134" y="99"/>
                    </a:lnTo>
                    <a:lnTo>
                      <a:pt x="119" y="103"/>
                    </a:lnTo>
                    <a:lnTo>
                      <a:pt x="102" y="106"/>
                    </a:lnTo>
                    <a:lnTo>
                      <a:pt x="66" y="111"/>
                    </a:lnTo>
                    <a:lnTo>
                      <a:pt x="26" y="113"/>
                    </a:lnTo>
                    <a:lnTo>
                      <a:pt x="31" y="135"/>
                    </a:lnTo>
                    <a:lnTo>
                      <a:pt x="36" y="155"/>
                    </a:lnTo>
                    <a:lnTo>
                      <a:pt x="38" y="174"/>
                    </a:lnTo>
                    <a:lnTo>
                      <a:pt x="39" y="192"/>
                    </a:lnTo>
                    <a:lnTo>
                      <a:pt x="41" y="209"/>
                    </a:lnTo>
                    <a:lnTo>
                      <a:pt x="41" y="226"/>
                    </a:lnTo>
                    <a:lnTo>
                      <a:pt x="39" y="241"/>
                    </a:lnTo>
                    <a:lnTo>
                      <a:pt x="38" y="257"/>
                    </a:lnTo>
                    <a:lnTo>
                      <a:pt x="36" y="270"/>
                    </a:lnTo>
                    <a:lnTo>
                      <a:pt x="32" y="282"/>
                    </a:lnTo>
                    <a:lnTo>
                      <a:pt x="29" y="294"/>
                    </a:lnTo>
                    <a:lnTo>
                      <a:pt x="24" y="304"/>
                    </a:lnTo>
                    <a:lnTo>
                      <a:pt x="19" y="314"/>
                    </a:lnTo>
                    <a:lnTo>
                      <a:pt x="12" y="323"/>
                    </a:lnTo>
                    <a:lnTo>
                      <a:pt x="7" y="329"/>
                    </a:lnTo>
                    <a:lnTo>
                      <a:pt x="0" y="336"/>
                    </a:lnTo>
                    <a:lnTo>
                      <a:pt x="17" y="339"/>
                    </a:lnTo>
                    <a:lnTo>
                      <a:pt x="31" y="339"/>
                    </a:lnTo>
                    <a:lnTo>
                      <a:pt x="44" y="341"/>
                    </a:lnTo>
                    <a:lnTo>
                      <a:pt x="61" y="344"/>
                    </a:lnTo>
                    <a:lnTo>
                      <a:pt x="98" y="304"/>
                    </a:lnTo>
                    <a:lnTo>
                      <a:pt x="134" y="265"/>
                    </a:lnTo>
                    <a:lnTo>
                      <a:pt x="149" y="245"/>
                    </a:lnTo>
                    <a:lnTo>
                      <a:pt x="166" y="224"/>
                    </a:lnTo>
                    <a:lnTo>
                      <a:pt x="179" y="204"/>
                    </a:lnTo>
                    <a:lnTo>
                      <a:pt x="193" y="184"/>
                    </a:lnTo>
                    <a:lnTo>
                      <a:pt x="206" y="162"/>
                    </a:lnTo>
                    <a:lnTo>
                      <a:pt x="217" y="140"/>
                    </a:lnTo>
                    <a:lnTo>
                      <a:pt x="228" y="118"/>
                    </a:lnTo>
                    <a:lnTo>
                      <a:pt x="237" y="96"/>
                    </a:lnTo>
                    <a:lnTo>
                      <a:pt x="245" y="72"/>
                    </a:lnTo>
                    <a:lnTo>
                      <a:pt x="252" y="49"/>
                    </a:lnTo>
                    <a:lnTo>
                      <a:pt x="259" y="25"/>
                    </a:lnTo>
                    <a:lnTo>
                      <a:pt x="26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1" name="Freeform 149">
                <a:extLst>
                  <a:ext uri="{FF2B5EF4-FFF2-40B4-BE49-F238E27FC236}">
                    <a16:creationId xmlns:a16="http://schemas.microsoft.com/office/drawing/2014/main" id="{04E7E5A7-4F8B-4C72-82DB-602F46907EB8}"/>
                  </a:ext>
                </a:extLst>
              </p:cNvPr>
              <p:cNvSpPr>
                <a:spLocks/>
              </p:cNvSpPr>
              <p:nvPr/>
            </p:nvSpPr>
            <p:spPr bwMode="auto">
              <a:xfrm>
                <a:off x="1800" y="1564"/>
                <a:ext cx="147" cy="91"/>
              </a:xfrm>
              <a:custGeom>
                <a:avLst/>
                <a:gdLst>
                  <a:gd name="T0" fmla="*/ 147 w 147"/>
                  <a:gd name="T1" fmla="*/ 0 h 91"/>
                  <a:gd name="T2" fmla="*/ 135 w 147"/>
                  <a:gd name="T3" fmla="*/ 8 h 91"/>
                  <a:gd name="T4" fmla="*/ 123 w 147"/>
                  <a:gd name="T5" fmla="*/ 15 h 91"/>
                  <a:gd name="T6" fmla="*/ 110 w 147"/>
                  <a:gd name="T7" fmla="*/ 20 h 91"/>
                  <a:gd name="T8" fmla="*/ 94 w 147"/>
                  <a:gd name="T9" fmla="*/ 25 h 91"/>
                  <a:gd name="T10" fmla="*/ 79 w 147"/>
                  <a:gd name="T11" fmla="*/ 29 h 91"/>
                  <a:gd name="T12" fmla="*/ 61 w 147"/>
                  <a:gd name="T13" fmla="*/ 30 h 91"/>
                  <a:gd name="T14" fmla="*/ 40 w 147"/>
                  <a:gd name="T15" fmla="*/ 32 h 91"/>
                  <a:gd name="T16" fmla="*/ 20 w 147"/>
                  <a:gd name="T17" fmla="*/ 30 h 91"/>
                  <a:gd name="T18" fmla="*/ 15 w 147"/>
                  <a:gd name="T19" fmla="*/ 52 h 91"/>
                  <a:gd name="T20" fmla="*/ 12 w 147"/>
                  <a:gd name="T21" fmla="*/ 68 h 91"/>
                  <a:gd name="T22" fmla="*/ 5 w 147"/>
                  <a:gd name="T23" fmla="*/ 78 h 91"/>
                  <a:gd name="T24" fmla="*/ 0 w 147"/>
                  <a:gd name="T25" fmla="*/ 88 h 91"/>
                  <a:gd name="T26" fmla="*/ 13 w 147"/>
                  <a:gd name="T27" fmla="*/ 88 h 91"/>
                  <a:gd name="T28" fmla="*/ 27 w 147"/>
                  <a:gd name="T29" fmla="*/ 90 h 91"/>
                  <a:gd name="T30" fmla="*/ 40 w 147"/>
                  <a:gd name="T31" fmla="*/ 91 h 91"/>
                  <a:gd name="T32" fmla="*/ 52 w 147"/>
                  <a:gd name="T33" fmla="*/ 91 h 91"/>
                  <a:gd name="T34" fmla="*/ 71 w 147"/>
                  <a:gd name="T35" fmla="*/ 81 h 91"/>
                  <a:gd name="T36" fmla="*/ 89 w 147"/>
                  <a:gd name="T37" fmla="*/ 71 h 91"/>
                  <a:gd name="T38" fmla="*/ 105 w 147"/>
                  <a:gd name="T39" fmla="*/ 61 h 91"/>
                  <a:gd name="T40" fmla="*/ 116 w 147"/>
                  <a:gd name="T41" fmla="*/ 49 h 91"/>
                  <a:gd name="T42" fmla="*/ 128 w 147"/>
                  <a:gd name="T43" fmla="*/ 37 h 91"/>
                  <a:gd name="T44" fmla="*/ 137 w 147"/>
                  <a:gd name="T45" fmla="*/ 25 h 91"/>
                  <a:gd name="T46" fmla="*/ 143 w 147"/>
                  <a:gd name="T47" fmla="*/ 13 h 91"/>
                  <a:gd name="T48" fmla="*/ 147 w 147"/>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7" h="91">
                    <a:moveTo>
                      <a:pt x="147" y="0"/>
                    </a:moveTo>
                    <a:lnTo>
                      <a:pt x="135" y="8"/>
                    </a:lnTo>
                    <a:lnTo>
                      <a:pt x="123" y="15"/>
                    </a:lnTo>
                    <a:lnTo>
                      <a:pt x="110" y="20"/>
                    </a:lnTo>
                    <a:lnTo>
                      <a:pt x="94" y="25"/>
                    </a:lnTo>
                    <a:lnTo>
                      <a:pt x="79" y="29"/>
                    </a:lnTo>
                    <a:lnTo>
                      <a:pt x="61" y="30"/>
                    </a:lnTo>
                    <a:lnTo>
                      <a:pt x="40" y="32"/>
                    </a:lnTo>
                    <a:lnTo>
                      <a:pt x="20" y="30"/>
                    </a:lnTo>
                    <a:lnTo>
                      <a:pt x="15" y="52"/>
                    </a:lnTo>
                    <a:lnTo>
                      <a:pt x="12" y="68"/>
                    </a:lnTo>
                    <a:lnTo>
                      <a:pt x="5" y="78"/>
                    </a:lnTo>
                    <a:lnTo>
                      <a:pt x="0" y="88"/>
                    </a:lnTo>
                    <a:lnTo>
                      <a:pt x="13" y="88"/>
                    </a:lnTo>
                    <a:lnTo>
                      <a:pt x="27" y="90"/>
                    </a:lnTo>
                    <a:lnTo>
                      <a:pt x="40" y="91"/>
                    </a:lnTo>
                    <a:lnTo>
                      <a:pt x="52" y="91"/>
                    </a:lnTo>
                    <a:lnTo>
                      <a:pt x="71" y="81"/>
                    </a:lnTo>
                    <a:lnTo>
                      <a:pt x="89" y="71"/>
                    </a:lnTo>
                    <a:lnTo>
                      <a:pt x="105" y="61"/>
                    </a:lnTo>
                    <a:lnTo>
                      <a:pt x="116" y="49"/>
                    </a:lnTo>
                    <a:lnTo>
                      <a:pt x="128" y="37"/>
                    </a:lnTo>
                    <a:lnTo>
                      <a:pt x="137" y="25"/>
                    </a:lnTo>
                    <a:lnTo>
                      <a:pt x="143" y="13"/>
                    </a:lnTo>
                    <a:lnTo>
                      <a:pt x="147"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2" name="Freeform 150">
                <a:extLst>
                  <a:ext uri="{FF2B5EF4-FFF2-40B4-BE49-F238E27FC236}">
                    <a16:creationId xmlns:a16="http://schemas.microsoft.com/office/drawing/2014/main" id="{BD7DB053-D812-430D-85EB-0A7356DAC3C5}"/>
                  </a:ext>
                </a:extLst>
              </p:cNvPr>
              <p:cNvSpPr>
                <a:spLocks/>
              </p:cNvSpPr>
              <p:nvPr/>
            </p:nvSpPr>
            <p:spPr bwMode="auto">
              <a:xfrm>
                <a:off x="3807" y="1596"/>
                <a:ext cx="252" cy="367"/>
              </a:xfrm>
              <a:custGeom>
                <a:avLst/>
                <a:gdLst>
                  <a:gd name="T0" fmla="*/ 252 w 252"/>
                  <a:gd name="T1" fmla="*/ 0 h 367"/>
                  <a:gd name="T2" fmla="*/ 228 w 252"/>
                  <a:gd name="T3" fmla="*/ 30 h 367"/>
                  <a:gd name="T4" fmla="*/ 205 w 252"/>
                  <a:gd name="T5" fmla="*/ 56 h 367"/>
                  <a:gd name="T6" fmla="*/ 193 w 252"/>
                  <a:gd name="T7" fmla="*/ 68 h 367"/>
                  <a:gd name="T8" fmla="*/ 181 w 252"/>
                  <a:gd name="T9" fmla="*/ 78 h 367"/>
                  <a:gd name="T10" fmla="*/ 167 w 252"/>
                  <a:gd name="T11" fmla="*/ 86 h 367"/>
                  <a:gd name="T12" fmla="*/ 154 w 252"/>
                  <a:gd name="T13" fmla="*/ 95 h 367"/>
                  <a:gd name="T14" fmla="*/ 140 w 252"/>
                  <a:gd name="T15" fmla="*/ 101 h 367"/>
                  <a:gd name="T16" fmla="*/ 127 w 252"/>
                  <a:gd name="T17" fmla="*/ 107 h 367"/>
                  <a:gd name="T18" fmla="*/ 110 w 252"/>
                  <a:gd name="T19" fmla="*/ 112 h 367"/>
                  <a:gd name="T20" fmla="*/ 95 w 252"/>
                  <a:gd name="T21" fmla="*/ 115 h 367"/>
                  <a:gd name="T22" fmla="*/ 78 w 252"/>
                  <a:gd name="T23" fmla="*/ 118 h 367"/>
                  <a:gd name="T24" fmla="*/ 59 w 252"/>
                  <a:gd name="T25" fmla="*/ 120 h 367"/>
                  <a:gd name="T26" fmla="*/ 39 w 252"/>
                  <a:gd name="T27" fmla="*/ 122 h 367"/>
                  <a:gd name="T28" fmla="*/ 19 w 252"/>
                  <a:gd name="T29" fmla="*/ 123 h 367"/>
                  <a:gd name="T30" fmla="*/ 26 w 252"/>
                  <a:gd name="T31" fmla="*/ 161 h 367"/>
                  <a:gd name="T32" fmla="*/ 27 w 252"/>
                  <a:gd name="T33" fmla="*/ 194 h 367"/>
                  <a:gd name="T34" fmla="*/ 27 w 252"/>
                  <a:gd name="T35" fmla="*/ 226 h 367"/>
                  <a:gd name="T36" fmla="*/ 26 w 252"/>
                  <a:gd name="T37" fmla="*/ 254 h 367"/>
                  <a:gd name="T38" fmla="*/ 21 w 252"/>
                  <a:gd name="T39" fmla="*/ 279 h 367"/>
                  <a:gd name="T40" fmla="*/ 14 w 252"/>
                  <a:gd name="T41" fmla="*/ 303 h 367"/>
                  <a:gd name="T42" fmla="*/ 7 w 252"/>
                  <a:gd name="T43" fmla="*/ 326 h 367"/>
                  <a:gd name="T44" fmla="*/ 0 w 252"/>
                  <a:gd name="T45" fmla="*/ 346 h 367"/>
                  <a:gd name="T46" fmla="*/ 22 w 252"/>
                  <a:gd name="T47" fmla="*/ 352 h 367"/>
                  <a:gd name="T48" fmla="*/ 48 w 252"/>
                  <a:gd name="T49" fmla="*/ 357 h 367"/>
                  <a:gd name="T50" fmla="*/ 73 w 252"/>
                  <a:gd name="T51" fmla="*/ 362 h 367"/>
                  <a:gd name="T52" fmla="*/ 97 w 252"/>
                  <a:gd name="T53" fmla="*/ 367 h 367"/>
                  <a:gd name="T54" fmla="*/ 115 w 252"/>
                  <a:gd name="T55" fmla="*/ 346 h 367"/>
                  <a:gd name="T56" fmla="*/ 132 w 252"/>
                  <a:gd name="T57" fmla="*/ 325 h 367"/>
                  <a:gd name="T58" fmla="*/ 149 w 252"/>
                  <a:gd name="T59" fmla="*/ 303 h 367"/>
                  <a:gd name="T60" fmla="*/ 164 w 252"/>
                  <a:gd name="T61" fmla="*/ 279 h 367"/>
                  <a:gd name="T62" fmla="*/ 178 w 252"/>
                  <a:gd name="T63" fmla="*/ 257 h 367"/>
                  <a:gd name="T64" fmla="*/ 191 w 252"/>
                  <a:gd name="T65" fmla="*/ 233 h 367"/>
                  <a:gd name="T66" fmla="*/ 203 w 252"/>
                  <a:gd name="T67" fmla="*/ 210 h 367"/>
                  <a:gd name="T68" fmla="*/ 213 w 252"/>
                  <a:gd name="T69" fmla="*/ 184 h 367"/>
                  <a:gd name="T70" fmla="*/ 222 w 252"/>
                  <a:gd name="T71" fmla="*/ 161 h 367"/>
                  <a:gd name="T72" fmla="*/ 228 w 252"/>
                  <a:gd name="T73" fmla="*/ 137 h 367"/>
                  <a:gd name="T74" fmla="*/ 235 w 252"/>
                  <a:gd name="T75" fmla="*/ 113 h 367"/>
                  <a:gd name="T76" fmla="*/ 242 w 252"/>
                  <a:gd name="T77" fmla="*/ 90 h 367"/>
                  <a:gd name="T78" fmla="*/ 245 w 252"/>
                  <a:gd name="T79" fmla="*/ 66 h 367"/>
                  <a:gd name="T80" fmla="*/ 249 w 252"/>
                  <a:gd name="T81" fmla="*/ 44 h 367"/>
                  <a:gd name="T82" fmla="*/ 252 w 252"/>
                  <a:gd name="T83" fmla="*/ 22 h 367"/>
                  <a:gd name="T84" fmla="*/ 252 w 252"/>
                  <a:gd name="T85" fmla="*/ 0 h 3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2" h="367">
                    <a:moveTo>
                      <a:pt x="252" y="0"/>
                    </a:moveTo>
                    <a:lnTo>
                      <a:pt x="228" y="30"/>
                    </a:lnTo>
                    <a:lnTo>
                      <a:pt x="205" y="56"/>
                    </a:lnTo>
                    <a:lnTo>
                      <a:pt x="193" y="68"/>
                    </a:lnTo>
                    <a:lnTo>
                      <a:pt x="181" y="78"/>
                    </a:lnTo>
                    <a:lnTo>
                      <a:pt x="167" y="86"/>
                    </a:lnTo>
                    <a:lnTo>
                      <a:pt x="154" y="95"/>
                    </a:lnTo>
                    <a:lnTo>
                      <a:pt x="140" y="101"/>
                    </a:lnTo>
                    <a:lnTo>
                      <a:pt x="127" y="107"/>
                    </a:lnTo>
                    <a:lnTo>
                      <a:pt x="110" y="112"/>
                    </a:lnTo>
                    <a:lnTo>
                      <a:pt x="95" y="115"/>
                    </a:lnTo>
                    <a:lnTo>
                      <a:pt x="78" y="118"/>
                    </a:lnTo>
                    <a:lnTo>
                      <a:pt x="59" y="120"/>
                    </a:lnTo>
                    <a:lnTo>
                      <a:pt x="39" y="122"/>
                    </a:lnTo>
                    <a:lnTo>
                      <a:pt x="19" y="123"/>
                    </a:lnTo>
                    <a:lnTo>
                      <a:pt x="26" y="161"/>
                    </a:lnTo>
                    <a:lnTo>
                      <a:pt x="27" y="194"/>
                    </a:lnTo>
                    <a:lnTo>
                      <a:pt x="27" y="226"/>
                    </a:lnTo>
                    <a:lnTo>
                      <a:pt x="26" y="254"/>
                    </a:lnTo>
                    <a:lnTo>
                      <a:pt x="21" y="279"/>
                    </a:lnTo>
                    <a:lnTo>
                      <a:pt x="14" y="303"/>
                    </a:lnTo>
                    <a:lnTo>
                      <a:pt x="7" y="326"/>
                    </a:lnTo>
                    <a:lnTo>
                      <a:pt x="0" y="346"/>
                    </a:lnTo>
                    <a:lnTo>
                      <a:pt x="22" y="352"/>
                    </a:lnTo>
                    <a:lnTo>
                      <a:pt x="48" y="357"/>
                    </a:lnTo>
                    <a:lnTo>
                      <a:pt x="73" y="362"/>
                    </a:lnTo>
                    <a:lnTo>
                      <a:pt x="97" y="367"/>
                    </a:lnTo>
                    <a:lnTo>
                      <a:pt x="115" y="346"/>
                    </a:lnTo>
                    <a:lnTo>
                      <a:pt x="132" y="325"/>
                    </a:lnTo>
                    <a:lnTo>
                      <a:pt x="149" y="303"/>
                    </a:lnTo>
                    <a:lnTo>
                      <a:pt x="164" y="279"/>
                    </a:lnTo>
                    <a:lnTo>
                      <a:pt x="178" y="257"/>
                    </a:lnTo>
                    <a:lnTo>
                      <a:pt x="191" y="233"/>
                    </a:lnTo>
                    <a:lnTo>
                      <a:pt x="203" y="210"/>
                    </a:lnTo>
                    <a:lnTo>
                      <a:pt x="213" y="184"/>
                    </a:lnTo>
                    <a:lnTo>
                      <a:pt x="222" y="161"/>
                    </a:lnTo>
                    <a:lnTo>
                      <a:pt x="228" y="137"/>
                    </a:lnTo>
                    <a:lnTo>
                      <a:pt x="235" y="113"/>
                    </a:lnTo>
                    <a:lnTo>
                      <a:pt x="242" y="90"/>
                    </a:lnTo>
                    <a:lnTo>
                      <a:pt x="245" y="66"/>
                    </a:lnTo>
                    <a:lnTo>
                      <a:pt x="249" y="44"/>
                    </a:lnTo>
                    <a:lnTo>
                      <a:pt x="252" y="22"/>
                    </a:lnTo>
                    <a:lnTo>
                      <a:pt x="252"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3" name="Freeform 151">
                <a:extLst>
                  <a:ext uri="{FF2B5EF4-FFF2-40B4-BE49-F238E27FC236}">
                    <a16:creationId xmlns:a16="http://schemas.microsoft.com/office/drawing/2014/main" id="{20998054-D36F-42C4-8B7B-4AE42C6240EB}"/>
                  </a:ext>
                </a:extLst>
              </p:cNvPr>
              <p:cNvSpPr>
                <a:spLocks/>
              </p:cNvSpPr>
              <p:nvPr/>
            </p:nvSpPr>
            <p:spPr bwMode="auto">
              <a:xfrm>
                <a:off x="1704" y="1540"/>
                <a:ext cx="234" cy="88"/>
              </a:xfrm>
              <a:custGeom>
                <a:avLst/>
                <a:gdLst>
                  <a:gd name="T0" fmla="*/ 234 w 234"/>
                  <a:gd name="T1" fmla="*/ 0 h 88"/>
                  <a:gd name="T2" fmla="*/ 221 w 234"/>
                  <a:gd name="T3" fmla="*/ 0 h 88"/>
                  <a:gd name="T4" fmla="*/ 209 w 234"/>
                  <a:gd name="T5" fmla="*/ 4 h 88"/>
                  <a:gd name="T6" fmla="*/ 0 w 234"/>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4" h="88">
                    <a:moveTo>
                      <a:pt x="234" y="0"/>
                    </a:moveTo>
                    <a:lnTo>
                      <a:pt x="221" y="0"/>
                    </a:lnTo>
                    <a:lnTo>
                      <a:pt x="209" y="4"/>
                    </a:lnTo>
                    <a:lnTo>
                      <a:pt x="0" y="8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14" name="Freeform 152">
                <a:extLst>
                  <a:ext uri="{FF2B5EF4-FFF2-40B4-BE49-F238E27FC236}">
                    <a16:creationId xmlns:a16="http://schemas.microsoft.com/office/drawing/2014/main" id="{86C56DFF-46C0-495C-AA33-80E9B7B9A359}"/>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5" name="Freeform 153">
                <a:extLst>
                  <a:ext uri="{FF2B5EF4-FFF2-40B4-BE49-F238E27FC236}">
                    <a16:creationId xmlns:a16="http://schemas.microsoft.com/office/drawing/2014/main" id="{D5BFE136-F09A-4894-BF2B-9124B2D25B5F}"/>
                  </a:ext>
                </a:extLst>
              </p:cNvPr>
              <p:cNvSpPr>
                <a:spLocks/>
              </p:cNvSpPr>
              <p:nvPr/>
            </p:nvSpPr>
            <p:spPr bwMode="auto">
              <a:xfrm>
                <a:off x="1200" y="1261"/>
                <a:ext cx="3458" cy="1283"/>
              </a:xfrm>
              <a:custGeom>
                <a:avLst/>
                <a:gdLst>
                  <a:gd name="T0" fmla="*/ 6 w 3458"/>
                  <a:gd name="T1" fmla="*/ 0 h 1283"/>
                  <a:gd name="T2" fmla="*/ 0 w 3458"/>
                  <a:gd name="T3" fmla="*/ 7 h 1283"/>
                  <a:gd name="T4" fmla="*/ 9 w 3458"/>
                  <a:gd name="T5" fmla="*/ 575 h 1283"/>
                  <a:gd name="T6" fmla="*/ 2305 w 3458"/>
                  <a:gd name="T7" fmla="*/ 1128 h 1283"/>
                  <a:gd name="T8" fmla="*/ 2445 w 3458"/>
                  <a:gd name="T9" fmla="*/ 1158 h 1283"/>
                  <a:gd name="T10" fmla="*/ 2582 w 3458"/>
                  <a:gd name="T11" fmla="*/ 1188 h 1283"/>
                  <a:gd name="T12" fmla="*/ 2722 w 3458"/>
                  <a:gd name="T13" fmla="*/ 1219 h 1283"/>
                  <a:gd name="T14" fmla="*/ 2866 w 3458"/>
                  <a:gd name="T15" fmla="*/ 1246 h 1283"/>
                  <a:gd name="T16" fmla="*/ 3004 w 3458"/>
                  <a:gd name="T17" fmla="*/ 1266 h 1283"/>
                  <a:gd name="T18" fmla="*/ 3136 w 3458"/>
                  <a:gd name="T19" fmla="*/ 1280 h 1283"/>
                  <a:gd name="T20" fmla="*/ 3197 w 3458"/>
                  <a:gd name="T21" fmla="*/ 1283 h 1283"/>
                  <a:gd name="T22" fmla="*/ 3256 w 3458"/>
                  <a:gd name="T23" fmla="*/ 1281 h 1283"/>
                  <a:gd name="T24" fmla="*/ 3308 w 3458"/>
                  <a:gd name="T25" fmla="*/ 1276 h 1283"/>
                  <a:gd name="T26" fmla="*/ 3355 w 3458"/>
                  <a:gd name="T27" fmla="*/ 1266 h 1283"/>
                  <a:gd name="T28" fmla="*/ 3381 w 3458"/>
                  <a:gd name="T29" fmla="*/ 1248 h 1283"/>
                  <a:gd name="T30" fmla="*/ 3401 w 3458"/>
                  <a:gd name="T31" fmla="*/ 1221 h 1283"/>
                  <a:gd name="T32" fmla="*/ 3416 w 3458"/>
                  <a:gd name="T33" fmla="*/ 1187 h 1283"/>
                  <a:gd name="T34" fmla="*/ 3428 w 3458"/>
                  <a:gd name="T35" fmla="*/ 1148 h 1283"/>
                  <a:gd name="T36" fmla="*/ 3425 w 3458"/>
                  <a:gd name="T37" fmla="*/ 1134 h 1283"/>
                  <a:gd name="T38" fmla="*/ 3425 w 3458"/>
                  <a:gd name="T39" fmla="*/ 1123 h 1283"/>
                  <a:gd name="T40" fmla="*/ 3431 w 3458"/>
                  <a:gd name="T41" fmla="*/ 1111 h 1283"/>
                  <a:gd name="T42" fmla="*/ 3440 w 3458"/>
                  <a:gd name="T43" fmla="*/ 1104 h 1283"/>
                  <a:gd name="T44" fmla="*/ 3425 w 3458"/>
                  <a:gd name="T45" fmla="*/ 1090 h 1283"/>
                  <a:gd name="T46" fmla="*/ 3411 w 3458"/>
                  <a:gd name="T47" fmla="*/ 1070 h 1283"/>
                  <a:gd name="T48" fmla="*/ 3404 w 3458"/>
                  <a:gd name="T49" fmla="*/ 1045 h 1283"/>
                  <a:gd name="T50" fmla="*/ 3403 w 3458"/>
                  <a:gd name="T51" fmla="*/ 1014 h 1283"/>
                  <a:gd name="T52" fmla="*/ 3408 w 3458"/>
                  <a:gd name="T53" fmla="*/ 982 h 1283"/>
                  <a:gd name="T54" fmla="*/ 3418 w 3458"/>
                  <a:gd name="T55" fmla="*/ 950 h 1283"/>
                  <a:gd name="T56" fmla="*/ 3435 w 3458"/>
                  <a:gd name="T57" fmla="*/ 921 h 1283"/>
                  <a:gd name="T58" fmla="*/ 3458 w 3458"/>
                  <a:gd name="T59" fmla="*/ 896 h 1283"/>
                  <a:gd name="T60" fmla="*/ 3404 w 3458"/>
                  <a:gd name="T61" fmla="*/ 867 h 1283"/>
                  <a:gd name="T62" fmla="*/ 3343 w 3458"/>
                  <a:gd name="T63" fmla="*/ 840 h 1283"/>
                  <a:gd name="T64" fmla="*/ 3274 w 3458"/>
                  <a:gd name="T65" fmla="*/ 812 h 1283"/>
                  <a:gd name="T66" fmla="*/ 3195 w 3458"/>
                  <a:gd name="T67" fmla="*/ 785 h 1283"/>
                  <a:gd name="T68" fmla="*/ 3011 w 3458"/>
                  <a:gd name="T69" fmla="*/ 734 h 1283"/>
                  <a:gd name="T70" fmla="*/ 2783 w 3458"/>
                  <a:gd name="T71" fmla="*/ 683 h 1283"/>
                  <a:gd name="T72" fmla="*/ 2744 w 3458"/>
                  <a:gd name="T73" fmla="*/ 671 h 1283"/>
                  <a:gd name="T74" fmla="*/ 2655 w 3458"/>
                  <a:gd name="T75" fmla="*/ 600 h 1283"/>
                  <a:gd name="T76" fmla="*/ 2562 w 3458"/>
                  <a:gd name="T77" fmla="*/ 543 h 1283"/>
                  <a:gd name="T78" fmla="*/ 2464 w 3458"/>
                  <a:gd name="T79" fmla="*/ 497 h 1283"/>
                  <a:gd name="T80" fmla="*/ 2364 w 3458"/>
                  <a:gd name="T81" fmla="*/ 463 h 1283"/>
                  <a:gd name="T82" fmla="*/ 2261 w 3458"/>
                  <a:gd name="T83" fmla="*/ 440 h 1283"/>
                  <a:gd name="T84" fmla="*/ 2157 w 3458"/>
                  <a:gd name="T85" fmla="*/ 426 h 1283"/>
                  <a:gd name="T86" fmla="*/ 2048 w 3458"/>
                  <a:gd name="T87" fmla="*/ 421 h 1283"/>
                  <a:gd name="T88" fmla="*/ 1940 w 3458"/>
                  <a:gd name="T89" fmla="*/ 423 h 1283"/>
                  <a:gd name="T90" fmla="*/ 1888 w 3458"/>
                  <a:gd name="T91" fmla="*/ 425 h 1283"/>
                  <a:gd name="T92" fmla="*/ 1750 w 3458"/>
                  <a:gd name="T93" fmla="*/ 423 h 1283"/>
                  <a:gd name="T94" fmla="*/ 1552 w 3458"/>
                  <a:gd name="T95" fmla="*/ 420 h 1283"/>
                  <a:gd name="T96" fmla="*/ 1319 w 3458"/>
                  <a:gd name="T97" fmla="*/ 413 h 1283"/>
                  <a:gd name="T98" fmla="*/ 1074 w 3458"/>
                  <a:gd name="T99" fmla="*/ 404 h 1283"/>
                  <a:gd name="T100" fmla="*/ 843 w 3458"/>
                  <a:gd name="T101" fmla="*/ 394 h 1283"/>
                  <a:gd name="T102" fmla="*/ 651 w 3458"/>
                  <a:gd name="T103" fmla="*/ 384 h 1283"/>
                  <a:gd name="T104" fmla="*/ 521 w 3458"/>
                  <a:gd name="T105" fmla="*/ 372 h 1283"/>
                  <a:gd name="T106" fmla="*/ 502 w 3458"/>
                  <a:gd name="T107" fmla="*/ 367 h 1283"/>
                  <a:gd name="T108" fmla="*/ 487 w 3458"/>
                  <a:gd name="T109" fmla="*/ 359 h 1283"/>
                  <a:gd name="T110" fmla="*/ 463 w 3458"/>
                  <a:gd name="T111" fmla="*/ 337 h 1283"/>
                  <a:gd name="T112" fmla="*/ 195 w 3458"/>
                  <a:gd name="T113" fmla="*/ 33 h 1283"/>
                  <a:gd name="T114" fmla="*/ 181 w 3458"/>
                  <a:gd name="T115" fmla="*/ 24 h 1283"/>
                  <a:gd name="T116" fmla="*/ 132 w 3458"/>
                  <a:gd name="T117" fmla="*/ 12 h 1283"/>
                  <a:gd name="T118" fmla="*/ 51 w 3458"/>
                  <a:gd name="T119" fmla="*/ 4 h 12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58" h="1283">
                    <a:moveTo>
                      <a:pt x="11" y="0"/>
                    </a:moveTo>
                    <a:lnTo>
                      <a:pt x="6" y="0"/>
                    </a:lnTo>
                    <a:lnTo>
                      <a:pt x="2" y="2"/>
                    </a:lnTo>
                    <a:lnTo>
                      <a:pt x="0" y="7"/>
                    </a:lnTo>
                    <a:lnTo>
                      <a:pt x="0" y="12"/>
                    </a:lnTo>
                    <a:lnTo>
                      <a:pt x="9" y="575"/>
                    </a:lnTo>
                    <a:lnTo>
                      <a:pt x="1436" y="923"/>
                    </a:lnTo>
                    <a:lnTo>
                      <a:pt x="2305" y="1128"/>
                    </a:lnTo>
                    <a:lnTo>
                      <a:pt x="2376" y="1143"/>
                    </a:lnTo>
                    <a:lnTo>
                      <a:pt x="2445" y="1158"/>
                    </a:lnTo>
                    <a:lnTo>
                      <a:pt x="2513" y="1173"/>
                    </a:lnTo>
                    <a:lnTo>
                      <a:pt x="2582" y="1188"/>
                    </a:lnTo>
                    <a:lnTo>
                      <a:pt x="2653" y="1204"/>
                    </a:lnTo>
                    <a:lnTo>
                      <a:pt x="2722" y="1219"/>
                    </a:lnTo>
                    <a:lnTo>
                      <a:pt x="2793" y="1232"/>
                    </a:lnTo>
                    <a:lnTo>
                      <a:pt x="2866" y="1246"/>
                    </a:lnTo>
                    <a:lnTo>
                      <a:pt x="2935" y="1256"/>
                    </a:lnTo>
                    <a:lnTo>
                      <a:pt x="3004" y="1266"/>
                    </a:lnTo>
                    <a:lnTo>
                      <a:pt x="3070" y="1273"/>
                    </a:lnTo>
                    <a:lnTo>
                      <a:pt x="3136" y="1280"/>
                    </a:lnTo>
                    <a:lnTo>
                      <a:pt x="3166" y="1281"/>
                    </a:lnTo>
                    <a:lnTo>
                      <a:pt x="3197" y="1283"/>
                    </a:lnTo>
                    <a:lnTo>
                      <a:pt x="3227" y="1283"/>
                    </a:lnTo>
                    <a:lnTo>
                      <a:pt x="3256" y="1281"/>
                    </a:lnTo>
                    <a:lnTo>
                      <a:pt x="3283" y="1280"/>
                    </a:lnTo>
                    <a:lnTo>
                      <a:pt x="3308" y="1276"/>
                    </a:lnTo>
                    <a:lnTo>
                      <a:pt x="3332" y="1271"/>
                    </a:lnTo>
                    <a:lnTo>
                      <a:pt x="3355" y="1266"/>
                    </a:lnTo>
                    <a:lnTo>
                      <a:pt x="3369" y="1258"/>
                    </a:lnTo>
                    <a:lnTo>
                      <a:pt x="3381" y="1248"/>
                    </a:lnTo>
                    <a:lnTo>
                      <a:pt x="3391" y="1234"/>
                    </a:lnTo>
                    <a:lnTo>
                      <a:pt x="3401" y="1221"/>
                    </a:lnTo>
                    <a:lnTo>
                      <a:pt x="3409" y="1204"/>
                    </a:lnTo>
                    <a:lnTo>
                      <a:pt x="3416" y="1187"/>
                    </a:lnTo>
                    <a:lnTo>
                      <a:pt x="3423" y="1168"/>
                    </a:lnTo>
                    <a:lnTo>
                      <a:pt x="3428" y="1148"/>
                    </a:lnTo>
                    <a:lnTo>
                      <a:pt x="3426" y="1141"/>
                    </a:lnTo>
                    <a:lnTo>
                      <a:pt x="3425" y="1134"/>
                    </a:lnTo>
                    <a:lnTo>
                      <a:pt x="3425" y="1128"/>
                    </a:lnTo>
                    <a:lnTo>
                      <a:pt x="3425" y="1123"/>
                    </a:lnTo>
                    <a:lnTo>
                      <a:pt x="3428" y="1116"/>
                    </a:lnTo>
                    <a:lnTo>
                      <a:pt x="3431" y="1111"/>
                    </a:lnTo>
                    <a:lnTo>
                      <a:pt x="3435" y="1107"/>
                    </a:lnTo>
                    <a:lnTo>
                      <a:pt x="3440" y="1104"/>
                    </a:lnTo>
                    <a:lnTo>
                      <a:pt x="3431" y="1099"/>
                    </a:lnTo>
                    <a:lnTo>
                      <a:pt x="3425" y="1090"/>
                    </a:lnTo>
                    <a:lnTo>
                      <a:pt x="3418" y="1082"/>
                    </a:lnTo>
                    <a:lnTo>
                      <a:pt x="3411" y="1070"/>
                    </a:lnTo>
                    <a:lnTo>
                      <a:pt x="3408" y="1058"/>
                    </a:lnTo>
                    <a:lnTo>
                      <a:pt x="3404" y="1045"/>
                    </a:lnTo>
                    <a:lnTo>
                      <a:pt x="3403" y="1030"/>
                    </a:lnTo>
                    <a:lnTo>
                      <a:pt x="3403" y="1014"/>
                    </a:lnTo>
                    <a:lnTo>
                      <a:pt x="3404" y="997"/>
                    </a:lnTo>
                    <a:lnTo>
                      <a:pt x="3408" y="982"/>
                    </a:lnTo>
                    <a:lnTo>
                      <a:pt x="3411" y="965"/>
                    </a:lnTo>
                    <a:lnTo>
                      <a:pt x="3418" y="950"/>
                    </a:lnTo>
                    <a:lnTo>
                      <a:pt x="3425" y="935"/>
                    </a:lnTo>
                    <a:lnTo>
                      <a:pt x="3435" y="921"/>
                    </a:lnTo>
                    <a:lnTo>
                      <a:pt x="3445" y="908"/>
                    </a:lnTo>
                    <a:lnTo>
                      <a:pt x="3458" y="896"/>
                    </a:lnTo>
                    <a:lnTo>
                      <a:pt x="3433" y="881"/>
                    </a:lnTo>
                    <a:lnTo>
                      <a:pt x="3404" y="867"/>
                    </a:lnTo>
                    <a:lnTo>
                      <a:pt x="3374" y="854"/>
                    </a:lnTo>
                    <a:lnTo>
                      <a:pt x="3343" y="840"/>
                    </a:lnTo>
                    <a:lnTo>
                      <a:pt x="3310" y="825"/>
                    </a:lnTo>
                    <a:lnTo>
                      <a:pt x="3274" y="812"/>
                    </a:lnTo>
                    <a:lnTo>
                      <a:pt x="3235" y="798"/>
                    </a:lnTo>
                    <a:lnTo>
                      <a:pt x="3195" y="785"/>
                    </a:lnTo>
                    <a:lnTo>
                      <a:pt x="3109" y="759"/>
                    </a:lnTo>
                    <a:lnTo>
                      <a:pt x="3011" y="734"/>
                    </a:lnTo>
                    <a:lnTo>
                      <a:pt x="2903" y="709"/>
                    </a:lnTo>
                    <a:lnTo>
                      <a:pt x="2783" y="683"/>
                    </a:lnTo>
                    <a:lnTo>
                      <a:pt x="2758" y="678"/>
                    </a:lnTo>
                    <a:lnTo>
                      <a:pt x="2744" y="671"/>
                    </a:lnTo>
                    <a:lnTo>
                      <a:pt x="2699" y="634"/>
                    </a:lnTo>
                    <a:lnTo>
                      <a:pt x="2655" y="600"/>
                    </a:lnTo>
                    <a:lnTo>
                      <a:pt x="2607" y="570"/>
                    </a:lnTo>
                    <a:lnTo>
                      <a:pt x="2562" y="543"/>
                    </a:lnTo>
                    <a:lnTo>
                      <a:pt x="2513" y="518"/>
                    </a:lnTo>
                    <a:lnTo>
                      <a:pt x="2464" y="497"/>
                    </a:lnTo>
                    <a:lnTo>
                      <a:pt x="2415" y="479"/>
                    </a:lnTo>
                    <a:lnTo>
                      <a:pt x="2364" y="463"/>
                    </a:lnTo>
                    <a:lnTo>
                      <a:pt x="2314" y="450"/>
                    </a:lnTo>
                    <a:lnTo>
                      <a:pt x="2261" y="440"/>
                    </a:lnTo>
                    <a:lnTo>
                      <a:pt x="2209" y="431"/>
                    </a:lnTo>
                    <a:lnTo>
                      <a:pt x="2157" y="426"/>
                    </a:lnTo>
                    <a:lnTo>
                      <a:pt x="2103" y="423"/>
                    </a:lnTo>
                    <a:lnTo>
                      <a:pt x="2048" y="421"/>
                    </a:lnTo>
                    <a:lnTo>
                      <a:pt x="1994" y="421"/>
                    </a:lnTo>
                    <a:lnTo>
                      <a:pt x="1940" y="423"/>
                    </a:lnTo>
                    <a:lnTo>
                      <a:pt x="1925" y="425"/>
                    </a:lnTo>
                    <a:lnTo>
                      <a:pt x="1888" y="425"/>
                    </a:lnTo>
                    <a:lnTo>
                      <a:pt x="1827" y="425"/>
                    </a:lnTo>
                    <a:lnTo>
                      <a:pt x="1750" y="423"/>
                    </a:lnTo>
                    <a:lnTo>
                      <a:pt x="1657" y="421"/>
                    </a:lnTo>
                    <a:lnTo>
                      <a:pt x="1552" y="420"/>
                    </a:lnTo>
                    <a:lnTo>
                      <a:pt x="1439" y="416"/>
                    </a:lnTo>
                    <a:lnTo>
                      <a:pt x="1319" y="413"/>
                    </a:lnTo>
                    <a:lnTo>
                      <a:pt x="1198" y="409"/>
                    </a:lnTo>
                    <a:lnTo>
                      <a:pt x="1074" y="404"/>
                    </a:lnTo>
                    <a:lnTo>
                      <a:pt x="956" y="399"/>
                    </a:lnTo>
                    <a:lnTo>
                      <a:pt x="843" y="394"/>
                    </a:lnTo>
                    <a:lnTo>
                      <a:pt x="740" y="389"/>
                    </a:lnTo>
                    <a:lnTo>
                      <a:pt x="651" y="384"/>
                    </a:lnTo>
                    <a:lnTo>
                      <a:pt x="576" y="379"/>
                    </a:lnTo>
                    <a:lnTo>
                      <a:pt x="521" y="372"/>
                    </a:lnTo>
                    <a:lnTo>
                      <a:pt x="510" y="371"/>
                    </a:lnTo>
                    <a:lnTo>
                      <a:pt x="502" y="367"/>
                    </a:lnTo>
                    <a:lnTo>
                      <a:pt x="493" y="364"/>
                    </a:lnTo>
                    <a:lnTo>
                      <a:pt x="487" y="359"/>
                    </a:lnTo>
                    <a:lnTo>
                      <a:pt x="475" y="349"/>
                    </a:lnTo>
                    <a:lnTo>
                      <a:pt x="463" y="337"/>
                    </a:lnTo>
                    <a:lnTo>
                      <a:pt x="200" y="39"/>
                    </a:lnTo>
                    <a:lnTo>
                      <a:pt x="195" y="33"/>
                    </a:lnTo>
                    <a:lnTo>
                      <a:pt x="188" y="27"/>
                    </a:lnTo>
                    <a:lnTo>
                      <a:pt x="181" y="24"/>
                    </a:lnTo>
                    <a:lnTo>
                      <a:pt x="173" y="19"/>
                    </a:lnTo>
                    <a:lnTo>
                      <a:pt x="132" y="12"/>
                    </a:lnTo>
                    <a:lnTo>
                      <a:pt x="92" y="7"/>
                    </a:lnTo>
                    <a:lnTo>
                      <a:pt x="51" y="4"/>
                    </a:lnTo>
                    <a:lnTo>
                      <a:pt x="1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316" name="Freeform 154">
                <a:extLst>
                  <a:ext uri="{FF2B5EF4-FFF2-40B4-BE49-F238E27FC236}">
                    <a16:creationId xmlns:a16="http://schemas.microsoft.com/office/drawing/2014/main" id="{432EA44B-280D-4CFF-9EE1-FBC547A13357}"/>
                  </a:ext>
                </a:extLst>
              </p:cNvPr>
              <p:cNvSpPr>
                <a:spLocks/>
              </p:cNvSpPr>
              <p:nvPr/>
            </p:nvSpPr>
            <p:spPr bwMode="auto">
              <a:xfrm>
                <a:off x="1209" y="1795"/>
                <a:ext cx="3422" cy="717"/>
              </a:xfrm>
              <a:custGeom>
                <a:avLst/>
                <a:gdLst>
                  <a:gd name="T0" fmla="*/ 3422 w 3422"/>
                  <a:gd name="T1" fmla="*/ 565 h 717"/>
                  <a:gd name="T2" fmla="*/ 3416 w 3422"/>
                  <a:gd name="T3" fmla="*/ 585 h 717"/>
                  <a:gd name="T4" fmla="*/ 3410 w 3422"/>
                  <a:gd name="T5" fmla="*/ 605 h 717"/>
                  <a:gd name="T6" fmla="*/ 3402 w 3422"/>
                  <a:gd name="T7" fmla="*/ 626 h 717"/>
                  <a:gd name="T8" fmla="*/ 3394 w 3422"/>
                  <a:gd name="T9" fmla="*/ 646 h 717"/>
                  <a:gd name="T10" fmla="*/ 3383 w 3422"/>
                  <a:gd name="T11" fmla="*/ 663 h 717"/>
                  <a:gd name="T12" fmla="*/ 3372 w 3422"/>
                  <a:gd name="T13" fmla="*/ 678 h 717"/>
                  <a:gd name="T14" fmla="*/ 3367 w 3422"/>
                  <a:gd name="T15" fmla="*/ 685 h 717"/>
                  <a:gd name="T16" fmla="*/ 3360 w 3422"/>
                  <a:gd name="T17" fmla="*/ 692 h 717"/>
                  <a:gd name="T18" fmla="*/ 3353 w 3422"/>
                  <a:gd name="T19" fmla="*/ 697 h 717"/>
                  <a:gd name="T20" fmla="*/ 3346 w 3422"/>
                  <a:gd name="T21" fmla="*/ 700 h 717"/>
                  <a:gd name="T22" fmla="*/ 3323 w 3422"/>
                  <a:gd name="T23" fmla="*/ 707 h 717"/>
                  <a:gd name="T24" fmla="*/ 3299 w 3422"/>
                  <a:gd name="T25" fmla="*/ 712 h 717"/>
                  <a:gd name="T26" fmla="*/ 3274 w 3422"/>
                  <a:gd name="T27" fmla="*/ 715 h 717"/>
                  <a:gd name="T28" fmla="*/ 3247 w 3422"/>
                  <a:gd name="T29" fmla="*/ 717 h 717"/>
                  <a:gd name="T30" fmla="*/ 3218 w 3422"/>
                  <a:gd name="T31" fmla="*/ 717 h 717"/>
                  <a:gd name="T32" fmla="*/ 3188 w 3422"/>
                  <a:gd name="T33" fmla="*/ 717 h 717"/>
                  <a:gd name="T34" fmla="*/ 3157 w 3422"/>
                  <a:gd name="T35" fmla="*/ 717 h 717"/>
                  <a:gd name="T36" fmla="*/ 3127 w 3422"/>
                  <a:gd name="T37" fmla="*/ 714 h 717"/>
                  <a:gd name="T38" fmla="*/ 3061 w 3422"/>
                  <a:gd name="T39" fmla="*/ 709 h 717"/>
                  <a:gd name="T40" fmla="*/ 2995 w 3422"/>
                  <a:gd name="T41" fmla="*/ 700 h 717"/>
                  <a:gd name="T42" fmla="*/ 2926 w 3422"/>
                  <a:gd name="T43" fmla="*/ 690 h 717"/>
                  <a:gd name="T44" fmla="*/ 2857 w 3422"/>
                  <a:gd name="T45" fmla="*/ 680 h 717"/>
                  <a:gd name="T46" fmla="*/ 2784 w 3422"/>
                  <a:gd name="T47" fmla="*/ 666 h 717"/>
                  <a:gd name="T48" fmla="*/ 2713 w 3422"/>
                  <a:gd name="T49" fmla="*/ 653 h 717"/>
                  <a:gd name="T50" fmla="*/ 2644 w 3422"/>
                  <a:gd name="T51" fmla="*/ 638 h 717"/>
                  <a:gd name="T52" fmla="*/ 2573 w 3422"/>
                  <a:gd name="T53" fmla="*/ 622 h 717"/>
                  <a:gd name="T54" fmla="*/ 2504 w 3422"/>
                  <a:gd name="T55" fmla="*/ 607 h 717"/>
                  <a:gd name="T56" fmla="*/ 2436 w 3422"/>
                  <a:gd name="T57" fmla="*/ 592 h 717"/>
                  <a:gd name="T58" fmla="*/ 2367 w 3422"/>
                  <a:gd name="T59" fmla="*/ 577 h 717"/>
                  <a:gd name="T60" fmla="*/ 2296 w 3422"/>
                  <a:gd name="T61" fmla="*/ 563 h 717"/>
                  <a:gd name="T62" fmla="*/ 1427 w 3422"/>
                  <a:gd name="T63" fmla="*/ 357 h 717"/>
                  <a:gd name="T64" fmla="*/ 0 w 3422"/>
                  <a:gd name="T65" fmla="*/ 9 h 717"/>
                  <a:gd name="T66" fmla="*/ 0 w 3422"/>
                  <a:gd name="T67" fmla="*/ 0 h 717"/>
                  <a:gd name="T68" fmla="*/ 2375 w 3422"/>
                  <a:gd name="T69" fmla="*/ 499 h 717"/>
                  <a:gd name="T70" fmla="*/ 2387 w 3422"/>
                  <a:gd name="T71" fmla="*/ 502 h 717"/>
                  <a:gd name="T72" fmla="*/ 2391 w 3422"/>
                  <a:gd name="T73" fmla="*/ 504 h 717"/>
                  <a:gd name="T74" fmla="*/ 2391 w 3422"/>
                  <a:gd name="T75" fmla="*/ 506 h 717"/>
                  <a:gd name="T76" fmla="*/ 2387 w 3422"/>
                  <a:gd name="T77" fmla="*/ 507 h 717"/>
                  <a:gd name="T78" fmla="*/ 2384 w 3422"/>
                  <a:gd name="T79" fmla="*/ 507 h 717"/>
                  <a:gd name="T80" fmla="*/ 2384 w 3422"/>
                  <a:gd name="T81" fmla="*/ 509 h 717"/>
                  <a:gd name="T82" fmla="*/ 2387 w 3422"/>
                  <a:gd name="T83" fmla="*/ 511 h 717"/>
                  <a:gd name="T84" fmla="*/ 2399 w 3422"/>
                  <a:gd name="T85" fmla="*/ 512 h 717"/>
                  <a:gd name="T86" fmla="*/ 2487 w 3422"/>
                  <a:gd name="T87" fmla="*/ 524 h 717"/>
                  <a:gd name="T88" fmla="*/ 2600 w 3422"/>
                  <a:gd name="T89" fmla="*/ 536 h 717"/>
                  <a:gd name="T90" fmla="*/ 2722 w 3422"/>
                  <a:gd name="T91" fmla="*/ 546 h 717"/>
                  <a:gd name="T92" fmla="*/ 2847 w 3422"/>
                  <a:gd name="T93" fmla="*/ 555 h 717"/>
                  <a:gd name="T94" fmla="*/ 2971 w 3422"/>
                  <a:gd name="T95" fmla="*/ 560 h 717"/>
                  <a:gd name="T96" fmla="*/ 3034 w 3422"/>
                  <a:gd name="T97" fmla="*/ 561 h 717"/>
                  <a:gd name="T98" fmla="*/ 3095 w 3422"/>
                  <a:gd name="T99" fmla="*/ 561 h 717"/>
                  <a:gd name="T100" fmla="*/ 3152 w 3422"/>
                  <a:gd name="T101" fmla="*/ 561 h 717"/>
                  <a:gd name="T102" fmla="*/ 3210 w 3422"/>
                  <a:gd name="T103" fmla="*/ 560 h 717"/>
                  <a:gd name="T104" fmla="*/ 3264 w 3422"/>
                  <a:gd name="T105" fmla="*/ 556 h 717"/>
                  <a:gd name="T106" fmla="*/ 3314 w 3422"/>
                  <a:gd name="T107" fmla="*/ 553 h 717"/>
                  <a:gd name="T108" fmla="*/ 3361 w 3422"/>
                  <a:gd name="T109" fmla="*/ 548 h 717"/>
                  <a:gd name="T110" fmla="*/ 3404 w 3422"/>
                  <a:gd name="T111" fmla="*/ 540 h 717"/>
                  <a:gd name="T112" fmla="*/ 3407 w 3422"/>
                  <a:gd name="T113" fmla="*/ 546 h 717"/>
                  <a:gd name="T114" fmla="*/ 3410 w 3422"/>
                  <a:gd name="T115" fmla="*/ 553 h 717"/>
                  <a:gd name="T116" fmla="*/ 3416 w 3422"/>
                  <a:gd name="T117" fmla="*/ 560 h 717"/>
                  <a:gd name="T118" fmla="*/ 3422 w 3422"/>
                  <a:gd name="T119" fmla="*/ 565 h 7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22" h="717">
                    <a:moveTo>
                      <a:pt x="3422" y="565"/>
                    </a:moveTo>
                    <a:lnTo>
                      <a:pt x="3416" y="585"/>
                    </a:lnTo>
                    <a:lnTo>
                      <a:pt x="3410" y="605"/>
                    </a:lnTo>
                    <a:lnTo>
                      <a:pt x="3402" y="626"/>
                    </a:lnTo>
                    <a:lnTo>
                      <a:pt x="3394" y="646"/>
                    </a:lnTo>
                    <a:lnTo>
                      <a:pt x="3383" y="663"/>
                    </a:lnTo>
                    <a:lnTo>
                      <a:pt x="3372" y="678"/>
                    </a:lnTo>
                    <a:lnTo>
                      <a:pt x="3367" y="685"/>
                    </a:lnTo>
                    <a:lnTo>
                      <a:pt x="3360" y="692"/>
                    </a:lnTo>
                    <a:lnTo>
                      <a:pt x="3353" y="697"/>
                    </a:lnTo>
                    <a:lnTo>
                      <a:pt x="3346" y="700"/>
                    </a:lnTo>
                    <a:lnTo>
                      <a:pt x="3323" y="707"/>
                    </a:lnTo>
                    <a:lnTo>
                      <a:pt x="3299" y="712"/>
                    </a:lnTo>
                    <a:lnTo>
                      <a:pt x="3274" y="715"/>
                    </a:lnTo>
                    <a:lnTo>
                      <a:pt x="3247" y="717"/>
                    </a:lnTo>
                    <a:lnTo>
                      <a:pt x="3218" y="717"/>
                    </a:lnTo>
                    <a:lnTo>
                      <a:pt x="3188" y="717"/>
                    </a:lnTo>
                    <a:lnTo>
                      <a:pt x="3157" y="717"/>
                    </a:lnTo>
                    <a:lnTo>
                      <a:pt x="3127" y="714"/>
                    </a:lnTo>
                    <a:lnTo>
                      <a:pt x="3061" y="709"/>
                    </a:lnTo>
                    <a:lnTo>
                      <a:pt x="2995" y="700"/>
                    </a:lnTo>
                    <a:lnTo>
                      <a:pt x="2926" y="690"/>
                    </a:lnTo>
                    <a:lnTo>
                      <a:pt x="2857" y="680"/>
                    </a:lnTo>
                    <a:lnTo>
                      <a:pt x="2784" y="666"/>
                    </a:lnTo>
                    <a:lnTo>
                      <a:pt x="2713" y="653"/>
                    </a:lnTo>
                    <a:lnTo>
                      <a:pt x="2644" y="638"/>
                    </a:lnTo>
                    <a:lnTo>
                      <a:pt x="2573" y="622"/>
                    </a:lnTo>
                    <a:lnTo>
                      <a:pt x="2504" y="607"/>
                    </a:lnTo>
                    <a:lnTo>
                      <a:pt x="2436" y="592"/>
                    </a:lnTo>
                    <a:lnTo>
                      <a:pt x="2367" y="577"/>
                    </a:lnTo>
                    <a:lnTo>
                      <a:pt x="2296" y="563"/>
                    </a:lnTo>
                    <a:lnTo>
                      <a:pt x="1427" y="357"/>
                    </a:lnTo>
                    <a:lnTo>
                      <a:pt x="0" y="9"/>
                    </a:lnTo>
                    <a:lnTo>
                      <a:pt x="0" y="0"/>
                    </a:lnTo>
                    <a:lnTo>
                      <a:pt x="2375" y="499"/>
                    </a:lnTo>
                    <a:lnTo>
                      <a:pt x="2387" y="502"/>
                    </a:lnTo>
                    <a:lnTo>
                      <a:pt x="2391" y="504"/>
                    </a:lnTo>
                    <a:lnTo>
                      <a:pt x="2391" y="506"/>
                    </a:lnTo>
                    <a:lnTo>
                      <a:pt x="2387" y="507"/>
                    </a:lnTo>
                    <a:lnTo>
                      <a:pt x="2384" y="507"/>
                    </a:lnTo>
                    <a:lnTo>
                      <a:pt x="2384" y="509"/>
                    </a:lnTo>
                    <a:lnTo>
                      <a:pt x="2387" y="511"/>
                    </a:lnTo>
                    <a:lnTo>
                      <a:pt x="2399" y="512"/>
                    </a:lnTo>
                    <a:lnTo>
                      <a:pt x="2487" y="524"/>
                    </a:lnTo>
                    <a:lnTo>
                      <a:pt x="2600" y="536"/>
                    </a:lnTo>
                    <a:lnTo>
                      <a:pt x="2722" y="546"/>
                    </a:lnTo>
                    <a:lnTo>
                      <a:pt x="2847" y="555"/>
                    </a:lnTo>
                    <a:lnTo>
                      <a:pt x="2971" y="560"/>
                    </a:lnTo>
                    <a:lnTo>
                      <a:pt x="3034" y="561"/>
                    </a:lnTo>
                    <a:lnTo>
                      <a:pt x="3095" y="561"/>
                    </a:lnTo>
                    <a:lnTo>
                      <a:pt x="3152" y="561"/>
                    </a:lnTo>
                    <a:lnTo>
                      <a:pt x="3210" y="560"/>
                    </a:lnTo>
                    <a:lnTo>
                      <a:pt x="3264" y="556"/>
                    </a:lnTo>
                    <a:lnTo>
                      <a:pt x="3314" y="553"/>
                    </a:lnTo>
                    <a:lnTo>
                      <a:pt x="3361" y="548"/>
                    </a:lnTo>
                    <a:lnTo>
                      <a:pt x="3404" y="540"/>
                    </a:lnTo>
                    <a:lnTo>
                      <a:pt x="3407" y="546"/>
                    </a:lnTo>
                    <a:lnTo>
                      <a:pt x="3410" y="553"/>
                    </a:lnTo>
                    <a:lnTo>
                      <a:pt x="3416" y="560"/>
                    </a:lnTo>
                    <a:lnTo>
                      <a:pt x="3422" y="565"/>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7" name="Freeform 155">
                <a:extLst>
                  <a:ext uri="{FF2B5EF4-FFF2-40B4-BE49-F238E27FC236}">
                    <a16:creationId xmlns:a16="http://schemas.microsoft.com/office/drawing/2014/main" id="{FB2FEDDB-E819-4FE5-A10F-709630BD3646}"/>
                  </a:ext>
                </a:extLst>
              </p:cNvPr>
              <p:cNvSpPr>
                <a:spLocks/>
              </p:cNvSpPr>
              <p:nvPr/>
            </p:nvSpPr>
            <p:spPr bwMode="auto">
              <a:xfrm>
                <a:off x="1209" y="1802"/>
                <a:ext cx="3431" cy="742"/>
              </a:xfrm>
              <a:custGeom>
                <a:avLst/>
                <a:gdLst>
                  <a:gd name="T0" fmla="*/ 3427 w 3431"/>
                  <a:gd name="T1" fmla="*/ 561 h 742"/>
                  <a:gd name="T2" fmla="*/ 3426 w 3431"/>
                  <a:gd name="T3" fmla="*/ 566 h 742"/>
                  <a:gd name="T4" fmla="*/ 3419 w 3431"/>
                  <a:gd name="T5" fmla="*/ 575 h 742"/>
                  <a:gd name="T6" fmla="*/ 3416 w 3431"/>
                  <a:gd name="T7" fmla="*/ 587 h 742"/>
                  <a:gd name="T8" fmla="*/ 3417 w 3431"/>
                  <a:gd name="T9" fmla="*/ 600 h 742"/>
                  <a:gd name="T10" fmla="*/ 3414 w 3431"/>
                  <a:gd name="T11" fmla="*/ 627 h 742"/>
                  <a:gd name="T12" fmla="*/ 3400 w 3431"/>
                  <a:gd name="T13" fmla="*/ 663 h 742"/>
                  <a:gd name="T14" fmla="*/ 3382 w 3431"/>
                  <a:gd name="T15" fmla="*/ 693 h 742"/>
                  <a:gd name="T16" fmla="*/ 3360 w 3431"/>
                  <a:gd name="T17" fmla="*/ 717 h 742"/>
                  <a:gd name="T18" fmla="*/ 3323 w 3431"/>
                  <a:gd name="T19" fmla="*/ 730 h 742"/>
                  <a:gd name="T20" fmla="*/ 3274 w 3431"/>
                  <a:gd name="T21" fmla="*/ 739 h 742"/>
                  <a:gd name="T22" fmla="*/ 3218 w 3431"/>
                  <a:gd name="T23" fmla="*/ 742 h 742"/>
                  <a:gd name="T24" fmla="*/ 3157 w 3431"/>
                  <a:gd name="T25" fmla="*/ 740 h 742"/>
                  <a:gd name="T26" fmla="*/ 3061 w 3431"/>
                  <a:gd name="T27" fmla="*/ 732 h 742"/>
                  <a:gd name="T28" fmla="*/ 2926 w 3431"/>
                  <a:gd name="T29" fmla="*/ 715 h 742"/>
                  <a:gd name="T30" fmla="*/ 2784 w 3431"/>
                  <a:gd name="T31" fmla="*/ 691 h 742"/>
                  <a:gd name="T32" fmla="*/ 2644 w 3431"/>
                  <a:gd name="T33" fmla="*/ 663 h 742"/>
                  <a:gd name="T34" fmla="*/ 2504 w 3431"/>
                  <a:gd name="T35" fmla="*/ 632 h 742"/>
                  <a:gd name="T36" fmla="*/ 2367 w 3431"/>
                  <a:gd name="T37" fmla="*/ 602 h 742"/>
                  <a:gd name="T38" fmla="*/ 1427 w 3431"/>
                  <a:gd name="T39" fmla="*/ 382 h 742"/>
                  <a:gd name="T40" fmla="*/ 0 w 3431"/>
                  <a:gd name="T41" fmla="*/ 0 h 742"/>
                  <a:gd name="T42" fmla="*/ 2408 w 3431"/>
                  <a:gd name="T43" fmla="*/ 529 h 742"/>
                  <a:gd name="T44" fmla="*/ 2472 w 3431"/>
                  <a:gd name="T45" fmla="*/ 538 h 742"/>
                  <a:gd name="T46" fmla="*/ 2505 w 3431"/>
                  <a:gd name="T47" fmla="*/ 539 h 742"/>
                  <a:gd name="T48" fmla="*/ 2514 w 3431"/>
                  <a:gd name="T49" fmla="*/ 536 h 742"/>
                  <a:gd name="T50" fmla="*/ 2585 w 3431"/>
                  <a:gd name="T51" fmla="*/ 543 h 742"/>
                  <a:gd name="T52" fmla="*/ 2590 w 3431"/>
                  <a:gd name="T53" fmla="*/ 553 h 742"/>
                  <a:gd name="T54" fmla="*/ 2806 w 3431"/>
                  <a:gd name="T55" fmla="*/ 573 h 742"/>
                  <a:gd name="T56" fmla="*/ 3015 w 3431"/>
                  <a:gd name="T57" fmla="*/ 582 h 742"/>
                  <a:gd name="T58" fmla="*/ 3115 w 3431"/>
                  <a:gd name="T59" fmla="*/ 582 h 742"/>
                  <a:gd name="T60" fmla="*/ 3210 w 3431"/>
                  <a:gd name="T61" fmla="*/ 576 h 742"/>
                  <a:gd name="T62" fmla="*/ 3301 w 3431"/>
                  <a:gd name="T63" fmla="*/ 568 h 742"/>
                  <a:gd name="T64" fmla="*/ 3385 w 3431"/>
                  <a:gd name="T65" fmla="*/ 554 h 742"/>
                  <a:gd name="T66" fmla="*/ 3405 w 3431"/>
                  <a:gd name="T67" fmla="*/ 560 h 742"/>
                  <a:gd name="T68" fmla="*/ 3424 w 3431"/>
                  <a:gd name="T69" fmla="*/ 558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31" h="742">
                    <a:moveTo>
                      <a:pt x="3424" y="558"/>
                    </a:moveTo>
                    <a:lnTo>
                      <a:pt x="3427" y="561"/>
                    </a:lnTo>
                    <a:lnTo>
                      <a:pt x="3431" y="563"/>
                    </a:lnTo>
                    <a:lnTo>
                      <a:pt x="3426" y="566"/>
                    </a:lnTo>
                    <a:lnTo>
                      <a:pt x="3422" y="570"/>
                    </a:lnTo>
                    <a:lnTo>
                      <a:pt x="3419" y="575"/>
                    </a:lnTo>
                    <a:lnTo>
                      <a:pt x="3416" y="582"/>
                    </a:lnTo>
                    <a:lnTo>
                      <a:pt x="3416" y="587"/>
                    </a:lnTo>
                    <a:lnTo>
                      <a:pt x="3416" y="593"/>
                    </a:lnTo>
                    <a:lnTo>
                      <a:pt x="3417" y="600"/>
                    </a:lnTo>
                    <a:lnTo>
                      <a:pt x="3419" y="607"/>
                    </a:lnTo>
                    <a:lnTo>
                      <a:pt x="3414" y="627"/>
                    </a:lnTo>
                    <a:lnTo>
                      <a:pt x="3407" y="646"/>
                    </a:lnTo>
                    <a:lnTo>
                      <a:pt x="3400" y="663"/>
                    </a:lnTo>
                    <a:lnTo>
                      <a:pt x="3392" y="680"/>
                    </a:lnTo>
                    <a:lnTo>
                      <a:pt x="3382" y="693"/>
                    </a:lnTo>
                    <a:lnTo>
                      <a:pt x="3372" y="707"/>
                    </a:lnTo>
                    <a:lnTo>
                      <a:pt x="3360" y="717"/>
                    </a:lnTo>
                    <a:lnTo>
                      <a:pt x="3346" y="725"/>
                    </a:lnTo>
                    <a:lnTo>
                      <a:pt x="3323" y="730"/>
                    </a:lnTo>
                    <a:lnTo>
                      <a:pt x="3299" y="735"/>
                    </a:lnTo>
                    <a:lnTo>
                      <a:pt x="3274" y="739"/>
                    </a:lnTo>
                    <a:lnTo>
                      <a:pt x="3247" y="740"/>
                    </a:lnTo>
                    <a:lnTo>
                      <a:pt x="3218" y="742"/>
                    </a:lnTo>
                    <a:lnTo>
                      <a:pt x="3188" y="742"/>
                    </a:lnTo>
                    <a:lnTo>
                      <a:pt x="3157" y="740"/>
                    </a:lnTo>
                    <a:lnTo>
                      <a:pt x="3127" y="739"/>
                    </a:lnTo>
                    <a:lnTo>
                      <a:pt x="3061" y="732"/>
                    </a:lnTo>
                    <a:lnTo>
                      <a:pt x="2995" y="725"/>
                    </a:lnTo>
                    <a:lnTo>
                      <a:pt x="2926" y="715"/>
                    </a:lnTo>
                    <a:lnTo>
                      <a:pt x="2857" y="705"/>
                    </a:lnTo>
                    <a:lnTo>
                      <a:pt x="2784" y="691"/>
                    </a:lnTo>
                    <a:lnTo>
                      <a:pt x="2713" y="678"/>
                    </a:lnTo>
                    <a:lnTo>
                      <a:pt x="2644" y="663"/>
                    </a:lnTo>
                    <a:lnTo>
                      <a:pt x="2573" y="647"/>
                    </a:lnTo>
                    <a:lnTo>
                      <a:pt x="2504" y="632"/>
                    </a:lnTo>
                    <a:lnTo>
                      <a:pt x="2436" y="617"/>
                    </a:lnTo>
                    <a:lnTo>
                      <a:pt x="2367" y="602"/>
                    </a:lnTo>
                    <a:lnTo>
                      <a:pt x="2296" y="587"/>
                    </a:lnTo>
                    <a:lnTo>
                      <a:pt x="1427" y="382"/>
                    </a:lnTo>
                    <a:lnTo>
                      <a:pt x="0" y="34"/>
                    </a:lnTo>
                    <a:lnTo>
                      <a:pt x="0" y="0"/>
                    </a:lnTo>
                    <a:lnTo>
                      <a:pt x="2375" y="524"/>
                    </a:lnTo>
                    <a:lnTo>
                      <a:pt x="2408" y="529"/>
                    </a:lnTo>
                    <a:lnTo>
                      <a:pt x="2440" y="533"/>
                    </a:lnTo>
                    <a:lnTo>
                      <a:pt x="2472" y="538"/>
                    </a:lnTo>
                    <a:lnTo>
                      <a:pt x="2504" y="541"/>
                    </a:lnTo>
                    <a:lnTo>
                      <a:pt x="2505" y="539"/>
                    </a:lnTo>
                    <a:lnTo>
                      <a:pt x="2509" y="538"/>
                    </a:lnTo>
                    <a:lnTo>
                      <a:pt x="2514" y="536"/>
                    </a:lnTo>
                    <a:lnTo>
                      <a:pt x="2519" y="536"/>
                    </a:lnTo>
                    <a:lnTo>
                      <a:pt x="2585" y="543"/>
                    </a:lnTo>
                    <a:lnTo>
                      <a:pt x="2588" y="546"/>
                    </a:lnTo>
                    <a:lnTo>
                      <a:pt x="2590" y="553"/>
                    </a:lnTo>
                    <a:lnTo>
                      <a:pt x="2700" y="563"/>
                    </a:lnTo>
                    <a:lnTo>
                      <a:pt x="2806" y="573"/>
                    </a:lnTo>
                    <a:lnTo>
                      <a:pt x="2912" y="578"/>
                    </a:lnTo>
                    <a:lnTo>
                      <a:pt x="3015" y="582"/>
                    </a:lnTo>
                    <a:lnTo>
                      <a:pt x="3066" y="582"/>
                    </a:lnTo>
                    <a:lnTo>
                      <a:pt x="3115" y="582"/>
                    </a:lnTo>
                    <a:lnTo>
                      <a:pt x="3162" y="580"/>
                    </a:lnTo>
                    <a:lnTo>
                      <a:pt x="3210" y="576"/>
                    </a:lnTo>
                    <a:lnTo>
                      <a:pt x="3257" y="573"/>
                    </a:lnTo>
                    <a:lnTo>
                      <a:pt x="3301" y="568"/>
                    </a:lnTo>
                    <a:lnTo>
                      <a:pt x="3345" y="561"/>
                    </a:lnTo>
                    <a:lnTo>
                      <a:pt x="3385" y="554"/>
                    </a:lnTo>
                    <a:lnTo>
                      <a:pt x="3397" y="558"/>
                    </a:lnTo>
                    <a:lnTo>
                      <a:pt x="3405" y="560"/>
                    </a:lnTo>
                    <a:lnTo>
                      <a:pt x="3414" y="560"/>
                    </a:lnTo>
                    <a:lnTo>
                      <a:pt x="3424" y="558"/>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8" name="Freeform 156">
                <a:extLst>
                  <a:ext uri="{FF2B5EF4-FFF2-40B4-BE49-F238E27FC236}">
                    <a16:creationId xmlns:a16="http://schemas.microsoft.com/office/drawing/2014/main" id="{A90A1B86-C254-42D2-A1B0-9ACB38E61DC7}"/>
                  </a:ext>
                </a:extLst>
              </p:cNvPr>
              <p:cNvSpPr>
                <a:spLocks/>
              </p:cNvSpPr>
              <p:nvPr/>
            </p:nvSpPr>
            <p:spPr bwMode="auto">
              <a:xfrm>
                <a:off x="1200" y="1261"/>
                <a:ext cx="3458" cy="1003"/>
              </a:xfrm>
              <a:custGeom>
                <a:avLst/>
                <a:gdLst>
                  <a:gd name="T0" fmla="*/ 0 w 3458"/>
                  <a:gd name="T1" fmla="*/ 7 h 1003"/>
                  <a:gd name="T2" fmla="*/ 11 w 3458"/>
                  <a:gd name="T3" fmla="*/ 0 h 1003"/>
                  <a:gd name="T4" fmla="*/ 132 w 3458"/>
                  <a:gd name="T5" fmla="*/ 12 h 1003"/>
                  <a:gd name="T6" fmla="*/ 188 w 3458"/>
                  <a:gd name="T7" fmla="*/ 27 h 1003"/>
                  <a:gd name="T8" fmla="*/ 463 w 3458"/>
                  <a:gd name="T9" fmla="*/ 337 h 1003"/>
                  <a:gd name="T10" fmla="*/ 493 w 3458"/>
                  <a:gd name="T11" fmla="*/ 364 h 1003"/>
                  <a:gd name="T12" fmla="*/ 521 w 3458"/>
                  <a:gd name="T13" fmla="*/ 372 h 1003"/>
                  <a:gd name="T14" fmla="*/ 666 w 3458"/>
                  <a:gd name="T15" fmla="*/ 384 h 1003"/>
                  <a:gd name="T16" fmla="*/ 884 w 3458"/>
                  <a:gd name="T17" fmla="*/ 396 h 1003"/>
                  <a:gd name="T18" fmla="*/ 1140 w 3458"/>
                  <a:gd name="T19" fmla="*/ 408 h 1003"/>
                  <a:gd name="T20" fmla="*/ 1405 w 3458"/>
                  <a:gd name="T21" fmla="*/ 416 h 1003"/>
                  <a:gd name="T22" fmla="*/ 1647 w 3458"/>
                  <a:gd name="T23" fmla="*/ 421 h 1003"/>
                  <a:gd name="T24" fmla="*/ 1711 w 3458"/>
                  <a:gd name="T25" fmla="*/ 442 h 1003"/>
                  <a:gd name="T26" fmla="*/ 1741 w 3458"/>
                  <a:gd name="T27" fmla="*/ 491 h 1003"/>
                  <a:gd name="T28" fmla="*/ 1824 w 3458"/>
                  <a:gd name="T29" fmla="*/ 583 h 1003"/>
                  <a:gd name="T30" fmla="*/ 1918 w 3458"/>
                  <a:gd name="T31" fmla="*/ 670 h 1003"/>
                  <a:gd name="T32" fmla="*/ 1976 w 3458"/>
                  <a:gd name="T33" fmla="*/ 714 h 1003"/>
                  <a:gd name="T34" fmla="*/ 2452 w 3458"/>
                  <a:gd name="T35" fmla="*/ 793 h 1003"/>
                  <a:gd name="T36" fmla="*/ 2533 w 3458"/>
                  <a:gd name="T37" fmla="*/ 791 h 1003"/>
                  <a:gd name="T38" fmla="*/ 2602 w 3458"/>
                  <a:gd name="T39" fmla="*/ 781 h 1003"/>
                  <a:gd name="T40" fmla="*/ 2661 w 3458"/>
                  <a:gd name="T41" fmla="*/ 761 h 1003"/>
                  <a:gd name="T42" fmla="*/ 2710 w 3458"/>
                  <a:gd name="T43" fmla="*/ 732 h 1003"/>
                  <a:gd name="T44" fmla="*/ 2747 w 3458"/>
                  <a:gd name="T45" fmla="*/ 693 h 1003"/>
                  <a:gd name="T46" fmla="*/ 2783 w 3458"/>
                  <a:gd name="T47" fmla="*/ 683 h 1003"/>
                  <a:gd name="T48" fmla="*/ 3109 w 3458"/>
                  <a:gd name="T49" fmla="*/ 759 h 1003"/>
                  <a:gd name="T50" fmla="*/ 3274 w 3458"/>
                  <a:gd name="T51" fmla="*/ 812 h 1003"/>
                  <a:gd name="T52" fmla="*/ 3374 w 3458"/>
                  <a:gd name="T53" fmla="*/ 854 h 1003"/>
                  <a:gd name="T54" fmla="*/ 3458 w 3458"/>
                  <a:gd name="T55" fmla="*/ 896 h 1003"/>
                  <a:gd name="T56" fmla="*/ 3428 w 3458"/>
                  <a:gd name="T57" fmla="*/ 928 h 1003"/>
                  <a:gd name="T58" fmla="*/ 3411 w 3458"/>
                  <a:gd name="T59" fmla="*/ 967 h 1003"/>
                  <a:gd name="T60" fmla="*/ 3403 w 3458"/>
                  <a:gd name="T61" fmla="*/ 1003 h 1003"/>
                  <a:gd name="T62" fmla="*/ 3296 w 3458"/>
                  <a:gd name="T63" fmla="*/ 999 h 1003"/>
                  <a:gd name="T64" fmla="*/ 3203 w 3458"/>
                  <a:gd name="T65" fmla="*/ 986 h 1003"/>
                  <a:gd name="T66" fmla="*/ 3036 w 3458"/>
                  <a:gd name="T67" fmla="*/ 962 h 1003"/>
                  <a:gd name="T68" fmla="*/ 2839 w 3458"/>
                  <a:gd name="T69" fmla="*/ 930 h 1003"/>
                  <a:gd name="T70" fmla="*/ 2619 w 3458"/>
                  <a:gd name="T71" fmla="*/ 889 h 1003"/>
                  <a:gd name="T72" fmla="*/ 2378 w 3458"/>
                  <a:gd name="T73" fmla="*/ 840 h 1003"/>
                  <a:gd name="T74" fmla="*/ 2116 w 3458"/>
                  <a:gd name="T75" fmla="*/ 785 h 1003"/>
                  <a:gd name="T76" fmla="*/ 569 w 3458"/>
                  <a:gd name="T77" fmla="*/ 430 h 1003"/>
                  <a:gd name="T78" fmla="*/ 510 w 3458"/>
                  <a:gd name="T79" fmla="*/ 409 h 1003"/>
                  <a:gd name="T80" fmla="*/ 456 w 3458"/>
                  <a:gd name="T81" fmla="*/ 379 h 1003"/>
                  <a:gd name="T82" fmla="*/ 392 w 3458"/>
                  <a:gd name="T83" fmla="*/ 323 h 1003"/>
                  <a:gd name="T84" fmla="*/ 301 w 3458"/>
                  <a:gd name="T85" fmla="*/ 224 h 1003"/>
                  <a:gd name="T86" fmla="*/ 223 w 3458"/>
                  <a:gd name="T87" fmla="*/ 142 h 1003"/>
                  <a:gd name="T88" fmla="*/ 171 w 3458"/>
                  <a:gd name="T89" fmla="*/ 100 h 1003"/>
                  <a:gd name="T90" fmla="*/ 114 w 3458"/>
                  <a:gd name="T91" fmla="*/ 66 h 1003"/>
                  <a:gd name="T92" fmla="*/ 49 w 3458"/>
                  <a:gd name="T93" fmla="*/ 46 h 10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58" h="1003">
                    <a:moveTo>
                      <a:pt x="0" y="39"/>
                    </a:moveTo>
                    <a:lnTo>
                      <a:pt x="0" y="12"/>
                    </a:lnTo>
                    <a:lnTo>
                      <a:pt x="0" y="7"/>
                    </a:lnTo>
                    <a:lnTo>
                      <a:pt x="2" y="2"/>
                    </a:lnTo>
                    <a:lnTo>
                      <a:pt x="6" y="0"/>
                    </a:lnTo>
                    <a:lnTo>
                      <a:pt x="11" y="0"/>
                    </a:lnTo>
                    <a:lnTo>
                      <a:pt x="51" y="4"/>
                    </a:lnTo>
                    <a:lnTo>
                      <a:pt x="92" y="7"/>
                    </a:lnTo>
                    <a:lnTo>
                      <a:pt x="132" y="12"/>
                    </a:lnTo>
                    <a:lnTo>
                      <a:pt x="173" y="19"/>
                    </a:lnTo>
                    <a:lnTo>
                      <a:pt x="181" y="24"/>
                    </a:lnTo>
                    <a:lnTo>
                      <a:pt x="188" y="27"/>
                    </a:lnTo>
                    <a:lnTo>
                      <a:pt x="195" y="33"/>
                    </a:lnTo>
                    <a:lnTo>
                      <a:pt x="200" y="39"/>
                    </a:lnTo>
                    <a:lnTo>
                      <a:pt x="463" y="337"/>
                    </a:lnTo>
                    <a:lnTo>
                      <a:pt x="475" y="349"/>
                    </a:lnTo>
                    <a:lnTo>
                      <a:pt x="487" y="359"/>
                    </a:lnTo>
                    <a:lnTo>
                      <a:pt x="493" y="364"/>
                    </a:lnTo>
                    <a:lnTo>
                      <a:pt x="502" y="367"/>
                    </a:lnTo>
                    <a:lnTo>
                      <a:pt x="510" y="371"/>
                    </a:lnTo>
                    <a:lnTo>
                      <a:pt x="521" y="372"/>
                    </a:lnTo>
                    <a:lnTo>
                      <a:pt x="559" y="377"/>
                    </a:lnTo>
                    <a:lnTo>
                      <a:pt x="608" y="381"/>
                    </a:lnTo>
                    <a:lnTo>
                      <a:pt x="666" y="384"/>
                    </a:lnTo>
                    <a:lnTo>
                      <a:pt x="732" y="389"/>
                    </a:lnTo>
                    <a:lnTo>
                      <a:pt x="804" y="393"/>
                    </a:lnTo>
                    <a:lnTo>
                      <a:pt x="884" y="396"/>
                    </a:lnTo>
                    <a:lnTo>
                      <a:pt x="966" y="401"/>
                    </a:lnTo>
                    <a:lnTo>
                      <a:pt x="1052" y="404"/>
                    </a:lnTo>
                    <a:lnTo>
                      <a:pt x="1140" y="408"/>
                    </a:lnTo>
                    <a:lnTo>
                      <a:pt x="1230" y="409"/>
                    </a:lnTo>
                    <a:lnTo>
                      <a:pt x="1317" y="413"/>
                    </a:lnTo>
                    <a:lnTo>
                      <a:pt x="1405" y="416"/>
                    </a:lnTo>
                    <a:lnTo>
                      <a:pt x="1490" y="418"/>
                    </a:lnTo>
                    <a:lnTo>
                      <a:pt x="1571" y="420"/>
                    </a:lnTo>
                    <a:lnTo>
                      <a:pt x="1647" y="421"/>
                    </a:lnTo>
                    <a:lnTo>
                      <a:pt x="1716" y="423"/>
                    </a:lnTo>
                    <a:lnTo>
                      <a:pt x="1712" y="431"/>
                    </a:lnTo>
                    <a:lnTo>
                      <a:pt x="1711" y="442"/>
                    </a:lnTo>
                    <a:lnTo>
                      <a:pt x="1712" y="450"/>
                    </a:lnTo>
                    <a:lnTo>
                      <a:pt x="1716" y="458"/>
                    </a:lnTo>
                    <a:lnTo>
                      <a:pt x="1741" y="491"/>
                    </a:lnTo>
                    <a:lnTo>
                      <a:pt x="1767" y="523"/>
                    </a:lnTo>
                    <a:lnTo>
                      <a:pt x="1795" y="553"/>
                    </a:lnTo>
                    <a:lnTo>
                      <a:pt x="1824" y="583"/>
                    </a:lnTo>
                    <a:lnTo>
                      <a:pt x="1854" y="614"/>
                    </a:lnTo>
                    <a:lnTo>
                      <a:pt x="1885" y="643"/>
                    </a:lnTo>
                    <a:lnTo>
                      <a:pt x="1918" y="670"/>
                    </a:lnTo>
                    <a:lnTo>
                      <a:pt x="1952" y="698"/>
                    </a:lnTo>
                    <a:lnTo>
                      <a:pt x="1962" y="707"/>
                    </a:lnTo>
                    <a:lnTo>
                      <a:pt x="1976" y="714"/>
                    </a:lnTo>
                    <a:lnTo>
                      <a:pt x="1991" y="717"/>
                    </a:lnTo>
                    <a:lnTo>
                      <a:pt x="2006" y="722"/>
                    </a:lnTo>
                    <a:lnTo>
                      <a:pt x="2452" y="793"/>
                    </a:lnTo>
                    <a:lnTo>
                      <a:pt x="2481" y="793"/>
                    </a:lnTo>
                    <a:lnTo>
                      <a:pt x="2506" y="793"/>
                    </a:lnTo>
                    <a:lnTo>
                      <a:pt x="2533" y="791"/>
                    </a:lnTo>
                    <a:lnTo>
                      <a:pt x="2557" y="790"/>
                    </a:lnTo>
                    <a:lnTo>
                      <a:pt x="2580" y="786"/>
                    </a:lnTo>
                    <a:lnTo>
                      <a:pt x="2602" y="781"/>
                    </a:lnTo>
                    <a:lnTo>
                      <a:pt x="2624" y="776"/>
                    </a:lnTo>
                    <a:lnTo>
                      <a:pt x="2643" y="769"/>
                    </a:lnTo>
                    <a:lnTo>
                      <a:pt x="2661" y="761"/>
                    </a:lnTo>
                    <a:lnTo>
                      <a:pt x="2680" y="752"/>
                    </a:lnTo>
                    <a:lnTo>
                      <a:pt x="2695" y="742"/>
                    </a:lnTo>
                    <a:lnTo>
                      <a:pt x="2710" y="732"/>
                    </a:lnTo>
                    <a:lnTo>
                      <a:pt x="2724" y="720"/>
                    </a:lnTo>
                    <a:lnTo>
                      <a:pt x="2737" y="707"/>
                    </a:lnTo>
                    <a:lnTo>
                      <a:pt x="2747" y="693"/>
                    </a:lnTo>
                    <a:lnTo>
                      <a:pt x="2759" y="678"/>
                    </a:lnTo>
                    <a:lnTo>
                      <a:pt x="2769" y="680"/>
                    </a:lnTo>
                    <a:lnTo>
                      <a:pt x="2783" y="683"/>
                    </a:lnTo>
                    <a:lnTo>
                      <a:pt x="2903" y="709"/>
                    </a:lnTo>
                    <a:lnTo>
                      <a:pt x="3011" y="734"/>
                    </a:lnTo>
                    <a:lnTo>
                      <a:pt x="3109" y="759"/>
                    </a:lnTo>
                    <a:lnTo>
                      <a:pt x="3195" y="785"/>
                    </a:lnTo>
                    <a:lnTo>
                      <a:pt x="3235" y="798"/>
                    </a:lnTo>
                    <a:lnTo>
                      <a:pt x="3274" y="812"/>
                    </a:lnTo>
                    <a:lnTo>
                      <a:pt x="3310" y="825"/>
                    </a:lnTo>
                    <a:lnTo>
                      <a:pt x="3343" y="840"/>
                    </a:lnTo>
                    <a:lnTo>
                      <a:pt x="3374" y="854"/>
                    </a:lnTo>
                    <a:lnTo>
                      <a:pt x="3404" y="867"/>
                    </a:lnTo>
                    <a:lnTo>
                      <a:pt x="3433" y="881"/>
                    </a:lnTo>
                    <a:lnTo>
                      <a:pt x="3458" y="896"/>
                    </a:lnTo>
                    <a:lnTo>
                      <a:pt x="3446" y="906"/>
                    </a:lnTo>
                    <a:lnTo>
                      <a:pt x="3436" y="916"/>
                    </a:lnTo>
                    <a:lnTo>
                      <a:pt x="3428" y="928"/>
                    </a:lnTo>
                    <a:lnTo>
                      <a:pt x="3421" y="940"/>
                    </a:lnTo>
                    <a:lnTo>
                      <a:pt x="3416" y="954"/>
                    </a:lnTo>
                    <a:lnTo>
                      <a:pt x="3411" y="967"/>
                    </a:lnTo>
                    <a:lnTo>
                      <a:pt x="3408" y="981"/>
                    </a:lnTo>
                    <a:lnTo>
                      <a:pt x="3404" y="994"/>
                    </a:lnTo>
                    <a:lnTo>
                      <a:pt x="3403" y="1003"/>
                    </a:lnTo>
                    <a:lnTo>
                      <a:pt x="3328" y="996"/>
                    </a:lnTo>
                    <a:lnTo>
                      <a:pt x="3315" y="997"/>
                    </a:lnTo>
                    <a:lnTo>
                      <a:pt x="3296" y="999"/>
                    </a:lnTo>
                    <a:lnTo>
                      <a:pt x="3276" y="997"/>
                    </a:lnTo>
                    <a:lnTo>
                      <a:pt x="3252" y="994"/>
                    </a:lnTo>
                    <a:lnTo>
                      <a:pt x="3203" y="986"/>
                    </a:lnTo>
                    <a:lnTo>
                      <a:pt x="3153" y="979"/>
                    </a:lnTo>
                    <a:lnTo>
                      <a:pt x="3095" y="970"/>
                    </a:lnTo>
                    <a:lnTo>
                      <a:pt x="3036" y="962"/>
                    </a:lnTo>
                    <a:lnTo>
                      <a:pt x="2972" y="952"/>
                    </a:lnTo>
                    <a:lnTo>
                      <a:pt x="2906" y="942"/>
                    </a:lnTo>
                    <a:lnTo>
                      <a:pt x="2839" y="930"/>
                    </a:lnTo>
                    <a:lnTo>
                      <a:pt x="2768" y="918"/>
                    </a:lnTo>
                    <a:lnTo>
                      <a:pt x="2693" y="903"/>
                    </a:lnTo>
                    <a:lnTo>
                      <a:pt x="2619" y="889"/>
                    </a:lnTo>
                    <a:lnTo>
                      <a:pt x="2540" y="874"/>
                    </a:lnTo>
                    <a:lnTo>
                      <a:pt x="2460" y="857"/>
                    </a:lnTo>
                    <a:lnTo>
                      <a:pt x="2378" y="840"/>
                    </a:lnTo>
                    <a:lnTo>
                      <a:pt x="2292" y="822"/>
                    </a:lnTo>
                    <a:lnTo>
                      <a:pt x="2206" y="803"/>
                    </a:lnTo>
                    <a:lnTo>
                      <a:pt x="2116" y="785"/>
                    </a:lnTo>
                    <a:lnTo>
                      <a:pt x="2025" y="764"/>
                    </a:lnTo>
                    <a:lnTo>
                      <a:pt x="1932" y="742"/>
                    </a:lnTo>
                    <a:lnTo>
                      <a:pt x="569" y="430"/>
                    </a:lnTo>
                    <a:lnTo>
                      <a:pt x="549" y="425"/>
                    </a:lnTo>
                    <a:lnTo>
                      <a:pt x="529" y="418"/>
                    </a:lnTo>
                    <a:lnTo>
                      <a:pt x="510" y="409"/>
                    </a:lnTo>
                    <a:lnTo>
                      <a:pt x="492" y="401"/>
                    </a:lnTo>
                    <a:lnTo>
                      <a:pt x="473" y="391"/>
                    </a:lnTo>
                    <a:lnTo>
                      <a:pt x="456" y="379"/>
                    </a:lnTo>
                    <a:lnTo>
                      <a:pt x="439" y="365"/>
                    </a:lnTo>
                    <a:lnTo>
                      <a:pt x="423" y="352"/>
                    </a:lnTo>
                    <a:lnTo>
                      <a:pt x="392" y="323"/>
                    </a:lnTo>
                    <a:lnTo>
                      <a:pt x="362" y="291"/>
                    </a:lnTo>
                    <a:lnTo>
                      <a:pt x="331" y="257"/>
                    </a:lnTo>
                    <a:lnTo>
                      <a:pt x="301" y="224"/>
                    </a:lnTo>
                    <a:lnTo>
                      <a:pt x="271" y="190"/>
                    </a:lnTo>
                    <a:lnTo>
                      <a:pt x="240" y="158"/>
                    </a:lnTo>
                    <a:lnTo>
                      <a:pt x="223" y="142"/>
                    </a:lnTo>
                    <a:lnTo>
                      <a:pt x="206" y="127"/>
                    </a:lnTo>
                    <a:lnTo>
                      <a:pt x="190" y="114"/>
                    </a:lnTo>
                    <a:lnTo>
                      <a:pt x="171" y="100"/>
                    </a:lnTo>
                    <a:lnTo>
                      <a:pt x="154" y="88"/>
                    </a:lnTo>
                    <a:lnTo>
                      <a:pt x="134" y="76"/>
                    </a:lnTo>
                    <a:lnTo>
                      <a:pt x="114" y="66"/>
                    </a:lnTo>
                    <a:lnTo>
                      <a:pt x="93" y="58"/>
                    </a:lnTo>
                    <a:lnTo>
                      <a:pt x="71" y="51"/>
                    </a:lnTo>
                    <a:lnTo>
                      <a:pt x="49" y="46"/>
                    </a:lnTo>
                    <a:lnTo>
                      <a:pt x="26" y="41"/>
                    </a:lnTo>
                    <a:lnTo>
                      <a:pt x="0" y="39"/>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19" name="Freeform 157">
                <a:extLst>
                  <a:ext uri="{FF2B5EF4-FFF2-40B4-BE49-F238E27FC236}">
                    <a16:creationId xmlns:a16="http://schemas.microsoft.com/office/drawing/2014/main" id="{D857677E-BA9D-454B-AC1A-98F2843422A1}"/>
                  </a:ext>
                </a:extLst>
              </p:cNvPr>
              <p:cNvSpPr>
                <a:spLocks/>
              </p:cNvSpPr>
              <p:nvPr/>
            </p:nvSpPr>
            <p:spPr bwMode="auto">
              <a:xfrm>
                <a:off x="2364" y="1669"/>
                <a:ext cx="2011" cy="471"/>
              </a:xfrm>
              <a:custGeom>
                <a:avLst/>
                <a:gdLst>
                  <a:gd name="T0" fmla="*/ 72 w 2011"/>
                  <a:gd name="T1" fmla="*/ 3 h 471"/>
                  <a:gd name="T2" fmla="*/ 219 w 2011"/>
                  <a:gd name="T3" fmla="*/ 6 h 471"/>
                  <a:gd name="T4" fmla="*/ 363 w 2011"/>
                  <a:gd name="T5" fmla="*/ 10 h 471"/>
                  <a:gd name="T6" fmla="*/ 494 w 2011"/>
                  <a:gd name="T7" fmla="*/ 13 h 471"/>
                  <a:gd name="T8" fmla="*/ 548 w 2011"/>
                  <a:gd name="T9" fmla="*/ 23 h 471"/>
                  <a:gd name="T10" fmla="*/ 548 w 2011"/>
                  <a:gd name="T11" fmla="*/ 42 h 471"/>
                  <a:gd name="T12" fmla="*/ 577 w 2011"/>
                  <a:gd name="T13" fmla="*/ 83 h 471"/>
                  <a:gd name="T14" fmla="*/ 631 w 2011"/>
                  <a:gd name="T15" fmla="*/ 145 h 471"/>
                  <a:gd name="T16" fmla="*/ 690 w 2011"/>
                  <a:gd name="T17" fmla="*/ 206 h 471"/>
                  <a:gd name="T18" fmla="*/ 754 w 2011"/>
                  <a:gd name="T19" fmla="*/ 262 h 471"/>
                  <a:gd name="T20" fmla="*/ 798 w 2011"/>
                  <a:gd name="T21" fmla="*/ 299 h 471"/>
                  <a:gd name="T22" fmla="*/ 827 w 2011"/>
                  <a:gd name="T23" fmla="*/ 309 h 471"/>
                  <a:gd name="T24" fmla="*/ 1288 w 2011"/>
                  <a:gd name="T25" fmla="*/ 385 h 471"/>
                  <a:gd name="T26" fmla="*/ 1342 w 2011"/>
                  <a:gd name="T27" fmla="*/ 385 h 471"/>
                  <a:gd name="T28" fmla="*/ 1393 w 2011"/>
                  <a:gd name="T29" fmla="*/ 382 h 471"/>
                  <a:gd name="T30" fmla="*/ 1438 w 2011"/>
                  <a:gd name="T31" fmla="*/ 373 h 471"/>
                  <a:gd name="T32" fmla="*/ 1479 w 2011"/>
                  <a:gd name="T33" fmla="*/ 361 h 471"/>
                  <a:gd name="T34" fmla="*/ 1516 w 2011"/>
                  <a:gd name="T35" fmla="*/ 344 h 471"/>
                  <a:gd name="T36" fmla="*/ 1546 w 2011"/>
                  <a:gd name="T37" fmla="*/ 324 h 471"/>
                  <a:gd name="T38" fmla="*/ 1573 w 2011"/>
                  <a:gd name="T39" fmla="*/ 299 h 471"/>
                  <a:gd name="T40" fmla="*/ 1595 w 2011"/>
                  <a:gd name="T41" fmla="*/ 270 h 471"/>
                  <a:gd name="T42" fmla="*/ 1619 w 2011"/>
                  <a:gd name="T43" fmla="*/ 275 h 471"/>
                  <a:gd name="T44" fmla="*/ 1730 w 2011"/>
                  <a:gd name="T45" fmla="*/ 299 h 471"/>
                  <a:gd name="T46" fmla="*/ 1833 w 2011"/>
                  <a:gd name="T47" fmla="*/ 322 h 471"/>
                  <a:gd name="T48" fmla="*/ 1926 w 2011"/>
                  <a:gd name="T49" fmla="*/ 346 h 471"/>
                  <a:gd name="T50" fmla="*/ 2011 w 2011"/>
                  <a:gd name="T51" fmla="*/ 371 h 471"/>
                  <a:gd name="T52" fmla="*/ 1973 w 2011"/>
                  <a:gd name="T53" fmla="*/ 397 h 471"/>
                  <a:gd name="T54" fmla="*/ 1930 w 2011"/>
                  <a:gd name="T55" fmla="*/ 417 h 471"/>
                  <a:gd name="T56" fmla="*/ 1884 w 2011"/>
                  <a:gd name="T57" fmla="*/ 434 h 471"/>
                  <a:gd name="T58" fmla="*/ 1833 w 2011"/>
                  <a:gd name="T59" fmla="*/ 448 h 471"/>
                  <a:gd name="T60" fmla="*/ 1725 w 2011"/>
                  <a:gd name="T61" fmla="*/ 464 h 471"/>
                  <a:gd name="T62" fmla="*/ 1614 w 2011"/>
                  <a:gd name="T63" fmla="*/ 471 h 471"/>
                  <a:gd name="T64" fmla="*/ 1506 w 2011"/>
                  <a:gd name="T65" fmla="*/ 469 h 471"/>
                  <a:gd name="T66" fmla="*/ 1408 w 2011"/>
                  <a:gd name="T67" fmla="*/ 463 h 471"/>
                  <a:gd name="T68" fmla="*/ 1268 w 2011"/>
                  <a:gd name="T69" fmla="*/ 444 h 471"/>
                  <a:gd name="T70" fmla="*/ 1148 w 2011"/>
                  <a:gd name="T71" fmla="*/ 419 h 471"/>
                  <a:gd name="T72" fmla="*/ 1026 w 2011"/>
                  <a:gd name="T73" fmla="*/ 392 h 471"/>
                  <a:gd name="T74" fmla="*/ 898 w 2011"/>
                  <a:gd name="T75" fmla="*/ 365 h 471"/>
                  <a:gd name="T76" fmla="*/ 768 w 2011"/>
                  <a:gd name="T77" fmla="*/ 334 h 4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11" h="471">
                    <a:moveTo>
                      <a:pt x="0" y="0"/>
                    </a:moveTo>
                    <a:lnTo>
                      <a:pt x="72" y="3"/>
                    </a:lnTo>
                    <a:lnTo>
                      <a:pt x="147" y="5"/>
                    </a:lnTo>
                    <a:lnTo>
                      <a:pt x="219" y="6"/>
                    </a:lnTo>
                    <a:lnTo>
                      <a:pt x="292" y="10"/>
                    </a:lnTo>
                    <a:lnTo>
                      <a:pt x="363" y="10"/>
                    </a:lnTo>
                    <a:lnTo>
                      <a:pt x="430" y="12"/>
                    </a:lnTo>
                    <a:lnTo>
                      <a:pt x="494" y="13"/>
                    </a:lnTo>
                    <a:lnTo>
                      <a:pt x="552" y="15"/>
                    </a:lnTo>
                    <a:lnTo>
                      <a:pt x="548" y="23"/>
                    </a:lnTo>
                    <a:lnTo>
                      <a:pt x="547" y="34"/>
                    </a:lnTo>
                    <a:lnTo>
                      <a:pt x="548" y="42"/>
                    </a:lnTo>
                    <a:lnTo>
                      <a:pt x="552" y="50"/>
                    </a:lnTo>
                    <a:lnTo>
                      <a:pt x="577" y="83"/>
                    </a:lnTo>
                    <a:lnTo>
                      <a:pt x="603" y="115"/>
                    </a:lnTo>
                    <a:lnTo>
                      <a:pt x="631" y="145"/>
                    </a:lnTo>
                    <a:lnTo>
                      <a:pt x="660" y="175"/>
                    </a:lnTo>
                    <a:lnTo>
                      <a:pt x="690" y="206"/>
                    </a:lnTo>
                    <a:lnTo>
                      <a:pt x="721" y="235"/>
                    </a:lnTo>
                    <a:lnTo>
                      <a:pt x="754" y="262"/>
                    </a:lnTo>
                    <a:lnTo>
                      <a:pt x="788" y="290"/>
                    </a:lnTo>
                    <a:lnTo>
                      <a:pt x="798" y="299"/>
                    </a:lnTo>
                    <a:lnTo>
                      <a:pt x="812" y="306"/>
                    </a:lnTo>
                    <a:lnTo>
                      <a:pt x="827" y="309"/>
                    </a:lnTo>
                    <a:lnTo>
                      <a:pt x="842" y="314"/>
                    </a:lnTo>
                    <a:lnTo>
                      <a:pt x="1288" y="385"/>
                    </a:lnTo>
                    <a:lnTo>
                      <a:pt x="1317" y="385"/>
                    </a:lnTo>
                    <a:lnTo>
                      <a:pt x="1342" y="385"/>
                    </a:lnTo>
                    <a:lnTo>
                      <a:pt x="1369" y="383"/>
                    </a:lnTo>
                    <a:lnTo>
                      <a:pt x="1393" y="382"/>
                    </a:lnTo>
                    <a:lnTo>
                      <a:pt x="1416" y="378"/>
                    </a:lnTo>
                    <a:lnTo>
                      <a:pt x="1438" y="373"/>
                    </a:lnTo>
                    <a:lnTo>
                      <a:pt x="1460" y="368"/>
                    </a:lnTo>
                    <a:lnTo>
                      <a:pt x="1479" y="361"/>
                    </a:lnTo>
                    <a:lnTo>
                      <a:pt x="1497" y="353"/>
                    </a:lnTo>
                    <a:lnTo>
                      <a:pt x="1516" y="344"/>
                    </a:lnTo>
                    <a:lnTo>
                      <a:pt x="1531" y="334"/>
                    </a:lnTo>
                    <a:lnTo>
                      <a:pt x="1546" y="324"/>
                    </a:lnTo>
                    <a:lnTo>
                      <a:pt x="1560" y="312"/>
                    </a:lnTo>
                    <a:lnTo>
                      <a:pt x="1573" y="299"/>
                    </a:lnTo>
                    <a:lnTo>
                      <a:pt x="1583" y="285"/>
                    </a:lnTo>
                    <a:lnTo>
                      <a:pt x="1595" y="270"/>
                    </a:lnTo>
                    <a:lnTo>
                      <a:pt x="1605" y="272"/>
                    </a:lnTo>
                    <a:lnTo>
                      <a:pt x="1619" y="275"/>
                    </a:lnTo>
                    <a:lnTo>
                      <a:pt x="1676" y="287"/>
                    </a:lnTo>
                    <a:lnTo>
                      <a:pt x="1730" y="299"/>
                    </a:lnTo>
                    <a:lnTo>
                      <a:pt x="1783" y="311"/>
                    </a:lnTo>
                    <a:lnTo>
                      <a:pt x="1833" y="322"/>
                    </a:lnTo>
                    <a:lnTo>
                      <a:pt x="1881" y="334"/>
                    </a:lnTo>
                    <a:lnTo>
                      <a:pt x="1926" y="346"/>
                    </a:lnTo>
                    <a:lnTo>
                      <a:pt x="1970" y="358"/>
                    </a:lnTo>
                    <a:lnTo>
                      <a:pt x="2011" y="371"/>
                    </a:lnTo>
                    <a:lnTo>
                      <a:pt x="1992" y="383"/>
                    </a:lnTo>
                    <a:lnTo>
                      <a:pt x="1973" y="397"/>
                    </a:lnTo>
                    <a:lnTo>
                      <a:pt x="1952" y="407"/>
                    </a:lnTo>
                    <a:lnTo>
                      <a:pt x="1930" y="417"/>
                    </a:lnTo>
                    <a:lnTo>
                      <a:pt x="1908" y="426"/>
                    </a:lnTo>
                    <a:lnTo>
                      <a:pt x="1884" y="434"/>
                    </a:lnTo>
                    <a:lnTo>
                      <a:pt x="1859" y="441"/>
                    </a:lnTo>
                    <a:lnTo>
                      <a:pt x="1833" y="448"/>
                    </a:lnTo>
                    <a:lnTo>
                      <a:pt x="1779" y="458"/>
                    </a:lnTo>
                    <a:lnTo>
                      <a:pt x="1725" y="464"/>
                    </a:lnTo>
                    <a:lnTo>
                      <a:pt x="1670" y="469"/>
                    </a:lnTo>
                    <a:lnTo>
                      <a:pt x="1614" y="471"/>
                    </a:lnTo>
                    <a:lnTo>
                      <a:pt x="1560" y="471"/>
                    </a:lnTo>
                    <a:lnTo>
                      <a:pt x="1506" y="469"/>
                    </a:lnTo>
                    <a:lnTo>
                      <a:pt x="1455" y="466"/>
                    </a:lnTo>
                    <a:lnTo>
                      <a:pt x="1408" y="463"/>
                    </a:lnTo>
                    <a:lnTo>
                      <a:pt x="1325" y="453"/>
                    </a:lnTo>
                    <a:lnTo>
                      <a:pt x="1268" y="444"/>
                    </a:lnTo>
                    <a:lnTo>
                      <a:pt x="1209" y="431"/>
                    </a:lnTo>
                    <a:lnTo>
                      <a:pt x="1148" y="419"/>
                    </a:lnTo>
                    <a:lnTo>
                      <a:pt x="1087" y="405"/>
                    </a:lnTo>
                    <a:lnTo>
                      <a:pt x="1026" y="392"/>
                    </a:lnTo>
                    <a:lnTo>
                      <a:pt x="962" y="378"/>
                    </a:lnTo>
                    <a:lnTo>
                      <a:pt x="898" y="365"/>
                    </a:lnTo>
                    <a:lnTo>
                      <a:pt x="834" y="350"/>
                    </a:lnTo>
                    <a:lnTo>
                      <a:pt x="768" y="334"/>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0" name="Freeform 158">
                <a:extLst>
                  <a:ext uri="{FF2B5EF4-FFF2-40B4-BE49-F238E27FC236}">
                    <a16:creationId xmlns:a16="http://schemas.microsoft.com/office/drawing/2014/main" id="{366F8D22-922F-4AD7-92DA-2D01D09C150A}"/>
                  </a:ext>
                </a:extLst>
              </p:cNvPr>
              <p:cNvSpPr>
                <a:spLocks/>
              </p:cNvSpPr>
              <p:nvPr/>
            </p:nvSpPr>
            <p:spPr bwMode="auto">
              <a:xfrm>
                <a:off x="2791" y="1682"/>
                <a:ext cx="1395" cy="421"/>
              </a:xfrm>
              <a:custGeom>
                <a:avLst/>
                <a:gdLst>
                  <a:gd name="T0" fmla="*/ 30 w 1395"/>
                  <a:gd name="T1" fmla="*/ 0 h 421"/>
                  <a:gd name="T2" fmla="*/ 98 w 1395"/>
                  <a:gd name="T3" fmla="*/ 2 h 421"/>
                  <a:gd name="T4" fmla="*/ 121 w 1395"/>
                  <a:gd name="T5" fmla="*/ 10 h 421"/>
                  <a:gd name="T6" fmla="*/ 121 w 1395"/>
                  <a:gd name="T7" fmla="*/ 29 h 421"/>
                  <a:gd name="T8" fmla="*/ 150 w 1395"/>
                  <a:gd name="T9" fmla="*/ 70 h 421"/>
                  <a:gd name="T10" fmla="*/ 204 w 1395"/>
                  <a:gd name="T11" fmla="*/ 132 h 421"/>
                  <a:gd name="T12" fmla="*/ 263 w 1395"/>
                  <a:gd name="T13" fmla="*/ 193 h 421"/>
                  <a:gd name="T14" fmla="*/ 327 w 1395"/>
                  <a:gd name="T15" fmla="*/ 249 h 421"/>
                  <a:gd name="T16" fmla="*/ 371 w 1395"/>
                  <a:gd name="T17" fmla="*/ 286 h 421"/>
                  <a:gd name="T18" fmla="*/ 400 w 1395"/>
                  <a:gd name="T19" fmla="*/ 296 h 421"/>
                  <a:gd name="T20" fmla="*/ 861 w 1395"/>
                  <a:gd name="T21" fmla="*/ 372 h 421"/>
                  <a:gd name="T22" fmla="*/ 915 w 1395"/>
                  <a:gd name="T23" fmla="*/ 372 h 421"/>
                  <a:gd name="T24" fmla="*/ 966 w 1395"/>
                  <a:gd name="T25" fmla="*/ 369 h 421"/>
                  <a:gd name="T26" fmla="*/ 1011 w 1395"/>
                  <a:gd name="T27" fmla="*/ 360 h 421"/>
                  <a:gd name="T28" fmla="*/ 1052 w 1395"/>
                  <a:gd name="T29" fmla="*/ 348 h 421"/>
                  <a:gd name="T30" fmla="*/ 1089 w 1395"/>
                  <a:gd name="T31" fmla="*/ 331 h 421"/>
                  <a:gd name="T32" fmla="*/ 1119 w 1395"/>
                  <a:gd name="T33" fmla="*/ 311 h 421"/>
                  <a:gd name="T34" fmla="*/ 1146 w 1395"/>
                  <a:gd name="T35" fmla="*/ 286 h 421"/>
                  <a:gd name="T36" fmla="*/ 1168 w 1395"/>
                  <a:gd name="T37" fmla="*/ 257 h 421"/>
                  <a:gd name="T38" fmla="*/ 1192 w 1395"/>
                  <a:gd name="T39" fmla="*/ 262 h 421"/>
                  <a:gd name="T40" fmla="*/ 1297 w 1395"/>
                  <a:gd name="T41" fmla="*/ 284 h 421"/>
                  <a:gd name="T42" fmla="*/ 1395 w 1395"/>
                  <a:gd name="T43" fmla="*/ 306 h 421"/>
                  <a:gd name="T44" fmla="*/ 1381 w 1395"/>
                  <a:gd name="T45" fmla="*/ 325 h 421"/>
                  <a:gd name="T46" fmla="*/ 1361 w 1395"/>
                  <a:gd name="T47" fmla="*/ 342 h 421"/>
                  <a:gd name="T48" fmla="*/ 1335 w 1395"/>
                  <a:gd name="T49" fmla="*/ 357 h 421"/>
                  <a:gd name="T50" fmla="*/ 1307 w 1395"/>
                  <a:gd name="T51" fmla="*/ 370 h 421"/>
                  <a:gd name="T52" fmla="*/ 1234 w 1395"/>
                  <a:gd name="T53" fmla="*/ 392 h 421"/>
                  <a:gd name="T54" fmla="*/ 1153 w 1395"/>
                  <a:gd name="T55" fmla="*/ 407 h 421"/>
                  <a:gd name="T56" fmla="*/ 1067 w 1395"/>
                  <a:gd name="T57" fmla="*/ 418 h 421"/>
                  <a:gd name="T58" fmla="*/ 984 w 1395"/>
                  <a:gd name="T59" fmla="*/ 421 h 421"/>
                  <a:gd name="T60" fmla="*/ 908 w 1395"/>
                  <a:gd name="T61" fmla="*/ 419 h 421"/>
                  <a:gd name="T62" fmla="*/ 847 w 1395"/>
                  <a:gd name="T63" fmla="*/ 413 h 421"/>
                  <a:gd name="T64" fmla="*/ 385 w 1395"/>
                  <a:gd name="T65" fmla="*/ 320 h 421"/>
                  <a:gd name="T66" fmla="*/ 371 w 1395"/>
                  <a:gd name="T67" fmla="*/ 315 h 421"/>
                  <a:gd name="T68" fmla="*/ 341 w 1395"/>
                  <a:gd name="T69" fmla="*/ 298 h 421"/>
                  <a:gd name="T70" fmla="*/ 282 w 1395"/>
                  <a:gd name="T71" fmla="*/ 260 h 421"/>
                  <a:gd name="T72" fmla="*/ 213 w 1395"/>
                  <a:gd name="T73" fmla="*/ 210 h 421"/>
                  <a:gd name="T74" fmla="*/ 140 w 1395"/>
                  <a:gd name="T75" fmla="*/ 154 h 421"/>
                  <a:gd name="T76" fmla="*/ 76 w 1395"/>
                  <a:gd name="T77" fmla="*/ 98 h 421"/>
                  <a:gd name="T78" fmla="*/ 25 w 1395"/>
                  <a:gd name="T79" fmla="*/ 49 h 421"/>
                  <a:gd name="T80" fmla="*/ 5 w 1395"/>
                  <a:gd name="T81" fmla="*/ 19 h 421"/>
                  <a:gd name="T82" fmla="*/ 0 w 1395"/>
                  <a:gd name="T83" fmla="*/ 5 h 4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5" h="421">
                    <a:moveTo>
                      <a:pt x="2" y="0"/>
                    </a:moveTo>
                    <a:lnTo>
                      <a:pt x="30" y="0"/>
                    </a:lnTo>
                    <a:lnTo>
                      <a:pt x="66" y="0"/>
                    </a:lnTo>
                    <a:lnTo>
                      <a:pt x="98" y="2"/>
                    </a:lnTo>
                    <a:lnTo>
                      <a:pt x="125" y="2"/>
                    </a:lnTo>
                    <a:lnTo>
                      <a:pt x="121" y="10"/>
                    </a:lnTo>
                    <a:lnTo>
                      <a:pt x="120" y="21"/>
                    </a:lnTo>
                    <a:lnTo>
                      <a:pt x="121" y="29"/>
                    </a:lnTo>
                    <a:lnTo>
                      <a:pt x="125" y="37"/>
                    </a:lnTo>
                    <a:lnTo>
                      <a:pt x="150" y="70"/>
                    </a:lnTo>
                    <a:lnTo>
                      <a:pt x="176" y="102"/>
                    </a:lnTo>
                    <a:lnTo>
                      <a:pt x="204" y="132"/>
                    </a:lnTo>
                    <a:lnTo>
                      <a:pt x="233" y="162"/>
                    </a:lnTo>
                    <a:lnTo>
                      <a:pt x="263" y="193"/>
                    </a:lnTo>
                    <a:lnTo>
                      <a:pt x="294" y="222"/>
                    </a:lnTo>
                    <a:lnTo>
                      <a:pt x="327" y="249"/>
                    </a:lnTo>
                    <a:lnTo>
                      <a:pt x="361" y="277"/>
                    </a:lnTo>
                    <a:lnTo>
                      <a:pt x="371" y="286"/>
                    </a:lnTo>
                    <a:lnTo>
                      <a:pt x="385" y="293"/>
                    </a:lnTo>
                    <a:lnTo>
                      <a:pt x="400" y="296"/>
                    </a:lnTo>
                    <a:lnTo>
                      <a:pt x="415" y="301"/>
                    </a:lnTo>
                    <a:lnTo>
                      <a:pt x="861" y="372"/>
                    </a:lnTo>
                    <a:lnTo>
                      <a:pt x="890" y="372"/>
                    </a:lnTo>
                    <a:lnTo>
                      <a:pt x="915" y="372"/>
                    </a:lnTo>
                    <a:lnTo>
                      <a:pt x="942" y="370"/>
                    </a:lnTo>
                    <a:lnTo>
                      <a:pt x="966" y="369"/>
                    </a:lnTo>
                    <a:lnTo>
                      <a:pt x="989" y="365"/>
                    </a:lnTo>
                    <a:lnTo>
                      <a:pt x="1011" y="360"/>
                    </a:lnTo>
                    <a:lnTo>
                      <a:pt x="1033" y="355"/>
                    </a:lnTo>
                    <a:lnTo>
                      <a:pt x="1052" y="348"/>
                    </a:lnTo>
                    <a:lnTo>
                      <a:pt x="1070" y="340"/>
                    </a:lnTo>
                    <a:lnTo>
                      <a:pt x="1089" y="331"/>
                    </a:lnTo>
                    <a:lnTo>
                      <a:pt x="1104" y="321"/>
                    </a:lnTo>
                    <a:lnTo>
                      <a:pt x="1119" y="311"/>
                    </a:lnTo>
                    <a:lnTo>
                      <a:pt x="1133" y="299"/>
                    </a:lnTo>
                    <a:lnTo>
                      <a:pt x="1146" y="286"/>
                    </a:lnTo>
                    <a:lnTo>
                      <a:pt x="1156" y="272"/>
                    </a:lnTo>
                    <a:lnTo>
                      <a:pt x="1168" y="257"/>
                    </a:lnTo>
                    <a:lnTo>
                      <a:pt x="1178" y="259"/>
                    </a:lnTo>
                    <a:lnTo>
                      <a:pt x="1192" y="262"/>
                    </a:lnTo>
                    <a:lnTo>
                      <a:pt x="1246" y="272"/>
                    </a:lnTo>
                    <a:lnTo>
                      <a:pt x="1297" y="284"/>
                    </a:lnTo>
                    <a:lnTo>
                      <a:pt x="1347" y="294"/>
                    </a:lnTo>
                    <a:lnTo>
                      <a:pt x="1395" y="306"/>
                    </a:lnTo>
                    <a:lnTo>
                      <a:pt x="1388" y="316"/>
                    </a:lnTo>
                    <a:lnTo>
                      <a:pt x="1381" y="325"/>
                    </a:lnTo>
                    <a:lnTo>
                      <a:pt x="1373" y="333"/>
                    </a:lnTo>
                    <a:lnTo>
                      <a:pt x="1361" y="342"/>
                    </a:lnTo>
                    <a:lnTo>
                      <a:pt x="1349" y="348"/>
                    </a:lnTo>
                    <a:lnTo>
                      <a:pt x="1335" y="357"/>
                    </a:lnTo>
                    <a:lnTo>
                      <a:pt x="1322" y="364"/>
                    </a:lnTo>
                    <a:lnTo>
                      <a:pt x="1307" y="370"/>
                    </a:lnTo>
                    <a:lnTo>
                      <a:pt x="1271" y="382"/>
                    </a:lnTo>
                    <a:lnTo>
                      <a:pt x="1234" y="392"/>
                    </a:lnTo>
                    <a:lnTo>
                      <a:pt x="1195" y="401"/>
                    </a:lnTo>
                    <a:lnTo>
                      <a:pt x="1153" y="407"/>
                    </a:lnTo>
                    <a:lnTo>
                      <a:pt x="1111" y="413"/>
                    </a:lnTo>
                    <a:lnTo>
                      <a:pt x="1067" y="418"/>
                    </a:lnTo>
                    <a:lnTo>
                      <a:pt x="1025" y="421"/>
                    </a:lnTo>
                    <a:lnTo>
                      <a:pt x="984" y="421"/>
                    </a:lnTo>
                    <a:lnTo>
                      <a:pt x="944" y="421"/>
                    </a:lnTo>
                    <a:lnTo>
                      <a:pt x="908" y="419"/>
                    </a:lnTo>
                    <a:lnTo>
                      <a:pt x="875" y="418"/>
                    </a:lnTo>
                    <a:lnTo>
                      <a:pt x="847" y="413"/>
                    </a:lnTo>
                    <a:lnTo>
                      <a:pt x="388" y="318"/>
                    </a:lnTo>
                    <a:lnTo>
                      <a:pt x="385" y="320"/>
                    </a:lnTo>
                    <a:lnTo>
                      <a:pt x="380" y="318"/>
                    </a:lnTo>
                    <a:lnTo>
                      <a:pt x="371" y="315"/>
                    </a:lnTo>
                    <a:lnTo>
                      <a:pt x="363" y="311"/>
                    </a:lnTo>
                    <a:lnTo>
                      <a:pt x="341" y="298"/>
                    </a:lnTo>
                    <a:lnTo>
                      <a:pt x="312" y="281"/>
                    </a:lnTo>
                    <a:lnTo>
                      <a:pt x="282" y="260"/>
                    </a:lnTo>
                    <a:lnTo>
                      <a:pt x="248" y="237"/>
                    </a:lnTo>
                    <a:lnTo>
                      <a:pt x="213" y="210"/>
                    </a:lnTo>
                    <a:lnTo>
                      <a:pt x="176" y="183"/>
                    </a:lnTo>
                    <a:lnTo>
                      <a:pt x="140" y="154"/>
                    </a:lnTo>
                    <a:lnTo>
                      <a:pt x="106" y="125"/>
                    </a:lnTo>
                    <a:lnTo>
                      <a:pt x="76" y="98"/>
                    </a:lnTo>
                    <a:lnTo>
                      <a:pt x="49" y="73"/>
                    </a:lnTo>
                    <a:lnTo>
                      <a:pt x="25" y="49"/>
                    </a:lnTo>
                    <a:lnTo>
                      <a:pt x="10" y="29"/>
                    </a:lnTo>
                    <a:lnTo>
                      <a:pt x="5" y="19"/>
                    </a:lnTo>
                    <a:lnTo>
                      <a:pt x="2" y="12"/>
                    </a:lnTo>
                    <a:lnTo>
                      <a:pt x="0" y="5"/>
                    </a:lnTo>
                    <a:lnTo>
                      <a:pt x="2"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1" name="Freeform 159">
                <a:extLst>
                  <a:ext uri="{FF2B5EF4-FFF2-40B4-BE49-F238E27FC236}">
                    <a16:creationId xmlns:a16="http://schemas.microsoft.com/office/drawing/2014/main" id="{BD853962-2D72-4C17-9FF3-76B698ADBA82}"/>
                  </a:ext>
                </a:extLst>
              </p:cNvPr>
              <p:cNvSpPr>
                <a:spLocks/>
              </p:cNvSpPr>
              <p:nvPr/>
            </p:nvSpPr>
            <p:spPr bwMode="auto">
              <a:xfrm>
                <a:off x="2904" y="1684"/>
                <a:ext cx="1065" cy="380"/>
              </a:xfrm>
              <a:custGeom>
                <a:avLst/>
                <a:gdLst>
                  <a:gd name="T0" fmla="*/ 12 w 1065"/>
                  <a:gd name="T1" fmla="*/ 0 h 380"/>
                  <a:gd name="T2" fmla="*/ 7 w 1065"/>
                  <a:gd name="T3" fmla="*/ 19 h 380"/>
                  <a:gd name="T4" fmla="*/ 12 w 1065"/>
                  <a:gd name="T5" fmla="*/ 35 h 380"/>
                  <a:gd name="T6" fmla="*/ 63 w 1065"/>
                  <a:gd name="T7" fmla="*/ 100 h 380"/>
                  <a:gd name="T8" fmla="*/ 120 w 1065"/>
                  <a:gd name="T9" fmla="*/ 160 h 380"/>
                  <a:gd name="T10" fmla="*/ 181 w 1065"/>
                  <a:gd name="T11" fmla="*/ 220 h 380"/>
                  <a:gd name="T12" fmla="*/ 248 w 1065"/>
                  <a:gd name="T13" fmla="*/ 275 h 380"/>
                  <a:gd name="T14" fmla="*/ 272 w 1065"/>
                  <a:gd name="T15" fmla="*/ 291 h 380"/>
                  <a:gd name="T16" fmla="*/ 302 w 1065"/>
                  <a:gd name="T17" fmla="*/ 299 h 380"/>
                  <a:gd name="T18" fmla="*/ 777 w 1065"/>
                  <a:gd name="T19" fmla="*/ 370 h 380"/>
                  <a:gd name="T20" fmla="*/ 829 w 1065"/>
                  <a:gd name="T21" fmla="*/ 368 h 380"/>
                  <a:gd name="T22" fmla="*/ 876 w 1065"/>
                  <a:gd name="T23" fmla="*/ 363 h 380"/>
                  <a:gd name="T24" fmla="*/ 920 w 1065"/>
                  <a:gd name="T25" fmla="*/ 353 h 380"/>
                  <a:gd name="T26" fmla="*/ 957 w 1065"/>
                  <a:gd name="T27" fmla="*/ 338 h 380"/>
                  <a:gd name="T28" fmla="*/ 991 w 1065"/>
                  <a:gd name="T29" fmla="*/ 319 h 380"/>
                  <a:gd name="T30" fmla="*/ 1020 w 1065"/>
                  <a:gd name="T31" fmla="*/ 297 h 380"/>
                  <a:gd name="T32" fmla="*/ 1043 w 1065"/>
                  <a:gd name="T33" fmla="*/ 270 h 380"/>
                  <a:gd name="T34" fmla="*/ 1060 w 1065"/>
                  <a:gd name="T35" fmla="*/ 257 h 380"/>
                  <a:gd name="T36" fmla="*/ 1052 w 1065"/>
                  <a:gd name="T37" fmla="*/ 277 h 380"/>
                  <a:gd name="T38" fmla="*/ 1016 w 1065"/>
                  <a:gd name="T39" fmla="*/ 311 h 380"/>
                  <a:gd name="T40" fmla="*/ 978 w 1065"/>
                  <a:gd name="T41" fmla="*/ 336 h 380"/>
                  <a:gd name="T42" fmla="*/ 934 w 1065"/>
                  <a:gd name="T43" fmla="*/ 356 h 380"/>
                  <a:gd name="T44" fmla="*/ 888 w 1065"/>
                  <a:gd name="T45" fmla="*/ 368 h 380"/>
                  <a:gd name="T46" fmla="*/ 844 w 1065"/>
                  <a:gd name="T47" fmla="*/ 377 h 380"/>
                  <a:gd name="T48" fmla="*/ 802 w 1065"/>
                  <a:gd name="T49" fmla="*/ 380 h 380"/>
                  <a:gd name="T50" fmla="*/ 763 w 1065"/>
                  <a:gd name="T51" fmla="*/ 378 h 380"/>
                  <a:gd name="T52" fmla="*/ 299 w 1065"/>
                  <a:gd name="T53" fmla="*/ 304 h 380"/>
                  <a:gd name="T54" fmla="*/ 269 w 1065"/>
                  <a:gd name="T55" fmla="*/ 296 h 380"/>
                  <a:gd name="T56" fmla="*/ 243 w 1065"/>
                  <a:gd name="T57" fmla="*/ 280 h 380"/>
                  <a:gd name="T58" fmla="*/ 186 w 1065"/>
                  <a:gd name="T59" fmla="*/ 231 h 380"/>
                  <a:gd name="T60" fmla="*/ 120 w 1065"/>
                  <a:gd name="T61" fmla="*/ 171 h 380"/>
                  <a:gd name="T62" fmla="*/ 56 w 1065"/>
                  <a:gd name="T63" fmla="*/ 103 h 380"/>
                  <a:gd name="T64" fmla="*/ 7 w 1065"/>
                  <a:gd name="T65" fmla="*/ 39 h 380"/>
                  <a:gd name="T66" fmla="*/ 0 w 1065"/>
                  <a:gd name="T67" fmla="*/ 25 h 380"/>
                  <a:gd name="T68" fmla="*/ 0 w 1065"/>
                  <a:gd name="T69" fmla="*/ 17 h 380"/>
                  <a:gd name="T70" fmla="*/ 5 w 1065"/>
                  <a:gd name="T71" fmla="*/ 0 h 3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5" h="380">
                    <a:moveTo>
                      <a:pt x="5" y="0"/>
                    </a:moveTo>
                    <a:lnTo>
                      <a:pt x="12" y="0"/>
                    </a:lnTo>
                    <a:lnTo>
                      <a:pt x="8" y="8"/>
                    </a:lnTo>
                    <a:lnTo>
                      <a:pt x="7" y="19"/>
                    </a:lnTo>
                    <a:lnTo>
                      <a:pt x="8" y="27"/>
                    </a:lnTo>
                    <a:lnTo>
                      <a:pt x="12" y="35"/>
                    </a:lnTo>
                    <a:lnTo>
                      <a:pt x="37" y="68"/>
                    </a:lnTo>
                    <a:lnTo>
                      <a:pt x="63" y="100"/>
                    </a:lnTo>
                    <a:lnTo>
                      <a:pt x="91" y="130"/>
                    </a:lnTo>
                    <a:lnTo>
                      <a:pt x="120" y="160"/>
                    </a:lnTo>
                    <a:lnTo>
                      <a:pt x="150" y="191"/>
                    </a:lnTo>
                    <a:lnTo>
                      <a:pt x="181" y="220"/>
                    </a:lnTo>
                    <a:lnTo>
                      <a:pt x="214" y="247"/>
                    </a:lnTo>
                    <a:lnTo>
                      <a:pt x="248" y="275"/>
                    </a:lnTo>
                    <a:lnTo>
                      <a:pt x="258" y="284"/>
                    </a:lnTo>
                    <a:lnTo>
                      <a:pt x="272" y="291"/>
                    </a:lnTo>
                    <a:lnTo>
                      <a:pt x="287" y="294"/>
                    </a:lnTo>
                    <a:lnTo>
                      <a:pt x="302" y="299"/>
                    </a:lnTo>
                    <a:lnTo>
                      <a:pt x="748" y="370"/>
                    </a:lnTo>
                    <a:lnTo>
                      <a:pt x="777" y="370"/>
                    </a:lnTo>
                    <a:lnTo>
                      <a:pt x="802" y="370"/>
                    </a:lnTo>
                    <a:lnTo>
                      <a:pt x="829" y="368"/>
                    </a:lnTo>
                    <a:lnTo>
                      <a:pt x="853" y="367"/>
                    </a:lnTo>
                    <a:lnTo>
                      <a:pt x="876" y="363"/>
                    </a:lnTo>
                    <a:lnTo>
                      <a:pt x="898" y="358"/>
                    </a:lnTo>
                    <a:lnTo>
                      <a:pt x="920" y="353"/>
                    </a:lnTo>
                    <a:lnTo>
                      <a:pt x="939" y="346"/>
                    </a:lnTo>
                    <a:lnTo>
                      <a:pt x="957" y="338"/>
                    </a:lnTo>
                    <a:lnTo>
                      <a:pt x="976" y="329"/>
                    </a:lnTo>
                    <a:lnTo>
                      <a:pt x="991" y="319"/>
                    </a:lnTo>
                    <a:lnTo>
                      <a:pt x="1006" y="309"/>
                    </a:lnTo>
                    <a:lnTo>
                      <a:pt x="1020" y="297"/>
                    </a:lnTo>
                    <a:lnTo>
                      <a:pt x="1033" y="284"/>
                    </a:lnTo>
                    <a:lnTo>
                      <a:pt x="1043" y="270"/>
                    </a:lnTo>
                    <a:lnTo>
                      <a:pt x="1055" y="255"/>
                    </a:lnTo>
                    <a:lnTo>
                      <a:pt x="1060" y="257"/>
                    </a:lnTo>
                    <a:lnTo>
                      <a:pt x="1065" y="257"/>
                    </a:lnTo>
                    <a:lnTo>
                      <a:pt x="1052" y="277"/>
                    </a:lnTo>
                    <a:lnTo>
                      <a:pt x="1035" y="296"/>
                    </a:lnTo>
                    <a:lnTo>
                      <a:pt x="1016" y="311"/>
                    </a:lnTo>
                    <a:lnTo>
                      <a:pt x="998" y="324"/>
                    </a:lnTo>
                    <a:lnTo>
                      <a:pt x="978" y="336"/>
                    </a:lnTo>
                    <a:lnTo>
                      <a:pt x="956" y="346"/>
                    </a:lnTo>
                    <a:lnTo>
                      <a:pt x="934" y="356"/>
                    </a:lnTo>
                    <a:lnTo>
                      <a:pt x="910" y="363"/>
                    </a:lnTo>
                    <a:lnTo>
                      <a:pt x="888" y="368"/>
                    </a:lnTo>
                    <a:lnTo>
                      <a:pt x="866" y="373"/>
                    </a:lnTo>
                    <a:lnTo>
                      <a:pt x="844" y="377"/>
                    </a:lnTo>
                    <a:lnTo>
                      <a:pt x="822" y="378"/>
                    </a:lnTo>
                    <a:lnTo>
                      <a:pt x="802" y="380"/>
                    </a:lnTo>
                    <a:lnTo>
                      <a:pt x="782" y="380"/>
                    </a:lnTo>
                    <a:lnTo>
                      <a:pt x="763" y="378"/>
                    </a:lnTo>
                    <a:lnTo>
                      <a:pt x="748" y="377"/>
                    </a:lnTo>
                    <a:lnTo>
                      <a:pt x="299" y="304"/>
                    </a:lnTo>
                    <a:lnTo>
                      <a:pt x="284" y="301"/>
                    </a:lnTo>
                    <a:lnTo>
                      <a:pt x="269" y="296"/>
                    </a:lnTo>
                    <a:lnTo>
                      <a:pt x="255" y="289"/>
                    </a:lnTo>
                    <a:lnTo>
                      <a:pt x="243" y="280"/>
                    </a:lnTo>
                    <a:lnTo>
                      <a:pt x="216" y="258"/>
                    </a:lnTo>
                    <a:lnTo>
                      <a:pt x="186" y="231"/>
                    </a:lnTo>
                    <a:lnTo>
                      <a:pt x="154" y="203"/>
                    </a:lnTo>
                    <a:lnTo>
                      <a:pt x="120" y="171"/>
                    </a:lnTo>
                    <a:lnTo>
                      <a:pt x="88" y="137"/>
                    </a:lnTo>
                    <a:lnTo>
                      <a:pt x="56" y="103"/>
                    </a:lnTo>
                    <a:lnTo>
                      <a:pt x="29" y="71"/>
                    </a:lnTo>
                    <a:lnTo>
                      <a:pt x="7" y="39"/>
                    </a:lnTo>
                    <a:lnTo>
                      <a:pt x="3" y="32"/>
                    </a:lnTo>
                    <a:lnTo>
                      <a:pt x="0" y="25"/>
                    </a:lnTo>
                    <a:lnTo>
                      <a:pt x="0" y="20"/>
                    </a:lnTo>
                    <a:lnTo>
                      <a:pt x="0" y="17"/>
                    </a:lnTo>
                    <a:lnTo>
                      <a:pt x="2" y="8"/>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2" name="Freeform 160">
                <a:extLst>
                  <a:ext uri="{FF2B5EF4-FFF2-40B4-BE49-F238E27FC236}">
                    <a16:creationId xmlns:a16="http://schemas.microsoft.com/office/drawing/2014/main" id="{510DB7B2-CB06-4F04-9F67-27B6C06F535E}"/>
                  </a:ext>
                </a:extLst>
              </p:cNvPr>
              <p:cNvSpPr>
                <a:spLocks/>
              </p:cNvSpPr>
              <p:nvPr/>
            </p:nvSpPr>
            <p:spPr bwMode="auto">
              <a:xfrm>
                <a:off x="4655" y="2155"/>
                <a:ext cx="7" cy="4"/>
              </a:xfrm>
              <a:custGeom>
                <a:avLst/>
                <a:gdLst>
                  <a:gd name="T0" fmla="*/ 7 w 7"/>
                  <a:gd name="T1" fmla="*/ 4 h 4"/>
                  <a:gd name="T2" fmla="*/ 0 w 7"/>
                  <a:gd name="T3" fmla="*/ 4 h 4"/>
                  <a:gd name="T4" fmla="*/ 2 w 7"/>
                  <a:gd name="T5" fmla="*/ 2 h 4"/>
                  <a:gd name="T6" fmla="*/ 2 w 7"/>
                  <a:gd name="T7" fmla="*/ 0 h 4"/>
                  <a:gd name="T8" fmla="*/ 5 w 7"/>
                  <a:gd name="T9" fmla="*/ 2 h 4"/>
                  <a:gd name="T10" fmla="*/ 7 w 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
                    <a:moveTo>
                      <a:pt x="7" y="4"/>
                    </a:moveTo>
                    <a:lnTo>
                      <a:pt x="0" y="4"/>
                    </a:lnTo>
                    <a:lnTo>
                      <a:pt x="2" y="2"/>
                    </a:lnTo>
                    <a:lnTo>
                      <a:pt x="2" y="0"/>
                    </a:lnTo>
                    <a:lnTo>
                      <a:pt x="5" y="2"/>
                    </a:lnTo>
                    <a:lnTo>
                      <a:pt x="7" y="4"/>
                    </a:lnTo>
                    <a:close/>
                  </a:path>
                </a:pathLst>
              </a:custGeom>
              <a:solidFill>
                <a:srgbClr val="5A57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3" name="Freeform 161">
                <a:extLst>
                  <a:ext uri="{FF2B5EF4-FFF2-40B4-BE49-F238E27FC236}">
                    <a16:creationId xmlns:a16="http://schemas.microsoft.com/office/drawing/2014/main" id="{FF4463BF-4DA0-4DD8-9075-6D98D7716BF5}"/>
                  </a:ext>
                </a:extLst>
              </p:cNvPr>
              <p:cNvSpPr>
                <a:spLocks/>
              </p:cNvSpPr>
              <p:nvPr/>
            </p:nvSpPr>
            <p:spPr bwMode="auto">
              <a:xfrm>
                <a:off x="4653" y="2157"/>
                <a:ext cx="14" cy="5"/>
              </a:xfrm>
              <a:custGeom>
                <a:avLst/>
                <a:gdLst>
                  <a:gd name="T0" fmla="*/ 4 w 14"/>
                  <a:gd name="T1" fmla="*/ 0 h 5"/>
                  <a:gd name="T2" fmla="*/ 5 w 14"/>
                  <a:gd name="T3" fmla="*/ 0 h 5"/>
                  <a:gd name="T4" fmla="*/ 9 w 14"/>
                  <a:gd name="T5" fmla="*/ 2 h 5"/>
                  <a:gd name="T6" fmla="*/ 14 w 14"/>
                  <a:gd name="T7" fmla="*/ 5 h 5"/>
                  <a:gd name="T8" fmla="*/ 0 w 14"/>
                  <a:gd name="T9" fmla="*/ 2 h 5"/>
                  <a:gd name="T10" fmla="*/ 2 w 14"/>
                  <a:gd name="T11" fmla="*/ 2 h 5"/>
                  <a:gd name="T12" fmla="*/ 4 w 14"/>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
                    <a:moveTo>
                      <a:pt x="4" y="0"/>
                    </a:moveTo>
                    <a:lnTo>
                      <a:pt x="5" y="0"/>
                    </a:lnTo>
                    <a:lnTo>
                      <a:pt x="9" y="2"/>
                    </a:lnTo>
                    <a:lnTo>
                      <a:pt x="14" y="5"/>
                    </a:lnTo>
                    <a:lnTo>
                      <a:pt x="0" y="2"/>
                    </a:lnTo>
                    <a:lnTo>
                      <a:pt x="2" y="2"/>
                    </a:lnTo>
                    <a:lnTo>
                      <a:pt x="4" y="0"/>
                    </a:lnTo>
                    <a:close/>
                  </a:path>
                </a:pathLst>
              </a:custGeom>
              <a:solidFill>
                <a:srgbClr val="5B59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4" name="Freeform 162">
                <a:extLst>
                  <a:ext uri="{FF2B5EF4-FFF2-40B4-BE49-F238E27FC236}">
                    <a16:creationId xmlns:a16="http://schemas.microsoft.com/office/drawing/2014/main" id="{1EE16A6B-3D94-454F-8378-8B5B3E1C95EF}"/>
                  </a:ext>
                </a:extLst>
              </p:cNvPr>
              <p:cNvSpPr>
                <a:spLocks/>
              </p:cNvSpPr>
              <p:nvPr/>
            </p:nvSpPr>
            <p:spPr bwMode="auto">
              <a:xfrm>
                <a:off x="4653" y="2159"/>
                <a:ext cx="19" cy="5"/>
              </a:xfrm>
              <a:custGeom>
                <a:avLst/>
                <a:gdLst>
                  <a:gd name="T0" fmla="*/ 2 w 19"/>
                  <a:gd name="T1" fmla="*/ 0 h 5"/>
                  <a:gd name="T2" fmla="*/ 9 w 19"/>
                  <a:gd name="T3" fmla="*/ 0 h 5"/>
                  <a:gd name="T4" fmla="*/ 14 w 19"/>
                  <a:gd name="T5" fmla="*/ 3 h 5"/>
                  <a:gd name="T6" fmla="*/ 19 w 19"/>
                  <a:gd name="T7" fmla="*/ 5 h 5"/>
                  <a:gd name="T8" fmla="*/ 0 w 19"/>
                  <a:gd name="T9" fmla="*/ 1 h 5"/>
                  <a:gd name="T10" fmla="*/ 0 w 19"/>
                  <a:gd name="T11" fmla="*/ 0 h 5"/>
                  <a:gd name="T12" fmla="*/ 2 w 19"/>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2" y="0"/>
                    </a:moveTo>
                    <a:lnTo>
                      <a:pt x="9" y="0"/>
                    </a:lnTo>
                    <a:lnTo>
                      <a:pt x="14" y="3"/>
                    </a:lnTo>
                    <a:lnTo>
                      <a:pt x="19" y="5"/>
                    </a:lnTo>
                    <a:lnTo>
                      <a:pt x="0" y="1"/>
                    </a:lnTo>
                    <a:lnTo>
                      <a:pt x="0" y="0"/>
                    </a:lnTo>
                    <a:lnTo>
                      <a:pt x="2" y="0"/>
                    </a:lnTo>
                    <a:close/>
                  </a:path>
                </a:pathLst>
              </a:custGeom>
              <a:solidFill>
                <a:srgbClr val="5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5" name="Freeform 163">
                <a:extLst>
                  <a:ext uri="{FF2B5EF4-FFF2-40B4-BE49-F238E27FC236}">
                    <a16:creationId xmlns:a16="http://schemas.microsoft.com/office/drawing/2014/main" id="{DFAD305F-DB71-437C-853E-6AF370A6EF40}"/>
                  </a:ext>
                </a:extLst>
              </p:cNvPr>
              <p:cNvSpPr>
                <a:spLocks/>
              </p:cNvSpPr>
              <p:nvPr/>
            </p:nvSpPr>
            <p:spPr bwMode="auto">
              <a:xfrm>
                <a:off x="4652" y="2159"/>
                <a:ext cx="23" cy="8"/>
              </a:xfrm>
              <a:custGeom>
                <a:avLst/>
                <a:gdLst>
                  <a:gd name="T0" fmla="*/ 1 w 23"/>
                  <a:gd name="T1" fmla="*/ 0 h 8"/>
                  <a:gd name="T2" fmla="*/ 15 w 23"/>
                  <a:gd name="T3" fmla="*/ 3 h 8"/>
                  <a:gd name="T4" fmla="*/ 18 w 23"/>
                  <a:gd name="T5" fmla="*/ 5 h 8"/>
                  <a:gd name="T6" fmla="*/ 23 w 23"/>
                  <a:gd name="T7" fmla="*/ 8 h 8"/>
                  <a:gd name="T8" fmla="*/ 0 w 23"/>
                  <a:gd name="T9" fmla="*/ 3 h 8"/>
                  <a:gd name="T10" fmla="*/ 0 w 23"/>
                  <a:gd name="T11" fmla="*/ 1 h 8"/>
                  <a:gd name="T12" fmla="*/ 1 w 2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8">
                    <a:moveTo>
                      <a:pt x="1" y="0"/>
                    </a:moveTo>
                    <a:lnTo>
                      <a:pt x="15" y="3"/>
                    </a:lnTo>
                    <a:lnTo>
                      <a:pt x="18" y="5"/>
                    </a:lnTo>
                    <a:lnTo>
                      <a:pt x="23" y="8"/>
                    </a:lnTo>
                    <a:lnTo>
                      <a:pt x="0" y="3"/>
                    </a:lnTo>
                    <a:lnTo>
                      <a:pt x="0" y="1"/>
                    </a:lnTo>
                    <a:lnTo>
                      <a:pt x="1" y="0"/>
                    </a:lnTo>
                    <a:close/>
                  </a:path>
                </a:pathLst>
              </a:custGeom>
              <a:solidFill>
                <a:srgbClr val="625F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6" name="Freeform 164">
                <a:extLst>
                  <a:ext uri="{FF2B5EF4-FFF2-40B4-BE49-F238E27FC236}">
                    <a16:creationId xmlns:a16="http://schemas.microsoft.com/office/drawing/2014/main" id="{073AAB46-2716-46FC-8387-2DA2C1599488}"/>
                  </a:ext>
                </a:extLst>
              </p:cNvPr>
              <p:cNvSpPr>
                <a:spLocks/>
              </p:cNvSpPr>
              <p:nvPr/>
            </p:nvSpPr>
            <p:spPr bwMode="auto">
              <a:xfrm>
                <a:off x="4650" y="2160"/>
                <a:ext cx="27" cy="9"/>
              </a:xfrm>
              <a:custGeom>
                <a:avLst/>
                <a:gdLst>
                  <a:gd name="T0" fmla="*/ 3 w 27"/>
                  <a:gd name="T1" fmla="*/ 0 h 9"/>
                  <a:gd name="T2" fmla="*/ 22 w 27"/>
                  <a:gd name="T3" fmla="*/ 4 h 9"/>
                  <a:gd name="T4" fmla="*/ 23 w 27"/>
                  <a:gd name="T5" fmla="*/ 6 h 9"/>
                  <a:gd name="T6" fmla="*/ 27 w 27"/>
                  <a:gd name="T7" fmla="*/ 7 h 9"/>
                  <a:gd name="T8" fmla="*/ 27 w 27"/>
                  <a:gd name="T9" fmla="*/ 9 h 9"/>
                  <a:gd name="T10" fmla="*/ 27 w 27"/>
                  <a:gd name="T11" fmla="*/ 9 h 9"/>
                  <a:gd name="T12" fmla="*/ 0 w 27"/>
                  <a:gd name="T13" fmla="*/ 4 h 9"/>
                  <a:gd name="T14" fmla="*/ 2 w 27"/>
                  <a:gd name="T15" fmla="*/ 2 h 9"/>
                  <a:gd name="T16" fmla="*/ 3 w 27"/>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9">
                    <a:moveTo>
                      <a:pt x="3" y="0"/>
                    </a:moveTo>
                    <a:lnTo>
                      <a:pt x="22" y="4"/>
                    </a:lnTo>
                    <a:lnTo>
                      <a:pt x="23" y="6"/>
                    </a:lnTo>
                    <a:lnTo>
                      <a:pt x="27" y="7"/>
                    </a:lnTo>
                    <a:lnTo>
                      <a:pt x="27" y="9"/>
                    </a:lnTo>
                    <a:lnTo>
                      <a:pt x="0" y="4"/>
                    </a:lnTo>
                    <a:lnTo>
                      <a:pt x="2" y="2"/>
                    </a:lnTo>
                    <a:lnTo>
                      <a:pt x="3" y="0"/>
                    </a:lnTo>
                    <a:close/>
                  </a:path>
                </a:pathLst>
              </a:custGeom>
              <a:solidFill>
                <a:srgbClr val="64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7" name="Freeform 165">
                <a:extLst>
                  <a:ext uri="{FF2B5EF4-FFF2-40B4-BE49-F238E27FC236}">
                    <a16:creationId xmlns:a16="http://schemas.microsoft.com/office/drawing/2014/main" id="{EAA0E741-09E8-433B-B9D2-0F640A17D7CD}"/>
                  </a:ext>
                </a:extLst>
              </p:cNvPr>
              <p:cNvSpPr>
                <a:spLocks/>
              </p:cNvSpPr>
              <p:nvPr/>
            </p:nvSpPr>
            <p:spPr bwMode="auto">
              <a:xfrm>
                <a:off x="4648" y="2162"/>
                <a:ext cx="29" cy="9"/>
              </a:xfrm>
              <a:custGeom>
                <a:avLst/>
                <a:gdLst>
                  <a:gd name="T0" fmla="*/ 4 w 29"/>
                  <a:gd name="T1" fmla="*/ 0 h 9"/>
                  <a:gd name="T2" fmla="*/ 27 w 29"/>
                  <a:gd name="T3" fmla="*/ 5 h 9"/>
                  <a:gd name="T4" fmla="*/ 27 w 29"/>
                  <a:gd name="T5" fmla="*/ 5 h 9"/>
                  <a:gd name="T6" fmla="*/ 29 w 29"/>
                  <a:gd name="T7" fmla="*/ 5 h 9"/>
                  <a:gd name="T8" fmla="*/ 29 w 29"/>
                  <a:gd name="T9" fmla="*/ 7 h 9"/>
                  <a:gd name="T10" fmla="*/ 29 w 29"/>
                  <a:gd name="T11" fmla="*/ 9 h 9"/>
                  <a:gd name="T12" fmla="*/ 0 w 29"/>
                  <a:gd name="T13" fmla="*/ 4 h 9"/>
                  <a:gd name="T14" fmla="*/ 2 w 29"/>
                  <a:gd name="T15" fmla="*/ 2 h 9"/>
                  <a:gd name="T16" fmla="*/ 4 w 2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9">
                    <a:moveTo>
                      <a:pt x="4" y="0"/>
                    </a:moveTo>
                    <a:lnTo>
                      <a:pt x="27" y="5"/>
                    </a:lnTo>
                    <a:lnTo>
                      <a:pt x="29" y="5"/>
                    </a:lnTo>
                    <a:lnTo>
                      <a:pt x="29" y="7"/>
                    </a:lnTo>
                    <a:lnTo>
                      <a:pt x="29" y="9"/>
                    </a:lnTo>
                    <a:lnTo>
                      <a:pt x="0" y="4"/>
                    </a:lnTo>
                    <a:lnTo>
                      <a:pt x="2" y="2"/>
                    </a:lnTo>
                    <a:lnTo>
                      <a:pt x="4" y="0"/>
                    </a:lnTo>
                    <a:close/>
                  </a:path>
                </a:pathLst>
              </a:custGeom>
              <a:solidFill>
                <a:srgbClr val="6866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8" name="Freeform 166">
                <a:extLst>
                  <a:ext uri="{FF2B5EF4-FFF2-40B4-BE49-F238E27FC236}">
                    <a16:creationId xmlns:a16="http://schemas.microsoft.com/office/drawing/2014/main" id="{E5B07DCC-CD9D-464E-8779-D03B6BE3331B}"/>
                  </a:ext>
                </a:extLst>
              </p:cNvPr>
              <p:cNvSpPr>
                <a:spLocks/>
              </p:cNvSpPr>
              <p:nvPr/>
            </p:nvSpPr>
            <p:spPr bwMode="auto">
              <a:xfrm>
                <a:off x="4648" y="2164"/>
                <a:ext cx="29" cy="8"/>
              </a:xfrm>
              <a:custGeom>
                <a:avLst/>
                <a:gdLst>
                  <a:gd name="T0" fmla="*/ 2 w 29"/>
                  <a:gd name="T1" fmla="*/ 0 h 8"/>
                  <a:gd name="T2" fmla="*/ 29 w 29"/>
                  <a:gd name="T3" fmla="*/ 5 h 8"/>
                  <a:gd name="T4" fmla="*/ 29 w 29"/>
                  <a:gd name="T5" fmla="*/ 7 h 8"/>
                  <a:gd name="T6" fmla="*/ 29 w 29"/>
                  <a:gd name="T7" fmla="*/ 8 h 8"/>
                  <a:gd name="T8" fmla="*/ 0 w 29"/>
                  <a:gd name="T9" fmla="*/ 3 h 8"/>
                  <a:gd name="T10" fmla="*/ 0 w 29"/>
                  <a:gd name="T11" fmla="*/ 2 h 8"/>
                  <a:gd name="T12" fmla="*/ 2 w 29"/>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 y="0"/>
                    </a:moveTo>
                    <a:lnTo>
                      <a:pt x="29" y="5"/>
                    </a:lnTo>
                    <a:lnTo>
                      <a:pt x="29" y="7"/>
                    </a:lnTo>
                    <a:lnTo>
                      <a:pt x="29" y="8"/>
                    </a:lnTo>
                    <a:lnTo>
                      <a:pt x="0" y="3"/>
                    </a:lnTo>
                    <a:lnTo>
                      <a:pt x="0" y="2"/>
                    </a:lnTo>
                    <a:lnTo>
                      <a:pt x="2" y="0"/>
                    </a:lnTo>
                    <a:close/>
                  </a:path>
                </a:pathLst>
              </a:custGeom>
              <a:solidFill>
                <a:srgbClr val="6A68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29" name="Freeform 167">
                <a:extLst>
                  <a:ext uri="{FF2B5EF4-FFF2-40B4-BE49-F238E27FC236}">
                    <a16:creationId xmlns:a16="http://schemas.microsoft.com/office/drawing/2014/main" id="{353DC483-4CCF-4EE4-8BC6-9B411E942D6E}"/>
                  </a:ext>
                </a:extLst>
              </p:cNvPr>
              <p:cNvSpPr>
                <a:spLocks/>
              </p:cNvSpPr>
              <p:nvPr/>
            </p:nvSpPr>
            <p:spPr bwMode="auto">
              <a:xfrm>
                <a:off x="4646" y="2166"/>
                <a:ext cx="31" cy="8"/>
              </a:xfrm>
              <a:custGeom>
                <a:avLst/>
                <a:gdLst>
                  <a:gd name="T0" fmla="*/ 2 w 31"/>
                  <a:gd name="T1" fmla="*/ 0 h 8"/>
                  <a:gd name="T2" fmla="*/ 31 w 31"/>
                  <a:gd name="T3" fmla="*/ 5 h 8"/>
                  <a:gd name="T4" fmla="*/ 31 w 31"/>
                  <a:gd name="T5" fmla="*/ 6 h 8"/>
                  <a:gd name="T6" fmla="*/ 31 w 31"/>
                  <a:gd name="T7" fmla="*/ 8 h 8"/>
                  <a:gd name="T8" fmla="*/ 0 w 31"/>
                  <a:gd name="T9" fmla="*/ 3 h 8"/>
                  <a:gd name="T10" fmla="*/ 2 w 31"/>
                  <a:gd name="T11" fmla="*/ 1 h 8"/>
                  <a:gd name="T12" fmla="*/ 2 w 31"/>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
                    <a:moveTo>
                      <a:pt x="2" y="0"/>
                    </a:moveTo>
                    <a:lnTo>
                      <a:pt x="31" y="5"/>
                    </a:lnTo>
                    <a:lnTo>
                      <a:pt x="31" y="6"/>
                    </a:lnTo>
                    <a:lnTo>
                      <a:pt x="31" y="8"/>
                    </a:lnTo>
                    <a:lnTo>
                      <a:pt x="0" y="3"/>
                    </a:lnTo>
                    <a:lnTo>
                      <a:pt x="2" y="1"/>
                    </a:lnTo>
                    <a:lnTo>
                      <a:pt x="2" y="0"/>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0" name="Freeform 168">
                <a:extLst>
                  <a:ext uri="{FF2B5EF4-FFF2-40B4-BE49-F238E27FC236}">
                    <a16:creationId xmlns:a16="http://schemas.microsoft.com/office/drawing/2014/main" id="{E07EF640-3AE3-40E8-B39F-1BAC25CF8309}"/>
                  </a:ext>
                </a:extLst>
              </p:cNvPr>
              <p:cNvSpPr>
                <a:spLocks/>
              </p:cNvSpPr>
              <p:nvPr/>
            </p:nvSpPr>
            <p:spPr bwMode="auto">
              <a:xfrm>
                <a:off x="4645" y="2167"/>
                <a:ext cx="32" cy="9"/>
              </a:xfrm>
              <a:custGeom>
                <a:avLst/>
                <a:gdLst>
                  <a:gd name="T0" fmla="*/ 3 w 32"/>
                  <a:gd name="T1" fmla="*/ 0 h 9"/>
                  <a:gd name="T2" fmla="*/ 32 w 32"/>
                  <a:gd name="T3" fmla="*/ 5 h 9"/>
                  <a:gd name="T4" fmla="*/ 32 w 32"/>
                  <a:gd name="T5" fmla="*/ 7 h 9"/>
                  <a:gd name="T6" fmla="*/ 32 w 32"/>
                  <a:gd name="T7" fmla="*/ 9 h 9"/>
                  <a:gd name="T8" fmla="*/ 0 w 32"/>
                  <a:gd name="T9" fmla="*/ 4 h 9"/>
                  <a:gd name="T10" fmla="*/ 1 w 32"/>
                  <a:gd name="T11" fmla="*/ 2 h 9"/>
                  <a:gd name="T12" fmla="*/ 3 w 3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9">
                    <a:moveTo>
                      <a:pt x="3" y="0"/>
                    </a:moveTo>
                    <a:lnTo>
                      <a:pt x="32" y="5"/>
                    </a:lnTo>
                    <a:lnTo>
                      <a:pt x="32" y="7"/>
                    </a:lnTo>
                    <a:lnTo>
                      <a:pt x="32" y="9"/>
                    </a:lnTo>
                    <a:lnTo>
                      <a:pt x="0" y="4"/>
                    </a:lnTo>
                    <a:lnTo>
                      <a:pt x="1" y="2"/>
                    </a:lnTo>
                    <a:lnTo>
                      <a:pt x="3" y="0"/>
                    </a:lnTo>
                    <a:close/>
                  </a:path>
                </a:pathLst>
              </a:custGeom>
              <a:solidFill>
                <a:srgbClr val="706E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1" name="Freeform 169">
                <a:extLst>
                  <a:ext uri="{FF2B5EF4-FFF2-40B4-BE49-F238E27FC236}">
                    <a16:creationId xmlns:a16="http://schemas.microsoft.com/office/drawing/2014/main" id="{6DAF7046-6664-4271-9117-A5A9D5EE4993}"/>
                  </a:ext>
                </a:extLst>
              </p:cNvPr>
              <p:cNvSpPr>
                <a:spLocks/>
              </p:cNvSpPr>
              <p:nvPr/>
            </p:nvSpPr>
            <p:spPr bwMode="auto">
              <a:xfrm>
                <a:off x="4645" y="2169"/>
                <a:ext cx="34" cy="8"/>
              </a:xfrm>
              <a:custGeom>
                <a:avLst/>
                <a:gdLst>
                  <a:gd name="T0" fmla="*/ 1 w 34"/>
                  <a:gd name="T1" fmla="*/ 0 h 8"/>
                  <a:gd name="T2" fmla="*/ 32 w 34"/>
                  <a:gd name="T3" fmla="*/ 5 h 8"/>
                  <a:gd name="T4" fmla="*/ 32 w 34"/>
                  <a:gd name="T5" fmla="*/ 7 h 8"/>
                  <a:gd name="T6" fmla="*/ 34 w 34"/>
                  <a:gd name="T7" fmla="*/ 8 h 8"/>
                  <a:gd name="T8" fmla="*/ 0 w 34"/>
                  <a:gd name="T9" fmla="*/ 3 h 8"/>
                  <a:gd name="T10" fmla="*/ 0 w 34"/>
                  <a:gd name="T11" fmla="*/ 2 h 8"/>
                  <a:gd name="T12" fmla="*/ 1 w 34"/>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
                    <a:moveTo>
                      <a:pt x="1" y="0"/>
                    </a:moveTo>
                    <a:lnTo>
                      <a:pt x="32" y="5"/>
                    </a:lnTo>
                    <a:lnTo>
                      <a:pt x="32" y="7"/>
                    </a:lnTo>
                    <a:lnTo>
                      <a:pt x="34" y="8"/>
                    </a:lnTo>
                    <a:lnTo>
                      <a:pt x="0" y="3"/>
                    </a:lnTo>
                    <a:lnTo>
                      <a:pt x="0" y="2"/>
                    </a:lnTo>
                    <a:lnTo>
                      <a:pt x="1" y="0"/>
                    </a:lnTo>
                    <a:close/>
                  </a:path>
                </a:pathLst>
              </a:custGeom>
              <a:solidFill>
                <a:srgbClr val="7170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2" name="Freeform 170">
                <a:extLst>
                  <a:ext uri="{FF2B5EF4-FFF2-40B4-BE49-F238E27FC236}">
                    <a16:creationId xmlns:a16="http://schemas.microsoft.com/office/drawing/2014/main" id="{BB209279-A7E6-48A1-9606-C5B303CD5EF9}"/>
                  </a:ext>
                </a:extLst>
              </p:cNvPr>
              <p:cNvSpPr>
                <a:spLocks/>
              </p:cNvSpPr>
              <p:nvPr/>
            </p:nvSpPr>
            <p:spPr bwMode="auto">
              <a:xfrm>
                <a:off x="4643" y="2171"/>
                <a:ext cx="36" cy="8"/>
              </a:xfrm>
              <a:custGeom>
                <a:avLst/>
                <a:gdLst>
                  <a:gd name="T0" fmla="*/ 2 w 36"/>
                  <a:gd name="T1" fmla="*/ 0 h 8"/>
                  <a:gd name="T2" fmla="*/ 34 w 36"/>
                  <a:gd name="T3" fmla="*/ 5 h 8"/>
                  <a:gd name="T4" fmla="*/ 36 w 36"/>
                  <a:gd name="T5" fmla="*/ 6 h 8"/>
                  <a:gd name="T6" fmla="*/ 36 w 36"/>
                  <a:gd name="T7" fmla="*/ 8 h 8"/>
                  <a:gd name="T8" fmla="*/ 0 w 36"/>
                  <a:gd name="T9" fmla="*/ 3 h 8"/>
                  <a:gd name="T10" fmla="*/ 2 w 36"/>
                  <a:gd name="T11" fmla="*/ 1 h 8"/>
                  <a:gd name="T12" fmla="*/ 2 w 3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
                    <a:moveTo>
                      <a:pt x="2" y="0"/>
                    </a:moveTo>
                    <a:lnTo>
                      <a:pt x="34" y="5"/>
                    </a:lnTo>
                    <a:lnTo>
                      <a:pt x="36" y="6"/>
                    </a:lnTo>
                    <a:lnTo>
                      <a:pt x="36" y="8"/>
                    </a:lnTo>
                    <a:lnTo>
                      <a:pt x="0" y="3"/>
                    </a:lnTo>
                    <a:lnTo>
                      <a:pt x="2" y="1"/>
                    </a:lnTo>
                    <a:lnTo>
                      <a:pt x="2" y="0"/>
                    </a:lnTo>
                    <a:close/>
                  </a:path>
                </a:pathLst>
              </a:custGeom>
              <a:solidFill>
                <a:srgbClr val="7372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3" name="Freeform 171">
                <a:extLst>
                  <a:ext uri="{FF2B5EF4-FFF2-40B4-BE49-F238E27FC236}">
                    <a16:creationId xmlns:a16="http://schemas.microsoft.com/office/drawing/2014/main" id="{1864E6B7-1567-416E-B6E2-E326D7F06741}"/>
                  </a:ext>
                </a:extLst>
              </p:cNvPr>
              <p:cNvSpPr>
                <a:spLocks/>
              </p:cNvSpPr>
              <p:nvPr/>
            </p:nvSpPr>
            <p:spPr bwMode="auto">
              <a:xfrm>
                <a:off x="4641" y="2172"/>
                <a:ext cx="38" cy="9"/>
              </a:xfrm>
              <a:custGeom>
                <a:avLst/>
                <a:gdLst>
                  <a:gd name="T0" fmla="*/ 4 w 38"/>
                  <a:gd name="T1" fmla="*/ 0 h 9"/>
                  <a:gd name="T2" fmla="*/ 38 w 38"/>
                  <a:gd name="T3" fmla="*/ 5 h 9"/>
                  <a:gd name="T4" fmla="*/ 38 w 38"/>
                  <a:gd name="T5" fmla="*/ 7 h 9"/>
                  <a:gd name="T6" fmla="*/ 38 w 38"/>
                  <a:gd name="T7" fmla="*/ 9 h 9"/>
                  <a:gd name="T8" fmla="*/ 0 w 38"/>
                  <a:gd name="T9" fmla="*/ 2 h 9"/>
                  <a:gd name="T10" fmla="*/ 2 w 38"/>
                  <a:gd name="T11" fmla="*/ 2 h 9"/>
                  <a:gd name="T12" fmla="*/ 4 w 38"/>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
                    <a:moveTo>
                      <a:pt x="4" y="0"/>
                    </a:moveTo>
                    <a:lnTo>
                      <a:pt x="38" y="5"/>
                    </a:lnTo>
                    <a:lnTo>
                      <a:pt x="38" y="7"/>
                    </a:lnTo>
                    <a:lnTo>
                      <a:pt x="38" y="9"/>
                    </a:lnTo>
                    <a:lnTo>
                      <a:pt x="0" y="2"/>
                    </a:lnTo>
                    <a:lnTo>
                      <a:pt x="2" y="2"/>
                    </a:lnTo>
                    <a:lnTo>
                      <a:pt x="4" y="0"/>
                    </a:lnTo>
                    <a:close/>
                  </a:path>
                </a:pathLst>
              </a:custGeom>
              <a:solidFill>
                <a:srgbClr val="777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4" name="Freeform 172">
                <a:extLst>
                  <a:ext uri="{FF2B5EF4-FFF2-40B4-BE49-F238E27FC236}">
                    <a16:creationId xmlns:a16="http://schemas.microsoft.com/office/drawing/2014/main" id="{9B56786B-4025-4860-A804-BA3465D4730F}"/>
                  </a:ext>
                </a:extLst>
              </p:cNvPr>
              <p:cNvSpPr>
                <a:spLocks noEditPoints="1"/>
              </p:cNvSpPr>
              <p:nvPr/>
            </p:nvSpPr>
            <p:spPr bwMode="auto">
              <a:xfrm>
                <a:off x="4641" y="2174"/>
                <a:ext cx="76" cy="15"/>
              </a:xfrm>
              <a:custGeom>
                <a:avLst/>
                <a:gdLst>
                  <a:gd name="T0" fmla="*/ 2 w 76"/>
                  <a:gd name="T1" fmla="*/ 0 h 15"/>
                  <a:gd name="T2" fmla="*/ 38 w 76"/>
                  <a:gd name="T3" fmla="*/ 5 h 15"/>
                  <a:gd name="T4" fmla="*/ 38 w 76"/>
                  <a:gd name="T5" fmla="*/ 7 h 15"/>
                  <a:gd name="T6" fmla="*/ 38 w 76"/>
                  <a:gd name="T7" fmla="*/ 8 h 15"/>
                  <a:gd name="T8" fmla="*/ 0 w 76"/>
                  <a:gd name="T9" fmla="*/ 2 h 15"/>
                  <a:gd name="T10" fmla="*/ 0 w 76"/>
                  <a:gd name="T11" fmla="*/ 0 h 15"/>
                  <a:gd name="T12" fmla="*/ 2 w 76"/>
                  <a:gd name="T13" fmla="*/ 0 h 15"/>
                  <a:gd name="T14" fmla="*/ 76 w 76"/>
                  <a:gd name="T15" fmla="*/ 15 h 15"/>
                  <a:gd name="T16" fmla="*/ 73 w 76"/>
                  <a:gd name="T17" fmla="*/ 15 h 15"/>
                  <a:gd name="T18" fmla="*/ 73 w 76"/>
                  <a:gd name="T19" fmla="*/ 15 h 15"/>
                  <a:gd name="T20" fmla="*/ 73 w 76"/>
                  <a:gd name="T21" fmla="*/ 14 h 15"/>
                  <a:gd name="T22" fmla="*/ 75 w 76"/>
                  <a:gd name="T23" fmla="*/ 15 h 15"/>
                  <a:gd name="T24" fmla="*/ 76 w 76"/>
                  <a:gd name="T25" fmla="*/ 1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5">
                    <a:moveTo>
                      <a:pt x="2" y="0"/>
                    </a:moveTo>
                    <a:lnTo>
                      <a:pt x="38" y="5"/>
                    </a:lnTo>
                    <a:lnTo>
                      <a:pt x="38" y="7"/>
                    </a:lnTo>
                    <a:lnTo>
                      <a:pt x="38" y="8"/>
                    </a:lnTo>
                    <a:lnTo>
                      <a:pt x="0" y="2"/>
                    </a:lnTo>
                    <a:lnTo>
                      <a:pt x="0" y="0"/>
                    </a:lnTo>
                    <a:lnTo>
                      <a:pt x="2" y="0"/>
                    </a:lnTo>
                    <a:close/>
                    <a:moveTo>
                      <a:pt x="76" y="15"/>
                    </a:moveTo>
                    <a:lnTo>
                      <a:pt x="73" y="15"/>
                    </a:lnTo>
                    <a:lnTo>
                      <a:pt x="73" y="14"/>
                    </a:lnTo>
                    <a:lnTo>
                      <a:pt x="75" y="15"/>
                    </a:lnTo>
                    <a:lnTo>
                      <a:pt x="76" y="15"/>
                    </a:lnTo>
                    <a:close/>
                  </a:path>
                </a:pathLst>
              </a:custGeom>
              <a:solidFill>
                <a:srgbClr val="797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5" name="Freeform 173">
                <a:extLst>
                  <a:ext uri="{FF2B5EF4-FFF2-40B4-BE49-F238E27FC236}">
                    <a16:creationId xmlns:a16="http://schemas.microsoft.com/office/drawing/2014/main" id="{5FBF122D-850F-4EC1-9D08-F2564A8BE3B3}"/>
                  </a:ext>
                </a:extLst>
              </p:cNvPr>
              <p:cNvSpPr>
                <a:spLocks noEditPoints="1"/>
              </p:cNvSpPr>
              <p:nvPr/>
            </p:nvSpPr>
            <p:spPr bwMode="auto">
              <a:xfrm>
                <a:off x="4640" y="2174"/>
                <a:ext cx="82" cy="19"/>
              </a:xfrm>
              <a:custGeom>
                <a:avLst/>
                <a:gdLst>
                  <a:gd name="T0" fmla="*/ 1 w 82"/>
                  <a:gd name="T1" fmla="*/ 0 h 19"/>
                  <a:gd name="T2" fmla="*/ 39 w 82"/>
                  <a:gd name="T3" fmla="*/ 7 h 19"/>
                  <a:gd name="T4" fmla="*/ 39 w 82"/>
                  <a:gd name="T5" fmla="*/ 8 h 19"/>
                  <a:gd name="T6" fmla="*/ 40 w 82"/>
                  <a:gd name="T7" fmla="*/ 10 h 19"/>
                  <a:gd name="T8" fmla="*/ 0 w 82"/>
                  <a:gd name="T9" fmla="*/ 3 h 19"/>
                  <a:gd name="T10" fmla="*/ 1 w 82"/>
                  <a:gd name="T11" fmla="*/ 2 h 19"/>
                  <a:gd name="T12" fmla="*/ 1 w 82"/>
                  <a:gd name="T13" fmla="*/ 0 h 19"/>
                  <a:gd name="T14" fmla="*/ 82 w 82"/>
                  <a:gd name="T15" fmla="*/ 19 h 19"/>
                  <a:gd name="T16" fmla="*/ 74 w 82"/>
                  <a:gd name="T17" fmla="*/ 17 h 19"/>
                  <a:gd name="T18" fmla="*/ 74 w 82"/>
                  <a:gd name="T19" fmla="*/ 15 h 19"/>
                  <a:gd name="T20" fmla="*/ 74 w 82"/>
                  <a:gd name="T21" fmla="*/ 14 h 19"/>
                  <a:gd name="T22" fmla="*/ 79 w 82"/>
                  <a:gd name="T23" fmla="*/ 17 h 19"/>
                  <a:gd name="T24" fmla="*/ 82 w 8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9">
                    <a:moveTo>
                      <a:pt x="1" y="0"/>
                    </a:moveTo>
                    <a:lnTo>
                      <a:pt x="39" y="7"/>
                    </a:lnTo>
                    <a:lnTo>
                      <a:pt x="39" y="8"/>
                    </a:lnTo>
                    <a:lnTo>
                      <a:pt x="40" y="10"/>
                    </a:lnTo>
                    <a:lnTo>
                      <a:pt x="0" y="3"/>
                    </a:lnTo>
                    <a:lnTo>
                      <a:pt x="1" y="2"/>
                    </a:lnTo>
                    <a:lnTo>
                      <a:pt x="1" y="0"/>
                    </a:lnTo>
                    <a:close/>
                    <a:moveTo>
                      <a:pt x="82" y="19"/>
                    </a:moveTo>
                    <a:lnTo>
                      <a:pt x="74" y="17"/>
                    </a:lnTo>
                    <a:lnTo>
                      <a:pt x="74" y="15"/>
                    </a:lnTo>
                    <a:lnTo>
                      <a:pt x="74" y="14"/>
                    </a:lnTo>
                    <a:lnTo>
                      <a:pt x="79" y="17"/>
                    </a:lnTo>
                    <a:lnTo>
                      <a:pt x="82" y="19"/>
                    </a:ln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6" name="Freeform 174">
                <a:extLst>
                  <a:ext uri="{FF2B5EF4-FFF2-40B4-BE49-F238E27FC236}">
                    <a16:creationId xmlns:a16="http://schemas.microsoft.com/office/drawing/2014/main" id="{6D2CBAF6-2DC1-4089-AF2A-34A97E5DD58E}"/>
                  </a:ext>
                </a:extLst>
              </p:cNvPr>
              <p:cNvSpPr>
                <a:spLocks noEditPoints="1"/>
              </p:cNvSpPr>
              <p:nvPr/>
            </p:nvSpPr>
            <p:spPr bwMode="auto">
              <a:xfrm>
                <a:off x="4640" y="2176"/>
                <a:ext cx="89" cy="20"/>
              </a:xfrm>
              <a:custGeom>
                <a:avLst/>
                <a:gdLst>
                  <a:gd name="T0" fmla="*/ 1 w 89"/>
                  <a:gd name="T1" fmla="*/ 0 h 20"/>
                  <a:gd name="T2" fmla="*/ 39 w 89"/>
                  <a:gd name="T3" fmla="*/ 6 h 20"/>
                  <a:gd name="T4" fmla="*/ 40 w 89"/>
                  <a:gd name="T5" fmla="*/ 8 h 20"/>
                  <a:gd name="T6" fmla="*/ 40 w 89"/>
                  <a:gd name="T7" fmla="*/ 10 h 20"/>
                  <a:gd name="T8" fmla="*/ 0 w 89"/>
                  <a:gd name="T9" fmla="*/ 3 h 20"/>
                  <a:gd name="T10" fmla="*/ 0 w 89"/>
                  <a:gd name="T11" fmla="*/ 1 h 20"/>
                  <a:gd name="T12" fmla="*/ 1 w 89"/>
                  <a:gd name="T13" fmla="*/ 0 h 20"/>
                  <a:gd name="T14" fmla="*/ 74 w 89"/>
                  <a:gd name="T15" fmla="*/ 13 h 20"/>
                  <a:gd name="T16" fmla="*/ 77 w 89"/>
                  <a:gd name="T17" fmla="*/ 13 h 20"/>
                  <a:gd name="T18" fmla="*/ 82 w 89"/>
                  <a:gd name="T19" fmla="*/ 17 h 20"/>
                  <a:gd name="T20" fmla="*/ 89 w 89"/>
                  <a:gd name="T21" fmla="*/ 20 h 20"/>
                  <a:gd name="T22" fmla="*/ 74 w 89"/>
                  <a:gd name="T23" fmla="*/ 17 h 20"/>
                  <a:gd name="T24" fmla="*/ 74 w 89"/>
                  <a:gd name="T25" fmla="*/ 15 h 20"/>
                  <a:gd name="T26" fmla="*/ 74 w 89"/>
                  <a:gd name="T27" fmla="*/ 1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20">
                    <a:moveTo>
                      <a:pt x="1" y="0"/>
                    </a:moveTo>
                    <a:lnTo>
                      <a:pt x="39" y="6"/>
                    </a:lnTo>
                    <a:lnTo>
                      <a:pt x="40" y="8"/>
                    </a:lnTo>
                    <a:lnTo>
                      <a:pt x="40" y="10"/>
                    </a:lnTo>
                    <a:lnTo>
                      <a:pt x="0" y="3"/>
                    </a:lnTo>
                    <a:lnTo>
                      <a:pt x="0" y="1"/>
                    </a:lnTo>
                    <a:lnTo>
                      <a:pt x="1" y="0"/>
                    </a:lnTo>
                    <a:close/>
                    <a:moveTo>
                      <a:pt x="74" y="13"/>
                    </a:moveTo>
                    <a:lnTo>
                      <a:pt x="77" y="13"/>
                    </a:lnTo>
                    <a:lnTo>
                      <a:pt x="82" y="17"/>
                    </a:lnTo>
                    <a:lnTo>
                      <a:pt x="89" y="20"/>
                    </a:lnTo>
                    <a:lnTo>
                      <a:pt x="74" y="17"/>
                    </a:lnTo>
                    <a:lnTo>
                      <a:pt x="74" y="15"/>
                    </a:lnTo>
                    <a:lnTo>
                      <a:pt x="74" y="13"/>
                    </a:lnTo>
                    <a:close/>
                  </a:path>
                </a:pathLst>
              </a:custGeom>
              <a:solidFill>
                <a:srgbClr val="7F7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7" name="Freeform 175">
                <a:extLst>
                  <a:ext uri="{FF2B5EF4-FFF2-40B4-BE49-F238E27FC236}">
                    <a16:creationId xmlns:a16="http://schemas.microsoft.com/office/drawing/2014/main" id="{69826E3A-A7AE-4882-B7A7-4DEF8D43618E}"/>
                  </a:ext>
                </a:extLst>
              </p:cNvPr>
              <p:cNvSpPr>
                <a:spLocks noEditPoints="1"/>
              </p:cNvSpPr>
              <p:nvPr/>
            </p:nvSpPr>
            <p:spPr bwMode="auto">
              <a:xfrm>
                <a:off x="4638" y="2177"/>
                <a:ext cx="96" cy="21"/>
              </a:xfrm>
              <a:custGeom>
                <a:avLst/>
                <a:gdLst>
                  <a:gd name="T0" fmla="*/ 2 w 96"/>
                  <a:gd name="T1" fmla="*/ 0 h 21"/>
                  <a:gd name="T2" fmla="*/ 42 w 96"/>
                  <a:gd name="T3" fmla="*/ 7 h 21"/>
                  <a:gd name="T4" fmla="*/ 42 w 96"/>
                  <a:gd name="T5" fmla="*/ 9 h 21"/>
                  <a:gd name="T6" fmla="*/ 42 w 96"/>
                  <a:gd name="T7" fmla="*/ 12 h 21"/>
                  <a:gd name="T8" fmla="*/ 0 w 96"/>
                  <a:gd name="T9" fmla="*/ 4 h 21"/>
                  <a:gd name="T10" fmla="*/ 2 w 96"/>
                  <a:gd name="T11" fmla="*/ 2 h 21"/>
                  <a:gd name="T12" fmla="*/ 2 w 96"/>
                  <a:gd name="T13" fmla="*/ 0 h 21"/>
                  <a:gd name="T14" fmla="*/ 76 w 96"/>
                  <a:gd name="T15" fmla="*/ 14 h 21"/>
                  <a:gd name="T16" fmla="*/ 84 w 96"/>
                  <a:gd name="T17" fmla="*/ 16 h 21"/>
                  <a:gd name="T18" fmla="*/ 90 w 96"/>
                  <a:gd name="T19" fmla="*/ 17 h 21"/>
                  <a:gd name="T20" fmla="*/ 96 w 96"/>
                  <a:gd name="T21" fmla="*/ 21 h 21"/>
                  <a:gd name="T22" fmla="*/ 76 w 96"/>
                  <a:gd name="T23" fmla="*/ 17 h 21"/>
                  <a:gd name="T24" fmla="*/ 76 w 96"/>
                  <a:gd name="T25" fmla="*/ 16 h 21"/>
                  <a:gd name="T26" fmla="*/ 76 w 96"/>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21">
                    <a:moveTo>
                      <a:pt x="2" y="0"/>
                    </a:moveTo>
                    <a:lnTo>
                      <a:pt x="42" y="7"/>
                    </a:lnTo>
                    <a:lnTo>
                      <a:pt x="42" y="9"/>
                    </a:lnTo>
                    <a:lnTo>
                      <a:pt x="42" y="12"/>
                    </a:lnTo>
                    <a:lnTo>
                      <a:pt x="0" y="4"/>
                    </a:lnTo>
                    <a:lnTo>
                      <a:pt x="2" y="2"/>
                    </a:lnTo>
                    <a:lnTo>
                      <a:pt x="2" y="0"/>
                    </a:lnTo>
                    <a:close/>
                    <a:moveTo>
                      <a:pt x="76" y="14"/>
                    </a:moveTo>
                    <a:lnTo>
                      <a:pt x="84" y="16"/>
                    </a:lnTo>
                    <a:lnTo>
                      <a:pt x="90" y="17"/>
                    </a:lnTo>
                    <a:lnTo>
                      <a:pt x="96" y="21"/>
                    </a:lnTo>
                    <a:lnTo>
                      <a:pt x="76" y="17"/>
                    </a:lnTo>
                    <a:lnTo>
                      <a:pt x="76" y="16"/>
                    </a:lnTo>
                    <a:lnTo>
                      <a:pt x="76" y="14"/>
                    </a:lnTo>
                    <a:close/>
                  </a:path>
                </a:pathLst>
              </a:custGeom>
              <a:solidFill>
                <a:srgbClr val="8280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8" name="Freeform 176">
                <a:extLst>
                  <a:ext uri="{FF2B5EF4-FFF2-40B4-BE49-F238E27FC236}">
                    <a16:creationId xmlns:a16="http://schemas.microsoft.com/office/drawing/2014/main" id="{46863B06-33D7-4CCF-A915-A8A27ED3B064}"/>
                  </a:ext>
                </a:extLst>
              </p:cNvPr>
              <p:cNvSpPr>
                <a:spLocks noEditPoints="1"/>
              </p:cNvSpPr>
              <p:nvPr/>
            </p:nvSpPr>
            <p:spPr bwMode="auto">
              <a:xfrm>
                <a:off x="4636" y="2179"/>
                <a:ext cx="102" cy="22"/>
              </a:xfrm>
              <a:custGeom>
                <a:avLst/>
                <a:gdLst>
                  <a:gd name="T0" fmla="*/ 4 w 102"/>
                  <a:gd name="T1" fmla="*/ 0 h 22"/>
                  <a:gd name="T2" fmla="*/ 44 w 102"/>
                  <a:gd name="T3" fmla="*/ 7 h 22"/>
                  <a:gd name="T4" fmla="*/ 44 w 102"/>
                  <a:gd name="T5" fmla="*/ 10 h 22"/>
                  <a:gd name="T6" fmla="*/ 46 w 102"/>
                  <a:gd name="T7" fmla="*/ 12 h 22"/>
                  <a:gd name="T8" fmla="*/ 0 w 102"/>
                  <a:gd name="T9" fmla="*/ 3 h 22"/>
                  <a:gd name="T10" fmla="*/ 2 w 102"/>
                  <a:gd name="T11" fmla="*/ 2 h 22"/>
                  <a:gd name="T12" fmla="*/ 4 w 102"/>
                  <a:gd name="T13" fmla="*/ 0 h 22"/>
                  <a:gd name="T14" fmla="*/ 78 w 102"/>
                  <a:gd name="T15" fmla="*/ 14 h 22"/>
                  <a:gd name="T16" fmla="*/ 93 w 102"/>
                  <a:gd name="T17" fmla="*/ 17 h 22"/>
                  <a:gd name="T18" fmla="*/ 98 w 102"/>
                  <a:gd name="T19" fmla="*/ 19 h 22"/>
                  <a:gd name="T20" fmla="*/ 102 w 102"/>
                  <a:gd name="T21" fmla="*/ 22 h 22"/>
                  <a:gd name="T22" fmla="*/ 78 w 102"/>
                  <a:gd name="T23" fmla="*/ 17 h 22"/>
                  <a:gd name="T24" fmla="*/ 78 w 102"/>
                  <a:gd name="T25" fmla="*/ 15 h 22"/>
                  <a:gd name="T26" fmla="*/ 78 w 102"/>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2">
                    <a:moveTo>
                      <a:pt x="4" y="0"/>
                    </a:moveTo>
                    <a:lnTo>
                      <a:pt x="44" y="7"/>
                    </a:lnTo>
                    <a:lnTo>
                      <a:pt x="44" y="10"/>
                    </a:lnTo>
                    <a:lnTo>
                      <a:pt x="46" y="12"/>
                    </a:lnTo>
                    <a:lnTo>
                      <a:pt x="0" y="3"/>
                    </a:lnTo>
                    <a:lnTo>
                      <a:pt x="2" y="2"/>
                    </a:lnTo>
                    <a:lnTo>
                      <a:pt x="4" y="0"/>
                    </a:lnTo>
                    <a:close/>
                    <a:moveTo>
                      <a:pt x="78" y="14"/>
                    </a:moveTo>
                    <a:lnTo>
                      <a:pt x="93" y="17"/>
                    </a:lnTo>
                    <a:lnTo>
                      <a:pt x="98" y="19"/>
                    </a:lnTo>
                    <a:lnTo>
                      <a:pt x="102" y="22"/>
                    </a:lnTo>
                    <a:lnTo>
                      <a:pt x="78" y="17"/>
                    </a:lnTo>
                    <a:lnTo>
                      <a:pt x="78" y="15"/>
                    </a:lnTo>
                    <a:lnTo>
                      <a:pt x="78" y="14"/>
                    </a:lnTo>
                    <a:close/>
                  </a:path>
                </a:pathLst>
              </a:custGeom>
              <a:solidFill>
                <a:srgbClr val="84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39" name="Freeform 177">
                <a:extLst>
                  <a:ext uri="{FF2B5EF4-FFF2-40B4-BE49-F238E27FC236}">
                    <a16:creationId xmlns:a16="http://schemas.microsoft.com/office/drawing/2014/main" id="{797B3D75-629B-47EE-84E6-FE22B0E388B2}"/>
                  </a:ext>
                </a:extLst>
              </p:cNvPr>
              <p:cNvSpPr>
                <a:spLocks noEditPoints="1"/>
              </p:cNvSpPr>
              <p:nvPr/>
            </p:nvSpPr>
            <p:spPr bwMode="auto">
              <a:xfrm>
                <a:off x="4636" y="2181"/>
                <a:ext cx="107" cy="22"/>
              </a:xfrm>
              <a:custGeom>
                <a:avLst/>
                <a:gdLst>
                  <a:gd name="T0" fmla="*/ 2 w 107"/>
                  <a:gd name="T1" fmla="*/ 0 h 22"/>
                  <a:gd name="T2" fmla="*/ 44 w 107"/>
                  <a:gd name="T3" fmla="*/ 8 h 22"/>
                  <a:gd name="T4" fmla="*/ 46 w 107"/>
                  <a:gd name="T5" fmla="*/ 10 h 22"/>
                  <a:gd name="T6" fmla="*/ 46 w 107"/>
                  <a:gd name="T7" fmla="*/ 12 h 22"/>
                  <a:gd name="T8" fmla="*/ 0 w 107"/>
                  <a:gd name="T9" fmla="*/ 3 h 22"/>
                  <a:gd name="T10" fmla="*/ 0 w 107"/>
                  <a:gd name="T11" fmla="*/ 1 h 22"/>
                  <a:gd name="T12" fmla="*/ 2 w 107"/>
                  <a:gd name="T13" fmla="*/ 0 h 22"/>
                  <a:gd name="T14" fmla="*/ 78 w 107"/>
                  <a:gd name="T15" fmla="*/ 13 h 22"/>
                  <a:gd name="T16" fmla="*/ 98 w 107"/>
                  <a:gd name="T17" fmla="*/ 17 h 22"/>
                  <a:gd name="T18" fmla="*/ 102 w 107"/>
                  <a:gd name="T19" fmla="*/ 20 h 22"/>
                  <a:gd name="T20" fmla="*/ 107 w 107"/>
                  <a:gd name="T21" fmla="*/ 22 h 22"/>
                  <a:gd name="T22" fmla="*/ 78 w 107"/>
                  <a:gd name="T23" fmla="*/ 17 h 22"/>
                  <a:gd name="T24" fmla="*/ 78 w 107"/>
                  <a:gd name="T25" fmla="*/ 15 h 22"/>
                  <a:gd name="T26" fmla="*/ 78 w 107"/>
                  <a:gd name="T27" fmla="*/ 13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2">
                    <a:moveTo>
                      <a:pt x="2" y="0"/>
                    </a:moveTo>
                    <a:lnTo>
                      <a:pt x="44" y="8"/>
                    </a:lnTo>
                    <a:lnTo>
                      <a:pt x="46" y="10"/>
                    </a:lnTo>
                    <a:lnTo>
                      <a:pt x="46" y="12"/>
                    </a:lnTo>
                    <a:lnTo>
                      <a:pt x="0" y="3"/>
                    </a:lnTo>
                    <a:lnTo>
                      <a:pt x="0" y="1"/>
                    </a:lnTo>
                    <a:lnTo>
                      <a:pt x="2" y="0"/>
                    </a:lnTo>
                    <a:close/>
                    <a:moveTo>
                      <a:pt x="78" y="13"/>
                    </a:moveTo>
                    <a:lnTo>
                      <a:pt x="98" y="17"/>
                    </a:lnTo>
                    <a:lnTo>
                      <a:pt x="102" y="20"/>
                    </a:lnTo>
                    <a:lnTo>
                      <a:pt x="107" y="22"/>
                    </a:lnTo>
                    <a:lnTo>
                      <a:pt x="78" y="17"/>
                    </a:lnTo>
                    <a:lnTo>
                      <a:pt x="78" y="15"/>
                    </a:lnTo>
                    <a:lnTo>
                      <a:pt x="78" y="13"/>
                    </a:lnTo>
                    <a:close/>
                  </a:path>
                </a:pathLst>
              </a:custGeom>
              <a:solidFill>
                <a:srgbClr val="8887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0" name="Freeform 178">
                <a:extLst>
                  <a:ext uri="{FF2B5EF4-FFF2-40B4-BE49-F238E27FC236}">
                    <a16:creationId xmlns:a16="http://schemas.microsoft.com/office/drawing/2014/main" id="{D5805C03-C9AE-46D2-A6E3-EE4DABFD7CBA}"/>
                  </a:ext>
                </a:extLst>
              </p:cNvPr>
              <p:cNvSpPr>
                <a:spLocks noEditPoints="1"/>
              </p:cNvSpPr>
              <p:nvPr/>
            </p:nvSpPr>
            <p:spPr bwMode="auto">
              <a:xfrm>
                <a:off x="4635" y="2182"/>
                <a:ext cx="113" cy="24"/>
              </a:xfrm>
              <a:custGeom>
                <a:avLst/>
                <a:gdLst>
                  <a:gd name="T0" fmla="*/ 1 w 113"/>
                  <a:gd name="T1" fmla="*/ 0 h 24"/>
                  <a:gd name="T2" fmla="*/ 47 w 113"/>
                  <a:gd name="T3" fmla="*/ 9 h 24"/>
                  <a:gd name="T4" fmla="*/ 47 w 113"/>
                  <a:gd name="T5" fmla="*/ 11 h 24"/>
                  <a:gd name="T6" fmla="*/ 49 w 113"/>
                  <a:gd name="T7" fmla="*/ 12 h 24"/>
                  <a:gd name="T8" fmla="*/ 0 w 113"/>
                  <a:gd name="T9" fmla="*/ 4 h 24"/>
                  <a:gd name="T10" fmla="*/ 1 w 113"/>
                  <a:gd name="T11" fmla="*/ 2 h 24"/>
                  <a:gd name="T12" fmla="*/ 1 w 113"/>
                  <a:gd name="T13" fmla="*/ 0 h 24"/>
                  <a:gd name="T14" fmla="*/ 79 w 113"/>
                  <a:gd name="T15" fmla="*/ 14 h 24"/>
                  <a:gd name="T16" fmla="*/ 103 w 113"/>
                  <a:gd name="T17" fmla="*/ 19 h 24"/>
                  <a:gd name="T18" fmla="*/ 108 w 113"/>
                  <a:gd name="T19" fmla="*/ 21 h 24"/>
                  <a:gd name="T20" fmla="*/ 113 w 113"/>
                  <a:gd name="T21" fmla="*/ 24 h 24"/>
                  <a:gd name="T22" fmla="*/ 79 w 113"/>
                  <a:gd name="T23" fmla="*/ 17 h 24"/>
                  <a:gd name="T24" fmla="*/ 79 w 113"/>
                  <a:gd name="T25" fmla="*/ 16 h 24"/>
                  <a:gd name="T26" fmla="*/ 79 w 113"/>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24">
                    <a:moveTo>
                      <a:pt x="1" y="0"/>
                    </a:moveTo>
                    <a:lnTo>
                      <a:pt x="47" y="9"/>
                    </a:lnTo>
                    <a:lnTo>
                      <a:pt x="47" y="11"/>
                    </a:lnTo>
                    <a:lnTo>
                      <a:pt x="49" y="12"/>
                    </a:lnTo>
                    <a:lnTo>
                      <a:pt x="0" y="4"/>
                    </a:lnTo>
                    <a:lnTo>
                      <a:pt x="1" y="2"/>
                    </a:lnTo>
                    <a:lnTo>
                      <a:pt x="1" y="0"/>
                    </a:lnTo>
                    <a:close/>
                    <a:moveTo>
                      <a:pt x="79" y="14"/>
                    </a:moveTo>
                    <a:lnTo>
                      <a:pt x="103" y="19"/>
                    </a:lnTo>
                    <a:lnTo>
                      <a:pt x="108" y="21"/>
                    </a:lnTo>
                    <a:lnTo>
                      <a:pt x="113" y="24"/>
                    </a:lnTo>
                    <a:lnTo>
                      <a:pt x="79" y="17"/>
                    </a:lnTo>
                    <a:lnTo>
                      <a:pt x="79" y="16"/>
                    </a:lnTo>
                    <a:lnTo>
                      <a:pt x="79" y="14"/>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1" name="Freeform 179">
                <a:extLst>
                  <a:ext uri="{FF2B5EF4-FFF2-40B4-BE49-F238E27FC236}">
                    <a16:creationId xmlns:a16="http://schemas.microsoft.com/office/drawing/2014/main" id="{F007D17F-56F6-4084-9C07-F5251822DC7E}"/>
                  </a:ext>
                </a:extLst>
              </p:cNvPr>
              <p:cNvSpPr>
                <a:spLocks noEditPoints="1"/>
              </p:cNvSpPr>
              <p:nvPr/>
            </p:nvSpPr>
            <p:spPr bwMode="auto">
              <a:xfrm>
                <a:off x="4635" y="2184"/>
                <a:ext cx="118" cy="24"/>
              </a:xfrm>
              <a:custGeom>
                <a:avLst/>
                <a:gdLst>
                  <a:gd name="T0" fmla="*/ 1 w 118"/>
                  <a:gd name="T1" fmla="*/ 0 h 24"/>
                  <a:gd name="T2" fmla="*/ 47 w 118"/>
                  <a:gd name="T3" fmla="*/ 9 h 24"/>
                  <a:gd name="T4" fmla="*/ 49 w 118"/>
                  <a:gd name="T5" fmla="*/ 10 h 24"/>
                  <a:gd name="T6" fmla="*/ 49 w 118"/>
                  <a:gd name="T7" fmla="*/ 12 h 24"/>
                  <a:gd name="T8" fmla="*/ 0 w 118"/>
                  <a:gd name="T9" fmla="*/ 4 h 24"/>
                  <a:gd name="T10" fmla="*/ 0 w 118"/>
                  <a:gd name="T11" fmla="*/ 2 h 24"/>
                  <a:gd name="T12" fmla="*/ 1 w 118"/>
                  <a:gd name="T13" fmla="*/ 0 h 24"/>
                  <a:gd name="T14" fmla="*/ 79 w 118"/>
                  <a:gd name="T15" fmla="*/ 14 h 24"/>
                  <a:gd name="T16" fmla="*/ 108 w 118"/>
                  <a:gd name="T17" fmla="*/ 19 h 24"/>
                  <a:gd name="T18" fmla="*/ 113 w 118"/>
                  <a:gd name="T19" fmla="*/ 22 h 24"/>
                  <a:gd name="T20" fmla="*/ 118 w 118"/>
                  <a:gd name="T21" fmla="*/ 24 h 24"/>
                  <a:gd name="T22" fmla="*/ 79 w 118"/>
                  <a:gd name="T23" fmla="*/ 17 h 24"/>
                  <a:gd name="T24" fmla="*/ 79 w 118"/>
                  <a:gd name="T25" fmla="*/ 15 h 24"/>
                  <a:gd name="T26" fmla="*/ 79 w 118"/>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4">
                    <a:moveTo>
                      <a:pt x="1" y="0"/>
                    </a:moveTo>
                    <a:lnTo>
                      <a:pt x="47" y="9"/>
                    </a:lnTo>
                    <a:lnTo>
                      <a:pt x="49" y="10"/>
                    </a:lnTo>
                    <a:lnTo>
                      <a:pt x="49" y="12"/>
                    </a:lnTo>
                    <a:lnTo>
                      <a:pt x="0" y="4"/>
                    </a:lnTo>
                    <a:lnTo>
                      <a:pt x="0" y="2"/>
                    </a:lnTo>
                    <a:lnTo>
                      <a:pt x="1" y="0"/>
                    </a:lnTo>
                    <a:close/>
                    <a:moveTo>
                      <a:pt x="79" y="14"/>
                    </a:moveTo>
                    <a:lnTo>
                      <a:pt x="108" y="19"/>
                    </a:lnTo>
                    <a:lnTo>
                      <a:pt x="113" y="22"/>
                    </a:lnTo>
                    <a:lnTo>
                      <a:pt x="118" y="24"/>
                    </a:lnTo>
                    <a:lnTo>
                      <a:pt x="79" y="17"/>
                    </a:lnTo>
                    <a:lnTo>
                      <a:pt x="79" y="15"/>
                    </a:lnTo>
                    <a:lnTo>
                      <a:pt x="79" y="14"/>
                    </a:lnTo>
                    <a:close/>
                  </a:path>
                </a:pathLst>
              </a:custGeom>
              <a:solidFill>
                <a:srgbClr val="8C8B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2" name="Freeform 180">
                <a:extLst>
                  <a:ext uri="{FF2B5EF4-FFF2-40B4-BE49-F238E27FC236}">
                    <a16:creationId xmlns:a16="http://schemas.microsoft.com/office/drawing/2014/main" id="{2CF4B506-2BCE-4F00-816F-0794B0800B97}"/>
                  </a:ext>
                </a:extLst>
              </p:cNvPr>
              <p:cNvSpPr>
                <a:spLocks noEditPoints="1"/>
              </p:cNvSpPr>
              <p:nvPr/>
            </p:nvSpPr>
            <p:spPr bwMode="auto">
              <a:xfrm>
                <a:off x="4633" y="2186"/>
                <a:ext cx="123" cy="25"/>
              </a:xfrm>
              <a:custGeom>
                <a:avLst/>
                <a:gdLst>
                  <a:gd name="T0" fmla="*/ 2 w 123"/>
                  <a:gd name="T1" fmla="*/ 0 h 25"/>
                  <a:gd name="T2" fmla="*/ 51 w 123"/>
                  <a:gd name="T3" fmla="*/ 8 h 25"/>
                  <a:gd name="T4" fmla="*/ 51 w 123"/>
                  <a:gd name="T5" fmla="*/ 10 h 25"/>
                  <a:gd name="T6" fmla="*/ 52 w 123"/>
                  <a:gd name="T7" fmla="*/ 12 h 25"/>
                  <a:gd name="T8" fmla="*/ 0 w 123"/>
                  <a:gd name="T9" fmla="*/ 3 h 25"/>
                  <a:gd name="T10" fmla="*/ 2 w 123"/>
                  <a:gd name="T11" fmla="*/ 2 h 25"/>
                  <a:gd name="T12" fmla="*/ 2 w 123"/>
                  <a:gd name="T13" fmla="*/ 0 h 25"/>
                  <a:gd name="T14" fmla="*/ 81 w 123"/>
                  <a:gd name="T15" fmla="*/ 13 h 25"/>
                  <a:gd name="T16" fmla="*/ 115 w 123"/>
                  <a:gd name="T17" fmla="*/ 20 h 25"/>
                  <a:gd name="T18" fmla="*/ 118 w 123"/>
                  <a:gd name="T19" fmla="*/ 22 h 25"/>
                  <a:gd name="T20" fmla="*/ 123 w 123"/>
                  <a:gd name="T21" fmla="*/ 25 h 25"/>
                  <a:gd name="T22" fmla="*/ 79 w 123"/>
                  <a:gd name="T23" fmla="*/ 17 h 25"/>
                  <a:gd name="T24" fmla="*/ 81 w 123"/>
                  <a:gd name="T25" fmla="*/ 15 h 25"/>
                  <a:gd name="T26" fmla="*/ 81 w 123"/>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5">
                    <a:moveTo>
                      <a:pt x="2" y="0"/>
                    </a:moveTo>
                    <a:lnTo>
                      <a:pt x="51" y="8"/>
                    </a:lnTo>
                    <a:lnTo>
                      <a:pt x="51" y="10"/>
                    </a:lnTo>
                    <a:lnTo>
                      <a:pt x="52" y="12"/>
                    </a:lnTo>
                    <a:lnTo>
                      <a:pt x="0" y="3"/>
                    </a:lnTo>
                    <a:lnTo>
                      <a:pt x="2" y="2"/>
                    </a:lnTo>
                    <a:lnTo>
                      <a:pt x="2" y="0"/>
                    </a:lnTo>
                    <a:close/>
                    <a:moveTo>
                      <a:pt x="81" y="13"/>
                    </a:moveTo>
                    <a:lnTo>
                      <a:pt x="115" y="20"/>
                    </a:lnTo>
                    <a:lnTo>
                      <a:pt x="118" y="22"/>
                    </a:lnTo>
                    <a:lnTo>
                      <a:pt x="123" y="25"/>
                    </a:lnTo>
                    <a:lnTo>
                      <a:pt x="79" y="17"/>
                    </a:lnTo>
                    <a:lnTo>
                      <a:pt x="81" y="15"/>
                    </a:lnTo>
                    <a:lnTo>
                      <a:pt x="81" y="13"/>
                    </a:lnTo>
                    <a:close/>
                  </a:path>
                </a:pathLst>
              </a:custGeom>
              <a:solidFill>
                <a:srgbClr val="908F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3" name="Freeform 181">
                <a:extLst>
                  <a:ext uri="{FF2B5EF4-FFF2-40B4-BE49-F238E27FC236}">
                    <a16:creationId xmlns:a16="http://schemas.microsoft.com/office/drawing/2014/main" id="{A4C47FC6-B519-4552-9E2D-9A942160A1B6}"/>
                  </a:ext>
                </a:extLst>
              </p:cNvPr>
              <p:cNvSpPr>
                <a:spLocks noEditPoints="1"/>
              </p:cNvSpPr>
              <p:nvPr/>
            </p:nvSpPr>
            <p:spPr bwMode="auto">
              <a:xfrm>
                <a:off x="4631" y="2188"/>
                <a:ext cx="130" cy="25"/>
              </a:xfrm>
              <a:custGeom>
                <a:avLst/>
                <a:gdLst>
                  <a:gd name="T0" fmla="*/ 4 w 130"/>
                  <a:gd name="T1" fmla="*/ 0 h 25"/>
                  <a:gd name="T2" fmla="*/ 53 w 130"/>
                  <a:gd name="T3" fmla="*/ 8 h 25"/>
                  <a:gd name="T4" fmla="*/ 54 w 130"/>
                  <a:gd name="T5" fmla="*/ 10 h 25"/>
                  <a:gd name="T6" fmla="*/ 56 w 130"/>
                  <a:gd name="T7" fmla="*/ 11 h 25"/>
                  <a:gd name="T8" fmla="*/ 0 w 130"/>
                  <a:gd name="T9" fmla="*/ 3 h 25"/>
                  <a:gd name="T10" fmla="*/ 2 w 130"/>
                  <a:gd name="T11" fmla="*/ 1 h 25"/>
                  <a:gd name="T12" fmla="*/ 4 w 130"/>
                  <a:gd name="T13" fmla="*/ 0 h 25"/>
                  <a:gd name="T14" fmla="*/ 83 w 130"/>
                  <a:gd name="T15" fmla="*/ 13 h 25"/>
                  <a:gd name="T16" fmla="*/ 122 w 130"/>
                  <a:gd name="T17" fmla="*/ 20 h 25"/>
                  <a:gd name="T18" fmla="*/ 125 w 130"/>
                  <a:gd name="T19" fmla="*/ 23 h 25"/>
                  <a:gd name="T20" fmla="*/ 130 w 130"/>
                  <a:gd name="T21" fmla="*/ 25 h 25"/>
                  <a:gd name="T22" fmla="*/ 81 w 130"/>
                  <a:gd name="T23" fmla="*/ 16 h 25"/>
                  <a:gd name="T24" fmla="*/ 81 w 130"/>
                  <a:gd name="T25" fmla="*/ 15 h 25"/>
                  <a:gd name="T26" fmla="*/ 83 w 130"/>
                  <a:gd name="T27" fmla="*/ 1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5">
                    <a:moveTo>
                      <a:pt x="4" y="0"/>
                    </a:moveTo>
                    <a:lnTo>
                      <a:pt x="53" y="8"/>
                    </a:lnTo>
                    <a:lnTo>
                      <a:pt x="54" y="10"/>
                    </a:lnTo>
                    <a:lnTo>
                      <a:pt x="56" y="11"/>
                    </a:lnTo>
                    <a:lnTo>
                      <a:pt x="0" y="3"/>
                    </a:lnTo>
                    <a:lnTo>
                      <a:pt x="2" y="1"/>
                    </a:lnTo>
                    <a:lnTo>
                      <a:pt x="4" y="0"/>
                    </a:lnTo>
                    <a:close/>
                    <a:moveTo>
                      <a:pt x="83" y="13"/>
                    </a:moveTo>
                    <a:lnTo>
                      <a:pt x="122" y="20"/>
                    </a:lnTo>
                    <a:lnTo>
                      <a:pt x="125" y="23"/>
                    </a:lnTo>
                    <a:lnTo>
                      <a:pt x="130" y="25"/>
                    </a:lnTo>
                    <a:lnTo>
                      <a:pt x="81" y="16"/>
                    </a:lnTo>
                    <a:lnTo>
                      <a:pt x="81" y="15"/>
                    </a:lnTo>
                    <a:lnTo>
                      <a:pt x="83" y="13"/>
                    </a:lnTo>
                    <a:close/>
                  </a:path>
                </a:pathLst>
              </a:custGeom>
              <a:solidFill>
                <a:srgbClr val="9291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4" name="Freeform 182">
                <a:extLst>
                  <a:ext uri="{FF2B5EF4-FFF2-40B4-BE49-F238E27FC236}">
                    <a16:creationId xmlns:a16="http://schemas.microsoft.com/office/drawing/2014/main" id="{FB75BCBC-24C8-42EE-A594-599E00C2367C}"/>
                  </a:ext>
                </a:extLst>
              </p:cNvPr>
              <p:cNvSpPr>
                <a:spLocks noEditPoints="1"/>
              </p:cNvSpPr>
              <p:nvPr/>
            </p:nvSpPr>
            <p:spPr bwMode="auto">
              <a:xfrm>
                <a:off x="4631" y="2189"/>
                <a:ext cx="134" cy="26"/>
              </a:xfrm>
              <a:custGeom>
                <a:avLst/>
                <a:gdLst>
                  <a:gd name="T0" fmla="*/ 2 w 134"/>
                  <a:gd name="T1" fmla="*/ 0 h 26"/>
                  <a:gd name="T2" fmla="*/ 54 w 134"/>
                  <a:gd name="T3" fmla="*/ 9 h 26"/>
                  <a:gd name="T4" fmla="*/ 56 w 134"/>
                  <a:gd name="T5" fmla="*/ 10 h 26"/>
                  <a:gd name="T6" fmla="*/ 56 w 134"/>
                  <a:gd name="T7" fmla="*/ 12 h 26"/>
                  <a:gd name="T8" fmla="*/ 0 w 134"/>
                  <a:gd name="T9" fmla="*/ 4 h 26"/>
                  <a:gd name="T10" fmla="*/ 0 w 134"/>
                  <a:gd name="T11" fmla="*/ 2 h 26"/>
                  <a:gd name="T12" fmla="*/ 2 w 134"/>
                  <a:gd name="T13" fmla="*/ 0 h 26"/>
                  <a:gd name="T14" fmla="*/ 81 w 134"/>
                  <a:gd name="T15" fmla="*/ 14 h 26"/>
                  <a:gd name="T16" fmla="*/ 125 w 134"/>
                  <a:gd name="T17" fmla="*/ 22 h 26"/>
                  <a:gd name="T18" fmla="*/ 129 w 134"/>
                  <a:gd name="T19" fmla="*/ 24 h 26"/>
                  <a:gd name="T20" fmla="*/ 134 w 134"/>
                  <a:gd name="T21" fmla="*/ 26 h 26"/>
                  <a:gd name="T22" fmla="*/ 81 w 134"/>
                  <a:gd name="T23" fmla="*/ 17 h 26"/>
                  <a:gd name="T24" fmla="*/ 81 w 134"/>
                  <a:gd name="T25" fmla="*/ 15 h 26"/>
                  <a:gd name="T26" fmla="*/ 81 w 134"/>
                  <a:gd name="T27" fmla="*/ 14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26">
                    <a:moveTo>
                      <a:pt x="2" y="0"/>
                    </a:moveTo>
                    <a:lnTo>
                      <a:pt x="54" y="9"/>
                    </a:lnTo>
                    <a:lnTo>
                      <a:pt x="56" y="10"/>
                    </a:lnTo>
                    <a:lnTo>
                      <a:pt x="56" y="12"/>
                    </a:lnTo>
                    <a:lnTo>
                      <a:pt x="0" y="4"/>
                    </a:lnTo>
                    <a:lnTo>
                      <a:pt x="0" y="2"/>
                    </a:lnTo>
                    <a:lnTo>
                      <a:pt x="2" y="0"/>
                    </a:lnTo>
                    <a:close/>
                    <a:moveTo>
                      <a:pt x="81" y="14"/>
                    </a:moveTo>
                    <a:lnTo>
                      <a:pt x="125" y="22"/>
                    </a:lnTo>
                    <a:lnTo>
                      <a:pt x="129" y="24"/>
                    </a:lnTo>
                    <a:lnTo>
                      <a:pt x="134" y="26"/>
                    </a:lnTo>
                    <a:lnTo>
                      <a:pt x="81" y="17"/>
                    </a:lnTo>
                    <a:lnTo>
                      <a:pt x="81" y="15"/>
                    </a:lnTo>
                    <a:lnTo>
                      <a:pt x="81" y="14"/>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5" name="Freeform 183">
                <a:extLst>
                  <a:ext uri="{FF2B5EF4-FFF2-40B4-BE49-F238E27FC236}">
                    <a16:creationId xmlns:a16="http://schemas.microsoft.com/office/drawing/2014/main" id="{06646DF8-0F1D-4450-96C5-4F8B6F14CC6A}"/>
                  </a:ext>
                </a:extLst>
              </p:cNvPr>
              <p:cNvSpPr>
                <a:spLocks noEditPoints="1"/>
              </p:cNvSpPr>
              <p:nvPr/>
            </p:nvSpPr>
            <p:spPr bwMode="auto">
              <a:xfrm>
                <a:off x="4630" y="2191"/>
                <a:ext cx="138" cy="27"/>
              </a:xfrm>
              <a:custGeom>
                <a:avLst/>
                <a:gdLst>
                  <a:gd name="T0" fmla="*/ 1 w 138"/>
                  <a:gd name="T1" fmla="*/ 0 h 27"/>
                  <a:gd name="T2" fmla="*/ 57 w 138"/>
                  <a:gd name="T3" fmla="*/ 8 h 27"/>
                  <a:gd name="T4" fmla="*/ 57 w 138"/>
                  <a:gd name="T5" fmla="*/ 10 h 27"/>
                  <a:gd name="T6" fmla="*/ 59 w 138"/>
                  <a:gd name="T7" fmla="*/ 13 h 27"/>
                  <a:gd name="T8" fmla="*/ 0 w 138"/>
                  <a:gd name="T9" fmla="*/ 2 h 27"/>
                  <a:gd name="T10" fmla="*/ 1 w 138"/>
                  <a:gd name="T11" fmla="*/ 2 h 27"/>
                  <a:gd name="T12" fmla="*/ 1 w 138"/>
                  <a:gd name="T13" fmla="*/ 0 h 27"/>
                  <a:gd name="T14" fmla="*/ 82 w 138"/>
                  <a:gd name="T15" fmla="*/ 13 h 27"/>
                  <a:gd name="T16" fmla="*/ 131 w 138"/>
                  <a:gd name="T17" fmla="*/ 22 h 27"/>
                  <a:gd name="T18" fmla="*/ 135 w 138"/>
                  <a:gd name="T19" fmla="*/ 24 h 27"/>
                  <a:gd name="T20" fmla="*/ 138 w 138"/>
                  <a:gd name="T21" fmla="*/ 27 h 27"/>
                  <a:gd name="T22" fmla="*/ 81 w 138"/>
                  <a:gd name="T23" fmla="*/ 17 h 27"/>
                  <a:gd name="T24" fmla="*/ 82 w 138"/>
                  <a:gd name="T25" fmla="*/ 15 h 27"/>
                  <a:gd name="T26" fmla="*/ 82 w 138"/>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7">
                    <a:moveTo>
                      <a:pt x="1" y="0"/>
                    </a:moveTo>
                    <a:lnTo>
                      <a:pt x="57" y="8"/>
                    </a:lnTo>
                    <a:lnTo>
                      <a:pt x="57" y="10"/>
                    </a:lnTo>
                    <a:lnTo>
                      <a:pt x="59" y="13"/>
                    </a:lnTo>
                    <a:lnTo>
                      <a:pt x="0" y="2"/>
                    </a:lnTo>
                    <a:lnTo>
                      <a:pt x="1" y="2"/>
                    </a:lnTo>
                    <a:lnTo>
                      <a:pt x="1" y="0"/>
                    </a:lnTo>
                    <a:close/>
                    <a:moveTo>
                      <a:pt x="82" y="13"/>
                    </a:moveTo>
                    <a:lnTo>
                      <a:pt x="131" y="22"/>
                    </a:lnTo>
                    <a:lnTo>
                      <a:pt x="135" y="24"/>
                    </a:lnTo>
                    <a:lnTo>
                      <a:pt x="138" y="27"/>
                    </a:lnTo>
                    <a:lnTo>
                      <a:pt x="81" y="17"/>
                    </a:lnTo>
                    <a:lnTo>
                      <a:pt x="82" y="15"/>
                    </a:lnTo>
                    <a:lnTo>
                      <a:pt x="82" y="13"/>
                    </a:lnTo>
                    <a:close/>
                  </a:path>
                </a:pathLst>
              </a:custGeom>
              <a:solidFill>
                <a:srgbClr val="999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6" name="Freeform 184">
                <a:extLst>
                  <a:ext uri="{FF2B5EF4-FFF2-40B4-BE49-F238E27FC236}">
                    <a16:creationId xmlns:a16="http://schemas.microsoft.com/office/drawing/2014/main" id="{764F8457-B806-4B29-A5B6-C288768B97E8}"/>
                  </a:ext>
                </a:extLst>
              </p:cNvPr>
              <p:cNvSpPr>
                <a:spLocks noEditPoints="1"/>
              </p:cNvSpPr>
              <p:nvPr/>
            </p:nvSpPr>
            <p:spPr bwMode="auto">
              <a:xfrm>
                <a:off x="4630" y="2193"/>
                <a:ext cx="141" cy="27"/>
              </a:xfrm>
              <a:custGeom>
                <a:avLst/>
                <a:gdLst>
                  <a:gd name="T0" fmla="*/ 1 w 141"/>
                  <a:gd name="T1" fmla="*/ 0 h 27"/>
                  <a:gd name="T2" fmla="*/ 57 w 141"/>
                  <a:gd name="T3" fmla="*/ 8 h 27"/>
                  <a:gd name="T4" fmla="*/ 59 w 141"/>
                  <a:gd name="T5" fmla="*/ 11 h 27"/>
                  <a:gd name="T6" fmla="*/ 60 w 141"/>
                  <a:gd name="T7" fmla="*/ 13 h 27"/>
                  <a:gd name="T8" fmla="*/ 0 w 141"/>
                  <a:gd name="T9" fmla="*/ 1 h 27"/>
                  <a:gd name="T10" fmla="*/ 0 w 141"/>
                  <a:gd name="T11" fmla="*/ 0 h 27"/>
                  <a:gd name="T12" fmla="*/ 1 w 141"/>
                  <a:gd name="T13" fmla="*/ 0 h 27"/>
                  <a:gd name="T14" fmla="*/ 82 w 141"/>
                  <a:gd name="T15" fmla="*/ 13 h 27"/>
                  <a:gd name="T16" fmla="*/ 135 w 141"/>
                  <a:gd name="T17" fmla="*/ 22 h 27"/>
                  <a:gd name="T18" fmla="*/ 138 w 141"/>
                  <a:gd name="T19" fmla="*/ 25 h 27"/>
                  <a:gd name="T20" fmla="*/ 141 w 141"/>
                  <a:gd name="T21" fmla="*/ 27 h 27"/>
                  <a:gd name="T22" fmla="*/ 81 w 141"/>
                  <a:gd name="T23" fmla="*/ 16 h 27"/>
                  <a:gd name="T24" fmla="*/ 81 w 141"/>
                  <a:gd name="T25" fmla="*/ 15 h 27"/>
                  <a:gd name="T26" fmla="*/ 82 w 141"/>
                  <a:gd name="T27" fmla="*/ 1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1" h="27">
                    <a:moveTo>
                      <a:pt x="1" y="0"/>
                    </a:moveTo>
                    <a:lnTo>
                      <a:pt x="57" y="8"/>
                    </a:lnTo>
                    <a:lnTo>
                      <a:pt x="59" y="11"/>
                    </a:lnTo>
                    <a:lnTo>
                      <a:pt x="60" y="13"/>
                    </a:lnTo>
                    <a:lnTo>
                      <a:pt x="0" y="1"/>
                    </a:lnTo>
                    <a:lnTo>
                      <a:pt x="0" y="0"/>
                    </a:lnTo>
                    <a:lnTo>
                      <a:pt x="1" y="0"/>
                    </a:lnTo>
                    <a:close/>
                    <a:moveTo>
                      <a:pt x="82" y="13"/>
                    </a:moveTo>
                    <a:lnTo>
                      <a:pt x="135" y="22"/>
                    </a:lnTo>
                    <a:lnTo>
                      <a:pt x="138" y="25"/>
                    </a:lnTo>
                    <a:lnTo>
                      <a:pt x="141" y="27"/>
                    </a:lnTo>
                    <a:lnTo>
                      <a:pt x="81" y="16"/>
                    </a:lnTo>
                    <a:lnTo>
                      <a:pt x="81" y="15"/>
                    </a:lnTo>
                    <a:lnTo>
                      <a:pt x="82" y="13"/>
                    </a:ln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7" name="Freeform 185">
                <a:extLst>
                  <a:ext uri="{FF2B5EF4-FFF2-40B4-BE49-F238E27FC236}">
                    <a16:creationId xmlns:a16="http://schemas.microsoft.com/office/drawing/2014/main" id="{2FD7E7CE-C12D-4E53-B127-CF1F948EEFB2}"/>
                  </a:ext>
                </a:extLst>
              </p:cNvPr>
              <p:cNvSpPr>
                <a:spLocks noEditPoints="1"/>
              </p:cNvSpPr>
              <p:nvPr/>
            </p:nvSpPr>
            <p:spPr bwMode="auto">
              <a:xfrm>
                <a:off x="4628" y="2193"/>
                <a:ext cx="148" cy="30"/>
              </a:xfrm>
              <a:custGeom>
                <a:avLst/>
                <a:gdLst>
                  <a:gd name="T0" fmla="*/ 2 w 148"/>
                  <a:gd name="T1" fmla="*/ 0 h 30"/>
                  <a:gd name="T2" fmla="*/ 61 w 148"/>
                  <a:gd name="T3" fmla="*/ 11 h 30"/>
                  <a:gd name="T4" fmla="*/ 62 w 148"/>
                  <a:gd name="T5" fmla="*/ 13 h 30"/>
                  <a:gd name="T6" fmla="*/ 64 w 148"/>
                  <a:gd name="T7" fmla="*/ 15 h 30"/>
                  <a:gd name="T8" fmla="*/ 0 w 148"/>
                  <a:gd name="T9" fmla="*/ 3 h 30"/>
                  <a:gd name="T10" fmla="*/ 2 w 148"/>
                  <a:gd name="T11" fmla="*/ 1 h 30"/>
                  <a:gd name="T12" fmla="*/ 2 w 148"/>
                  <a:gd name="T13" fmla="*/ 0 h 30"/>
                  <a:gd name="T14" fmla="*/ 83 w 148"/>
                  <a:gd name="T15" fmla="*/ 15 h 30"/>
                  <a:gd name="T16" fmla="*/ 140 w 148"/>
                  <a:gd name="T17" fmla="*/ 25 h 30"/>
                  <a:gd name="T18" fmla="*/ 143 w 148"/>
                  <a:gd name="T19" fmla="*/ 27 h 30"/>
                  <a:gd name="T20" fmla="*/ 148 w 148"/>
                  <a:gd name="T21" fmla="*/ 30 h 30"/>
                  <a:gd name="T22" fmla="*/ 81 w 148"/>
                  <a:gd name="T23" fmla="*/ 18 h 30"/>
                  <a:gd name="T24" fmla="*/ 83 w 148"/>
                  <a:gd name="T25" fmla="*/ 16 h 30"/>
                  <a:gd name="T26" fmla="*/ 83 w 148"/>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30">
                    <a:moveTo>
                      <a:pt x="2" y="0"/>
                    </a:moveTo>
                    <a:lnTo>
                      <a:pt x="61" y="11"/>
                    </a:lnTo>
                    <a:lnTo>
                      <a:pt x="62" y="13"/>
                    </a:lnTo>
                    <a:lnTo>
                      <a:pt x="64" y="15"/>
                    </a:lnTo>
                    <a:lnTo>
                      <a:pt x="0" y="3"/>
                    </a:lnTo>
                    <a:lnTo>
                      <a:pt x="2" y="1"/>
                    </a:lnTo>
                    <a:lnTo>
                      <a:pt x="2" y="0"/>
                    </a:lnTo>
                    <a:close/>
                    <a:moveTo>
                      <a:pt x="83" y="15"/>
                    </a:moveTo>
                    <a:lnTo>
                      <a:pt x="140" y="25"/>
                    </a:lnTo>
                    <a:lnTo>
                      <a:pt x="143" y="27"/>
                    </a:lnTo>
                    <a:lnTo>
                      <a:pt x="148" y="30"/>
                    </a:lnTo>
                    <a:lnTo>
                      <a:pt x="81" y="18"/>
                    </a:lnTo>
                    <a:lnTo>
                      <a:pt x="83" y="16"/>
                    </a:lnTo>
                    <a:lnTo>
                      <a:pt x="83" y="15"/>
                    </a:lnTo>
                    <a:close/>
                  </a:path>
                </a:pathLst>
              </a:custGeom>
              <a:solidFill>
                <a:srgbClr val="9E9D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8" name="Freeform 186">
                <a:extLst>
                  <a:ext uri="{FF2B5EF4-FFF2-40B4-BE49-F238E27FC236}">
                    <a16:creationId xmlns:a16="http://schemas.microsoft.com/office/drawing/2014/main" id="{5A2C6F01-9151-4306-9C07-1C4C16572C54}"/>
                  </a:ext>
                </a:extLst>
              </p:cNvPr>
              <p:cNvSpPr>
                <a:spLocks noEditPoints="1"/>
              </p:cNvSpPr>
              <p:nvPr/>
            </p:nvSpPr>
            <p:spPr bwMode="auto">
              <a:xfrm>
                <a:off x="4628" y="2194"/>
                <a:ext cx="152" cy="31"/>
              </a:xfrm>
              <a:custGeom>
                <a:avLst/>
                <a:gdLst>
                  <a:gd name="T0" fmla="*/ 2 w 152"/>
                  <a:gd name="T1" fmla="*/ 0 h 31"/>
                  <a:gd name="T2" fmla="*/ 62 w 152"/>
                  <a:gd name="T3" fmla="*/ 12 h 31"/>
                  <a:gd name="T4" fmla="*/ 64 w 152"/>
                  <a:gd name="T5" fmla="*/ 14 h 31"/>
                  <a:gd name="T6" fmla="*/ 67 w 152"/>
                  <a:gd name="T7" fmla="*/ 15 h 31"/>
                  <a:gd name="T8" fmla="*/ 0 w 152"/>
                  <a:gd name="T9" fmla="*/ 4 h 31"/>
                  <a:gd name="T10" fmla="*/ 0 w 152"/>
                  <a:gd name="T11" fmla="*/ 2 h 31"/>
                  <a:gd name="T12" fmla="*/ 2 w 152"/>
                  <a:gd name="T13" fmla="*/ 0 h 31"/>
                  <a:gd name="T14" fmla="*/ 83 w 152"/>
                  <a:gd name="T15" fmla="*/ 15 h 31"/>
                  <a:gd name="T16" fmla="*/ 143 w 152"/>
                  <a:gd name="T17" fmla="*/ 26 h 31"/>
                  <a:gd name="T18" fmla="*/ 148 w 152"/>
                  <a:gd name="T19" fmla="*/ 29 h 31"/>
                  <a:gd name="T20" fmla="*/ 152 w 152"/>
                  <a:gd name="T21" fmla="*/ 31 h 31"/>
                  <a:gd name="T22" fmla="*/ 79 w 152"/>
                  <a:gd name="T23" fmla="*/ 19 h 31"/>
                  <a:gd name="T24" fmla="*/ 81 w 152"/>
                  <a:gd name="T25" fmla="*/ 17 h 31"/>
                  <a:gd name="T26" fmla="*/ 83 w 152"/>
                  <a:gd name="T27" fmla="*/ 15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31">
                    <a:moveTo>
                      <a:pt x="2" y="0"/>
                    </a:moveTo>
                    <a:lnTo>
                      <a:pt x="62" y="12"/>
                    </a:lnTo>
                    <a:lnTo>
                      <a:pt x="64" y="14"/>
                    </a:lnTo>
                    <a:lnTo>
                      <a:pt x="67" y="15"/>
                    </a:lnTo>
                    <a:lnTo>
                      <a:pt x="0" y="4"/>
                    </a:lnTo>
                    <a:lnTo>
                      <a:pt x="0" y="2"/>
                    </a:lnTo>
                    <a:lnTo>
                      <a:pt x="2" y="0"/>
                    </a:lnTo>
                    <a:close/>
                    <a:moveTo>
                      <a:pt x="83" y="15"/>
                    </a:moveTo>
                    <a:lnTo>
                      <a:pt x="143" y="26"/>
                    </a:lnTo>
                    <a:lnTo>
                      <a:pt x="148" y="29"/>
                    </a:lnTo>
                    <a:lnTo>
                      <a:pt x="152" y="31"/>
                    </a:lnTo>
                    <a:lnTo>
                      <a:pt x="79" y="19"/>
                    </a:lnTo>
                    <a:lnTo>
                      <a:pt x="81" y="17"/>
                    </a:lnTo>
                    <a:lnTo>
                      <a:pt x="83" y="15"/>
                    </a:lnTo>
                    <a:close/>
                  </a:path>
                </a:pathLst>
              </a:custGeom>
              <a:solidFill>
                <a:srgbClr val="A2A2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49" name="Freeform 187">
                <a:extLst>
                  <a:ext uri="{FF2B5EF4-FFF2-40B4-BE49-F238E27FC236}">
                    <a16:creationId xmlns:a16="http://schemas.microsoft.com/office/drawing/2014/main" id="{6BE10651-4C11-432F-BC17-BB82AB36DC70}"/>
                  </a:ext>
                </a:extLst>
              </p:cNvPr>
              <p:cNvSpPr>
                <a:spLocks noEditPoints="1"/>
              </p:cNvSpPr>
              <p:nvPr/>
            </p:nvSpPr>
            <p:spPr bwMode="auto">
              <a:xfrm>
                <a:off x="4626" y="2196"/>
                <a:ext cx="157" cy="30"/>
              </a:xfrm>
              <a:custGeom>
                <a:avLst/>
                <a:gdLst>
                  <a:gd name="T0" fmla="*/ 2 w 157"/>
                  <a:gd name="T1" fmla="*/ 0 h 30"/>
                  <a:gd name="T2" fmla="*/ 66 w 157"/>
                  <a:gd name="T3" fmla="*/ 12 h 30"/>
                  <a:gd name="T4" fmla="*/ 69 w 157"/>
                  <a:gd name="T5" fmla="*/ 15 h 30"/>
                  <a:gd name="T6" fmla="*/ 73 w 157"/>
                  <a:gd name="T7" fmla="*/ 17 h 30"/>
                  <a:gd name="T8" fmla="*/ 0 w 157"/>
                  <a:gd name="T9" fmla="*/ 3 h 30"/>
                  <a:gd name="T10" fmla="*/ 2 w 157"/>
                  <a:gd name="T11" fmla="*/ 2 h 30"/>
                  <a:gd name="T12" fmla="*/ 2 w 157"/>
                  <a:gd name="T13" fmla="*/ 0 h 30"/>
                  <a:gd name="T14" fmla="*/ 83 w 157"/>
                  <a:gd name="T15" fmla="*/ 15 h 30"/>
                  <a:gd name="T16" fmla="*/ 150 w 157"/>
                  <a:gd name="T17" fmla="*/ 27 h 30"/>
                  <a:gd name="T18" fmla="*/ 154 w 157"/>
                  <a:gd name="T19" fmla="*/ 29 h 30"/>
                  <a:gd name="T20" fmla="*/ 157 w 157"/>
                  <a:gd name="T21" fmla="*/ 30 h 30"/>
                  <a:gd name="T22" fmla="*/ 78 w 157"/>
                  <a:gd name="T23" fmla="*/ 17 h 30"/>
                  <a:gd name="T24" fmla="*/ 81 w 157"/>
                  <a:gd name="T25" fmla="*/ 17 h 30"/>
                  <a:gd name="T26" fmla="*/ 83 w 157"/>
                  <a:gd name="T27" fmla="*/ 15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30">
                    <a:moveTo>
                      <a:pt x="2" y="0"/>
                    </a:moveTo>
                    <a:lnTo>
                      <a:pt x="66" y="12"/>
                    </a:lnTo>
                    <a:lnTo>
                      <a:pt x="69" y="15"/>
                    </a:lnTo>
                    <a:lnTo>
                      <a:pt x="73" y="17"/>
                    </a:lnTo>
                    <a:lnTo>
                      <a:pt x="0" y="3"/>
                    </a:lnTo>
                    <a:lnTo>
                      <a:pt x="2" y="2"/>
                    </a:lnTo>
                    <a:lnTo>
                      <a:pt x="2" y="0"/>
                    </a:lnTo>
                    <a:close/>
                    <a:moveTo>
                      <a:pt x="83" y="15"/>
                    </a:moveTo>
                    <a:lnTo>
                      <a:pt x="150" y="27"/>
                    </a:lnTo>
                    <a:lnTo>
                      <a:pt x="154" y="29"/>
                    </a:lnTo>
                    <a:lnTo>
                      <a:pt x="157" y="30"/>
                    </a:lnTo>
                    <a:lnTo>
                      <a:pt x="78" y="17"/>
                    </a:lnTo>
                    <a:lnTo>
                      <a:pt x="81" y="17"/>
                    </a:lnTo>
                    <a:lnTo>
                      <a:pt x="83" y="15"/>
                    </a:lnTo>
                    <a:close/>
                  </a:path>
                </a:pathLst>
              </a:custGeom>
              <a:solidFill>
                <a:srgbClr val="A5A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0" name="Freeform 188">
                <a:extLst>
                  <a:ext uri="{FF2B5EF4-FFF2-40B4-BE49-F238E27FC236}">
                    <a16:creationId xmlns:a16="http://schemas.microsoft.com/office/drawing/2014/main" id="{075BAE14-1A5E-4F77-ABEB-6AB1FEA85BA3}"/>
                  </a:ext>
                </a:extLst>
              </p:cNvPr>
              <p:cNvSpPr>
                <a:spLocks/>
              </p:cNvSpPr>
              <p:nvPr/>
            </p:nvSpPr>
            <p:spPr bwMode="auto">
              <a:xfrm>
                <a:off x="4626" y="2198"/>
                <a:ext cx="161" cy="32"/>
              </a:xfrm>
              <a:custGeom>
                <a:avLst/>
                <a:gdLst>
                  <a:gd name="T0" fmla="*/ 2 w 161"/>
                  <a:gd name="T1" fmla="*/ 0 h 32"/>
                  <a:gd name="T2" fmla="*/ 69 w 161"/>
                  <a:gd name="T3" fmla="*/ 11 h 32"/>
                  <a:gd name="T4" fmla="*/ 73 w 161"/>
                  <a:gd name="T5" fmla="*/ 15 h 32"/>
                  <a:gd name="T6" fmla="*/ 76 w 161"/>
                  <a:gd name="T7" fmla="*/ 15 h 32"/>
                  <a:gd name="T8" fmla="*/ 78 w 161"/>
                  <a:gd name="T9" fmla="*/ 15 h 32"/>
                  <a:gd name="T10" fmla="*/ 81 w 161"/>
                  <a:gd name="T11" fmla="*/ 15 h 32"/>
                  <a:gd name="T12" fmla="*/ 154 w 161"/>
                  <a:gd name="T13" fmla="*/ 27 h 32"/>
                  <a:gd name="T14" fmla="*/ 157 w 161"/>
                  <a:gd name="T15" fmla="*/ 28 h 32"/>
                  <a:gd name="T16" fmla="*/ 161 w 161"/>
                  <a:gd name="T17" fmla="*/ 32 h 32"/>
                  <a:gd name="T18" fmla="*/ 0 w 161"/>
                  <a:gd name="T19" fmla="*/ 3 h 32"/>
                  <a:gd name="T20" fmla="*/ 0 w 161"/>
                  <a:gd name="T21" fmla="*/ 1 h 32"/>
                  <a:gd name="T22" fmla="*/ 2 w 161"/>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1" h="32">
                    <a:moveTo>
                      <a:pt x="2" y="0"/>
                    </a:moveTo>
                    <a:lnTo>
                      <a:pt x="69" y="11"/>
                    </a:lnTo>
                    <a:lnTo>
                      <a:pt x="73" y="15"/>
                    </a:lnTo>
                    <a:lnTo>
                      <a:pt x="76" y="15"/>
                    </a:lnTo>
                    <a:lnTo>
                      <a:pt x="78" y="15"/>
                    </a:lnTo>
                    <a:lnTo>
                      <a:pt x="81" y="15"/>
                    </a:lnTo>
                    <a:lnTo>
                      <a:pt x="154" y="27"/>
                    </a:lnTo>
                    <a:lnTo>
                      <a:pt x="157" y="28"/>
                    </a:lnTo>
                    <a:lnTo>
                      <a:pt x="161" y="32"/>
                    </a:lnTo>
                    <a:lnTo>
                      <a:pt x="0" y="3"/>
                    </a:lnTo>
                    <a:lnTo>
                      <a:pt x="0" y="1"/>
                    </a:lnTo>
                    <a:lnTo>
                      <a:pt x="2"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1" name="Freeform 189">
                <a:extLst>
                  <a:ext uri="{FF2B5EF4-FFF2-40B4-BE49-F238E27FC236}">
                    <a16:creationId xmlns:a16="http://schemas.microsoft.com/office/drawing/2014/main" id="{EA67C05A-12F4-4837-A753-E5BBBF10E0B9}"/>
                  </a:ext>
                </a:extLst>
              </p:cNvPr>
              <p:cNvSpPr>
                <a:spLocks/>
              </p:cNvSpPr>
              <p:nvPr/>
            </p:nvSpPr>
            <p:spPr bwMode="auto">
              <a:xfrm>
                <a:off x="4625" y="2199"/>
                <a:ext cx="165" cy="32"/>
              </a:xfrm>
              <a:custGeom>
                <a:avLst/>
                <a:gdLst>
                  <a:gd name="T0" fmla="*/ 1 w 165"/>
                  <a:gd name="T1" fmla="*/ 0 h 32"/>
                  <a:gd name="T2" fmla="*/ 74 w 165"/>
                  <a:gd name="T3" fmla="*/ 14 h 32"/>
                  <a:gd name="T4" fmla="*/ 77 w 165"/>
                  <a:gd name="T5" fmla="*/ 14 h 32"/>
                  <a:gd name="T6" fmla="*/ 79 w 165"/>
                  <a:gd name="T7" fmla="*/ 14 h 32"/>
                  <a:gd name="T8" fmla="*/ 158 w 165"/>
                  <a:gd name="T9" fmla="*/ 27 h 32"/>
                  <a:gd name="T10" fmla="*/ 162 w 165"/>
                  <a:gd name="T11" fmla="*/ 31 h 32"/>
                  <a:gd name="T12" fmla="*/ 165 w 165"/>
                  <a:gd name="T13" fmla="*/ 32 h 32"/>
                  <a:gd name="T14" fmla="*/ 0 w 165"/>
                  <a:gd name="T15" fmla="*/ 4 h 32"/>
                  <a:gd name="T16" fmla="*/ 1 w 165"/>
                  <a:gd name="T17" fmla="*/ 2 h 32"/>
                  <a:gd name="T18" fmla="*/ 1 w 165"/>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32">
                    <a:moveTo>
                      <a:pt x="1" y="0"/>
                    </a:moveTo>
                    <a:lnTo>
                      <a:pt x="74" y="14"/>
                    </a:lnTo>
                    <a:lnTo>
                      <a:pt x="77" y="14"/>
                    </a:lnTo>
                    <a:lnTo>
                      <a:pt x="79" y="14"/>
                    </a:lnTo>
                    <a:lnTo>
                      <a:pt x="158" y="27"/>
                    </a:lnTo>
                    <a:lnTo>
                      <a:pt x="162" y="31"/>
                    </a:lnTo>
                    <a:lnTo>
                      <a:pt x="165" y="32"/>
                    </a:lnTo>
                    <a:lnTo>
                      <a:pt x="0" y="4"/>
                    </a:lnTo>
                    <a:lnTo>
                      <a:pt x="1" y="2"/>
                    </a:lnTo>
                    <a:lnTo>
                      <a:pt x="1" y="0"/>
                    </a:lnTo>
                    <a:close/>
                  </a:path>
                </a:pathLst>
              </a:custGeom>
              <a:solidFill>
                <a:srgbClr val="ABAA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2" name="Freeform 190">
                <a:extLst>
                  <a:ext uri="{FF2B5EF4-FFF2-40B4-BE49-F238E27FC236}">
                    <a16:creationId xmlns:a16="http://schemas.microsoft.com/office/drawing/2014/main" id="{BC8AB267-AEA2-4FA5-9DA3-8795A562337F}"/>
                  </a:ext>
                </a:extLst>
              </p:cNvPr>
              <p:cNvSpPr>
                <a:spLocks/>
              </p:cNvSpPr>
              <p:nvPr/>
            </p:nvSpPr>
            <p:spPr bwMode="auto">
              <a:xfrm>
                <a:off x="4625" y="2201"/>
                <a:ext cx="168" cy="34"/>
              </a:xfrm>
              <a:custGeom>
                <a:avLst/>
                <a:gdLst>
                  <a:gd name="T0" fmla="*/ 1 w 168"/>
                  <a:gd name="T1" fmla="*/ 0 h 34"/>
                  <a:gd name="T2" fmla="*/ 162 w 168"/>
                  <a:gd name="T3" fmla="*/ 29 h 34"/>
                  <a:gd name="T4" fmla="*/ 165 w 168"/>
                  <a:gd name="T5" fmla="*/ 30 h 34"/>
                  <a:gd name="T6" fmla="*/ 168 w 168"/>
                  <a:gd name="T7" fmla="*/ 34 h 34"/>
                  <a:gd name="T8" fmla="*/ 0 w 168"/>
                  <a:gd name="T9" fmla="*/ 3 h 34"/>
                  <a:gd name="T10" fmla="*/ 0 w 168"/>
                  <a:gd name="T11" fmla="*/ 2 h 34"/>
                  <a:gd name="T12" fmla="*/ 1 w 168"/>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34">
                    <a:moveTo>
                      <a:pt x="1" y="0"/>
                    </a:moveTo>
                    <a:lnTo>
                      <a:pt x="162" y="29"/>
                    </a:lnTo>
                    <a:lnTo>
                      <a:pt x="165" y="30"/>
                    </a:lnTo>
                    <a:lnTo>
                      <a:pt x="168" y="34"/>
                    </a:lnTo>
                    <a:lnTo>
                      <a:pt x="0" y="3"/>
                    </a:lnTo>
                    <a:lnTo>
                      <a:pt x="0" y="2"/>
                    </a:lnTo>
                    <a:lnTo>
                      <a:pt x="1" y="0"/>
                    </a:lnTo>
                    <a:close/>
                  </a:path>
                </a:pathLst>
              </a:custGeom>
              <a:solidFill>
                <a:srgbClr val="ADAC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3" name="Freeform 191">
                <a:extLst>
                  <a:ext uri="{FF2B5EF4-FFF2-40B4-BE49-F238E27FC236}">
                    <a16:creationId xmlns:a16="http://schemas.microsoft.com/office/drawing/2014/main" id="{8F3A47CC-C0BD-476D-A3EC-8E8590DA7AB6}"/>
                  </a:ext>
                </a:extLst>
              </p:cNvPr>
              <p:cNvSpPr>
                <a:spLocks/>
              </p:cNvSpPr>
              <p:nvPr/>
            </p:nvSpPr>
            <p:spPr bwMode="auto">
              <a:xfrm>
                <a:off x="4625" y="2203"/>
                <a:ext cx="172" cy="34"/>
              </a:xfrm>
              <a:custGeom>
                <a:avLst/>
                <a:gdLst>
                  <a:gd name="T0" fmla="*/ 0 w 172"/>
                  <a:gd name="T1" fmla="*/ 0 h 34"/>
                  <a:gd name="T2" fmla="*/ 165 w 172"/>
                  <a:gd name="T3" fmla="*/ 28 h 34"/>
                  <a:gd name="T4" fmla="*/ 168 w 172"/>
                  <a:gd name="T5" fmla="*/ 32 h 34"/>
                  <a:gd name="T6" fmla="*/ 172 w 172"/>
                  <a:gd name="T7" fmla="*/ 34 h 34"/>
                  <a:gd name="T8" fmla="*/ 0 w 172"/>
                  <a:gd name="T9" fmla="*/ 3 h 34"/>
                  <a:gd name="T10" fmla="*/ 0 w 172"/>
                  <a:gd name="T11" fmla="*/ 1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65" y="28"/>
                    </a:lnTo>
                    <a:lnTo>
                      <a:pt x="168" y="32"/>
                    </a:lnTo>
                    <a:lnTo>
                      <a:pt x="172" y="34"/>
                    </a:lnTo>
                    <a:lnTo>
                      <a:pt x="0" y="3"/>
                    </a:lnTo>
                    <a:lnTo>
                      <a:pt x="0" y="1"/>
                    </a:lnTo>
                    <a:lnTo>
                      <a:pt x="0" y="0"/>
                    </a:lnTo>
                    <a:close/>
                  </a:path>
                </a:pathLst>
              </a:custGeom>
              <a:solidFill>
                <a:srgbClr val="B0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4" name="Freeform 192">
                <a:extLst>
                  <a:ext uri="{FF2B5EF4-FFF2-40B4-BE49-F238E27FC236}">
                    <a16:creationId xmlns:a16="http://schemas.microsoft.com/office/drawing/2014/main" id="{09854B5D-CFBF-43CF-8C98-55906CA23239}"/>
                  </a:ext>
                </a:extLst>
              </p:cNvPr>
              <p:cNvSpPr>
                <a:spLocks/>
              </p:cNvSpPr>
              <p:nvPr/>
            </p:nvSpPr>
            <p:spPr bwMode="auto">
              <a:xfrm>
                <a:off x="4623" y="2204"/>
                <a:ext cx="175" cy="34"/>
              </a:xfrm>
              <a:custGeom>
                <a:avLst/>
                <a:gdLst>
                  <a:gd name="T0" fmla="*/ 2 w 175"/>
                  <a:gd name="T1" fmla="*/ 0 h 34"/>
                  <a:gd name="T2" fmla="*/ 170 w 175"/>
                  <a:gd name="T3" fmla="*/ 31 h 34"/>
                  <a:gd name="T4" fmla="*/ 174 w 175"/>
                  <a:gd name="T5" fmla="*/ 33 h 34"/>
                  <a:gd name="T6" fmla="*/ 175 w 175"/>
                  <a:gd name="T7" fmla="*/ 34 h 34"/>
                  <a:gd name="T8" fmla="*/ 0 w 175"/>
                  <a:gd name="T9" fmla="*/ 4 h 34"/>
                  <a:gd name="T10" fmla="*/ 2 w 175"/>
                  <a:gd name="T11" fmla="*/ 2 h 34"/>
                  <a:gd name="T12" fmla="*/ 2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2" y="0"/>
                    </a:moveTo>
                    <a:lnTo>
                      <a:pt x="170" y="31"/>
                    </a:lnTo>
                    <a:lnTo>
                      <a:pt x="174" y="33"/>
                    </a:lnTo>
                    <a:lnTo>
                      <a:pt x="175" y="34"/>
                    </a:lnTo>
                    <a:lnTo>
                      <a:pt x="0" y="4"/>
                    </a:lnTo>
                    <a:lnTo>
                      <a:pt x="2" y="2"/>
                    </a:lnTo>
                    <a:lnTo>
                      <a:pt x="2" y="0"/>
                    </a:lnTo>
                    <a:close/>
                  </a:path>
                </a:pathLst>
              </a:custGeom>
              <a:solidFill>
                <a:srgbClr val="B6B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5" name="Freeform 193">
                <a:extLst>
                  <a:ext uri="{FF2B5EF4-FFF2-40B4-BE49-F238E27FC236}">
                    <a16:creationId xmlns:a16="http://schemas.microsoft.com/office/drawing/2014/main" id="{273E5E71-2E92-4E00-B21F-737AACFF0841}"/>
                  </a:ext>
                </a:extLst>
              </p:cNvPr>
              <p:cNvSpPr>
                <a:spLocks/>
              </p:cNvSpPr>
              <p:nvPr/>
            </p:nvSpPr>
            <p:spPr bwMode="auto">
              <a:xfrm>
                <a:off x="4623" y="2206"/>
                <a:ext cx="179" cy="36"/>
              </a:xfrm>
              <a:custGeom>
                <a:avLst/>
                <a:gdLst>
                  <a:gd name="T0" fmla="*/ 2 w 179"/>
                  <a:gd name="T1" fmla="*/ 0 h 36"/>
                  <a:gd name="T2" fmla="*/ 174 w 179"/>
                  <a:gd name="T3" fmla="*/ 31 h 36"/>
                  <a:gd name="T4" fmla="*/ 175 w 179"/>
                  <a:gd name="T5" fmla="*/ 32 h 36"/>
                  <a:gd name="T6" fmla="*/ 179 w 179"/>
                  <a:gd name="T7" fmla="*/ 36 h 36"/>
                  <a:gd name="T8" fmla="*/ 0 w 179"/>
                  <a:gd name="T9" fmla="*/ 3 h 36"/>
                  <a:gd name="T10" fmla="*/ 0 w 179"/>
                  <a:gd name="T11" fmla="*/ 2 h 36"/>
                  <a:gd name="T12" fmla="*/ 2 w 179"/>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6">
                    <a:moveTo>
                      <a:pt x="2" y="0"/>
                    </a:moveTo>
                    <a:lnTo>
                      <a:pt x="174" y="31"/>
                    </a:lnTo>
                    <a:lnTo>
                      <a:pt x="175" y="32"/>
                    </a:lnTo>
                    <a:lnTo>
                      <a:pt x="179" y="36"/>
                    </a:lnTo>
                    <a:lnTo>
                      <a:pt x="0" y="3"/>
                    </a:lnTo>
                    <a:lnTo>
                      <a:pt x="0" y="2"/>
                    </a:lnTo>
                    <a:lnTo>
                      <a:pt x="2" y="0"/>
                    </a:lnTo>
                    <a:close/>
                  </a:path>
                </a:pathLst>
              </a:custGeom>
              <a:solidFill>
                <a:srgbClr val="B9B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6" name="Freeform 194">
                <a:extLst>
                  <a:ext uri="{FF2B5EF4-FFF2-40B4-BE49-F238E27FC236}">
                    <a16:creationId xmlns:a16="http://schemas.microsoft.com/office/drawing/2014/main" id="{D94BCAEC-FFD4-42E2-B35E-7E05748199CE}"/>
                  </a:ext>
                </a:extLst>
              </p:cNvPr>
              <p:cNvSpPr>
                <a:spLocks/>
              </p:cNvSpPr>
              <p:nvPr/>
            </p:nvSpPr>
            <p:spPr bwMode="auto">
              <a:xfrm>
                <a:off x="4621" y="2208"/>
                <a:ext cx="184" cy="35"/>
              </a:xfrm>
              <a:custGeom>
                <a:avLst/>
                <a:gdLst>
                  <a:gd name="T0" fmla="*/ 2 w 184"/>
                  <a:gd name="T1" fmla="*/ 0 h 35"/>
                  <a:gd name="T2" fmla="*/ 177 w 184"/>
                  <a:gd name="T3" fmla="*/ 30 h 35"/>
                  <a:gd name="T4" fmla="*/ 181 w 184"/>
                  <a:gd name="T5" fmla="*/ 34 h 35"/>
                  <a:gd name="T6" fmla="*/ 184 w 184"/>
                  <a:gd name="T7" fmla="*/ 35 h 35"/>
                  <a:gd name="T8" fmla="*/ 0 w 184"/>
                  <a:gd name="T9" fmla="*/ 3 h 35"/>
                  <a:gd name="T10" fmla="*/ 2 w 184"/>
                  <a:gd name="T11" fmla="*/ 1 h 35"/>
                  <a:gd name="T12" fmla="*/ 2 w 184"/>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5">
                    <a:moveTo>
                      <a:pt x="2" y="0"/>
                    </a:moveTo>
                    <a:lnTo>
                      <a:pt x="177" y="30"/>
                    </a:lnTo>
                    <a:lnTo>
                      <a:pt x="181" y="34"/>
                    </a:lnTo>
                    <a:lnTo>
                      <a:pt x="184" y="35"/>
                    </a:lnTo>
                    <a:lnTo>
                      <a:pt x="0" y="3"/>
                    </a:lnTo>
                    <a:lnTo>
                      <a:pt x="2" y="1"/>
                    </a:lnTo>
                    <a:lnTo>
                      <a:pt x="2" y="0"/>
                    </a:lnTo>
                    <a:close/>
                  </a:path>
                </a:pathLst>
              </a:custGeom>
              <a:solidFill>
                <a:srgbClr val="BCB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7" name="Freeform 195">
                <a:extLst>
                  <a:ext uri="{FF2B5EF4-FFF2-40B4-BE49-F238E27FC236}">
                    <a16:creationId xmlns:a16="http://schemas.microsoft.com/office/drawing/2014/main" id="{EE55B87B-300A-4B2C-927A-8EFA11BCAD2F}"/>
                  </a:ext>
                </a:extLst>
              </p:cNvPr>
              <p:cNvSpPr>
                <a:spLocks/>
              </p:cNvSpPr>
              <p:nvPr/>
            </p:nvSpPr>
            <p:spPr bwMode="auto">
              <a:xfrm>
                <a:off x="4621" y="2209"/>
                <a:ext cx="188" cy="36"/>
              </a:xfrm>
              <a:custGeom>
                <a:avLst/>
                <a:gdLst>
                  <a:gd name="T0" fmla="*/ 2 w 188"/>
                  <a:gd name="T1" fmla="*/ 0 h 36"/>
                  <a:gd name="T2" fmla="*/ 181 w 188"/>
                  <a:gd name="T3" fmla="*/ 33 h 36"/>
                  <a:gd name="T4" fmla="*/ 184 w 188"/>
                  <a:gd name="T5" fmla="*/ 34 h 36"/>
                  <a:gd name="T6" fmla="*/ 188 w 188"/>
                  <a:gd name="T7" fmla="*/ 36 h 36"/>
                  <a:gd name="T8" fmla="*/ 0 w 188"/>
                  <a:gd name="T9" fmla="*/ 4 h 36"/>
                  <a:gd name="T10" fmla="*/ 0 w 188"/>
                  <a:gd name="T11" fmla="*/ 2 h 36"/>
                  <a:gd name="T12" fmla="*/ 2 w 188"/>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36">
                    <a:moveTo>
                      <a:pt x="2" y="0"/>
                    </a:moveTo>
                    <a:lnTo>
                      <a:pt x="181" y="33"/>
                    </a:lnTo>
                    <a:lnTo>
                      <a:pt x="184" y="34"/>
                    </a:lnTo>
                    <a:lnTo>
                      <a:pt x="188" y="36"/>
                    </a:lnTo>
                    <a:lnTo>
                      <a:pt x="0" y="4"/>
                    </a:lnTo>
                    <a:lnTo>
                      <a:pt x="0" y="2"/>
                    </a:lnTo>
                    <a:lnTo>
                      <a:pt x="2" y="0"/>
                    </a:lnTo>
                    <a:close/>
                  </a:path>
                </a:pathLst>
              </a:custGeom>
              <a:solidFill>
                <a:srgbClr val="C1C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8" name="Freeform 196">
                <a:extLst>
                  <a:ext uri="{FF2B5EF4-FFF2-40B4-BE49-F238E27FC236}">
                    <a16:creationId xmlns:a16="http://schemas.microsoft.com/office/drawing/2014/main" id="{3D14CF59-ADB9-40D6-B66C-2CB7241D1A73}"/>
                  </a:ext>
                </a:extLst>
              </p:cNvPr>
              <p:cNvSpPr>
                <a:spLocks/>
              </p:cNvSpPr>
              <p:nvPr/>
            </p:nvSpPr>
            <p:spPr bwMode="auto">
              <a:xfrm>
                <a:off x="4619" y="2211"/>
                <a:ext cx="191" cy="36"/>
              </a:xfrm>
              <a:custGeom>
                <a:avLst/>
                <a:gdLst>
                  <a:gd name="T0" fmla="*/ 2 w 191"/>
                  <a:gd name="T1" fmla="*/ 0 h 36"/>
                  <a:gd name="T2" fmla="*/ 186 w 191"/>
                  <a:gd name="T3" fmla="*/ 32 h 36"/>
                  <a:gd name="T4" fmla="*/ 190 w 191"/>
                  <a:gd name="T5" fmla="*/ 34 h 36"/>
                  <a:gd name="T6" fmla="*/ 191 w 191"/>
                  <a:gd name="T7" fmla="*/ 36 h 36"/>
                  <a:gd name="T8" fmla="*/ 0 w 191"/>
                  <a:gd name="T9" fmla="*/ 4 h 36"/>
                  <a:gd name="T10" fmla="*/ 2 w 191"/>
                  <a:gd name="T11" fmla="*/ 2 h 36"/>
                  <a:gd name="T12" fmla="*/ 2 w 191"/>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6">
                    <a:moveTo>
                      <a:pt x="2" y="0"/>
                    </a:moveTo>
                    <a:lnTo>
                      <a:pt x="186" y="32"/>
                    </a:lnTo>
                    <a:lnTo>
                      <a:pt x="190" y="34"/>
                    </a:lnTo>
                    <a:lnTo>
                      <a:pt x="191" y="36"/>
                    </a:lnTo>
                    <a:lnTo>
                      <a:pt x="0" y="4"/>
                    </a:lnTo>
                    <a:lnTo>
                      <a:pt x="2" y="2"/>
                    </a:lnTo>
                    <a:lnTo>
                      <a:pt x="2" y="0"/>
                    </a:lnTo>
                    <a:close/>
                  </a:path>
                </a:pathLst>
              </a:cu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59" name="Freeform 197">
                <a:extLst>
                  <a:ext uri="{FF2B5EF4-FFF2-40B4-BE49-F238E27FC236}">
                    <a16:creationId xmlns:a16="http://schemas.microsoft.com/office/drawing/2014/main" id="{2E8F3BA7-4789-4D4E-9EA8-726781B3048D}"/>
                  </a:ext>
                </a:extLst>
              </p:cNvPr>
              <p:cNvSpPr>
                <a:spLocks/>
              </p:cNvSpPr>
              <p:nvPr/>
            </p:nvSpPr>
            <p:spPr bwMode="auto">
              <a:xfrm>
                <a:off x="4619" y="2213"/>
                <a:ext cx="195" cy="37"/>
              </a:xfrm>
              <a:custGeom>
                <a:avLst/>
                <a:gdLst>
                  <a:gd name="T0" fmla="*/ 2 w 195"/>
                  <a:gd name="T1" fmla="*/ 0 h 37"/>
                  <a:gd name="T2" fmla="*/ 190 w 195"/>
                  <a:gd name="T3" fmla="*/ 32 h 37"/>
                  <a:gd name="T4" fmla="*/ 191 w 195"/>
                  <a:gd name="T5" fmla="*/ 34 h 37"/>
                  <a:gd name="T6" fmla="*/ 195 w 195"/>
                  <a:gd name="T7" fmla="*/ 37 h 37"/>
                  <a:gd name="T8" fmla="*/ 0 w 195"/>
                  <a:gd name="T9" fmla="*/ 3 h 37"/>
                  <a:gd name="T10" fmla="*/ 0 w 195"/>
                  <a:gd name="T11" fmla="*/ 2 h 37"/>
                  <a:gd name="T12" fmla="*/ 2 w 195"/>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 h="37">
                    <a:moveTo>
                      <a:pt x="2" y="0"/>
                    </a:moveTo>
                    <a:lnTo>
                      <a:pt x="190" y="32"/>
                    </a:lnTo>
                    <a:lnTo>
                      <a:pt x="191" y="34"/>
                    </a:lnTo>
                    <a:lnTo>
                      <a:pt x="195" y="37"/>
                    </a:lnTo>
                    <a:lnTo>
                      <a:pt x="0" y="3"/>
                    </a:lnTo>
                    <a:lnTo>
                      <a:pt x="0" y="2"/>
                    </a:lnTo>
                    <a:lnTo>
                      <a:pt x="2"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0" name="Freeform 198">
                <a:extLst>
                  <a:ext uri="{FF2B5EF4-FFF2-40B4-BE49-F238E27FC236}">
                    <a16:creationId xmlns:a16="http://schemas.microsoft.com/office/drawing/2014/main" id="{CBA1B6EC-9641-460D-B7EA-896F3F62D97E}"/>
                  </a:ext>
                </a:extLst>
              </p:cNvPr>
              <p:cNvSpPr>
                <a:spLocks/>
              </p:cNvSpPr>
              <p:nvPr/>
            </p:nvSpPr>
            <p:spPr bwMode="auto">
              <a:xfrm>
                <a:off x="4619" y="2215"/>
                <a:ext cx="196" cy="37"/>
              </a:xfrm>
              <a:custGeom>
                <a:avLst/>
                <a:gdLst>
                  <a:gd name="T0" fmla="*/ 0 w 196"/>
                  <a:gd name="T1" fmla="*/ 0 h 37"/>
                  <a:gd name="T2" fmla="*/ 191 w 196"/>
                  <a:gd name="T3" fmla="*/ 32 h 37"/>
                  <a:gd name="T4" fmla="*/ 195 w 196"/>
                  <a:gd name="T5" fmla="*/ 35 h 37"/>
                  <a:gd name="T6" fmla="*/ 196 w 196"/>
                  <a:gd name="T7" fmla="*/ 37 h 37"/>
                  <a:gd name="T8" fmla="*/ 0 w 196"/>
                  <a:gd name="T9" fmla="*/ 3 h 37"/>
                  <a:gd name="T10" fmla="*/ 0 w 196"/>
                  <a:gd name="T11" fmla="*/ 1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1" y="32"/>
                    </a:lnTo>
                    <a:lnTo>
                      <a:pt x="195" y="35"/>
                    </a:lnTo>
                    <a:lnTo>
                      <a:pt x="196" y="37"/>
                    </a:lnTo>
                    <a:lnTo>
                      <a:pt x="0" y="3"/>
                    </a:lnTo>
                    <a:lnTo>
                      <a:pt x="0"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1" name="Freeform 199">
                <a:extLst>
                  <a:ext uri="{FF2B5EF4-FFF2-40B4-BE49-F238E27FC236}">
                    <a16:creationId xmlns:a16="http://schemas.microsoft.com/office/drawing/2014/main" id="{9F0337E4-8D9B-4953-9945-D174BD3454F6}"/>
                  </a:ext>
                </a:extLst>
              </p:cNvPr>
              <p:cNvSpPr>
                <a:spLocks/>
              </p:cNvSpPr>
              <p:nvPr/>
            </p:nvSpPr>
            <p:spPr bwMode="auto">
              <a:xfrm>
                <a:off x="4618" y="2216"/>
                <a:ext cx="199" cy="37"/>
              </a:xfrm>
              <a:custGeom>
                <a:avLst/>
                <a:gdLst>
                  <a:gd name="T0" fmla="*/ 1 w 199"/>
                  <a:gd name="T1" fmla="*/ 0 h 37"/>
                  <a:gd name="T2" fmla="*/ 196 w 199"/>
                  <a:gd name="T3" fmla="*/ 34 h 37"/>
                  <a:gd name="T4" fmla="*/ 197 w 199"/>
                  <a:gd name="T5" fmla="*/ 36 h 37"/>
                  <a:gd name="T6" fmla="*/ 199 w 199"/>
                  <a:gd name="T7" fmla="*/ 37 h 37"/>
                  <a:gd name="T8" fmla="*/ 0 w 199"/>
                  <a:gd name="T9" fmla="*/ 2 h 37"/>
                  <a:gd name="T10" fmla="*/ 1 w 199"/>
                  <a:gd name="T11" fmla="*/ 2 h 37"/>
                  <a:gd name="T12" fmla="*/ 1 w 199"/>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37">
                    <a:moveTo>
                      <a:pt x="1" y="0"/>
                    </a:moveTo>
                    <a:lnTo>
                      <a:pt x="196" y="34"/>
                    </a:lnTo>
                    <a:lnTo>
                      <a:pt x="197" y="36"/>
                    </a:lnTo>
                    <a:lnTo>
                      <a:pt x="199" y="37"/>
                    </a:lnTo>
                    <a:lnTo>
                      <a:pt x="0" y="2"/>
                    </a:lnTo>
                    <a:lnTo>
                      <a:pt x="1" y="2"/>
                    </a:lnTo>
                    <a:lnTo>
                      <a:pt x="1"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2" name="Freeform 200">
                <a:extLst>
                  <a:ext uri="{FF2B5EF4-FFF2-40B4-BE49-F238E27FC236}">
                    <a16:creationId xmlns:a16="http://schemas.microsoft.com/office/drawing/2014/main" id="{84DA48B7-DDBE-4120-A8A9-717C8EB57447}"/>
                  </a:ext>
                </a:extLst>
              </p:cNvPr>
              <p:cNvSpPr>
                <a:spLocks/>
              </p:cNvSpPr>
              <p:nvPr/>
            </p:nvSpPr>
            <p:spPr bwMode="auto">
              <a:xfrm>
                <a:off x="4618" y="2218"/>
                <a:ext cx="202" cy="39"/>
              </a:xfrm>
              <a:custGeom>
                <a:avLst/>
                <a:gdLst>
                  <a:gd name="T0" fmla="*/ 1 w 202"/>
                  <a:gd name="T1" fmla="*/ 0 h 39"/>
                  <a:gd name="T2" fmla="*/ 197 w 202"/>
                  <a:gd name="T3" fmla="*/ 34 h 39"/>
                  <a:gd name="T4" fmla="*/ 199 w 202"/>
                  <a:gd name="T5" fmla="*/ 35 h 39"/>
                  <a:gd name="T6" fmla="*/ 202 w 202"/>
                  <a:gd name="T7" fmla="*/ 39 h 39"/>
                  <a:gd name="T8" fmla="*/ 0 w 202"/>
                  <a:gd name="T9" fmla="*/ 2 h 39"/>
                  <a:gd name="T10" fmla="*/ 0 w 202"/>
                  <a:gd name="T11" fmla="*/ 0 h 39"/>
                  <a:gd name="T12" fmla="*/ 1 w 202"/>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39">
                    <a:moveTo>
                      <a:pt x="1" y="0"/>
                    </a:moveTo>
                    <a:lnTo>
                      <a:pt x="197" y="34"/>
                    </a:lnTo>
                    <a:lnTo>
                      <a:pt x="199" y="35"/>
                    </a:lnTo>
                    <a:lnTo>
                      <a:pt x="202" y="39"/>
                    </a:lnTo>
                    <a:lnTo>
                      <a:pt x="0" y="2"/>
                    </a:lnTo>
                    <a:lnTo>
                      <a:pt x="0" y="0"/>
                    </a:lnTo>
                    <a:lnTo>
                      <a:pt x="1"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3" name="Freeform 201">
                <a:extLst>
                  <a:ext uri="{FF2B5EF4-FFF2-40B4-BE49-F238E27FC236}">
                    <a16:creationId xmlns:a16="http://schemas.microsoft.com/office/drawing/2014/main" id="{62B83877-AC3B-4A08-87CB-D30740EF95B8}"/>
                  </a:ext>
                </a:extLst>
              </p:cNvPr>
              <p:cNvSpPr>
                <a:spLocks/>
              </p:cNvSpPr>
              <p:nvPr/>
            </p:nvSpPr>
            <p:spPr bwMode="auto">
              <a:xfrm>
                <a:off x="4616" y="2218"/>
                <a:ext cx="206" cy="40"/>
              </a:xfrm>
              <a:custGeom>
                <a:avLst/>
                <a:gdLst>
                  <a:gd name="T0" fmla="*/ 2 w 206"/>
                  <a:gd name="T1" fmla="*/ 0 h 40"/>
                  <a:gd name="T2" fmla="*/ 201 w 206"/>
                  <a:gd name="T3" fmla="*/ 35 h 40"/>
                  <a:gd name="T4" fmla="*/ 204 w 206"/>
                  <a:gd name="T5" fmla="*/ 39 h 40"/>
                  <a:gd name="T6" fmla="*/ 206 w 206"/>
                  <a:gd name="T7" fmla="*/ 40 h 40"/>
                  <a:gd name="T8" fmla="*/ 0 w 206"/>
                  <a:gd name="T9" fmla="*/ 3 h 40"/>
                  <a:gd name="T10" fmla="*/ 2 w 206"/>
                  <a:gd name="T11" fmla="*/ 2 h 40"/>
                  <a:gd name="T12" fmla="*/ 2 w 206"/>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40">
                    <a:moveTo>
                      <a:pt x="2" y="0"/>
                    </a:moveTo>
                    <a:lnTo>
                      <a:pt x="201" y="35"/>
                    </a:lnTo>
                    <a:lnTo>
                      <a:pt x="204" y="39"/>
                    </a:lnTo>
                    <a:lnTo>
                      <a:pt x="206" y="40"/>
                    </a:lnTo>
                    <a:lnTo>
                      <a:pt x="0" y="3"/>
                    </a:lnTo>
                    <a:lnTo>
                      <a:pt x="2" y="2"/>
                    </a:lnTo>
                    <a:lnTo>
                      <a:pt x="2"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4" name="Freeform 202">
                <a:extLst>
                  <a:ext uri="{FF2B5EF4-FFF2-40B4-BE49-F238E27FC236}">
                    <a16:creationId xmlns:a16="http://schemas.microsoft.com/office/drawing/2014/main" id="{BA33D638-62D8-437F-8B7A-B39E59426F62}"/>
                  </a:ext>
                </a:extLst>
              </p:cNvPr>
              <p:cNvSpPr>
                <a:spLocks/>
              </p:cNvSpPr>
              <p:nvPr/>
            </p:nvSpPr>
            <p:spPr bwMode="auto">
              <a:xfrm>
                <a:off x="4616" y="2220"/>
                <a:ext cx="208" cy="40"/>
              </a:xfrm>
              <a:custGeom>
                <a:avLst/>
                <a:gdLst>
                  <a:gd name="T0" fmla="*/ 2 w 208"/>
                  <a:gd name="T1" fmla="*/ 0 h 40"/>
                  <a:gd name="T2" fmla="*/ 204 w 208"/>
                  <a:gd name="T3" fmla="*/ 37 h 40"/>
                  <a:gd name="T4" fmla="*/ 206 w 208"/>
                  <a:gd name="T5" fmla="*/ 38 h 40"/>
                  <a:gd name="T6" fmla="*/ 208 w 208"/>
                  <a:gd name="T7" fmla="*/ 40 h 40"/>
                  <a:gd name="T8" fmla="*/ 0 w 208"/>
                  <a:gd name="T9" fmla="*/ 3 h 40"/>
                  <a:gd name="T10" fmla="*/ 0 w 208"/>
                  <a:gd name="T11" fmla="*/ 1 h 40"/>
                  <a:gd name="T12" fmla="*/ 2 w 208"/>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40">
                    <a:moveTo>
                      <a:pt x="2" y="0"/>
                    </a:moveTo>
                    <a:lnTo>
                      <a:pt x="204" y="37"/>
                    </a:lnTo>
                    <a:lnTo>
                      <a:pt x="206" y="38"/>
                    </a:lnTo>
                    <a:lnTo>
                      <a:pt x="208" y="40"/>
                    </a:lnTo>
                    <a:lnTo>
                      <a:pt x="0" y="3"/>
                    </a:lnTo>
                    <a:lnTo>
                      <a:pt x="0" y="1"/>
                    </a:lnTo>
                    <a:lnTo>
                      <a:pt x="2"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5" name="Freeform 203">
                <a:extLst>
                  <a:ext uri="{FF2B5EF4-FFF2-40B4-BE49-F238E27FC236}">
                    <a16:creationId xmlns:a16="http://schemas.microsoft.com/office/drawing/2014/main" id="{A404AC47-6CC3-4256-9F4A-2A4067C92F6C}"/>
                  </a:ext>
                </a:extLst>
              </p:cNvPr>
              <p:cNvSpPr>
                <a:spLocks/>
              </p:cNvSpPr>
              <p:nvPr/>
            </p:nvSpPr>
            <p:spPr bwMode="auto">
              <a:xfrm>
                <a:off x="4616" y="2221"/>
                <a:ext cx="209" cy="41"/>
              </a:xfrm>
              <a:custGeom>
                <a:avLst/>
                <a:gdLst>
                  <a:gd name="T0" fmla="*/ 0 w 209"/>
                  <a:gd name="T1" fmla="*/ 0 h 41"/>
                  <a:gd name="T2" fmla="*/ 206 w 209"/>
                  <a:gd name="T3" fmla="*/ 37 h 41"/>
                  <a:gd name="T4" fmla="*/ 208 w 209"/>
                  <a:gd name="T5" fmla="*/ 39 h 41"/>
                  <a:gd name="T6" fmla="*/ 209 w 209"/>
                  <a:gd name="T7" fmla="*/ 41 h 41"/>
                  <a:gd name="T8" fmla="*/ 0 w 209"/>
                  <a:gd name="T9" fmla="*/ 4 h 41"/>
                  <a:gd name="T10" fmla="*/ 0 w 209"/>
                  <a:gd name="T11" fmla="*/ 2 h 41"/>
                  <a:gd name="T12" fmla="*/ 0 w 209"/>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41">
                    <a:moveTo>
                      <a:pt x="0" y="0"/>
                    </a:moveTo>
                    <a:lnTo>
                      <a:pt x="206" y="37"/>
                    </a:lnTo>
                    <a:lnTo>
                      <a:pt x="208" y="39"/>
                    </a:lnTo>
                    <a:lnTo>
                      <a:pt x="209" y="41"/>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6" name="Freeform 204">
                <a:extLst>
                  <a:ext uri="{FF2B5EF4-FFF2-40B4-BE49-F238E27FC236}">
                    <a16:creationId xmlns:a16="http://schemas.microsoft.com/office/drawing/2014/main" id="{4E808BC3-A4AF-4EE8-A3A5-11665AF39075}"/>
                  </a:ext>
                </a:extLst>
              </p:cNvPr>
              <p:cNvSpPr>
                <a:spLocks/>
              </p:cNvSpPr>
              <p:nvPr/>
            </p:nvSpPr>
            <p:spPr bwMode="auto">
              <a:xfrm>
                <a:off x="4614" y="2223"/>
                <a:ext cx="215" cy="41"/>
              </a:xfrm>
              <a:custGeom>
                <a:avLst/>
                <a:gdLst>
                  <a:gd name="T0" fmla="*/ 2 w 215"/>
                  <a:gd name="T1" fmla="*/ 0 h 41"/>
                  <a:gd name="T2" fmla="*/ 210 w 215"/>
                  <a:gd name="T3" fmla="*/ 37 h 41"/>
                  <a:gd name="T4" fmla="*/ 211 w 215"/>
                  <a:gd name="T5" fmla="*/ 39 h 41"/>
                  <a:gd name="T6" fmla="*/ 213 w 215"/>
                  <a:gd name="T7" fmla="*/ 41 h 41"/>
                  <a:gd name="T8" fmla="*/ 213 w 215"/>
                  <a:gd name="T9" fmla="*/ 41 h 41"/>
                  <a:gd name="T10" fmla="*/ 215 w 215"/>
                  <a:gd name="T11" fmla="*/ 41 h 41"/>
                  <a:gd name="T12" fmla="*/ 0 w 215"/>
                  <a:gd name="T13" fmla="*/ 3 h 41"/>
                  <a:gd name="T14" fmla="*/ 2 w 215"/>
                  <a:gd name="T15" fmla="*/ 2 h 41"/>
                  <a:gd name="T16" fmla="*/ 2 w 215"/>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1">
                    <a:moveTo>
                      <a:pt x="2" y="0"/>
                    </a:moveTo>
                    <a:lnTo>
                      <a:pt x="210" y="37"/>
                    </a:lnTo>
                    <a:lnTo>
                      <a:pt x="211" y="39"/>
                    </a:lnTo>
                    <a:lnTo>
                      <a:pt x="213" y="41"/>
                    </a:lnTo>
                    <a:lnTo>
                      <a:pt x="215" y="41"/>
                    </a:lnTo>
                    <a:lnTo>
                      <a:pt x="0" y="3"/>
                    </a:lnTo>
                    <a:lnTo>
                      <a:pt x="2" y="2"/>
                    </a:lnTo>
                    <a:lnTo>
                      <a:pt x="2"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7" name="Freeform 205">
                <a:extLst>
                  <a:ext uri="{FF2B5EF4-FFF2-40B4-BE49-F238E27FC236}">
                    <a16:creationId xmlns:a16="http://schemas.microsoft.com/office/drawing/2014/main" id="{B3FE03E7-113E-49F7-8068-49A7CEE578B8}"/>
                  </a:ext>
                </a:extLst>
              </p:cNvPr>
              <p:cNvSpPr>
                <a:spLocks/>
              </p:cNvSpPr>
              <p:nvPr/>
            </p:nvSpPr>
            <p:spPr bwMode="auto">
              <a:xfrm>
                <a:off x="4614" y="2225"/>
                <a:ext cx="215" cy="42"/>
              </a:xfrm>
              <a:custGeom>
                <a:avLst/>
                <a:gdLst>
                  <a:gd name="T0" fmla="*/ 2 w 215"/>
                  <a:gd name="T1" fmla="*/ 0 h 42"/>
                  <a:gd name="T2" fmla="*/ 211 w 215"/>
                  <a:gd name="T3" fmla="*/ 37 h 42"/>
                  <a:gd name="T4" fmla="*/ 213 w 215"/>
                  <a:gd name="T5" fmla="*/ 39 h 42"/>
                  <a:gd name="T6" fmla="*/ 213 w 215"/>
                  <a:gd name="T7" fmla="*/ 39 h 42"/>
                  <a:gd name="T8" fmla="*/ 215 w 215"/>
                  <a:gd name="T9" fmla="*/ 40 h 42"/>
                  <a:gd name="T10" fmla="*/ 215 w 215"/>
                  <a:gd name="T11" fmla="*/ 42 h 42"/>
                  <a:gd name="T12" fmla="*/ 0 w 215"/>
                  <a:gd name="T13" fmla="*/ 3 h 42"/>
                  <a:gd name="T14" fmla="*/ 0 w 215"/>
                  <a:gd name="T15" fmla="*/ 1 h 42"/>
                  <a:gd name="T16" fmla="*/ 2 w 21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 h="42">
                    <a:moveTo>
                      <a:pt x="2" y="0"/>
                    </a:moveTo>
                    <a:lnTo>
                      <a:pt x="211" y="37"/>
                    </a:lnTo>
                    <a:lnTo>
                      <a:pt x="213" y="39"/>
                    </a:lnTo>
                    <a:lnTo>
                      <a:pt x="215" y="40"/>
                    </a:lnTo>
                    <a:lnTo>
                      <a:pt x="215" y="42"/>
                    </a:lnTo>
                    <a:lnTo>
                      <a:pt x="0" y="3"/>
                    </a:lnTo>
                    <a:lnTo>
                      <a:pt x="0" y="1"/>
                    </a:lnTo>
                    <a:lnTo>
                      <a:pt x="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8" name="Freeform 206">
                <a:extLst>
                  <a:ext uri="{FF2B5EF4-FFF2-40B4-BE49-F238E27FC236}">
                    <a16:creationId xmlns:a16="http://schemas.microsoft.com/office/drawing/2014/main" id="{B538440B-FD3C-4126-BF03-0AE267277B8F}"/>
                  </a:ext>
                </a:extLst>
              </p:cNvPr>
              <p:cNvSpPr>
                <a:spLocks/>
              </p:cNvSpPr>
              <p:nvPr/>
            </p:nvSpPr>
            <p:spPr bwMode="auto">
              <a:xfrm>
                <a:off x="4614" y="2226"/>
                <a:ext cx="216" cy="43"/>
              </a:xfrm>
              <a:custGeom>
                <a:avLst/>
                <a:gdLst>
                  <a:gd name="T0" fmla="*/ 0 w 216"/>
                  <a:gd name="T1" fmla="*/ 0 h 43"/>
                  <a:gd name="T2" fmla="*/ 215 w 216"/>
                  <a:gd name="T3" fmla="*/ 38 h 43"/>
                  <a:gd name="T4" fmla="*/ 215 w 216"/>
                  <a:gd name="T5" fmla="*/ 41 h 43"/>
                  <a:gd name="T6" fmla="*/ 216 w 216"/>
                  <a:gd name="T7" fmla="*/ 43 h 43"/>
                  <a:gd name="T8" fmla="*/ 0 w 216"/>
                  <a:gd name="T9" fmla="*/ 4 h 43"/>
                  <a:gd name="T10" fmla="*/ 0 w 216"/>
                  <a:gd name="T11" fmla="*/ 2 h 43"/>
                  <a:gd name="T12" fmla="*/ 0 w 21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3">
                    <a:moveTo>
                      <a:pt x="0" y="0"/>
                    </a:moveTo>
                    <a:lnTo>
                      <a:pt x="215" y="38"/>
                    </a:lnTo>
                    <a:lnTo>
                      <a:pt x="215" y="41"/>
                    </a:lnTo>
                    <a:lnTo>
                      <a:pt x="216" y="43"/>
                    </a:lnTo>
                    <a:lnTo>
                      <a:pt x="0" y="4"/>
                    </a:lnTo>
                    <a:lnTo>
                      <a:pt x="0" y="2"/>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69" name="Freeform 207">
                <a:extLst>
                  <a:ext uri="{FF2B5EF4-FFF2-40B4-BE49-F238E27FC236}">
                    <a16:creationId xmlns:a16="http://schemas.microsoft.com/office/drawing/2014/main" id="{FC355476-C4E9-49EE-9283-B4BB70BCA971}"/>
                  </a:ext>
                </a:extLst>
              </p:cNvPr>
              <p:cNvSpPr>
                <a:spLocks/>
              </p:cNvSpPr>
              <p:nvPr/>
            </p:nvSpPr>
            <p:spPr bwMode="auto">
              <a:xfrm>
                <a:off x="4613" y="2228"/>
                <a:ext cx="219" cy="42"/>
              </a:xfrm>
              <a:custGeom>
                <a:avLst/>
                <a:gdLst>
                  <a:gd name="T0" fmla="*/ 1 w 219"/>
                  <a:gd name="T1" fmla="*/ 0 h 42"/>
                  <a:gd name="T2" fmla="*/ 216 w 219"/>
                  <a:gd name="T3" fmla="*/ 39 h 42"/>
                  <a:gd name="T4" fmla="*/ 217 w 219"/>
                  <a:gd name="T5" fmla="*/ 41 h 42"/>
                  <a:gd name="T6" fmla="*/ 219 w 219"/>
                  <a:gd name="T7" fmla="*/ 42 h 42"/>
                  <a:gd name="T8" fmla="*/ 0 w 219"/>
                  <a:gd name="T9" fmla="*/ 3 h 42"/>
                  <a:gd name="T10" fmla="*/ 1 w 219"/>
                  <a:gd name="T11" fmla="*/ 2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6" y="39"/>
                    </a:lnTo>
                    <a:lnTo>
                      <a:pt x="217" y="41"/>
                    </a:lnTo>
                    <a:lnTo>
                      <a:pt x="219" y="42"/>
                    </a:lnTo>
                    <a:lnTo>
                      <a:pt x="0" y="3"/>
                    </a:lnTo>
                    <a:lnTo>
                      <a:pt x="1" y="2"/>
                    </a:lnTo>
                    <a:lnTo>
                      <a:pt x="1"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0" name="Freeform 208">
                <a:extLst>
                  <a:ext uri="{FF2B5EF4-FFF2-40B4-BE49-F238E27FC236}">
                    <a16:creationId xmlns:a16="http://schemas.microsoft.com/office/drawing/2014/main" id="{94AEF2F7-4485-4307-8626-0E62385655BD}"/>
                  </a:ext>
                </a:extLst>
              </p:cNvPr>
              <p:cNvSpPr>
                <a:spLocks/>
              </p:cNvSpPr>
              <p:nvPr/>
            </p:nvSpPr>
            <p:spPr bwMode="auto">
              <a:xfrm>
                <a:off x="4613" y="2230"/>
                <a:ext cx="219" cy="42"/>
              </a:xfrm>
              <a:custGeom>
                <a:avLst/>
                <a:gdLst>
                  <a:gd name="T0" fmla="*/ 1 w 219"/>
                  <a:gd name="T1" fmla="*/ 0 h 42"/>
                  <a:gd name="T2" fmla="*/ 217 w 219"/>
                  <a:gd name="T3" fmla="*/ 39 h 42"/>
                  <a:gd name="T4" fmla="*/ 219 w 219"/>
                  <a:gd name="T5" fmla="*/ 40 h 42"/>
                  <a:gd name="T6" fmla="*/ 219 w 219"/>
                  <a:gd name="T7" fmla="*/ 42 h 42"/>
                  <a:gd name="T8" fmla="*/ 0 w 219"/>
                  <a:gd name="T9" fmla="*/ 3 h 42"/>
                  <a:gd name="T10" fmla="*/ 0 w 219"/>
                  <a:gd name="T11" fmla="*/ 1 h 42"/>
                  <a:gd name="T12" fmla="*/ 1 w 219"/>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42">
                    <a:moveTo>
                      <a:pt x="1" y="0"/>
                    </a:moveTo>
                    <a:lnTo>
                      <a:pt x="217" y="39"/>
                    </a:lnTo>
                    <a:lnTo>
                      <a:pt x="219" y="40"/>
                    </a:lnTo>
                    <a:lnTo>
                      <a:pt x="219" y="42"/>
                    </a:lnTo>
                    <a:lnTo>
                      <a:pt x="0" y="3"/>
                    </a:lnTo>
                    <a:lnTo>
                      <a:pt x="0" y="1"/>
                    </a:lnTo>
                    <a:lnTo>
                      <a:pt x="1"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1" name="Freeform 209">
                <a:extLst>
                  <a:ext uri="{FF2B5EF4-FFF2-40B4-BE49-F238E27FC236}">
                    <a16:creationId xmlns:a16="http://schemas.microsoft.com/office/drawing/2014/main" id="{214F5FD5-C9CC-4CB3-ADD5-8FD9EAB237A9}"/>
                  </a:ext>
                </a:extLst>
              </p:cNvPr>
              <p:cNvSpPr>
                <a:spLocks/>
              </p:cNvSpPr>
              <p:nvPr/>
            </p:nvSpPr>
            <p:spPr bwMode="auto">
              <a:xfrm>
                <a:off x="4613" y="2231"/>
                <a:ext cx="221" cy="43"/>
              </a:xfrm>
              <a:custGeom>
                <a:avLst/>
                <a:gdLst>
                  <a:gd name="T0" fmla="*/ 0 w 221"/>
                  <a:gd name="T1" fmla="*/ 0 h 43"/>
                  <a:gd name="T2" fmla="*/ 219 w 221"/>
                  <a:gd name="T3" fmla="*/ 39 h 43"/>
                  <a:gd name="T4" fmla="*/ 219 w 221"/>
                  <a:gd name="T5" fmla="*/ 41 h 43"/>
                  <a:gd name="T6" fmla="*/ 221 w 221"/>
                  <a:gd name="T7" fmla="*/ 43 h 43"/>
                  <a:gd name="T8" fmla="*/ 0 w 221"/>
                  <a:gd name="T9" fmla="*/ 4 h 43"/>
                  <a:gd name="T10" fmla="*/ 0 w 221"/>
                  <a:gd name="T11" fmla="*/ 2 h 43"/>
                  <a:gd name="T12" fmla="*/ 0 w 22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3">
                    <a:moveTo>
                      <a:pt x="0" y="0"/>
                    </a:moveTo>
                    <a:lnTo>
                      <a:pt x="219" y="39"/>
                    </a:lnTo>
                    <a:lnTo>
                      <a:pt x="219" y="41"/>
                    </a:lnTo>
                    <a:lnTo>
                      <a:pt x="221" y="43"/>
                    </a:lnTo>
                    <a:lnTo>
                      <a:pt x="0" y="4"/>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2" name="Freeform 210">
                <a:extLst>
                  <a:ext uri="{FF2B5EF4-FFF2-40B4-BE49-F238E27FC236}">
                    <a16:creationId xmlns:a16="http://schemas.microsoft.com/office/drawing/2014/main" id="{6924D05A-E7E5-4194-9574-CD0516B27A3A}"/>
                  </a:ext>
                </a:extLst>
              </p:cNvPr>
              <p:cNvSpPr>
                <a:spLocks/>
              </p:cNvSpPr>
              <p:nvPr/>
            </p:nvSpPr>
            <p:spPr bwMode="auto">
              <a:xfrm>
                <a:off x="4613" y="2233"/>
                <a:ext cx="221" cy="42"/>
              </a:xfrm>
              <a:custGeom>
                <a:avLst/>
                <a:gdLst>
                  <a:gd name="T0" fmla="*/ 0 w 221"/>
                  <a:gd name="T1" fmla="*/ 0 h 42"/>
                  <a:gd name="T2" fmla="*/ 219 w 221"/>
                  <a:gd name="T3" fmla="*/ 39 h 42"/>
                  <a:gd name="T4" fmla="*/ 221 w 221"/>
                  <a:gd name="T5" fmla="*/ 41 h 42"/>
                  <a:gd name="T6" fmla="*/ 221 w 221"/>
                  <a:gd name="T7" fmla="*/ 42 h 42"/>
                  <a:gd name="T8" fmla="*/ 0 w 221"/>
                  <a:gd name="T9" fmla="*/ 4 h 42"/>
                  <a:gd name="T10" fmla="*/ 0 w 221"/>
                  <a:gd name="T11" fmla="*/ 2 h 42"/>
                  <a:gd name="T12" fmla="*/ 0 w 22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42">
                    <a:moveTo>
                      <a:pt x="0" y="0"/>
                    </a:moveTo>
                    <a:lnTo>
                      <a:pt x="219" y="39"/>
                    </a:lnTo>
                    <a:lnTo>
                      <a:pt x="221" y="41"/>
                    </a:lnTo>
                    <a:lnTo>
                      <a:pt x="221" y="42"/>
                    </a:lnTo>
                    <a:lnTo>
                      <a:pt x="0" y="4"/>
                    </a:lnTo>
                    <a:lnTo>
                      <a:pt x="0" y="2"/>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3" name="Freeform 211">
                <a:extLst>
                  <a:ext uri="{FF2B5EF4-FFF2-40B4-BE49-F238E27FC236}">
                    <a16:creationId xmlns:a16="http://schemas.microsoft.com/office/drawing/2014/main" id="{95ADEDF1-B811-4402-99ED-9EB3192A981B}"/>
                  </a:ext>
                </a:extLst>
              </p:cNvPr>
              <p:cNvSpPr>
                <a:spLocks/>
              </p:cNvSpPr>
              <p:nvPr/>
            </p:nvSpPr>
            <p:spPr bwMode="auto">
              <a:xfrm>
                <a:off x="4611" y="2235"/>
                <a:ext cx="225" cy="42"/>
              </a:xfrm>
              <a:custGeom>
                <a:avLst/>
                <a:gdLst>
                  <a:gd name="T0" fmla="*/ 2 w 225"/>
                  <a:gd name="T1" fmla="*/ 0 h 42"/>
                  <a:gd name="T2" fmla="*/ 223 w 225"/>
                  <a:gd name="T3" fmla="*/ 39 h 42"/>
                  <a:gd name="T4" fmla="*/ 223 w 225"/>
                  <a:gd name="T5" fmla="*/ 40 h 42"/>
                  <a:gd name="T6" fmla="*/ 225 w 225"/>
                  <a:gd name="T7" fmla="*/ 42 h 42"/>
                  <a:gd name="T8" fmla="*/ 0 w 225"/>
                  <a:gd name="T9" fmla="*/ 3 h 42"/>
                  <a:gd name="T10" fmla="*/ 2 w 225"/>
                  <a:gd name="T11" fmla="*/ 2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9"/>
                    </a:lnTo>
                    <a:lnTo>
                      <a:pt x="223" y="40"/>
                    </a:lnTo>
                    <a:lnTo>
                      <a:pt x="225" y="42"/>
                    </a:lnTo>
                    <a:lnTo>
                      <a:pt x="0" y="3"/>
                    </a:lnTo>
                    <a:lnTo>
                      <a:pt x="2" y="2"/>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4" name="Freeform 212">
                <a:extLst>
                  <a:ext uri="{FF2B5EF4-FFF2-40B4-BE49-F238E27FC236}">
                    <a16:creationId xmlns:a16="http://schemas.microsoft.com/office/drawing/2014/main" id="{9F66BBA0-CF9B-4CF5-AB19-4114064F7430}"/>
                  </a:ext>
                </a:extLst>
              </p:cNvPr>
              <p:cNvSpPr>
                <a:spLocks/>
              </p:cNvSpPr>
              <p:nvPr/>
            </p:nvSpPr>
            <p:spPr bwMode="auto">
              <a:xfrm>
                <a:off x="4611" y="2237"/>
                <a:ext cx="225" cy="42"/>
              </a:xfrm>
              <a:custGeom>
                <a:avLst/>
                <a:gdLst>
                  <a:gd name="T0" fmla="*/ 2 w 225"/>
                  <a:gd name="T1" fmla="*/ 0 h 42"/>
                  <a:gd name="T2" fmla="*/ 223 w 225"/>
                  <a:gd name="T3" fmla="*/ 38 h 42"/>
                  <a:gd name="T4" fmla="*/ 225 w 225"/>
                  <a:gd name="T5" fmla="*/ 40 h 42"/>
                  <a:gd name="T6" fmla="*/ 225 w 225"/>
                  <a:gd name="T7" fmla="*/ 42 h 42"/>
                  <a:gd name="T8" fmla="*/ 0 w 225"/>
                  <a:gd name="T9" fmla="*/ 3 h 42"/>
                  <a:gd name="T10" fmla="*/ 0 w 225"/>
                  <a:gd name="T11" fmla="*/ 1 h 42"/>
                  <a:gd name="T12" fmla="*/ 2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2" y="0"/>
                    </a:moveTo>
                    <a:lnTo>
                      <a:pt x="223" y="38"/>
                    </a:lnTo>
                    <a:lnTo>
                      <a:pt x="225" y="40"/>
                    </a:lnTo>
                    <a:lnTo>
                      <a:pt x="225" y="42"/>
                    </a:lnTo>
                    <a:lnTo>
                      <a:pt x="0" y="3"/>
                    </a:lnTo>
                    <a:lnTo>
                      <a:pt x="0" y="1"/>
                    </a:lnTo>
                    <a:lnTo>
                      <a:pt x="2"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5" name="Freeform 213">
                <a:extLst>
                  <a:ext uri="{FF2B5EF4-FFF2-40B4-BE49-F238E27FC236}">
                    <a16:creationId xmlns:a16="http://schemas.microsoft.com/office/drawing/2014/main" id="{642FDF25-AAE0-4AA0-913B-0F728BCF2085}"/>
                  </a:ext>
                </a:extLst>
              </p:cNvPr>
              <p:cNvSpPr>
                <a:spLocks/>
              </p:cNvSpPr>
              <p:nvPr/>
            </p:nvSpPr>
            <p:spPr bwMode="auto">
              <a:xfrm>
                <a:off x="4611" y="2238"/>
                <a:ext cx="225" cy="42"/>
              </a:xfrm>
              <a:custGeom>
                <a:avLst/>
                <a:gdLst>
                  <a:gd name="T0" fmla="*/ 0 w 225"/>
                  <a:gd name="T1" fmla="*/ 0 h 42"/>
                  <a:gd name="T2" fmla="*/ 225 w 225"/>
                  <a:gd name="T3" fmla="*/ 39 h 42"/>
                  <a:gd name="T4" fmla="*/ 225 w 225"/>
                  <a:gd name="T5" fmla="*/ 41 h 42"/>
                  <a:gd name="T6" fmla="*/ 225 w 225"/>
                  <a:gd name="T7" fmla="*/ 42 h 42"/>
                  <a:gd name="T8" fmla="*/ 0 w 225"/>
                  <a:gd name="T9" fmla="*/ 4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1"/>
                    </a:lnTo>
                    <a:lnTo>
                      <a:pt x="225" y="42"/>
                    </a:lnTo>
                    <a:lnTo>
                      <a:pt x="0" y="4"/>
                    </a:lnTo>
                    <a:lnTo>
                      <a:pt x="0" y="2"/>
                    </a:lnTo>
                    <a:lnTo>
                      <a:pt x="0"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6" name="Freeform 214">
                <a:extLst>
                  <a:ext uri="{FF2B5EF4-FFF2-40B4-BE49-F238E27FC236}">
                    <a16:creationId xmlns:a16="http://schemas.microsoft.com/office/drawing/2014/main" id="{8B00CB0D-A933-4580-B408-5DA480683621}"/>
                  </a:ext>
                </a:extLst>
              </p:cNvPr>
              <p:cNvSpPr>
                <a:spLocks/>
              </p:cNvSpPr>
              <p:nvPr/>
            </p:nvSpPr>
            <p:spPr bwMode="auto">
              <a:xfrm>
                <a:off x="4611" y="2240"/>
                <a:ext cx="225" cy="42"/>
              </a:xfrm>
              <a:custGeom>
                <a:avLst/>
                <a:gdLst>
                  <a:gd name="T0" fmla="*/ 0 w 225"/>
                  <a:gd name="T1" fmla="*/ 0 h 42"/>
                  <a:gd name="T2" fmla="*/ 225 w 225"/>
                  <a:gd name="T3" fmla="*/ 39 h 42"/>
                  <a:gd name="T4" fmla="*/ 225 w 225"/>
                  <a:gd name="T5" fmla="*/ 40 h 42"/>
                  <a:gd name="T6" fmla="*/ 225 w 225"/>
                  <a:gd name="T7" fmla="*/ 42 h 42"/>
                  <a:gd name="T8" fmla="*/ 0 w 225"/>
                  <a:gd name="T9" fmla="*/ 3 h 42"/>
                  <a:gd name="T10" fmla="*/ 0 w 225"/>
                  <a:gd name="T11" fmla="*/ 2 h 42"/>
                  <a:gd name="T12" fmla="*/ 0 w 22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 h="42">
                    <a:moveTo>
                      <a:pt x="0" y="0"/>
                    </a:moveTo>
                    <a:lnTo>
                      <a:pt x="225" y="39"/>
                    </a:lnTo>
                    <a:lnTo>
                      <a:pt x="225" y="40"/>
                    </a:lnTo>
                    <a:lnTo>
                      <a:pt x="225" y="42"/>
                    </a:lnTo>
                    <a:lnTo>
                      <a:pt x="0" y="3"/>
                    </a:lnTo>
                    <a:lnTo>
                      <a:pt x="0" y="2"/>
                    </a:lnTo>
                    <a:lnTo>
                      <a:pt x="0"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7" name="Freeform 215">
                <a:extLst>
                  <a:ext uri="{FF2B5EF4-FFF2-40B4-BE49-F238E27FC236}">
                    <a16:creationId xmlns:a16="http://schemas.microsoft.com/office/drawing/2014/main" id="{58657B82-C5F3-4D8A-9B41-4FF4C1131324}"/>
                  </a:ext>
                </a:extLst>
              </p:cNvPr>
              <p:cNvSpPr>
                <a:spLocks/>
              </p:cNvSpPr>
              <p:nvPr/>
            </p:nvSpPr>
            <p:spPr bwMode="auto">
              <a:xfrm>
                <a:off x="4609" y="2242"/>
                <a:ext cx="227" cy="42"/>
              </a:xfrm>
              <a:custGeom>
                <a:avLst/>
                <a:gdLst>
                  <a:gd name="T0" fmla="*/ 2 w 227"/>
                  <a:gd name="T1" fmla="*/ 0 h 42"/>
                  <a:gd name="T2" fmla="*/ 227 w 227"/>
                  <a:gd name="T3" fmla="*/ 38 h 42"/>
                  <a:gd name="T4" fmla="*/ 227 w 227"/>
                  <a:gd name="T5" fmla="*/ 40 h 42"/>
                  <a:gd name="T6" fmla="*/ 227 w 227"/>
                  <a:gd name="T7" fmla="*/ 42 h 42"/>
                  <a:gd name="T8" fmla="*/ 0 w 227"/>
                  <a:gd name="T9" fmla="*/ 3 h 42"/>
                  <a:gd name="T10" fmla="*/ 2 w 227"/>
                  <a:gd name="T11" fmla="*/ 1 h 42"/>
                  <a:gd name="T12" fmla="*/ 2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2" y="0"/>
                    </a:moveTo>
                    <a:lnTo>
                      <a:pt x="227" y="38"/>
                    </a:lnTo>
                    <a:lnTo>
                      <a:pt x="227" y="40"/>
                    </a:lnTo>
                    <a:lnTo>
                      <a:pt x="227" y="42"/>
                    </a:lnTo>
                    <a:lnTo>
                      <a:pt x="0" y="3"/>
                    </a:lnTo>
                    <a:lnTo>
                      <a:pt x="2" y="1"/>
                    </a:lnTo>
                    <a:lnTo>
                      <a:pt x="2"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8" name="Freeform 216">
                <a:extLst>
                  <a:ext uri="{FF2B5EF4-FFF2-40B4-BE49-F238E27FC236}">
                    <a16:creationId xmlns:a16="http://schemas.microsoft.com/office/drawing/2014/main" id="{F467B338-E7D7-4FDD-AC3C-EF14FC8E988E}"/>
                  </a:ext>
                </a:extLst>
              </p:cNvPr>
              <p:cNvSpPr>
                <a:spLocks/>
              </p:cNvSpPr>
              <p:nvPr/>
            </p:nvSpPr>
            <p:spPr bwMode="auto">
              <a:xfrm>
                <a:off x="4609" y="2243"/>
                <a:ext cx="227" cy="43"/>
              </a:xfrm>
              <a:custGeom>
                <a:avLst/>
                <a:gdLst>
                  <a:gd name="T0" fmla="*/ 2 w 227"/>
                  <a:gd name="T1" fmla="*/ 0 h 43"/>
                  <a:gd name="T2" fmla="*/ 227 w 227"/>
                  <a:gd name="T3" fmla="*/ 39 h 43"/>
                  <a:gd name="T4" fmla="*/ 227 w 227"/>
                  <a:gd name="T5" fmla="*/ 41 h 43"/>
                  <a:gd name="T6" fmla="*/ 227 w 227"/>
                  <a:gd name="T7" fmla="*/ 43 h 43"/>
                  <a:gd name="T8" fmla="*/ 0 w 227"/>
                  <a:gd name="T9" fmla="*/ 4 h 43"/>
                  <a:gd name="T10" fmla="*/ 0 w 227"/>
                  <a:gd name="T11" fmla="*/ 2 h 43"/>
                  <a:gd name="T12" fmla="*/ 2 w 22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3">
                    <a:moveTo>
                      <a:pt x="2" y="0"/>
                    </a:moveTo>
                    <a:lnTo>
                      <a:pt x="227" y="39"/>
                    </a:lnTo>
                    <a:lnTo>
                      <a:pt x="227" y="41"/>
                    </a:lnTo>
                    <a:lnTo>
                      <a:pt x="227" y="43"/>
                    </a:lnTo>
                    <a:lnTo>
                      <a:pt x="0" y="4"/>
                    </a:lnTo>
                    <a:lnTo>
                      <a:pt x="0" y="2"/>
                    </a:lnTo>
                    <a:lnTo>
                      <a:pt x="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79" name="Freeform 217">
                <a:extLst>
                  <a:ext uri="{FF2B5EF4-FFF2-40B4-BE49-F238E27FC236}">
                    <a16:creationId xmlns:a16="http://schemas.microsoft.com/office/drawing/2014/main" id="{32749366-1CF0-4AE6-AB51-68CFB33A0DE6}"/>
                  </a:ext>
                </a:extLst>
              </p:cNvPr>
              <p:cNvSpPr>
                <a:spLocks/>
              </p:cNvSpPr>
              <p:nvPr/>
            </p:nvSpPr>
            <p:spPr bwMode="auto">
              <a:xfrm>
                <a:off x="4609" y="2245"/>
                <a:ext cx="227" cy="42"/>
              </a:xfrm>
              <a:custGeom>
                <a:avLst/>
                <a:gdLst>
                  <a:gd name="T0" fmla="*/ 0 w 227"/>
                  <a:gd name="T1" fmla="*/ 0 h 42"/>
                  <a:gd name="T2" fmla="*/ 227 w 227"/>
                  <a:gd name="T3" fmla="*/ 39 h 42"/>
                  <a:gd name="T4" fmla="*/ 227 w 227"/>
                  <a:gd name="T5" fmla="*/ 41 h 42"/>
                  <a:gd name="T6" fmla="*/ 227 w 227"/>
                  <a:gd name="T7" fmla="*/ 42 h 42"/>
                  <a:gd name="T8" fmla="*/ 0 w 227"/>
                  <a:gd name="T9" fmla="*/ 3 h 42"/>
                  <a:gd name="T10" fmla="*/ 0 w 227"/>
                  <a:gd name="T11" fmla="*/ 2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1"/>
                    </a:lnTo>
                    <a:lnTo>
                      <a:pt x="227" y="42"/>
                    </a:lnTo>
                    <a:lnTo>
                      <a:pt x="0" y="3"/>
                    </a:lnTo>
                    <a:lnTo>
                      <a:pt x="0" y="2"/>
                    </a:lnTo>
                    <a:lnTo>
                      <a:pt x="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0" name="Freeform 218">
                <a:extLst>
                  <a:ext uri="{FF2B5EF4-FFF2-40B4-BE49-F238E27FC236}">
                    <a16:creationId xmlns:a16="http://schemas.microsoft.com/office/drawing/2014/main" id="{AEF58526-7A07-453D-AD8E-8D7FF2363160}"/>
                  </a:ext>
                </a:extLst>
              </p:cNvPr>
              <p:cNvSpPr>
                <a:spLocks/>
              </p:cNvSpPr>
              <p:nvPr/>
            </p:nvSpPr>
            <p:spPr bwMode="auto">
              <a:xfrm>
                <a:off x="4609" y="2247"/>
                <a:ext cx="227" cy="42"/>
              </a:xfrm>
              <a:custGeom>
                <a:avLst/>
                <a:gdLst>
                  <a:gd name="T0" fmla="*/ 0 w 227"/>
                  <a:gd name="T1" fmla="*/ 0 h 42"/>
                  <a:gd name="T2" fmla="*/ 227 w 227"/>
                  <a:gd name="T3" fmla="*/ 39 h 42"/>
                  <a:gd name="T4" fmla="*/ 227 w 227"/>
                  <a:gd name="T5" fmla="*/ 40 h 42"/>
                  <a:gd name="T6" fmla="*/ 227 w 227"/>
                  <a:gd name="T7" fmla="*/ 42 h 42"/>
                  <a:gd name="T8" fmla="*/ 0 w 227"/>
                  <a:gd name="T9" fmla="*/ 3 h 42"/>
                  <a:gd name="T10" fmla="*/ 0 w 227"/>
                  <a:gd name="T11" fmla="*/ 1 h 42"/>
                  <a:gd name="T12" fmla="*/ 0 w 22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42">
                    <a:moveTo>
                      <a:pt x="0" y="0"/>
                    </a:moveTo>
                    <a:lnTo>
                      <a:pt x="227" y="39"/>
                    </a:lnTo>
                    <a:lnTo>
                      <a:pt x="227" y="40"/>
                    </a:lnTo>
                    <a:lnTo>
                      <a:pt x="227" y="42"/>
                    </a:lnTo>
                    <a:lnTo>
                      <a:pt x="0" y="3"/>
                    </a:lnTo>
                    <a:lnTo>
                      <a:pt x="0" y="1"/>
                    </a:lnTo>
                    <a:lnTo>
                      <a:pt x="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1" name="Freeform 219">
                <a:extLst>
                  <a:ext uri="{FF2B5EF4-FFF2-40B4-BE49-F238E27FC236}">
                    <a16:creationId xmlns:a16="http://schemas.microsoft.com/office/drawing/2014/main" id="{9CC5072F-1879-4351-A7B2-BE418533DD90}"/>
                  </a:ext>
                </a:extLst>
              </p:cNvPr>
              <p:cNvSpPr>
                <a:spLocks/>
              </p:cNvSpPr>
              <p:nvPr/>
            </p:nvSpPr>
            <p:spPr bwMode="auto">
              <a:xfrm>
                <a:off x="4608" y="2248"/>
                <a:ext cx="228" cy="43"/>
              </a:xfrm>
              <a:custGeom>
                <a:avLst/>
                <a:gdLst>
                  <a:gd name="T0" fmla="*/ 1 w 228"/>
                  <a:gd name="T1" fmla="*/ 0 h 43"/>
                  <a:gd name="T2" fmla="*/ 228 w 228"/>
                  <a:gd name="T3" fmla="*/ 39 h 43"/>
                  <a:gd name="T4" fmla="*/ 228 w 228"/>
                  <a:gd name="T5" fmla="*/ 41 h 43"/>
                  <a:gd name="T6" fmla="*/ 226 w 228"/>
                  <a:gd name="T7" fmla="*/ 43 h 43"/>
                  <a:gd name="T8" fmla="*/ 0 w 228"/>
                  <a:gd name="T9" fmla="*/ 4 h 43"/>
                  <a:gd name="T10" fmla="*/ 1 w 228"/>
                  <a:gd name="T11" fmla="*/ 2 h 43"/>
                  <a:gd name="T12" fmla="*/ 1 w 228"/>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3">
                    <a:moveTo>
                      <a:pt x="1" y="0"/>
                    </a:moveTo>
                    <a:lnTo>
                      <a:pt x="228" y="39"/>
                    </a:lnTo>
                    <a:lnTo>
                      <a:pt x="228" y="41"/>
                    </a:lnTo>
                    <a:lnTo>
                      <a:pt x="226" y="43"/>
                    </a:lnTo>
                    <a:lnTo>
                      <a:pt x="0" y="4"/>
                    </a:lnTo>
                    <a:lnTo>
                      <a:pt x="1" y="2"/>
                    </a:lnTo>
                    <a:lnTo>
                      <a:pt x="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2" name="Freeform 220">
                <a:extLst>
                  <a:ext uri="{FF2B5EF4-FFF2-40B4-BE49-F238E27FC236}">
                    <a16:creationId xmlns:a16="http://schemas.microsoft.com/office/drawing/2014/main" id="{28DD5F20-FB67-493D-B647-59E50F3820D4}"/>
                  </a:ext>
                </a:extLst>
              </p:cNvPr>
              <p:cNvSpPr>
                <a:spLocks/>
              </p:cNvSpPr>
              <p:nvPr/>
            </p:nvSpPr>
            <p:spPr bwMode="auto">
              <a:xfrm>
                <a:off x="4608" y="2250"/>
                <a:ext cx="228" cy="42"/>
              </a:xfrm>
              <a:custGeom>
                <a:avLst/>
                <a:gdLst>
                  <a:gd name="T0" fmla="*/ 1 w 228"/>
                  <a:gd name="T1" fmla="*/ 0 h 42"/>
                  <a:gd name="T2" fmla="*/ 228 w 228"/>
                  <a:gd name="T3" fmla="*/ 39 h 42"/>
                  <a:gd name="T4" fmla="*/ 226 w 228"/>
                  <a:gd name="T5" fmla="*/ 41 h 42"/>
                  <a:gd name="T6" fmla="*/ 226 w 228"/>
                  <a:gd name="T7" fmla="*/ 42 h 42"/>
                  <a:gd name="T8" fmla="*/ 0 w 228"/>
                  <a:gd name="T9" fmla="*/ 3 h 42"/>
                  <a:gd name="T10" fmla="*/ 0 w 228"/>
                  <a:gd name="T11" fmla="*/ 2 h 42"/>
                  <a:gd name="T12" fmla="*/ 1 w 22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 h="42">
                    <a:moveTo>
                      <a:pt x="1" y="0"/>
                    </a:moveTo>
                    <a:lnTo>
                      <a:pt x="228" y="39"/>
                    </a:lnTo>
                    <a:lnTo>
                      <a:pt x="226" y="41"/>
                    </a:lnTo>
                    <a:lnTo>
                      <a:pt x="226" y="42"/>
                    </a:lnTo>
                    <a:lnTo>
                      <a:pt x="0" y="3"/>
                    </a:lnTo>
                    <a:lnTo>
                      <a:pt x="0" y="2"/>
                    </a:lnTo>
                    <a:lnTo>
                      <a:pt x="1"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3" name="Freeform 221">
                <a:extLst>
                  <a:ext uri="{FF2B5EF4-FFF2-40B4-BE49-F238E27FC236}">
                    <a16:creationId xmlns:a16="http://schemas.microsoft.com/office/drawing/2014/main" id="{3B4E692A-02C6-4614-A4D0-8820CE292F9A}"/>
                  </a:ext>
                </a:extLst>
              </p:cNvPr>
              <p:cNvSpPr>
                <a:spLocks/>
              </p:cNvSpPr>
              <p:nvPr/>
            </p:nvSpPr>
            <p:spPr bwMode="auto">
              <a:xfrm>
                <a:off x="4608" y="2252"/>
                <a:ext cx="226" cy="42"/>
              </a:xfrm>
              <a:custGeom>
                <a:avLst/>
                <a:gdLst>
                  <a:gd name="T0" fmla="*/ 0 w 226"/>
                  <a:gd name="T1" fmla="*/ 0 h 42"/>
                  <a:gd name="T2" fmla="*/ 226 w 226"/>
                  <a:gd name="T3" fmla="*/ 39 h 42"/>
                  <a:gd name="T4" fmla="*/ 226 w 226"/>
                  <a:gd name="T5" fmla="*/ 40 h 42"/>
                  <a:gd name="T6" fmla="*/ 226 w 226"/>
                  <a:gd name="T7" fmla="*/ 42 h 42"/>
                  <a:gd name="T8" fmla="*/ 0 w 226"/>
                  <a:gd name="T9" fmla="*/ 3 h 42"/>
                  <a:gd name="T10" fmla="*/ 0 w 226"/>
                  <a:gd name="T11" fmla="*/ 1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6" y="40"/>
                    </a:lnTo>
                    <a:lnTo>
                      <a:pt x="226" y="42"/>
                    </a:lnTo>
                    <a:lnTo>
                      <a:pt x="0" y="3"/>
                    </a:lnTo>
                    <a:lnTo>
                      <a:pt x="0" y="1"/>
                    </a:lnTo>
                    <a:lnTo>
                      <a:pt x="0" y="0"/>
                    </a:lnTo>
                    <a:close/>
                  </a:path>
                </a:pathLst>
              </a:custGeom>
              <a:solidFill>
                <a:srgbClr val="F5F5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4" name="Freeform 222">
                <a:extLst>
                  <a:ext uri="{FF2B5EF4-FFF2-40B4-BE49-F238E27FC236}">
                    <a16:creationId xmlns:a16="http://schemas.microsoft.com/office/drawing/2014/main" id="{9230333F-8C11-41B8-AC3F-0A7540F7B822}"/>
                  </a:ext>
                </a:extLst>
              </p:cNvPr>
              <p:cNvSpPr>
                <a:spLocks/>
              </p:cNvSpPr>
              <p:nvPr/>
            </p:nvSpPr>
            <p:spPr bwMode="auto">
              <a:xfrm>
                <a:off x="4608" y="2253"/>
                <a:ext cx="226" cy="43"/>
              </a:xfrm>
              <a:custGeom>
                <a:avLst/>
                <a:gdLst>
                  <a:gd name="T0" fmla="*/ 0 w 226"/>
                  <a:gd name="T1" fmla="*/ 0 h 43"/>
                  <a:gd name="T2" fmla="*/ 226 w 226"/>
                  <a:gd name="T3" fmla="*/ 39 h 43"/>
                  <a:gd name="T4" fmla="*/ 226 w 226"/>
                  <a:gd name="T5" fmla="*/ 41 h 43"/>
                  <a:gd name="T6" fmla="*/ 224 w 226"/>
                  <a:gd name="T7" fmla="*/ 43 h 43"/>
                  <a:gd name="T8" fmla="*/ 0 w 226"/>
                  <a:gd name="T9" fmla="*/ 4 h 43"/>
                  <a:gd name="T10" fmla="*/ 0 w 226"/>
                  <a:gd name="T11" fmla="*/ 2 h 43"/>
                  <a:gd name="T12" fmla="*/ 0 w 22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3">
                    <a:moveTo>
                      <a:pt x="0" y="0"/>
                    </a:moveTo>
                    <a:lnTo>
                      <a:pt x="226" y="39"/>
                    </a:lnTo>
                    <a:lnTo>
                      <a:pt x="226" y="41"/>
                    </a:lnTo>
                    <a:lnTo>
                      <a:pt x="224" y="43"/>
                    </a:lnTo>
                    <a:lnTo>
                      <a:pt x="0" y="4"/>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5" name="Freeform 223">
                <a:extLst>
                  <a:ext uri="{FF2B5EF4-FFF2-40B4-BE49-F238E27FC236}">
                    <a16:creationId xmlns:a16="http://schemas.microsoft.com/office/drawing/2014/main" id="{D7D43672-D5B1-49C6-AC10-A06B7942937A}"/>
                  </a:ext>
                </a:extLst>
              </p:cNvPr>
              <p:cNvSpPr>
                <a:spLocks/>
              </p:cNvSpPr>
              <p:nvPr/>
            </p:nvSpPr>
            <p:spPr bwMode="auto">
              <a:xfrm>
                <a:off x="4608" y="2255"/>
                <a:ext cx="226" cy="42"/>
              </a:xfrm>
              <a:custGeom>
                <a:avLst/>
                <a:gdLst>
                  <a:gd name="T0" fmla="*/ 0 w 226"/>
                  <a:gd name="T1" fmla="*/ 0 h 42"/>
                  <a:gd name="T2" fmla="*/ 226 w 226"/>
                  <a:gd name="T3" fmla="*/ 39 h 42"/>
                  <a:gd name="T4" fmla="*/ 224 w 226"/>
                  <a:gd name="T5" fmla="*/ 41 h 42"/>
                  <a:gd name="T6" fmla="*/ 224 w 226"/>
                  <a:gd name="T7" fmla="*/ 42 h 42"/>
                  <a:gd name="T8" fmla="*/ 0 w 226"/>
                  <a:gd name="T9" fmla="*/ 3 h 42"/>
                  <a:gd name="T10" fmla="*/ 0 w 226"/>
                  <a:gd name="T11" fmla="*/ 2 h 42"/>
                  <a:gd name="T12" fmla="*/ 0 w 226"/>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42">
                    <a:moveTo>
                      <a:pt x="0" y="0"/>
                    </a:moveTo>
                    <a:lnTo>
                      <a:pt x="226" y="39"/>
                    </a:lnTo>
                    <a:lnTo>
                      <a:pt x="224" y="41"/>
                    </a:lnTo>
                    <a:lnTo>
                      <a:pt x="224" y="42"/>
                    </a:lnTo>
                    <a:lnTo>
                      <a:pt x="0" y="3"/>
                    </a:lnTo>
                    <a:lnTo>
                      <a:pt x="0" y="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6" name="Freeform 224">
                <a:extLst>
                  <a:ext uri="{FF2B5EF4-FFF2-40B4-BE49-F238E27FC236}">
                    <a16:creationId xmlns:a16="http://schemas.microsoft.com/office/drawing/2014/main" id="{BFBBF88D-6455-46F9-A9D9-3B53CEE04414}"/>
                  </a:ext>
                </a:extLst>
              </p:cNvPr>
              <p:cNvSpPr>
                <a:spLocks/>
              </p:cNvSpPr>
              <p:nvPr/>
            </p:nvSpPr>
            <p:spPr bwMode="auto">
              <a:xfrm>
                <a:off x="4608" y="2257"/>
                <a:ext cx="224" cy="42"/>
              </a:xfrm>
              <a:custGeom>
                <a:avLst/>
                <a:gdLst>
                  <a:gd name="T0" fmla="*/ 0 w 224"/>
                  <a:gd name="T1" fmla="*/ 0 h 42"/>
                  <a:gd name="T2" fmla="*/ 224 w 224"/>
                  <a:gd name="T3" fmla="*/ 39 h 42"/>
                  <a:gd name="T4" fmla="*/ 224 w 224"/>
                  <a:gd name="T5" fmla="*/ 40 h 42"/>
                  <a:gd name="T6" fmla="*/ 222 w 224"/>
                  <a:gd name="T7" fmla="*/ 42 h 42"/>
                  <a:gd name="T8" fmla="*/ 0 w 224"/>
                  <a:gd name="T9" fmla="*/ 3 h 42"/>
                  <a:gd name="T10" fmla="*/ 0 w 224"/>
                  <a:gd name="T11" fmla="*/ 1 h 42"/>
                  <a:gd name="T12" fmla="*/ 0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0" y="0"/>
                    </a:moveTo>
                    <a:lnTo>
                      <a:pt x="224" y="39"/>
                    </a:lnTo>
                    <a:lnTo>
                      <a:pt x="224" y="40"/>
                    </a:lnTo>
                    <a:lnTo>
                      <a:pt x="222" y="42"/>
                    </a:lnTo>
                    <a:lnTo>
                      <a:pt x="0" y="3"/>
                    </a:lnTo>
                    <a:lnTo>
                      <a:pt x="0" y="1"/>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7" name="Freeform 225">
                <a:extLst>
                  <a:ext uri="{FF2B5EF4-FFF2-40B4-BE49-F238E27FC236}">
                    <a16:creationId xmlns:a16="http://schemas.microsoft.com/office/drawing/2014/main" id="{DD211536-46C8-46AF-B7AA-34DF2A4E3CC3}"/>
                  </a:ext>
                </a:extLst>
              </p:cNvPr>
              <p:cNvSpPr>
                <a:spLocks/>
              </p:cNvSpPr>
              <p:nvPr/>
            </p:nvSpPr>
            <p:spPr bwMode="auto">
              <a:xfrm>
                <a:off x="4608" y="2258"/>
                <a:ext cx="224" cy="43"/>
              </a:xfrm>
              <a:custGeom>
                <a:avLst/>
                <a:gdLst>
                  <a:gd name="T0" fmla="*/ 0 w 224"/>
                  <a:gd name="T1" fmla="*/ 0 h 43"/>
                  <a:gd name="T2" fmla="*/ 224 w 224"/>
                  <a:gd name="T3" fmla="*/ 39 h 43"/>
                  <a:gd name="T4" fmla="*/ 222 w 224"/>
                  <a:gd name="T5" fmla="*/ 41 h 43"/>
                  <a:gd name="T6" fmla="*/ 222 w 224"/>
                  <a:gd name="T7" fmla="*/ 43 h 43"/>
                  <a:gd name="T8" fmla="*/ 0 w 224"/>
                  <a:gd name="T9" fmla="*/ 4 h 43"/>
                  <a:gd name="T10" fmla="*/ 0 w 224"/>
                  <a:gd name="T11" fmla="*/ 2 h 43"/>
                  <a:gd name="T12" fmla="*/ 0 w 22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3">
                    <a:moveTo>
                      <a:pt x="0" y="0"/>
                    </a:moveTo>
                    <a:lnTo>
                      <a:pt x="224" y="39"/>
                    </a:lnTo>
                    <a:lnTo>
                      <a:pt x="222" y="41"/>
                    </a:lnTo>
                    <a:lnTo>
                      <a:pt x="222" y="43"/>
                    </a:lnTo>
                    <a:lnTo>
                      <a:pt x="0" y="4"/>
                    </a:lnTo>
                    <a:lnTo>
                      <a:pt x="0" y="2"/>
                    </a:lnTo>
                    <a:lnTo>
                      <a:pt x="0"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8" name="Freeform 226">
                <a:extLst>
                  <a:ext uri="{FF2B5EF4-FFF2-40B4-BE49-F238E27FC236}">
                    <a16:creationId xmlns:a16="http://schemas.microsoft.com/office/drawing/2014/main" id="{67EB0783-6D9F-48B1-96A6-E5C113D274FE}"/>
                  </a:ext>
                </a:extLst>
              </p:cNvPr>
              <p:cNvSpPr>
                <a:spLocks/>
              </p:cNvSpPr>
              <p:nvPr/>
            </p:nvSpPr>
            <p:spPr bwMode="auto">
              <a:xfrm>
                <a:off x="4606" y="2260"/>
                <a:ext cx="224" cy="42"/>
              </a:xfrm>
              <a:custGeom>
                <a:avLst/>
                <a:gdLst>
                  <a:gd name="T0" fmla="*/ 2 w 224"/>
                  <a:gd name="T1" fmla="*/ 0 h 42"/>
                  <a:gd name="T2" fmla="*/ 224 w 224"/>
                  <a:gd name="T3" fmla="*/ 39 h 42"/>
                  <a:gd name="T4" fmla="*/ 224 w 224"/>
                  <a:gd name="T5" fmla="*/ 41 h 42"/>
                  <a:gd name="T6" fmla="*/ 223 w 224"/>
                  <a:gd name="T7" fmla="*/ 42 h 42"/>
                  <a:gd name="T8" fmla="*/ 0 w 224"/>
                  <a:gd name="T9" fmla="*/ 4 h 42"/>
                  <a:gd name="T10" fmla="*/ 2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4" y="41"/>
                    </a:lnTo>
                    <a:lnTo>
                      <a:pt x="223" y="42"/>
                    </a:lnTo>
                    <a:lnTo>
                      <a:pt x="0" y="4"/>
                    </a:lnTo>
                    <a:lnTo>
                      <a:pt x="2"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89" name="Freeform 227">
                <a:extLst>
                  <a:ext uri="{FF2B5EF4-FFF2-40B4-BE49-F238E27FC236}">
                    <a16:creationId xmlns:a16="http://schemas.microsoft.com/office/drawing/2014/main" id="{D4C732DC-077B-42A7-948C-62A3031A4EC1}"/>
                  </a:ext>
                </a:extLst>
              </p:cNvPr>
              <p:cNvSpPr>
                <a:spLocks/>
              </p:cNvSpPr>
              <p:nvPr/>
            </p:nvSpPr>
            <p:spPr bwMode="auto">
              <a:xfrm>
                <a:off x="4606" y="2262"/>
                <a:ext cx="224" cy="42"/>
              </a:xfrm>
              <a:custGeom>
                <a:avLst/>
                <a:gdLst>
                  <a:gd name="T0" fmla="*/ 2 w 224"/>
                  <a:gd name="T1" fmla="*/ 0 h 42"/>
                  <a:gd name="T2" fmla="*/ 224 w 224"/>
                  <a:gd name="T3" fmla="*/ 39 h 42"/>
                  <a:gd name="T4" fmla="*/ 223 w 224"/>
                  <a:gd name="T5" fmla="*/ 40 h 42"/>
                  <a:gd name="T6" fmla="*/ 223 w 224"/>
                  <a:gd name="T7" fmla="*/ 42 h 42"/>
                  <a:gd name="T8" fmla="*/ 0 w 224"/>
                  <a:gd name="T9" fmla="*/ 3 h 42"/>
                  <a:gd name="T10" fmla="*/ 0 w 224"/>
                  <a:gd name="T11" fmla="*/ 2 h 42"/>
                  <a:gd name="T12" fmla="*/ 2 w 224"/>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 h="42">
                    <a:moveTo>
                      <a:pt x="2" y="0"/>
                    </a:moveTo>
                    <a:lnTo>
                      <a:pt x="224" y="39"/>
                    </a:lnTo>
                    <a:lnTo>
                      <a:pt x="223" y="40"/>
                    </a:lnTo>
                    <a:lnTo>
                      <a:pt x="223" y="42"/>
                    </a:lnTo>
                    <a:lnTo>
                      <a:pt x="0" y="3"/>
                    </a:lnTo>
                    <a:lnTo>
                      <a:pt x="0" y="2"/>
                    </a:lnTo>
                    <a:lnTo>
                      <a:pt x="2"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0" name="Freeform 228">
                <a:extLst>
                  <a:ext uri="{FF2B5EF4-FFF2-40B4-BE49-F238E27FC236}">
                    <a16:creationId xmlns:a16="http://schemas.microsoft.com/office/drawing/2014/main" id="{2553CA2E-4FF6-4341-8176-FE0A133BFADE}"/>
                  </a:ext>
                </a:extLst>
              </p:cNvPr>
              <p:cNvSpPr>
                <a:spLocks/>
              </p:cNvSpPr>
              <p:nvPr/>
            </p:nvSpPr>
            <p:spPr bwMode="auto">
              <a:xfrm>
                <a:off x="4606" y="2264"/>
                <a:ext cx="223" cy="42"/>
              </a:xfrm>
              <a:custGeom>
                <a:avLst/>
                <a:gdLst>
                  <a:gd name="T0" fmla="*/ 0 w 223"/>
                  <a:gd name="T1" fmla="*/ 0 h 42"/>
                  <a:gd name="T2" fmla="*/ 223 w 223"/>
                  <a:gd name="T3" fmla="*/ 38 h 42"/>
                  <a:gd name="T4" fmla="*/ 223 w 223"/>
                  <a:gd name="T5" fmla="*/ 40 h 42"/>
                  <a:gd name="T6" fmla="*/ 221 w 223"/>
                  <a:gd name="T7" fmla="*/ 42 h 42"/>
                  <a:gd name="T8" fmla="*/ 0 w 223"/>
                  <a:gd name="T9" fmla="*/ 3 h 42"/>
                  <a:gd name="T10" fmla="*/ 0 w 223"/>
                  <a:gd name="T11" fmla="*/ 1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8"/>
                    </a:lnTo>
                    <a:lnTo>
                      <a:pt x="223" y="40"/>
                    </a:lnTo>
                    <a:lnTo>
                      <a:pt x="221" y="42"/>
                    </a:lnTo>
                    <a:lnTo>
                      <a:pt x="0" y="3"/>
                    </a:lnTo>
                    <a:lnTo>
                      <a:pt x="0" y="1"/>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1" name="Freeform 229">
                <a:extLst>
                  <a:ext uri="{FF2B5EF4-FFF2-40B4-BE49-F238E27FC236}">
                    <a16:creationId xmlns:a16="http://schemas.microsoft.com/office/drawing/2014/main" id="{32EB3AAB-6167-46C1-BE1D-E051A6746C75}"/>
                  </a:ext>
                </a:extLst>
              </p:cNvPr>
              <p:cNvSpPr>
                <a:spLocks/>
              </p:cNvSpPr>
              <p:nvPr/>
            </p:nvSpPr>
            <p:spPr bwMode="auto">
              <a:xfrm>
                <a:off x="4606" y="2265"/>
                <a:ext cx="223" cy="42"/>
              </a:xfrm>
              <a:custGeom>
                <a:avLst/>
                <a:gdLst>
                  <a:gd name="T0" fmla="*/ 0 w 223"/>
                  <a:gd name="T1" fmla="*/ 0 h 42"/>
                  <a:gd name="T2" fmla="*/ 223 w 223"/>
                  <a:gd name="T3" fmla="*/ 39 h 42"/>
                  <a:gd name="T4" fmla="*/ 221 w 223"/>
                  <a:gd name="T5" fmla="*/ 41 h 42"/>
                  <a:gd name="T6" fmla="*/ 219 w 223"/>
                  <a:gd name="T7" fmla="*/ 42 h 42"/>
                  <a:gd name="T8" fmla="*/ 0 w 223"/>
                  <a:gd name="T9" fmla="*/ 4 h 42"/>
                  <a:gd name="T10" fmla="*/ 0 w 223"/>
                  <a:gd name="T11" fmla="*/ 2 h 42"/>
                  <a:gd name="T12" fmla="*/ 0 w 22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 h="42">
                    <a:moveTo>
                      <a:pt x="0" y="0"/>
                    </a:moveTo>
                    <a:lnTo>
                      <a:pt x="223" y="39"/>
                    </a:lnTo>
                    <a:lnTo>
                      <a:pt x="221" y="41"/>
                    </a:lnTo>
                    <a:lnTo>
                      <a:pt x="219" y="42"/>
                    </a:lnTo>
                    <a:lnTo>
                      <a:pt x="0" y="4"/>
                    </a:lnTo>
                    <a:lnTo>
                      <a:pt x="0" y="2"/>
                    </a:lnTo>
                    <a:lnTo>
                      <a:pt x="0"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2" name="Freeform 230">
                <a:extLst>
                  <a:ext uri="{FF2B5EF4-FFF2-40B4-BE49-F238E27FC236}">
                    <a16:creationId xmlns:a16="http://schemas.microsoft.com/office/drawing/2014/main" id="{22D4BA58-7909-4C25-A1EF-8CB6AE3C93E4}"/>
                  </a:ext>
                </a:extLst>
              </p:cNvPr>
              <p:cNvSpPr>
                <a:spLocks/>
              </p:cNvSpPr>
              <p:nvPr/>
            </p:nvSpPr>
            <p:spPr bwMode="auto">
              <a:xfrm>
                <a:off x="4606" y="2267"/>
                <a:ext cx="221" cy="42"/>
              </a:xfrm>
              <a:custGeom>
                <a:avLst/>
                <a:gdLst>
                  <a:gd name="T0" fmla="*/ 0 w 221"/>
                  <a:gd name="T1" fmla="*/ 0 h 42"/>
                  <a:gd name="T2" fmla="*/ 221 w 221"/>
                  <a:gd name="T3" fmla="*/ 39 h 42"/>
                  <a:gd name="T4" fmla="*/ 221 w 221"/>
                  <a:gd name="T5" fmla="*/ 39 h 42"/>
                  <a:gd name="T6" fmla="*/ 219 w 221"/>
                  <a:gd name="T7" fmla="*/ 40 h 42"/>
                  <a:gd name="T8" fmla="*/ 219 w 221"/>
                  <a:gd name="T9" fmla="*/ 40 h 42"/>
                  <a:gd name="T10" fmla="*/ 218 w 221"/>
                  <a:gd name="T11" fmla="*/ 42 h 42"/>
                  <a:gd name="T12" fmla="*/ 0 w 221"/>
                  <a:gd name="T13" fmla="*/ 3 h 42"/>
                  <a:gd name="T14" fmla="*/ 0 w 221"/>
                  <a:gd name="T15" fmla="*/ 2 h 42"/>
                  <a:gd name="T16" fmla="*/ 0 w 221"/>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42">
                    <a:moveTo>
                      <a:pt x="0" y="0"/>
                    </a:moveTo>
                    <a:lnTo>
                      <a:pt x="221" y="39"/>
                    </a:lnTo>
                    <a:lnTo>
                      <a:pt x="219" y="40"/>
                    </a:lnTo>
                    <a:lnTo>
                      <a:pt x="218" y="42"/>
                    </a:lnTo>
                    <a:lnTo>
                      <a:pt x="0" y="3"/>
                    </a:lnTo>
                    <a:lnTo>
                      <a:pt x="0" y="2"/>
                    </a:lnTo>
                    <a:lnTo>
                      <a:pt x="0"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3" name="Freeform 231">
                <a:extLst>
                  <a:ext uri="{FF2B5EF4-FFF2-40B4-BE49-F238E27FC236}">
                    <a16:creationId xmlns:a16="http://schemas.microsoft.com/office/drawing/2014/main" id="{E4FE2F47-6D2A-45AB-8E7E-149645C0A0CB}"/>
                  </a:ext>
                </a:extLst>
              </p:cNvPr>
              <p:cNvSpPr>
                <a:spLocks/>
              </p:cNvSpPr>
              <p:nvPr/>
            </p:nvSpPr>
            <p:spPr bwMode="auto">
              <a:xfrm>
                <a:off x="4606" y="2269"/>
                <a:ext cx="219" cy="40"/>
              </a:xfrm>
              <a:custGeom>
                <a:avLst/>
                <a:gdLst>
                  <a:gd name="T0" fmla="*/ 0 w 219"/>
                  <a:gd name="T1" fmla="*/ 0 h 40"/>
                  <a:gd name="T2" fmla="*/ 219 w 219"/>
                  <a:gd name="T3" fmla="*/ 38 h 40"/>
                  <a:gd name="T4" fmla="*/ 219 w 219"/>
                  <a:gd name="T5" fmla="*/ 38 h 40"/>
                  <a:gd name="T6" fmla="*/ 219 w 219"/>
                  <a:gd name="T7" fmla="*/ 38 h 40"/>
                  <a:gd name="T8" fmla="*/ 218 w 219"/>
                  <a:gd name="T9" fmla="*/ 40 h 40"/>
                  <a:gd name="T10" fmla="*/ 216 w 219"/>
                  <a:gd name="T11" fmla="*/ 40 h 40"/>
                  <a:gd name="T12" fmla="*/ 0 w 219"/>
                  <a:gd name="T13" fmla="*/ 3 h 40"/>
                  <a:gd name="T14" fmla="*/ 0 w 219"/>
                  <a:gd name="T15" fmla="*/ 1 h 40"/>
                  <a:gd name="T16" fmla="*/ 0 w 219"/>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40">
                    <a:moveTo>
                      <a:pt x="0" y="0"/>
                    </a:moveTo>
                    <a:lnTo>
                      <a:pt x="219" y="38"/>
                    </a:lnTo>
                    <a:lnTo>
                      <a:pt x="218" y="40"/>
                    </a:lnTo>
                    <a:lnTo>
                      <a:pt x="216" y="40"/>
                    </a:lnTo>
                    <a:lnTo>
                      <a:pt x="0" y="3"/>
                    </a:lnTo>
                    <a:lnTo>
                      <a:pt x="0" y="1"/>
                    </a:lnTo>
                    <a:lnTo>
                      <a:pt x="0"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4" name="Freeform 232">
                <a:extLst>
                  <a:ext uri="{FF2B5EF4-FFF2-40B4-BE49-F238E27FC236}">
                    <a16:creationId xmlns:a16="http://schemas.microsoft.com/office/drawing/2014/main" id="{55D8BECD-33B2-427C-BDFD-1EFF9AA5A79F}"/>
                  </a:ext>
                </a:extLst>
              </p:cNvPr>
              <p:cNvSpPr>
                <a:spLocks/>
              </p:cNvSpPr>
              <p:nvPr/>
            </p:nvSpPr>
            <p:spPr bwMode="auto">
              <a:xfrm>
                <a:off x="4606" y="2270"/>
                <a:ext cx="218" cy="41"/>
              </a:xfrm>
              <a:custGeom>
                <a:avLst/>
                <a:gdLst>
                  <a:gd name="T0" fmla="*/ 0 w 218"/>
                  <a:gd name="T1" fmla="*/ 0 h 41"/>
                  <a:gd name="T2" fmla="*/ 218 w 218"/>
                  <a:gd name="T3" fmla="*/ 39 h 41"/>
                  <a:gd name="T4" fmla="*/ 216 w 218"/>
                  <a:gd name="T5" fmla="*/ 39 h 41"/>
                  <a:gd name="T6" fmla="*/ 214 w 218"/>
                  <a:gd name="T7" fmla="*/ 41 h 41"/>
                  <a:gd name="T8" fmla="*/ 0 w 218"/>
                  <a:gd name="T9" fmla="*/ 4 h 41"/>
                  <a:gd name="T10" fmla="*/ 0 w 218"/>
                  <a:gd name="T11" fmla="*/ 2 h 41"/>
                  <a:gd name="T12" fmla="*/ 0 w 21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41">
                    <a:moveTo>
                      <a:pt x="0" y="0"/>
                    </a:moveTo>
                    <a:lnTo>
                      <a:pt x="218" y="39"/>
                    </a:lnTo>
                    <a:lnTo>
                      <a:pt x="216" y="39"/>
                    </a:lnTo>
                    <a:lnTo>
                      <a:pt x="214" y="41"/>
                    </a:lnTo>
                    <a:lnTo>
                      <a:pt x="0" y="4"/>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5" name="Freeform 233">
                <a:extLst>
                  <a:ext uri="{FF2B5EF4-FFF2-40B4-BE49-F238E27FC236}">
                    <a16:creationId xmlns:a16="http://schemas.microsoft.com/office/drawing/2014/main" id="{4FF852A9-D018-433C-8D29-081DEBCCF933}"/>
                  </a:ext>
                </a:extLst>
              </p:cNvPr>
              <p:cNvSpPr>
                <a:spLocks/>
              </p:cNvSpPr>
              <p:nvPr/>
            </p:nvSpPr>
            <p:spPr bwMode="auto">
              <a:xfrm>
                <a:off x="4606" y="2272"/>
                <a:ext cx="216" cy="41"/>
              </a:xfrm>
              <a:custGeom>
                <a:avLst/>
                <a:gdLst>
                  <a:gd name="T0" fmla="*/ 0 w 216"/>
                  <a:gd name="T1" fmla="*/ 0 h 41"/>
                  <a:gd name="T2" fmla="*/ 216 w 216"/>
                  <a:gd name="T3" fmla="*/ 37 h 41"/>
                  <a:gd name="T4" fmla="*/ 214 w 216"/>
                  <a:gd name="T5" fmla="*/ 39 h 41"/>
                  <a:gd name="T6" fmla="*/ 213 w 216"/>
                  <a:gd name="T7" fmla="*/ 41 h 41"/>
                  <a:gd name="T8" fmla="*/ 0 w 216"/>
                  <a:gd name="T9" fmla="*/ 3 h 41"/>
                  <a:gd name="T10" fmla="*/ 0 w 216"/>
                  <a:gd name="T11" fmla="*/ 2 h 41"/>
                  <a:gd name="T12" fmla="*/ 0 w 21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41">
                    <a:moveTo>
                      <a:pt x="0" y="0"/>
                    </a:moveTo>
                    <a:lnTo>
                      <a:pt x="216" y="37"/>
                    </a:lnTo>
                    <a:lnTo>
                      <a:pt x="214" y="39"/>
                    </a:lnTo>
                    <a:lnTo>
                      <a:pt x="213" y="41"/>
                    </a:lnTo>
                    <a:lnTo>
                      <a:pt x="0" y="3"/>
                    </a:lnTo>
                    <a:lnTo>
                      <a:pt x="0" y="2"/>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6" name="Freeform 234">
                <a:extLst>
                  <a:ext uri="{FF2B5EF4-FFF2-40B4-BE49-F238E27FC236}">
                    <a16:creationId xmlns:a16="http://schemas.microsoft.com/office/drawing/2014/main" id="{4BD74D37-4174-4EA6-96EF-BFA1FB43D28B}"/>
                  </a:ext>
                </a:extLst>
              </p:cNvPr>
              <p:cNvSpPr>
                <a:spLocks/>
              </p:cNvSpPr>
              <p:nvPr/>
            </p:nvSpPr>
            <p:spPr bwMode="auto">
              <a:xfrm>
                <a:off x="4606" y="2274"/>
                <a:ext cx="214" cy="40"/>
              </a:xfrm>
              <a:custGeom>
                <a:avLst/>
                <a:gdLst>
                  <a:gd name="T0" fmla="*/ 0 w 214"/>
                  <a:gd name="T1" fmla="*/ 0 h 40"/>
                  <a:gd name="T2" fmla="*/ 214 w 214"/>
                  <a:gd name="T3" fmla="*/ 37 h 40"/>
                  <a:gd name="T4" fmla="*/ 213 w 214"/>
                  <a:gd name="T5" fmla="*/ 39 h 40"/>
                  <a:gd name="T6" fmla="*/ 211 w 214"/>
                  <a:gd name="T7" fmla="*/ 40 h 40"/>
                  <a:gd name="T8" fmla="*/ 0 w 214"/>
                  <a:gd name="T9" fmla="*/ 3 h 40"/>
                  <a:gd name="T10" fmla="*/ 0 w 214"/>
                  <a:gd name="T11" fmla="*/ 1 h 40"/>
                  <a:gd name="T12" fmla="*/ 0 w 21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40">
                    <a:moveTo>
                      <a:pt x="0" y="0"/>
                    </a:moveTo>
                    <a:lnTo>
                      <a:pt x="214" y="37"/>
                    </a:lnTo>
                    <a:lnTo>
                      <a:pt x="213" y="39"/>
                    </a:lnTo>
                    <a:lnTo>
                      <a:pt x="211" y="40"/>
                    </a:lnTo>
                    <a:lnTo>
                      <a:pt x="0" y="3"/>
                    </a:lnTo>
                    <a:lnTo>
                      <a:pt x="0" y="1"/>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7" name="Freeform 235">
                <a:extLst>
                  <a:ext uri="{FF2B5EF4-FFF2-40B4-BE49-F238E27FC236}">
                    <a16:creationId xmlns:a16="http://schemas.microsoft.com/office/drawing/2014/main" id="{FB28018C-75EB-4A6C-BB8D-9BB3176418BC}"/>
                  </a:ext>
                </a:extLst>
              </p:cNvPr>
              <p:cNvSpPr>
                <a:spLocks/>
              </p:cNvSpPr>
              <p:nvPr/>
            </p:nvSpPr>
            <p:spPr bwMode="auto">
              <a:xfrm>
                <a:off x="4606" y="2275"/>
                <a:ext cx="213" cy="41"/>
              </a:xfrm>
              <a:custGeom>
                <a:avLst/>
                <a:gdLst>
                  <a:gd name="T0" fmla="*/ 0 w 213"/>
                  <a:gd name="T1" fmla="*/ 0 h 41"/>
                  <a:gd name="T2" fmla="*/ 213 w 213"/>
                  <a:gd name="T3" fmla="*/ 38 h 41"/>
                  <a:gd name="T4" fmla="*/ 211 w 213"/>
                  <a:gd name="T5" fmla="*/ 39 h 41"/>
                  <a:gd name="T6" fmla="*/ 209 w 213"/>
                  <a:gd name="T7" fmla="*/ 41 h 41"/>
                  <a:gd name="T8" fmla="*/ 0 w 213"/>
                  <a:gd name="T9" fmla="*/ 4 h 41"/>
                  <a:gd name="T10" fmla="*/ 0 w 213"/>
                  <a:gd name="T11" fmla="*/ 2 h 41"/>
                  <a:gd name="T12" fmla="*/ 0 w 21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3" h="41">
                    <a:moveTo>
                      <a:pt x="0" y="0"/>
                    </a:moveTo>
                    <a:lnTo>
                      <a:pt x="213" y="38"/>
                    </a:lnTo>
                    <a:lnTo>
                      <a:pt x="211" y="39"/>
                    </a:lnTo>
                    <a:lnTo>
                      <a:pt x="209" y="41"/>
                    </a:lnTo>
                    <a:lnTo>
                      <a:pt x="0" y="4"/>
                    </a:lnTo>
                    <a:lnTo>
                      <a:pt x="0" y="2"/>
                    </a:lnTo>
                    <a:lnTo>
                      <a:pt x="0" y="0"/>
                    </a:lnTo>
                    <a:close/>
                  </a:path>
                </a:pathLst>
              </a:custGeom>
              <a:solidFill>
                <a:srgbClr val="E6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8" name="Freeform 236">
                <a:extLst>
                  <a:ext uri="{FF2B5EF4-FFF2-40B4-BE49-F238E27FC236}">
                    <a16:creationId xmlns:a16="http://schemas.microsoft.com/office/drawing/2014/main" id="{F3A12196-2A8A-41FA-9B09-057C17E309BD}"/>
                  </a:ext>
                </a:extLst>
              </p:cNvPr>
              <p:cNvSpPr>
                <a:spLocks/>
              </p:cNvSpPr>
              <p:nvPr/>
            </p:nvSpPr>
            <p:spPr bwMode="auto">
              <a:xfrm>
                <a:off x="4606" y="2277"/>
                <a:ext cx="211" cy="39"/>
              </a:xfrm>
              <a:custGeom>
                <a:avLst/>
                <a:gdLst>
                  <a:gd name="T0" fmla="*/ 0 w 211"/>
                  <a:gd name="T1" fmla="*/ 0 h 39"/>
                  <a:gd name="T2" fmla="*/ 211 w 211"/>
                  <a:gd name="T3" fmla="*/ 37 h 39"/>
                  <a:gd name="T4" fmla="*/ 209 w 211"/>
                  <a:gd name="T5" fmla="*/ 39 h 39"/>
                  <a:gd name="T6" fmla="*/ 206 w 211"/>
                  <a:gd name="T7" fmla="*/ 39 h 39"/>
                  <a:gd name="T8" fmla="*/ 0 w 211"/>
                  <a:gd name="T9" fmla="*/ 3 h 39"/>
                  <a:gd name="T10" fmla="*/ 0 w 211"/>
                  <a:gd name="T11" fmla="*/ 2 h 39"/>
                  <a:gd name="T12" fmla="*/ 0 w 21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39">
                    <a:moveTo>
                      <a:pt x="0" y="0"/>
                    </a:moveTo>
                    <a:lnTo>
                      <a:pt x="211" y="37"/>
                    </a:lnTo>
                    <a:lnTo>
                      <a:pt x="209" y="39"/>
                    </a:lnTo>
                    <a:lnTo>
                      <a:pt x="206" y="39"/>
                    </a:lnTo>
                    <a:lnTo>
                      <a:pt x="0" y="3"/>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399" name="Freeform 237">
                <a:extLst>
                  <a:ext uri="{FF2B5EF4-FFF2-40B4-BE49-F238E27FC236}">
                    <a16:creationId xmlns:a16="http://schemas.microsoft.com/office/drawing/2014/main" id="{F716B690-1F3B-43A5-AF58-29BC248E0C2F}"/>
                  </a:ext>
                </a:extLst>
              </p:cNvPr>
              <p:cNvSpPr>
                <a:spLocks/>
              </p:cNvSpPr>
              <p:nvPr/>
            </p:nvSpPr>
            <p:spPr bwMode="auto">
              <a:xfrm>
                <a:off x="4606" y="2279"/>
                <a:ext cx="209" cy="39"/>
              </a:xfrm>
              <a:custGeom>
                <a:avLst/>
                <a:gdLst>
                  <a:gd name="T0" fmla="*/ 0 w 209"/>
                  <a:gd name="T1" fmla="*/ 0 h 39"/>
                  <a:gd name="T2" fmla="*/ 209 w 209"/>
                  <a:gd name="T3" fmla="*/ 37 h 39"/>
                  <a:gd name="T4" fmla="*/ 206 w 209"/>
                  <a:gd name="T5" fmla="*/ 37 h 39"/>
                  <a:gd name="T6" fmla="*/ 204 w 209"/>
                  <a:gd name="T7" fmla="*/ 39 h 39"/>
                  <a:gd name="T8" fmla="*/ 0 w 209"/>
                  <a:gd name="T9" fmla="*/ 3 h 39"/>
                  <a:gd name="T10" fmla="*/ 0 w 209"/>
                  <a:gd name="T11" fmla="*/ 1 h 39"/>
                  <a:gd name="T12" fmla="*/ 0 w 209"/>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39">
                    <a:moveTo>
                      <a:pt x="0" y="0"/>
                    </a:moveTo>
                    <a:lnTo>
                      <a:pt x="209" y="37"/>
                    </a:lnTo>
                    <a:lnTo>
                      <a:pt x="206" y="37"/>
                    </a:lnTo>
                    <a:lnTo>
                      <a:pt x="204" y="39"/>
                    </a:lnTo>
                    <a:lnTo>
                      <a:pt x="0" y="3"/>
                    </a:lnTo>
                    <a:lnTo>
                      <a:pt x="0" y="1"/>
                    </a:lnTo>
                    <a:lnTo>
                      <a:pt x="0"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0" name="Freeform 238">
                <a:extLst>
                  <a:ext uri="{FF2B5EF4-FFF2-40B4-BE49-F238E27FC236}">
                    <a16:creationId xmlns:a16="http://schemas.microsoft.com/office/drawing/2014/main" id="{87BE60B8-530B-4022-B8DC-6FED3DDE3111}"/>
                  </a:ext>
                </a:extLst>
              </p:cNvPr>
              <p:cNvSpPr>
                <a:spLocks/>
              </p:cNvSpPr>
              <p:nvPr/>
            </p:nvSpPr>
            <p:spPr bwMode="auto">
              <a:xfrm>
                <a:off x="4606" y="2280"/>
                <a:ext cx="206" cy="39"/>
              </a:xfrm>
              <a:custGeom>
                <a:avLst/>
                <a:gdLst>
                  <a:gd name="T0" fmla="*/ 0 w 206"/>
                  <a:gd name="T1" fmla="*/ 0 h 39"/>
                  <a:gd name="T2" fmla="*/ 206 w 206"/>
                  <a:gd name="T3" fmla="*/ 36 h 39"/>
                  <a:gd name="T4" fmla="*/ 204 w 206"/>
                  <a:gd name="T5" fmla="*/ 38 h 39"/>
                  <a:gd name="T6" fmla="*/ 203 w 206"/>
                  <a:gd name="T7" fmla="*/ 39 h 39"/>
                  <a:gd name="T8" fmla="*/ 0 w 206"/>
                  <a:gd name="T9" fmla="*/ 4 h 39"/>
                  <a:gd name="T10" fmla="*/ 0 w 206"/>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9">
                    <a:moveTo>
                      <a:pt x="0" y="0"/>
                    </a:moveTo>
                    <a:lnTo>
                      <a:pt x="206" y="36"/>
                    </a:lnTo>
                    <a:lnTo>
                      <a:pt x="204" y="38"/>
                    </a:lnTo>
                    <a:lnTo>
                      <a:pt x="203" y="39"/>
                    </a:lnTo>
                    <a:lnTo>
                      <a:pt x="0" y="4"/>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1" name="Freeform 239">
                <a:extLst>
                  <a:ext uri="{FF2B5EF4-FFF2-40B4-BE49-F238E27FC236}">
                    <a16:creationId xmlns:a16="http://schemas.microsoft.com/office/drawing/2014/main" id="{D453F518-7F48-43F2-BD23-9CDFE98FD662}"/>
                  </a:ext>
                </a:extLst>
              </p:cNvPr>
              <p:cNvSpPr>
                <a:spLocks/>
              </p:cNvSpPr>
              <p:nvPr/>
            </p:nvSpPr>
            <p:spPr bwMode="auto">
              <a:xfrm>
                <a:off x="4606" y="2282"/>
                <a:ext cx="204" cy="39"/>
              </a:xfrm>
              <a:custGeom>
                <a:avLst/>
                <a:gdLst>
                  <a:gd name="T0" fmla="*/ 0 w 204"/>
                  <a:gd name="T1" fmla="*/ 0 h 39"/>
                  <a:gd name="T2" fmla="*/ 204 w 204"/>
                  <a:gd name="T3" fmla="*/ 36 h 39"/>
                  <a:gd name="T4" fmla="*/ 203 w 204"/>
                  <a:gd name="T5" fmla="*/ 37 h 39"/>
                  <a:gd name="T6" fmla="*/ 201 w 204"/>
                  <a:gd name="T7" fmla="*/ 39 h 39"/>
                  <a:gd name="T8" fmla="*/ 0 w 204"/>
                  <a:gd name="T9" fmla="*/ 4 h 39"/>
                  <a:gd name="T10" fmla="*/ 0 w 204"/>
                  <a:gd name="T11" fmla="*/ 2 h 39"/>
                  <a:gd name="T12" fmla="*/ 0 w 204"/>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39">
                    <a:moveTo>
                      <a:pt x="0" y="0"/>
                    </a:moveTo>
                    <a:lnTo>
                      <a:pt x="204" y="36"/>
                    </a:lnTo>
                    <a:lnTo>
                      <a:pt x="203" y="37"/>
                    </a:lnTo>
                    <a:lnTo>
                      <a:pt x="201" y="39"/>
                    </a:lnTo>
                    <a:lnTo>
                      <a:pt x="0" y="4"/>
                    </a:lnTo>
                    <a:lnTo>
                      <a:pt x="0" y="2"/>
                    </a:lnTo>
                    <a:lnTo>
                      <a:pt x="0" y="0"/>
                    </a:lnTo>
                    <a:close/>
                  </a:path>
                </a:pathLst>
              </a:custGeom>
              <a:solidFill>
                <a:srgbClr val="E2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2" name="Freeform 240">
                <a:extLst>
                  <a:ext uri="{FF2B5EF4-FFF2-40B4-BE49-F238E27FC236}">
                    <a16:creationId xmlns:a16="http://schemas.microsoft.com/office/drawing/2014/main" id="{256B8B5A-E3C5-4014-BD20-7A68016A59AB}"/>
                  </a:ext>
                </a:extLst>
              </p:cNvPr>
              <p:cNvSpPr>
                <a:spLocks/>
              </p:cNvSpPr>
              <p:nvPr/>
            </p:nvSpPr>
            <p:spPr bwMode="auto">
              <a:xfrm>
                <a:off x="4606" y="2284"/>
                <a:ext cx="203" cy="39"/>
              </a:xfrm>
              <a:custGeom>
                <a:avLst/>
                <a:gdLst>
                  <a:gd name="T0" fmla="*/ 0 w 203"/>
                  <a:gd name="T1" fmla="*/ 0 h 39"/>
                  <a:gd name="T2" fmla="*/ 203 w 203"/>
                  <a:gd name="T3" fmla="*/ 35 h 39"/>
                  <a:gd name="T4" fmla="*/ 201 w 203"/>
                  <a:gd name="T5" fmla="*/ 37 h 39"/>
                  <a:gd name="T6" fmla="*/ 197 w 203"/>
                  <a:gd name="T7" fmla="*/ 39 h 39"/>
                  <a:gd name="T8" fmla="*/ 0 w 203"/>
                  <a:gd name="T9" fmla="*/ 3 h 39"/>
                  <a:gd name="T10" fmla="*/ 0 w 203"/>
                  <a:gd name="T11" fmla="*/ 2 h 39"/>
                  <a:gd name="T12" fmla="*/ 0 w 203"/>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39">
                    <a:moveTo>
                      <a:pt x="0" y="0"/>
                    </a:moveTo>
                    <a:lnTo>
                      <a:pt x="203" y="35"/>
                    </a:lnTo>
                    <a:lnTo>
                      <a:pt x="201" y="37"/>
                    </a:lnTo>
                    <a:lnTo>
                      <a:pt x="197" y="39"/>
                    </a:lnTo>
                    <a:lnTo>
                      <a:pt x="0" y="3"/>
                    </a:lnTo>
                    <a:lnTo>
                      <a:pt x="0" y="2"/>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3" name="Freeform 241">
                <a:extLst>
                  <a:ext uri="{FF2B5EF4-FFF2-40B4-BE49-F238E27FC236}">
                    <a16:creationId xmlns:a16="http://schemas.microsoft.com/office/drawing/2014/main" id="{C4B52DE2-B2E0-46C3-86B0-2E07C0A117A8}"/>
                  </a:ext>
                </a:extLst>
              </p:cNvPr>
              <p:cNvSpPr>
                <a:spLocks/>
              </p:cNvSpPr>
              <p:nvPr/>
            </p:nvSpPr>
            <p:spPr bwMode="auto">
              <a:xfrm>
                <a:off x="4606" y="2286"/>
                <a:ext cx="201" cy="37"/>
              </a:xfrm>
              <a:custGeom>
                <a:avLst/>
                <a:gdLst>
                  <a:gd name="T0" fmla="*/ 0 w 201"/>
                  <a:gd name="T1" fmla="*/ 0 h 37"/>
                  <a:gd name="T2" fmla="*/ 201 w 201"/>
                  <a:gd name="T3" fmla="*/ 35 h 37"/>
                  <a:gd name="T4" fmla="*/ 197 w 201"/>
                  <a:gd name="T5" fmla="*/ 37 h 37"/>
                  <a:gd name="T6" fmla="*/ 196 w 201"/>
                  <a:gd name="T7" fmla="*/ 37 h 37"/>
                  <a:gd name="T8" fmla="*/ 0 w 201"/>
                  <a:gd name="T9" fmla="*/ 3 h 37"/>
                  <a:gd name="T10" fmla="*/ 0 w 201"/>
                  <a:gd name="T11" fmla="*/ 1 h 37"/>
                  <a:gd name="T12" fmla="*/ 0 w 20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37">
                    <a:moveTo>
                      <a:pt x="0" y="0"/>
                    </a:moveTo>
                    <a:lnTo>
                      <a:pt x="201" y="35"/>
                    </a:lnTo>
                    <a:lnTo>
                      <a:pt x="197" y="37"/>
                    </a:lnTo>
                    <a:lnTo>
                      <a:pt x="196" y="37"/>
                    </a:lnTo>
                    <a:lnTo>
                      <a:pt x="0" y="3"/>
                    </a:lnTo>
                    <a:lnTo>
                      <a:pt x="0" y="1"/>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4" name="Freeform 242">
                <a:extLst>
                  <a:ext uri="{FF2B5EF4-FFF2-40B4-BE49-F238E27FC236}">
                    <a16:creationId xmlns:a16="http://schemas.microsoft.com/office/drawing/2014/main" id="{ADD38CE9-5D45-4773-BC6A-262EEA4FD437}"/>
                  </a:ext>
                </a:extLst>
              </p:cNvPr>
              <p:cNvSpPr>
                <a:spLocks/>
              </p:cNvSpPr>
              <p:nvPr/>
            </p:nvSpPr>
            <p:spPr bwMode="auto">
              <a:xfrm>
                <a:off x="4606" y="2287"/>
                <a:ext cx="197" cy="37"/>
              </a:xfrm>
              <a:custGeom>
                <a:avLst/>
                <a:gdLst>
                  <a:gd name="T0" fmla="*/ 0 w 197"/>
                  <a:gd name="T1" fmla="*/ 0 h 37"/>
                  <a:gd name="T2" fmla="*/ 197 w 197"/>
                  <a:gd name="T3" fmla="*/ 36 h 37"/>
                  <a:gd name="T4" fmla="*/ 196 w 197"/>
                  <a:gd name="T5" fmla="*/ 36 h 37"/>
                  <a:gd name="T6" fmla="*/ 194 w 197"/>
                  <a:gd name="T7" fmla="*/ 37 h 37"/>
                  <a:gd name="T8" fmla="*/ 0 w 197"/>
                  <a:gd name="T9" fmla="*/ 4 h 37"/>
                  <a:gd name="T10" fmla="*/ 0 w 197"/>
                  <a:gd name="T11" fmla="*/ 2 h 37"/>
                  <a:gd name="T12" fmla="*/ 0 w 197"/>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 h="37">
                    <a:moveTo>
                      <a:pt x="0" y="0"/>
                    </a:moveTo>
                    <a:lnTo>
                      <a:pt x="197" y="36"/>
                    </a:lnTo>
                    <a:lnTo>
                      <a:pt x="196" y="36"/>
                    </a:lnTo>
                    <a:lnTo>
                      <a:pt x="194" y="37"/>
                    </a:lnTo>
                    <a:lnTo>
                      <a:pt x="0" y="4"/>
                    </a:lnTo>
                    <a:lnTo>
                      <a:pt x="0" y="2"/>
                    </a:lnTo>
                    <a:lnTo>
                      <a:pt x="0"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5" name="Freeform 243">
                <a:extLst>
                  <a:ext uri="{FF2B5EF4-FFF2-40B4-BE49-F238E27FC236}">
                    <a16:creationId xmlns:a16="http://schemas.microsoft.com/office/drawing/2014/main" id="{4C3D2BC1-B07F-4CCF-9783-F9D0D453A863}"/>
                  </a:ext>
                </a:extLst>
              </p:cNvPr>
              <p:cNvSpPr>
                <a:spLocks/>
              </p:cNvSpPr>
              <p:nvPr/>
            </p:nvSpPr>
            <p:spPr bwMode="auto">
              <a:xfrm>
                <a:off x="4606" y="2289"/>
                <a:ext cx="196" cy="37"/>
              </a:xfrm>
              <a:custGeom>
                <a:avLst/>
                <a:gdLst>
                  <a:gd name="T0" fmla="*/ 0 w 196"/>
                  <a:gd name="T1" fmla="*/ 0 h 37"/>
                  <a:gd name="T2" fmla="*/ 196 w 196"/>
                  <a:gd name="T3" fmla="*/ 34 h 37"/>
                  <a:gd name="T4" fmla="*/ 194 w 196"/>
                  <a:gd name="T5" fmla="*/ 35 h 37"/>
                  <a:gd name="T6" fmla="*/ 191 w 196"/>
                  <a:gd name="T7" fmla="*/ 37 h 37"/>
                  <a:gd name="T8" fmla="*/ 0 w 196"/>
                  <a:gd name="T9" fmla="*/ 3 h 37"/>
                  <a:gd name="T10" fmla="*/ 0 w 196"/>
                  <a:gd name="T11" fmla="*/ 2 h 37"/>
                  <a:gd name="T12" fmla="*/ 0 w 196"/>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37">
                    <a:moveTo>
                      <a:pt x="0" y="0"/>
                    </a:moveTo>
                    <a:lnTo>
                      <a:pt x="196" y="34"/>
                    </a:lnTo>
                    <a:lnTo>
                      <a:pt x="194" y="35"/>
                    </a:lnTo>
                    <a:lnTo>
                      <a:pt x="191" y="37"/>
                    </a:lnTo>
                    <a:lnTo>
                      <a:pt x="0" y="3"/>
                    </a:lnTo>
                    <a:lnTo>
                      <a:pt x="0" y="2"/>
                    </a:lnTo>
                    <a:lnTo>
                      <a:pt x="0"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6" name="Freeform 244">
                <a:extLst>
                  <a:ext uri="{FF2B5EF4-FFF2-40B4-BE49-F238E27FC236}">
                    <a16:creationId xmlns:a16="http://schemas.microsoft.com/office/drawing/2014/main" id="{7CCCCFCB-7298-4617-A4C0-037F59A4D9C6}"/>
                  </a:ext>
                </a:extLst>
              </p:cNvPr>
              <p:cNvSpPr>
                <a:spLocks/>
              </p:cNvSpPr>
              <p:nvPr/>
            </p:nvSpPr>
            <p:spPr bwMode="auto">
              <a:xfrm>
                <a:off x="4606" y="2291"/>
                <a:ext cx="194" cy="37"/>
              </a:xfrm>
              <a:custGeom>
                <a:avLst/>
                <a:gdLst>
                  <a:gd name="T0" fmla="*/ 0 w 194"/>
                  <a:gd name="T1" fmla="*/ 0 h 37"/>
                  <a:gd name="T2" fmla="*/ 194 w 194"/>
                  <a:gd name="T3" fmla="*/ 33 h 37"/>
                  <a:gd name="T4" fmla="*/ 191 w 194"/>
                  <a:gd name="T5" fmla="*/ 35 h 37"/>
                  <a:gd name="T6" fmla="*/ 189 w 194"/>
                  <a:gd name="T7" fmla="*/ 37 h 37"/>
                  <a:gd name="T8" fmla="*/ 0 w 194"/>
                  <a:gd name="T9" fmla="*/ 3 h 37"/>
                  <a:gd name="T10" fmla="*/ 0 w 194"/>
                  <a:gd name="T11" fmla="*/ 1 h 37"/>
                  <a:gd name="T12" fmla="*/ 0 w 19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37">
                    <a:moveTo>
                      <a:pt x="0" y="0"/>
                    </a:moveTo>
                    <a:lnTo>
                      <a:pt x="194" y="33"/>
                    </a:lnTo>
                    <a:lnTo>
                      <a:pt x="191" y="35"/>
                    </a:lnTo>
                    <a:lnTo>
                      <a:pt x="189" y="37"/>
                    </a:lnTo>
                    <a:lnTo>
                      <a:pt x="0" y="3"/>
                    </a:lnTo>
                    <a:lnTo>
                      <a:pt x="0" y="1"/>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7" name="Freeform 245">
                <a:extLst>
                  <a:ext uri="{FF2B5EF4-FFF2-40B4-BE49-F238E27FC236}">
                    <a16:creationId xmlns:a16="http://schemas.microsoft.com/office/drawing/2014/main" id="{A107AF48-7E01-4C11-8D1B-075D67E66D7D}"/>
                  </a:ext>
                </a:extLst>
              </p:cNvPr>
              <p:cNvSpPr>
                <a:spLocks/>
              </p:cNvSpPr>
              <p:nvPr/>
            </p:nvSpPr>
            <p:spPr bwMode="auto">
              <a:xfrm>
                <a:off x="4606" y="2292"/>
                <a:ext cx="191" cy="37"/>
              </a:xfrm>
              <a:custGeom>
                <a:avLst/>
                <a:gdLst>
                  <a:gd name="T0" fmla="*/ 0 w 191"/>
                  <a:gd name="T1" fmla="*/ 0 h 37"/>
                  <a:gd name="T2" fmla="*/ 191 w 191"/>
                  <a:gd name="T3" fmla="*/ 34 h 37"/>
                  <a:gd name="T4" fmla="*/ 189 w 191"/>
                  <a:gd name="T5" fmla="*/ 36 h 37"/>
                  <a:gd name="T6" fmla="*/ 187 w 191"/>
                  <a:gd name="T7" fmla="*/ 37 h 37"/>
                  <a:gd name="T8" fmla="*/ 0 w 191"/>
                  <a:gd name="T9" fmla="*/ 4 h 37"/>
                  <a:gd name="T10" fmla="*/ 0 w 191"/>
                  <a:gd name="T11" fmla="*/ 2 h 37"/>
                  <a:gd name="T12" fmla="*/ 0 w 191"/>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37">
                    <a:moveTo>
                      <a:pt x="0" y="0"/>
                    </a:moveTo>
                    <a:lnTo>
                      <a:pt x="191" y="34"/>
                    </a:lnTo>
                    <a:lnTo>
                      <a:pt x="189" y="36"/>
                    </a:lnTo>
                    <a:lnTo>
                      <a:pt x="187" y="37"/>
                    </a:lnTo>
                    <a:lnTo>
                      <a:pt x="0" y="4"/>
                    </a:lnTo>
                    <a:lnTo>
                      <a:pt x="0" y="2"/>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8" name="Freeform 246">
                <a:extLst>
                  <a:ext uri="{FF2B5EF4-FFF2-40B4-BE49-F238E27FC236}">
                    <a16:creationId xmlns:a16="http://schemas.microsoft.com/office/drawing/2014/main" id="{C3E4970F-8B04-4518-8FE2-08CD22EFB85D}"/>
                  </a:ext>
                </a:extLst>
              </p:cNvPr>
              <p:cNvSpPr>
                <a:spLocks/>
              </p:cNvSpPr>
              <p:nvPr/>
            </p:nvSpPr>
            <p:spPr bwMode="auto">
              <a:xfrm>
                <a:off x="4606" y="2294"/>
                <a:ext cx="189" cy="35"/>
              </a:xfrm>
              <a:custGeom>
                <a:avLst/>
                <a:gdLst>
                  <a:gd name="T0" fmla="*/ 0 w 189"/>
                  <a:gd name="T1" fmla="*/ 0 h 35"/>
                  <a:gd name="T2" fmla="*/ 189 w 189"/>
                  <a:gd name="T3" fmla="*/ 34 h 35"/>
                  <a:gd name="T4" fmla="*/ 187 w 189"/>
                  <a:gd name="T5" fmla="*/ 35 h 35"/>
                  <a:gd name="T6" fmla="*/ 184 w 189"/>
                  <a:gd name="T7" fmla="*/ 35 h 35"/>
                  <a:gd name="T8" fmla="*/ 0 w 189"/>
                  <a:gd name="T9" fmla="*/ 3 h 35"/>
                  <a:gd name="T10" fmla="*/ 0 w 189"/>
                  <a:gd name="T11" fmla="*/ 2 h 35"/>
                  <a:gd name="T12" fmla="*/ 0 w 18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 h="35">
                    <a:moveTo>
                      <a:pt x="0" y="0"/>
                    </a:moveTo>
                    <a:lnTo>
                      <a:pt x="189" y="34"/>
                    </a:lnTo>
                    <a:lnTo>
                      <a:pt x="187" y="35"/>
                    </a:lnTo>
                    <a:lnTo>
                      <a:pt x="184" y="35"/>
                    </a:lnTo>
                    <a:lnTo>
                      <a:pt x="0" y="3"/>
                    </a:lnTo>
                    <a:lnTo>
                      <a:pt x="0" y="2"/>
                    </a:lnTo>
                    <a:lnTo>
                      <a:pt x="0" y="0"/>
                    </a:lnTo>
                    <a:close/>
                  </a:path>
                </a:pathLst>
              </a:custGeom>
              <a:solidFill>
                <a:srgbClr val="DA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09" name="Freeform 247">
                <a:extLst>
                  <a:ext uri="{FF2B5EF4-FFF2-40B4-BE49-F238E27FC236}">
                    <a16:creationId xmlns:a16="http://schemas.microsoft.com/office/drawing/2014/main" id="{BABD84A2-D153-45D4-AD6A-E0DC039BB063}"/>
                  </a:ext>
                </a:extLst>
              </p:cNvPr>
              <p:cNvSpPr>
                <a:spLocks/>
              </p:cNvSpPr>
              <p:nvPr/>
            </p:nvSpPr>
            <p:spPr bwMode="auto">
              <a:xfrm>
                <a:off x="4606" y="2296"/>
                <a:ext cx="187" cy="35"/>
              </a:xfrm>
              <a:custGeom>
                <a:avLst/>
                <a:gdLst>
                  <a:gd name="T0" fmla="*/ 0 w 187"/>
                  <a:gd name="T1" fmla="*/ 0 h 35"/>
                  <a:gd name="T2" fmla="*/ 187 w 187"/>
                  <a:gd name="T3" fmla="*/ 33 h 35"/>
                  <a:gd name="T4" fmla="*/ 184 w 187"/>
                  <a:gd name="T5" fmla="*/ 33 h 35"/>
                  <a:gd name="T6" fmla="*/ 182 w 187"/>
                  <a:gd name="T7" fmla="*/ 35 h 35"/>
                  <a:gd name="T8" fmla="*/ 0 w 187"/>
                  <a:gd name="T9" fmla="*/ 3 h 35"/>
                  <a:gd name="T10" fmla="*/ 0 w 187"/>
                  <a:gd name="T11" fmla="*/ 1 h 35"/>
                  <a:gd name="T12" fmla="*/ 0 w 18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 h="35">
                    <a:moveTo>
                      <a:pt x="0" y="0"/>
                    </a:moveTo>
                    <a:lnTo>
                      <a:pt x="187" y="33"/>
                    </a:lnTo>
                    <a:lnTo>
                      <a:pt x="184" y="33"/>
                    </a:lnTo>
                    <a:lnTo>
                      <a:pt x="182" y="35"/>
                    </a:lnTo>
                    <a:lnTo>
                      <a:pt x="0" y="3"/>
                    </a:lnTo>
                    <a:lnTo>
                      <a:pt x="0" y="1"/>
                    </a:lnTo>
                    <a:lnTo>
                      <a:pt x="0" y="0"/>
                    </a:lnTo>
                    <a:close/>
                  </a:path>
                </a:pathLst>
              </a:custGeom>
              <a:solidFill>
                <a:srgbClr val="D8D8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0" name="Freeform 248">
                <a:extLst>
                  <a:ext uri="{FF2B5EF4-FFF2-40B4-BE49-F238E27FC236}">
                    <a16:creationId xmlns:a16="http://schemas.microsoft.com/office/drawing/2014/main" id="{33D11B42-7F33-4A6D-93D7-440B0372B0E2}"/>
                  </a:ext>
                </a:extLst>
              </p:cNvPr>
              <p:cNvSpPr>
                <a:spLocks/>
              </p:cNvSpPr>
              <p:nvPr/>
            </p:nvSpPr>
            <p:spPr bwMode="auto">
              <a:xfrm>
                <a:off x="4606" y="2297"/>
                <a:ext cx="184" cy="36"/>
              </a:xfrm>
              <a:custGeom>
                <a:avLst/>
                <a:gdLst>
                  <a:gd name="T0" fmla="*/ 0 w 184"/>
                  <a:gd name="T1" fmla="*/ 0 h 36"/>
                  <a:gd name="T2" fmla="*/ 184 w 184"/>
                  <a:gd name="T3" fmla="*/ 32 h 36"/>
                  <a:gd name="T4" fmla="*/ 182 w 184"/>
                  <a:gd name="T5" fmla="*/ 34 h 36"/>
                  <a:gd name="T6" fmla="*/ 179 w 184"/>
                  <a:gd name="T7" fmla="*/ 36 h 36"/>
                  <a:gd name="T8" fmla="*/ 0 w 184"/>
                  <a:gd name="T9" fmla="*/ 4 h 36"/>
                  <a:gd name="T10" fmla="*/ 0 w 184"/>
                  <a:gd name="T11" fmla="*/ 2 h 36"/>
                  <a:gd name="T12" fmla="*/ 0 w 184"/>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36">
                    <a:moveTo>
                      <a:pt x="0" y="0"/>
                    </a:moveTo>
                    <a:lnTo>
                      <a:pt x="184" y="32"/>
                    </a:lnTo>
                    <a:lnTo>
                      <a:pt x="182" y="34"/>
                    </a:lnTo>
                    <a:lnTo>
                      <a:pt x="179" y="36"/>
                    </a:lnTo>
                    <a:lnTo>
                      <a:pt x="0" y="4"/>
                    </a:lnTo>
                    <a:lnTo>
                      <a:pt x="0" y="2"/>
                    </a:lnTo>
                    <a:lnTo>
                      <a:pt x="0" y="0"/>
                    </a:lnTo>
                    <a:close/>
                  </a:path>
                </a:pathLst>
              </a:custGeom>
              <a:solidFill>
                <a:srgbClr val="D7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1" name="Freeform 249">
                <a:extLst>
                  <a:ext uri="{FF2B5EF4-FFF2-40B4-BE49-F238E27FC236}">
                    <a16:creationId xmlns:a16="http://schemas.microsoft.com/office/drawing/2014/main" id="{7D960851-CF1F-4F0D-8978-96BE9AD45D4D}"/>
                  </a:ext>
                </a:extLst>
              </p:cNvPr>
              <p:cNvSpPr>
                <a:spLocks/>
              </p:cNvSpPr>
              <p:nvPr/>
            </p:nvSpPr>
            <p:spPr bwMode="auto">
              <a:xfrm>
                <a:off x="4606" y="2299"/>
                <a:ext cx="182" cy="36"/>
              </a:xfrm>
              <a:custGeom>
                <a:avLst/>
                <a:gdLst>
                  <a:gd name="T0" fmla="*/ 0 w 182"/>
                  <a:gd name="T1" fmla="*/ 0 h 36"/>
                  <a:gd name="T2" fmla="*/ 182 w 182"/>
                  <a:gd name="T3" fmla="*/ 32 h 36"/>
                  <a:gd name="T4" fmla="*/ 179 w 182"/>
                  <a:gd name="T5" fmla="*/ 34 h 36"/>
                  <a:gd name="T6" fmla="*/ 177 w 182"/>
                  <a:gd name="T7" fmla="*/ 36 h 36"/>
                  <a:gd name="T8" fmla="*/ 2 w 182"/>
                  <a:gd name="T9" fmla="*/ 3 h 36"/>
                  <a:gd name="T10" fmla="*/ 0 w 182"/>
                  <a:gd name="T11" fmla="*/ 2 h 36"/>
                  <a:gd name="T12" fmla="*/ 0 w 182"/>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36">
                    <a:moveTo>
                      <a:pt x="0" y="0"/>
                    </a:moveTo>
                    <a:lnTo>
                      <a:pt x="182" y="32"/>
                    </a:lnTo>
                    <a:lnTo>
                      <a:pt x="179" y="34"/>
                    </a:lnTo>
                    <a:lnTo>
                      <a:pt x="177" y="36"/>
                    </a:lnTo>
                    <a:lnTo>
                      <a:pt x="2" y="3"/>
                    </a:lnTo>
                    <a:lnTo>
                      <a:pt x="0" y="2"/>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2" name="Freeform 250">
                <a:extLst>
                  <a:ext uri="{FF2B5EF4-FFF2-40B4-BE49-F238E27FC236}">
                    <a16:creationId xmlns:a16="http://schemas.microsoft.com/office/drawing/2014/main" id="{B1559ADA-B8B8-4140-BBA4-62CDD7BEEA12}"/>
                  </a:ext>
                </a:extLst>
              </p:cNvPr>
              <p:cNvSpPr>
                <a:spLocks/>
              </p:cNvSpPr>
              <p:nvPr/>
            </p:nvSpPr>
            <p:spPr bwMode="auto">
              <a:xfrm>
                <a:off x="4606" y="2301"/>
                <a:ext cx="179" cy="34"/>
              </a:xfrm>
              <a:custGeom>
                <a:avLst/>
                <a:gdLst>
                  <a:gd name="T0" fmla="*/ 0 w 179"/>
                  <a:gd name="T1" fmla="*/ 0 h 34"/>
                  <a:gd name="T2" fmla="*/ 179 w 179"/>
                  <a:gd name="T3" fmla="*/ 32 h 34"/>
                  <a:gd name="T4" fmla="*/ 177 w 179"/>
                  <a:gd name="T5" fmla="*/ 34 h 34"/>
                  <a:gd name="T6" fmla="*/ 174 w 179"/>
                  <a:gd name="T7" fmla="*/ 34 h 34"/>
                  <a:gd name="T8" fmla="*/ 2 w 179"/>
                  <a:gd name="T9" fmla="*/ 3 h 34"/>
                  <a:gd name="T10" fmla="*/ 2 w 179"/>
                  <a:gd name="T11" fmla="*/ 1 h 34"/>
                  <a:gd name="T12" fmla="*/ 0 w 17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34">
                    <a:moveTo>
                      <a:pt x="0" y="0"/>
                    </a:moveTo>
                    <a:lnTo>
                      <a:pt x="179" y="32"/>
                    </a:lnTo>
                    <a:lnTo>
                      <a:pt x="177" y="34"/>
                    </a:lnTo>
                    <a:lnTo>
                      <a:pt x="174" y="34"/>
                    </a:lnTo>
                    <a:lnTo>
                      <a:pt x="2" y="3"/>
                    </a:lnTo>
                    <a:lnTo>
                      <a:pt x="2" y="1"/>
                    </a:lnTo>
                    <a:lnTo>
                      <a:pt x="0" y="0"/>
                    </a:lnTo>
                    <a:close/>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3" name="Freeform 251">
                <a:extLst>
                  <a:ext uri="{FF2B5EF4-FFF2-40B4-BE49-F238E27FC236}">
                    <a16:creationId xmlns:a16="http://schemas.microsoft.com/office/drawing/2014/main" id="{1AE07A61-28A6-4B95-9A7E-AA9444BAE02D}"/>
                  </a:ext>
                </a:extLst>
              </p:cNvPr>
              <p:cNvSpPr>
                <a:spLocks/>
              </p:cNvSpPr>
              <p:nvPr/>
            </p:nvSpPr>
            <p:spPr bwMode="auto">
              <a:xfrm>
                <a:off x="4608" y="2302"/>
                <a:ext cx="175" cy="34"/>
              </a:xfrm>
              <a:custGeom>
                <a:avLst/>
                <a:gdLst>
                  <a:gd name="T0" fmla="*/ 0 w 175"/>
                  <a:gd name="T1" fmla="*/ 0 h 34"/>
                  <a:gd name="T2" fmla="*/ 175 w 175"/>
                  <a:gd name="T3" fmla="*/ 33 h 34"/>
                  <a:gd name="T4" fmla="*/ 172 w 175"/>
                  <a:gd name="T5" fmla="*/ 33 h 34"/>
                  <a:gd name="T6" fmla="*/ 170 w 175"/>
                  <a:gd name="T7" fmla="*/ 34 h 34"/>
                  <a:gd name="T8" fmla="*/ 0 w 175"/>
                  <a:gd name="T9" fmla="*/ 4 h 34"/>
                  <a:gd name="T10" fmla="*/ 0 w 175"/>
                  <a:gd name="T11" fmla="*/ 2 h 34"/>
                  <a:gd name="T12" fmla="*/ 0 w 175"/>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34">
                    <a:moveTo>
                      <a:pt x="0" y="0"/>
                    </a:moveTo>
                    <a:lnTo>
                      <a:pt x="175" y="33"/>
                    </a:lnTo>
                    <a:lnTo>
                      <a:pt x="172" y="33"/>
                    </a:lnTo>
                    <a:lnTo>
                      <a:pt x="170" y="34"/>
                    </a:lnTo>
                    <a:lnTo>
                      <a:pt x="0" y="4"/>
                    </a:lnTo>
                    <a:lnTo>
                      <a:pt x="0" y="2"/>
                    </a:lnTo>
                    <a:lnTo>
                      <a:pt x="0" y="0"/>
                    </a:lnTo>
                    <a:close/>
                  </a:path>
                </a:pathLst>
              </a:custGeom>
              <a:solidFill>
                <a:srgbClr val="D4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4" name="Freeform 252">
                <a:extLst>
                  <a:ext uri="{FF2B5EF4-FFF2-40B4-BE49-F238E27FC236}">
                    <a16:creationId xmlns:a16="http://schemas.microsoft.com/office/drawing/2014/main" id="{6B513346-D15A-4C0E-A635-DBD0C48E65EE}"/>
                  </a:ext>
                </a:extLst>
              </p:cNvPr>
              <p:cNvSpPr>
                <a:spLocks/>
              </p:cNvSpPr>
              <p:nvPr/>
            </p:nvSpPr>
            <p:spPr bwMode="auto">
              <a:xfrm>
                <a:off x="4608" y="2304"/>
                <a:ext cx="172" cy="34"/>
              </a:xfrm>
              <a:custGeom>
                <a:avLst/>
                <a:gdLst>
                  <a:gd name="T0" fmla="*/ 0 w 172"/>
                  <a:gd name="T1" fmla="*/ 0 h 34"/>
                  <a:gd name="T2" fmla="*/ 172 w 172"/>
                  <a:gd name="T3" fmla="*/ 31 h 34"/>
                  <a:gd name="T4" fmla="*/ 170 w 172"/>
                  <a:gd name="T5" fmla="*/ 32 h 34"/>
                  <a:gd name="T6" fmla="*/ 167 w 172"/>
                  <a:gd name="T7" fmla="*/ 34 h 34"/>
                  <a:gd name="T8" fmla="*/ 0 w 172"/>
                  <a:gd name="T9" fmla="*/ 3 h 34"/>
                  <a:gd name="T10" fmla="*/ 0 w 172"/>
                  <a:gd name="T11" fmla="*/ 2 h 34"/>
                  <a:gd name="T12" fmla="*/ 0 w 17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34">
                    <a:moveTo>
                      <a:pt x="0" y="0"/>
                    </a:moveTo>
                    <a:lnTo>
                      <a:pt x="172" y="31"/>
                    </a:lnTo>
                    <a:lnTo>
                      <a:pt x="170" y="32"/>
                    </a:lnTo>
                    <a:lnTo>
                      <a:pt x="167" y="34"/>
                    </a:lnTo>
                    <a:lnTo>
                      <a:pt x="0" y="3"/>
                    </a:lnTo>
                    <a:lnTo>
                      <a:pt x="0" y="2"/>
                    </a:lnTo>
                    <a:lnTo>
                      <a:pt x="0" y="0"/>
                    </a:lnTo>
                    <a:close/>
                  </a:path>
                </a:pathLst>
              </a:custGeom>
              <a:solidFill>
                <a:srgbClr val="D3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5" name="Freeform 253">
                <a:extLst>
                  <a:ext uri="{FF2B5EF4-FFF2-40B4-BE49-F238E27FC236}">
                    <a16:creationId xmlns:a16="http://schemas.microsoft.com/office/drawing/2014/main" id="{017F8C6D-5BBE-45F8-B2C2-CDC59E88DC49}"/>
                  </a:ext>
                </a:extLst>
              </p:cNvPr>
              <p:cNvSpPr>
                <a:spLocks/>
              </p:cNvSpPr>
              <p:nvPr/>
            </p:nvSpPr>
            <p:spPr bwMode="auto">
              <a:xfrm>
                <a:off x="4608" y="2306"/>
                <a:ext cx="170" cy="34"/>
              </a:xfrm>
              <a:custGeom>
                <a:avLst/>
                <a:gdLst>
                  <a:gd name="T0" fmla="*/ 0 w 170"/>
                  <a:gd name="T1" fmla="*/ 0 h 34"/>
                  <a:gd name="T2" fmla="*/ 170 w 170"/>
                  <a:gd name="T3" fmla="*/ 30 h 34"/>
                  <a:gd name="T4" fmla="*/ 167 w 170"/>
                  <a:gd name="T5" fmla="*/ 32 h 34"/>
                  <a:gd name="T6" fmla="*/ 165 w 170"/>
                  <a:gd name="T7" fmla="*/ 34 h 34"/>
                  <a:gd name="T8" fmla="*/ 0 w 170"/>
                  <a:gd name="T9" fmla="*/ 3 h 34"/>
                  <a:gd name="T10" fmla="*/ 0 w 170"/>
                  <a:gd name="T11" fmla="*/ 1 h 34"/>
                  <a:gd name="T12" fmla="*/ 0 w 17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34">
                    <a:moveTo>
                      <a:pt x="0" y="0"/>
                    </a:moveTo>
                    <a:lnTo>
                      <a:pt x="170" y="30"/>
                    </a:lnTo>
                    <a:lnTo>
                      <a:pt x="167" y="32"/>
                    </a:lnTo>
                    <a:lnTo>
                      <a:pt x="165" y="34"/>
                    </a:lnTo>
                    <a:lnTo>
                      <a:pt x="0" y="3"/>
                    </a:lnTo>
                    <a:lnTo>
                      <a:pt x="0" y="1"/>
                    </a:lnTo>
                    <a:lnTo>
                      <a:pt x="0" y="0"/>
                    </a:lnTo>
                    <a:close/>
                  </a:path>
                </a:pathLst>
              </a:custGeom>
              <a:solidFill>
                <a:srgbClr val="D1D0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6" name="Freeform 254">
                <a:extLst>
                  <a:ext uri="{FF2B5EF4-FFF2-40B4-BE49-F238E27FC236}">
                    <a16:creationId xmlns:a16="http://schemas.microsoft.com/office/drawing/2014/main" id="{B899F880-2891-4F77-ADD3-5CE759A1B520}"/>
                  </a:ext>
                </a:extLst>
              </p:cNvPr>
              <p:cNvSpPr>
                <a:spLocks/>
              </p:cNvSpPr>
              <p:nvPr/>
            </p:nvSpPr>
            <p:spPr bwMode="auto">
              <a:xfrm>
                <a:off x="4608" y="2307"/>
                <a:ext cx="167" cy="33"/>
              </a:xfrm>
              <a:custGeom>
                <a:avLst/>
                <a:gdLst>
                  <a:gd name="T0" fmla="*/ 0 w 167"/>
                  <a:gd name="T1" fmla="*/ 0 h 33"/>
                  <a:gd name="T2" fmla="*/ 167 w 167"/>
                  <a:gd name="T3" fmla="*/ 31 h 33"/>
                  <a:gd name="T4" fmla="*/ 165 w 167"/>
                  <a:gd name="T5" fmla="*/ 33 h 33"/>
                  <a:gd name="T6" fmla="*/ 162 w 167"/>
                  <a:gd name="T7" fmla="*/ 33 h 33"/>
                  <a:gd name="T8" fmla="*/ 1 w 167"/>
                  <a:gd name="T9" fmla="*/ 6 h 33"/>
                  <a:gd name="T10" fmla="*/ 0 w 167"/>
                  <a:gd name="T11" fmla="*/ 2 h 33"/>
                  <a:gd name="T12" fmla="*/ 0 w 1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33">
                    <a:moveTo>
                      <a:pt x="0" y="0"/>
                    </a:moveTo>
                    <a:lnTo>
                      <a:pt x="167" y="31"/>
                    </a:lnTo>
                    <a:lnTo>
                      <a:pt x="165" y="33"/>
                    </a:lnTo>
                    <a:lnTo>
                      <a:pt x="162" y="33"/>
                    </a:lnTo>
                    <a:lnTo>
                      <a:pt x="1" y="6"/>
                    </a:lnTo>
                    <a:lnTo>
                      <a:pt x="0" y="2"/>
                    </a:lnTo>
                    <a:lnTo>
                      <a:pt x="0" y="0"/>
                    </a:lnTo>
                    <a:close/>
                  </a:path>
                </a:pathLst>
              </a:custGeom>
              <a:solidFill>
                <a:srgbClr val="D0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7" name="Freeform 255">
                <a:extLst>
                  <a:ext uri="{FF2B5EF4-FFF2-40B4-BE49-F238E27FC236}">
                    <a16:creationId xmlns:a16="http://schemas.microsoft.com/office/drawing/2014/main" id="{7C48A09A-3A42-4624-A0B5-532900E50CF5}"/>
                  </a:ext>
                </a:extLst>
              </p:cNvPr>
              <p:cNvSpPr>
                <a:spLocks/>
              </p:cNvSpPr>
              <p:nvPr/>
            </p:nvSpPr>
            <p:spPr bwMode="auto">
              <a:xfrm>
                <a:off x="4608" y="2309"/>
                <a:ext cx="165" cy="32"/>
              </a:xfrm>
              <a:custGeom>
                <a:avLst/>
                <a:gdLst>
                  <a:gd name="T0" fmla="*/ 0 w 165"/>
                  <a:gd name="T1" fmla="*/ 0 h 32"/>
                  <a:gd name="T2" fmla="*/ 165 w 165"/>
                  <a:gd name="T3" fmla="*/ 31 h 32"/>
                  <a:gd name="T4" fmla="*/ 162 w 165"/>
                  <a:gd name="T5" fmla="*/ 31 h 32"/>
                  <a:gd name="T6" fmla="*/ 160 w 165"/>
                  <a:gd name="T7" fmla="*/ 32 h 32"/>
                  <a:gd name="T8" fmla="*/ 1 w 165"/>
                  <a:gd name="T9" fmla="*/ 5 h 32"/>
                  <a:gd name="T10" fmla="*/ 1 w 165"/>
                  <a:gd name="T11" fmla="*/ 4 h 32"/>
                  <a:gd name="T12" fmla="*/ 0 w 165"/>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5" h="32">
                    <a:moveTo>
                      <a:pt x="0" y="0"/>
                    </a:moveTo>
                    <a:lnTo>
                      <a:pt x="165" y="31"/>
                    </a:lnTo>
                    <a:lnTo>
                      <a:pt x="162" y="31"/>
                    </a:lnTo>
                    <a:lnTo>
                      <a:pt x="160" y="32"/>
                    </a:lnTo>
                    <a:lnTo>
                      <a:pt x="1" y="5"/>
                    </a:lnTo>
                    <a:lnTo>
                      <a:pt x="1" y="4"/>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8" name="Freeform 256">
                <a:extLst>
                  <a:ext uri="{FF2B5EF4-FFF2-40B4-BE49-F238E27FC236}">
                    <a16:creationId xmlns:a16="http://schemas.microsoft.com/office/drawing/2014/main" id="{F0DD3263-D962-44D5-BEA7-0BA189E030D1}"/>
                  </a:ext>
                </a:extLst>
              </p:cNvPr>
              <p:cNvSpPr>
                <a:spLocks/>
              </p:cNvSpPr>
              <p:nvPr/>
            </p:nvSpPr>
            <p:spPr bwMode="auto">
              <a:xfrm>
                <a:off x="4609" y="2313"/>
                <a:ext cx="161" cy="30"/>
              </a:xfrm>
              <a:custGeom>
                <a:avLst/>
                <a:gdLst>
                  <a:gd name="T0" fmla="*/ 0 w 161"/>
                  <a:gd name="T1" fmla="*/ 0 h 30"/>
                  <a:gd name="T2" fmla="*/ 161 w 161"/>
                  <a:gd name="T3" fmla="*/ 27 h 30"/>
                  <a:gd name="T4" fmla="*/ 159 w 161"/>
                  <a:gd name="T5" fmla="*/ 28 h 30"/>
                  <a:gd name="T6" fmla="*/ 156 w 161"/>
                  <a:gd name="T7" fmla="*/ 30 h 30"/>
                  <a:gd name="T8" fmla="*/ 0 w 161"/>
                  <a:gd name="T9" fmla="*/ 3 h 30"/>
                  <a:gd name="T10" fmla="*/ 0 w 161"/>
                  <a:gd name="T11" fmla="*/ 1 h 30"/>
                  <a:gd name="T12" fmla="*/ 0 w 16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30">
                    <a:moveTo>
                      <a:pt x="0" y="0"/>
                    </a:moveTo>
                    <a:lnTo>
                      <a:pt x="161" y="27"/>
                    </a:lnTo>
                    <a:lnTo>
                      <a:pt x="159" y="28"/>
                    </a:lnTo>
                    <a:lnTo>
                      <a:pt x="156" y="30"/>
                    </a:lnTo>
                    <a:lnTo>
                      <a:pt x="0" y="3"/>
                    </a:lnTo>
                    <a:lnTo>
                      <a:pt x="0" y="1"/>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19" name="Freeform 257">
                <a:extLst>
                  <a:ext uri="{FF2B5EF4-FFF2-40B4-BE49-F238E27FC236}">
                    <a16:creationId xmlns:a16="http://schemas.microsoft.com/office/drawing/2014/main" id="{320471DD-077C-4F83-82BD-0602C551DC34}"/>
                  </a:ext>
                </a:extLst>
              </p:cNvPr>
              <p:cNvSpPr>
                <a:spLocks/>
              </p:cNvSpPr>
              <p:nvPr/>
            </p:nvSpPr>
            <p:spPr bwMode="auto">
              <a:xfrm>
                <a:off x="4609" y="2314"/>
                <a:ext cx="159" cy="31"/>
              </a:xfrm>
              <a:custGeom>
                <a:avLst/>
                <a:gdLst>
                  <a:gd name="T0" fmla="*/ 0 w 159"/>
                  <a:gd name="T1" fmla="*/ 0 h 31"/>
                  <a:gd name="T2" fmla="*/ 159 w 159"/>
                  <a:gd name="T3" fmla="*/ 27 h 31"/>
                  <a:gd name="T4" fmla="*/ 156 w 159"/>
                  <a:gd name="T5" fmla="*/ 29 h 31"/>
                  <a:gd name="T6" fmla="*/ 152 w 159"/>
                  <a:gd name="T7" fmla="*/ 31 h 31"/>
                  <a:gd name="T8" fmla="*/ 0 w 159"/>
                  <a:gd name="T9" fmla="*/ 4 h 31"/>
                  <a:gd name="T10" fmla="*/ 0 w 159"/>
                  <a:gd name="T11" fmla="*/ 2 h 31"/>
                  <a:gd name="T12" fmla="*/ 0 w 15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1">
                    <a:moveTo>
                      <a:pt x="0" y="0"/>
                    </a:moveTo>
                    <a:lnTo>
                      <a:pt x="159" y="27"/>
                    </a:lnTo>
                    <a:lnTo>
                      <a:pt x="156" y="29"/>
                    </a:lnTo>
                    <a:lnTo>
                      <a:pt x="152" y="31"/>
                    </a:lnTo>
                    <a:lnTo>
                      <a:pt x="0" y="4"/>
                    </a:lnTo>
                    <a:lnTo>
                      <a:pt x="0" y="2"/>
                    </a:lnTo>
                    <a:lnTo>
                      <a:pt x="0" y="0"/>
                    </a:lnTo>
                    <a:close/>
                  </a:path>
                </a:pathLst>
              </a:custGeom>
              <a:solidFill>
                <a:srgbClr val="CECE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0" name="Freeform 258">
                <a:extLst>
                  <a:ext uri="{FF2B5EF4-FFF2-40B4-BE49-F238E27FC236}">
                    <a16:creationId xmlns:a16="http://schemas.microsoft.com/office/drawing/2014/main" id="{E9F7AD2B-92C8-45D0-BDA5-5EC77361A096}"/>
                  </a:ext>
                </a:extLst>
              </p:cNvPr>
              <p:cNvSpPr>
                <a:spLocks/>
              </p:cNvSpPr>
              <p:nvPr/>
            </p:nvSpPr>
            <p:spPr bwMode="auto">
              <a:xfrm>
                <a:off x="4609" y="2316"/>
                <a:ext cx="156" cy="29"/>
              </a:xfrm>
              <a:custGeom>
                <a:avLst/>
                <a:gdLst>
                  <a:gd name="T0" fmla="*/ 0 w 156"/>
                  <a:gd name="T1" fmla="*/ 0 h 29"/>
                  <a:gd name="T2" fmla="*/ 156 w 156"/>
                  <a:gd name="T3" fmla="*/ 27 h 29"/>
                  <a:gd name="T4" fmla="*/ 152 w 156"/>
                  <a:gd name="T5" fmla="*/ 29 h 29"/>
                  <a:gd name="T6" fmla="*/ 151 w 156"/>
                  <a:gd name="T7" fmla="*/ 29 h 29"/>
                  <a:gd name="T8" fmla="*/ 2 w 156"/>
                  <a:gd name="T9" fmla="*/ 3 h 29"/>
                  <a:gd name="T10" fmla="*/ 0 w 156"/>
                  <a:gd name="T11" fmla="*/ 2 h 29"/>
                  <a:gd name="T12" fmla="*/ 0 w 15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9">
                    <a:moveTo>
                      <a:pt x="0" y="0"/>
                    </a:moveTo>
                    <a:lnTo>
                      <a:pt x="156" y="27"/>
                    </a:lnTo>
                    <a:lnTo>
                      <a:pt x="152" y="29"/>
                    </a:lnTo>
                    <a:lnTo>
                      <a:pt x="151" y="29"/>
                    </a:lnTo>
                    <a:lnTo>
                      <a:pt x="2" y="3"/>
                    </a:lnTo>
                    <a:lnTo>
                      <a:pt x="0" y="2"/>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1" name="Freeform 259">
                <a:extLst>
                  <a:ext uri="{FF2B5EF4-FFF2-40B4-BE49-F238E27FC236}">
                    <a16:creationId xmlns:a16="http://schemas.microsoft.com/office/drawing/2014/main" id="{6320ACED-4BD6-4711-9468-B7AC4A395239}"/>
                  </a:ext>
                </a:extLst>
              </p:cNvPr>
              <p:cNvSpPr>
                <a:spLocks/>
              </p:cNvSpPr>
              <p:nvPr/>
            </p:nvSpPr>
            <p:spPr bwMode="auto">
              <a:xfrm>
                <a:off x="4609" y="2318"/>
                <a:ext cx="152" cy="28"/>
              </a:xfrm>
              <a:custGeom>
                <a:avLst/>
                <a:gdLst>
                  <a:gd name="T0" fmla="*/ 0 w 152"/>
                  <a:gd name="T1" fmla="*/ 0 h 28"/>
                  <a:gd name="T2" fmla="*/ 152 w 152"/>
                  <a:gd name="T3" fmla="*/ 27 h 28"/>
                  <a:gd name="T4" fmla="*/ 151 w 152"/>
                  <a:gd name="T5" fmla="*/ 27 h 28"/>
                  <a:gd name="T6" fmla="*/ 147 w 152"/>
                  <a:gd name="T7" fmla="*/ 28 h 28"/>
                  <a:gd name="T8" fmla="*/ 2 w 152"/>
                  <a:gd name="T9" fmla="*/ 3 h 28"/>
                  <a:gd name="T10" fmla="*/ 2 w 152"/>
                  <a:gd name="T11" fmla="*/ 1 h 28"/>
                  <a:gd name="T12" fmla="*/ 0 w 152"/>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28">
                    <a:moveTo>
                      <a:pt x="0" y="0"/>
                    </a:moveTo>
                    <a:lnTo>
                      <a:pt x="152" y="27"/>
                    </a:lnTo>
                    <a:lnTo>
                      <a:pt x="151" y="27"/>
                    </a:lnTo>
                    <a:lnTo>
                      <a:pt x="147" y="28"/>
                    </a:lnTo>
                    <a:lnTo>
                      <a:pt x="2" y="3"/>
                    </a:lnTo>
                    <a:lnTo>
                      <a:pt x="2" y="1"/>
                    </a:lnTo>
                    <a:lnTo>
                      <a:pt x="0" y="0"/>
                    </a:lnTo>
                    <a:close/>
                  </a:path>
                </a:pathLst>
              </a:custGeom>
              <a:solidFill>
                <a:srgbClr val="CCC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2" name="Freeform 260">
                <a:extLst>
                  <a:ext uri="{FF2B5EF4-FFF2-40B4-BE49-F238E27FC236}">
                    <a16:creationId xmlns:a16="http://schemas.microsoft.com/office/drawing/2014/main" id="{0FD056C0-37EF-4AA9-B886-55FC9672DC0F}"/>
                  </a:ext>
                </a:extLst>
              </p:cNvPr>
              <p:cNvSpPr>
                <a:spLocks/>
              </p:cNvSpPr>
              <p:nvPr/>
            </p:nvSpPr>
            <p:spPr bwMode="auto">
              <a:xfrm>
                <a:off x="4611" y="2319"/>
                <a:ext cx="149" cy="29"/>
              </a:xfrm>
              <a:custGeom>
                <a:avLst/>
                <a:gdLst>
                  <a:gd name="T0" fmla="*/ 0 w 149"/>
                  <a:gd name="T1" fmla="*/ 0 h 29"/>
                  <a:gd name="T2" fmla="*/ 149 w 149"/>
                  <a:gd name="T3" fmla="*/ 26 h 29"/>
                  <a:gd name="T4" fmla="*/ 145 w 149"/>
                  <a:gd name="T5" fmla="*/ 27 h 29"/>
                  <a:gd name="T6" fmla="*/ 142 w 149"/>
                  <a:gd name="T7" fmla="*/ 29 h 29"/>
                  <a:gd name="T8" fmla="*/ 0 w 149"/>
                  <a:gd name="T9" fmla="*/ 4 h 29"/>
                  <a:gd name="T10" fmla="*/ 0 w 149"/>
                  <a:gd name="T11" fmla="*/ 2 h 29"/>
                  <a:gd name="T12" fmla="*/ 0 w 149"/>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29">
                    <a:moveTo>
                      <a:pt x="0" y="0"/>
                    </a:moveTo>
                    <a:lnTo>
                      <a:pt x="149" y="26"/>
                    </a:lnTo>
                    <a:lnTo>
                      <a:pt x="145" y="27"/>
                    </a:lnTo>
                    <a:lnTo>
                      <a:pt x="142" y="29"/>
                    </a:lnTo>
                    <a:lnTo>
                      <a:pt x="0" y="4"/>
                    </a:lnTo>
                    <a:lnTo>
                      <a:pt x="0" y="2"/>
                    </a:lnTo>
                    <a:lnTo>
                      <a:pt x="0" y="0"/>
                    </a:lnTo>
                    <a:close/>
                  </a:path>
                </a:pathLst>
              </a:custGeom>
              <a:solidFill>
                <a:srgbClr val="CBCB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3" name="Freeform 261">
                <a:extLst>
                  <a:ext uri="{FF2B5EF4-FFF2-40B4-BE49-F238E27FC236}">
                    <a16:creationId xmlns:a16="http://schemas.microsoft.com/office/drawing/2014/main" id="{6050923D-D907-4D1B-AD50-6A4AEC4D38D6}"/>
                  </a:ext>
                </a:extLst>
              </p:cNvPr>
              <p:cNvSpPr>
                <a:spLocks/>
              </p:cNvSpPr>
              <p:nvPr/>
            </p:nvSpPr>
            <p:spPr bwMode="auto">
              <a:xfrm>
                <a:off x="4611" y="2321"/>
                <a:ext cx="145" cy="27"/>
              </a:xfrm>
              <a:custGeom>
                <a:avLst/>
                <a:gdLst>
                  <a:gd name="T0" fmla="*/ 0 w 145"/>
                  <a:gd name="T1" fmla="*/ 0 h 27"/>
                  <a:gd name="T2" fmla="*/ 145 w 145"/>
                  <a:gd name="T3" fmla="*/ 25 h 27"/>
                  <a:gd name="T4" fmla="*/ 142 w 145"/>
                  <a:gd name="T5" fmla="*/ 27 h 27"/>
                  <a:gd name="T6" fmla="*/ 140 w 145"/>
                  <a:gd name="T7" fmla="*/ 27 h 27"/>
                  <a:gd name="T8" fmla="*/ 2 w 145"/>
                  <a:gd name="T9" fmla="*/ 3 h 27"/>
                  <a:gd name="T10" fmla="*/ 0 w 145"/>
                  <a:gd name="T11" fmla="*/ 2 h 27"/>
                  <a:gd name="T12" fmla="*/ 0 w 14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7">
                    <a:moveTo>
                      <a:pt x="0" y="0"/>
                    </a:moveTo>
                    <a:lnTo>
                      <a:pt x="145" y="25"/>
                    </a:lnTo>
                    <a:lnTo>
                      <a:pt x="142" y="27"/>
                    </a:lnTo>
                    <a:lnTo>
                      <a:pt x="140" y="27"/>
                    </a:lnTo>
                    <a:lnTo>
                      <a:pt x="2" y="3"/>
                    </a:lnTo>
                    <a:lnTo>
                      <a:pt x="0" y="2"/>
                    </a:lnTo>
                    <a:lnTo>
                      <a:pt x="0"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4" name="Freeform 262">
                <a:extLst>
                  <a:ext uri="{FF2B5EF4-FFF2-40B4-BE49-F238E27FC236}">
                    <a16:creationId xmlns:a16="http://schemas.microsoft.com/office/drawing/2014/main" id="{7AE2F4AF-6127-4822-ABEB-47E4A8F1CDEB}"/>
                  </a:ext>
                </a:extLst>
              </p:cNvPr>
              <p:cNvSpPr>
                <a:spLocks/>
              </p:cNvSpPr>
              <p:nvPr/>
            </p:nvSpPr>
            <p:spPr bwMode="auto">
              <a:xfrm>
                <a:off x="4611" y="2323"/>
                <a:ext cx="142" cy="27"/>
              </a:xfrm>
              <a:custGeom>
                <a:avLst/>
                <a:gdLst>
                  <a:gd name="T0" fmla="*/ 0 w 142"/>
                  <a:gd name="T1" fmla="*/ 0 h 27"/>
                  <a:gd name="T2" fmla="*/ 142 w 142"/>
                  <a:gd name="T3" fmla="*/ 25 h 27"/>
                  <a:gd name="T4" fmla="*/ 140 w 142"/>
                  <a:gd name="T5" fmla="*/ 25 h 27"/>
                  <a:gd name="T6" fmla="*/ 137 w 142"/>
                  <a:gd name="T7" fmla="*/ 27 h 27"/>
                  <a:gd name="T8" fmla="*/ 2 w 142"/>
                  <a:gd name="T9" fmla="*/ 3 h 27"/>
                  <a:gd name="T10" fmla="*/ 2 w 142"/>
                  <a:gd name="T11" fmla="*/ 1 h 27"/>
                  <a:gd name="T12" fmla="*/ 0 w 142"/>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27">
                    <a:moveTo>
                      <a:pt x="0" y="0"/>
                    </a:moveTo>
                    <a:lnTo>
                      <a:pt x="142" y="25"/>
                    </a:lnTo>
                    <a:lnTo>
                      <a:pt x="140" y="25"/>
                    </a:lnTo>
                    <a:lnTo>
                      <a:pt x="137" y="27"/>
                    </a:lnTo>
                    <a:lnTo>
                      <a:pt x="2" y="3"/>
                    </a:lnTo>
                    <a:lnTo>
                      <a:pt x="2" y="1"/>
                    </a:lnTo>
                    <a:lnTo>
                      <a:pt x="0" y="0"/>
                    </a:lnTo>
                    <a:close/>
                  </a:path>
                </a:pathLst>
              </a:custGeom>
              <a:solidFill>
                <a:srgbClr val="BDBD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5" name="Freeform 263">
                <a:extLst>
                  <a:ext uri="{FF2B5EF4-FFF2-40B4-BE49-F238E27FC236}">
                    <a16:creationId xmlns:a16="http://schemas.microsoft.com/office/drawing/2014/main" id="{CB6F2BF2-AE5F-4885-B58F-26AAEF651E0A}"/>
                  </a:ext>
                </a:extLst>
              </p:cNvPr>
              <p:cNvSpPr>
                <a:spLocks/>
              </p:cNvSpPr>
              <p:nvPr/>
            </p:nvSpPr>
            <p:spPr bwMode="auto">
              <a:xfrm>
                <a:off x="4613" y="2324"/>
                <a:ext cx="138" cy="27"/>
              </a:xfrm>
              <a:custGeom>
                <a:avLst/>
                <a:gdLst>
                  <a:gd name="T0" fmla="*/ 0 w 138"/>
                  <a:gd name="T1" fmla="*/ 0 h 27"/>
                  <a:gd name="T2" fmla="*/ 138 w 138"/>
                  <a:gd name="T3" fmla="*/ 24 h 27"/>
                  <a:gd name="T4" fmla="*/ 135 w 138"/>
                  <a:gd name="T5" fmla="*/ 26 h 27"/>
                  <a:gd name="T6" fmla="*/ 131 w 138"/>
                  <a:gd name="T7" fmla="*/ 27 h 27"/>
                  <a:gd name="T8" fmla="*/ 1 w 138"/>
                  <a:gd name="T9" fmla="*/ 4 h 27"/>
                  <a:gd name="T10" fmla="*/ 0 w 138"/>
                  <a:gd name="T11" fmla="*/ 2 h 27"/>
                  <a:gd name="T12" fmla="*/ 0 w 13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27">
                    <a:moveTo>
                      <a:pt x="0" y="0"/>
                    </a:moveTo>
                    <a:lnTo>
                      <a:pt x="138" y="24"/>
                    </a:lnTo>
                    <a:lnTo>
                      <a:pt x="135" y="26"/>
                    </a:lnTo>
                    <a:lnTo>
                      <a:pt x="131" y="27"/>
                    </a:lnTo>
                    <a:lnTo>
                      <a:pt x="1" y="4"/>
                    </a:lnTo>
                    <a:lnTo>
                      <a:pt x="0" y="2"/>
                    </a:lnTo>
                    <a:lnTo>
                      <a:pt x="0" y="0"/>
                    </a:lnTo>
                    <a:close/>
                  </a:path>
                </a:pathLst>
              </a:custGeom>
              <a:solidFill>
                <a:srgbClr val="B8B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6" name="Freeform 264">
                <a:extLst>
                  <a:ext uri="{FF2B5EF4-FFF2-40B4-BE49-F238E27FC236}">
                    <a16:creationId xmlns:a16="http://schemas.microsoft.com/office/drawing/2014/main" id="{F3BB8564-2E33-466B-B817-42CE7A5DD608}"/>
                  </a:ext>
                </a:extLst>
              </p:cNvPr>
              <p:cNvSpPr>
                <a:spLocks/>
              </p:cNvSpPr>
              <p:nvPr/>
            </p:nvSpPr>
            <p:spPr bwMode="auto">
              <a:xfrm>
                <a:off x="4613" y="2326"/>
                <a:ext cx="135" cy="27"/>
              </a:xfrm>
              <a:custGeom>
                <a:avLst/>
                <a:gdLst>
                  <a:gd name="T0" fmla="*/ 0 w 135"/>
                  <a:gd name="T1" fmla="*/ 0 h 27"/>
                  <a:gd name="T2" fmla="*/ 135 w 135"/>
                  <a:gd name="T3" fmla="*/ 24 h 27"/>
                  <a:gd name="T4" fmla="*/ 131 w 135"/>
                  <a:gd name="T5" fmla="*/ 25 h 27"/>
                  <a:gd name="T6" fmla="*/ 130 w 135"/>
                  <a:gd name="T7" fmla="*/ 27 h 27"/>
                  <a:gd name="T8" fmla="*/ 1 w 135"/>
                  <a:gd name="T9" fmla="*/ 3 h 27"/>
                  <a:gd name="T10" fmla="*/ 1 w 135"/>
                  <a:gd name="T11" fmla="*/ 2 h 27"/>
                  <a:gd name="T12" fmla="*/ 0 w 1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27">
                    <a:moveTo>
                      <a:pt x="0" y="0"/>
                    </a:moveTo>
                    <a:lnTo>
                      <a:pt x="135" y="24"/>
                    </a:lnTo>
                    <a:lnTo>
                      <a:pt x="131" y="25"/>
                    </a:lnTo>
                    <a:lnTo>
                      <a:pt x="130" y="27"/>
                    </a:lnTo>
                    <a:lnTo>
                      <a:pt x="1" y="3"/>
                    </a:lnTo>
                    <a:lnTo>
                      <a:pt x="1" y="2"/>
                    </a:lnTo>
                    <a:lnTo>
                      <a:pt x="0" y="0"/>
                    </a:lnTo>
                    <a:close/>
                  </a:path>
                </a:pathLst>
              </a:custGeom>
              <a:solidFill>
                <a:srgbClr val="AE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7" name="Freeform 265">
                <a:extLst>
                  <a:ext uri="{FF2B5EF4-FFF2-40B4-BE49-F238E27FC236}">
                    <a16:creationId xmlns:a16="http://schemas.microsoft.com/office/drawing/2014/main" id="{436FD46F-475D-4BA4-9906-E9189E958FE2}"/>
                  </a:ext>
                </a:extLst>
              </p:cNvPr>
              <p:cNvSpPr>
                <a:spLocks/>
              </p:cNvSpPr>
              <p:nvPr/>
            </p:nvSpPr>
            <p:spPr bwMode="auto">
              <a:xfrm>
                <a:off x="4614" y="2328"/>
                <a:ext cx="130" cy="25"/>
              </a:xfrm>
              <a:custGeom>
                <a:avLst/>
                <a:gdLst>
                  <a:gd name="T0" fmla="*/ 0 w 130"/>
                  <a:gd name="T1" fmla="*/ 0 h 25"/>
                  <a:gd name="T2" fmla="*/ 130 w 130"/>
                  <a:gd name="T3" fmla="*/ 23 h 25"/>
                  <a:gd name="T4" fmla="*/ 129 w 130"/>
                  <a:gd name="T5" fmla="*/ 25 h 25"/>
                  <a:gd name="T6" fmla="*/ 125 w 130"/>
                  <a:gd name="T7" fmla="*/ 25 h 25"/>
                  <a:gd name="T8" fmla="*/ 2 w 130"/>
                  <a:gd name="T9" fmla="*/ 3 h 25"/>
                  <a:gd name="T10" fmla="*/ 0 w 130"/>
                  <a:gd name="T11" fmla="*/ 1 h 25"/>
                  <a:gd name="T12" fmla="*/ 0 w 1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5">
                    <a:moveTo>
                      <a:pt x="0" y="0"/>
                    </a:moveTo>
                    <a:lnTo>
                      <a:pt x="130" y="23"/>
                    </a:lnTo>
                    <a:lnTo>
                      <a:pt x="129" y="25"/>
                    </a:lnTo>
                    <a:lnTo>
                      <a:pt x="125" y="25"/>
                    </a:lnTo>
                    <a:lnTo>
                      <a:pt x="2" y="3"/>
                    </a:lnTo>
                    <a:lnTo>
                      <a:pt x="0" y="1"/>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8" name="Freeform 266">
                <a:extLst>
                  <a:ext uri="{FF2B5EF4-FFF2-40B4-BE49-F238E27FC236}">
                    <a16:creationId xmlns:a16="http://schemas.microsoft.com/office/drawing/2014/main" id="{F782CA96-B2A0-4808-BEE1-FDBF3E65F8AB}"/>
                  </a:ext>
                </a:extLst>
              </p:cNvPr>
              <p:cNvSpPr>
                <a:spLocks/>
              </p:cNvSpPr>
              <p:nvPr/>
            </p:nvSpPr>
            <p:spPr bwMode="auto">
              <a:xfrm>
                <a:off x="4614" y="2329"/>
                <a:ext cx="129" cy="26"/>
              </a:xfrm>
              <a:custGeom>
                <a:avLst/>
                <a:gdLst>
                  <a:gd name="T0" fmla="*/ 0 w 129"/>
                  <a:gd name="T1" fmla="*/ 0 h 26"/>
                  <a:gd name="T2" fmla="*/ 129 w 129"/>
                  <a:gd name="T3" fmla="*/ 24 h 26"/>
                  <a:gd name="T4" fmla="*/ 125 w 129"/>
                  <a:gd name="T5" fmla="*/ 24 h 26"/>
                  <a:gd name="T6" fmla="*/ 122 w 129"/>
                  <a:gd name="T7" fmla="*/ 26 h 26"/>
                  <a:gd name="T8" fmla="*/ 2 w 129"/>
                  <a:gd name="T9" fmla="*/ 6 h 26"/>
                  <a:gd name="T10" fmla="*/ 2 w 129"/>
                  <a:gd name="T11" fmla="*/ 2 h 26"/>
                  <a:gd name="T12" fmla="*/ 0 w 129"/>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26">
                    <a:moveTo>
                      <a:pt x="0" y="0"/>
                    </a:moveTo>
                    <a:lnTo>
                      <a:pt x="129" y="24"/>
                    </a:lnTo>
                    <a:lnTo>
                      <a:pt x="125" y="24"/>
                    </a:lnTo>
                    <a:lnTo>
                      <a:pt x="122" y="26"/>
                    </a:lnTo>
                    <a:lnTo>
                      <a:pt x="2" y="6"/>
                    </a:lnTo>
                    <a:lnTo>
                      <a:pt x="2" y="2"/>
                    </a:lnTo>
                    <a:lnTo>
                      <a:pt x="0" y="0"/>
                    </a:lnTo>
                    <a:close/>
                  </a:path>
                </a:pathLst>
              </a:custGeom>
              <a:solidFill>
                <a:srgbClr val="A6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29" name="Freeform 267">
                <a:extLst>
                  <a:ext uri="{FF2B5EF4-FFF2-40B4-BE49-F238E27FC236}">
                    <a16:creationId xmlns:a16="http://schemas.microsoft.com/office/drawing/2014/main" id="{FF559631-D547-4113-9514-AE22926F9BA1}"/>
                  </a:ext>
                </a:extLst>
              </p:cNvPr>
              <p:cNvSpPr>
                <a:spLocks/>
              </p:cNvSpPr>
              <p:nvPr/>
            </p:nvSpPr>
            <p:spPr bwMode="auto">
              <a:xfrm>
                <a:off x="4616" y="2331"/>
                <a:ext cx="123" cy="25"/>
              </a:xfrm>
              <a:custGeom>
                <a:avLst/>
                <a:gdLst>
                  <a:gd name="T0" fmla="*/ 0 w 123"/>
                  <a:gd name="T1" fmla="*/ 0 h 25"/>
                  <a:gd name="T2" fmla="*/ 123 w 123"/>
                  <a:gd name="T3" fmla="*/ 22 h 25"/>
                  <a:gd name="T4" fmla="*/ 120 w 123"/>
                  <a:gd name="T5" fmla="*/ 24 h 25"/>
                  <a:gd name="T6" fmla="*/ 117 w 123"/>
                  <a:gd name="T7" fmla="*/ 25 h 25"/>
                  <a:gd name="T8" fmla="*/ 2 w 123"/>
                  <a:gd name="T9" fmla="*/ 5 h 25"/>
                  <a:gd name="T10" fmla="*/ 0 w 123"/>
                  <a:gd name="T11" fmla="*/ 4 h 25"/>
                  <a:gd name="T12" fmla="*/ 0 w 12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5">
                    <a:moveTo>
                      <a:pt x="0" y="0"/>
                    </a:moveTo>
                    <a:lnTo>
                      <a:pt x="123" y="22"/>
                    </a:lnTo>
                    <a:lnTo>
                      <a:pt x="120" y="24"/>
                    </a:lnTo>
                    <a:lnTo>
                      <a:pt x="117" y="25"/>
                    </a:lnTo>
                    <a:lnTo>
                      <a:pt x="2" y="5"/>
                    </a:lnTo>
                    <a:lnTo>
                      <a:pt x="0" y="4"/>
                    </a:lnTo>
                    <a:lnTo>
                      <a:pt x="0" y="0"/>
                    </a:lnTo>
                    <a:close/>
                  </a:path>
                </a:pathLst>
              </a:custGeom>
              <a:solidFill>
                <a:srgbClr val="9F9E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0" name="Freeform 268">
                <a:extLst>
                  <a:ext uri="{FF2B5EF4-FFF2-40B4-BE49-F238E27FC236}">
                    <a16:creationId xmlns:a16="http://schemas.microsoft.com/office/drawing/2014/main" id="{C0FFBA5F-22B5-4CC5-91F5-28C585D100FE}"/>
                  </a:ext>
                </a:extLst>
              </p:cNvPr>
              <p:cNvSpPr>
                <a:spLocks/>
              </p:cNvSpPr>
              <p:nvPr/>
            </p:nvSpPr>
            <p:spPr bwMode="auto">
              <a:xfrm>
                <a:off x="4616" y="2335"/>
                <a:ext cx="120" cy="21"/>
              </a:xfrm>
              <a:custGeom>
                <a:avLst/>
                <a:gdLst>
                  <a:gd name="T0" fmla="*/ 0 w 120"/>
                  <a:gd name="T1" fmla="*/ 0 h 21"/>
                  <a:gd name="T2" fmla="*/ 120 w 120"/>
                  <a:gd name="T3" fmla="*/ 20 h 21"/>
                  <a:gd name="T4" fmla="*/ 117 w 120"/>
                  <a:gd name="T5" fmla="*/ 21 h 21"/>
                  <a:gd name="T6" fmla="*/ 113 w 120"/>
                  <a:gd name="T7" fmla="*/ 21 h 21"/>
                  <a:gd name="T8" fmla="*/ 2 w 120"/>
                  <a:gd name="T9" fmla="*/ 3 h 21"/>
                  <a:gd name="T10" fmla="*/ 2 w 120"/>
                  <a:gd name="T11" fmla="*/ 1 h 21"/>
                  <a:gd name="T12" fmla="*/ 0 w 12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1">
                    <a:moveTo>
                      <a:pt x="0" y="0"/>
                    </a:moveTo>
                    <a:lnTo>
                      <a:pt x="120" y="20"/>
                    </a:lnTo>
                    <a:lnTo>
                      <a:pt x="117" y="21"/>
                    </a:lnTo>
                    <a:lnTo>
                      <a:pt x="113" y="21"/>
                    </a:lnTo>
                    <a:lnTo>
                      <a:pt x="2" y="3"/>
                    </a:lnTo>
                    <a:lnTo>
                      <a:pt x="2" y="1"/>
                    </a:lnTo>
                    <a:lnTo>
                      <a:pt x="0" y="0"/>
                    </a:lnTo>
                    <a:close/>
                  </a:path>
                </a:pathLst>
              </a:custGeom>
              <a:solidFill>
                <a:srgbClr val="9A9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1" name="Freeform 269">
                <a:extLst>
                  <a:ext uri="{FF2B5EF4-FFF2-40B4-BE49-F238E27FC236}">
                    <a16:creationId xmlns:a16="http://schemas.microsoft.com/office/drawing/2014/main" id="{6D080E0D-9881-4A9B-95C6-E060279B9243}"/>
                  </a:ext>
                </a:extLst>
              </p:cNvPr>
              <p:cNvSpPr>
                <a:spLocks/>
              </p:cNvSpPr>
              <p:nvPr/>
            </p:nvSpPr>
            <p:spPr bwMode="auto">
              <a:xfrm>
                <a:off x="4618" y="2336"/>
                <a:ext cx="115" cy="22"/>
              </a:xfrm>
              <a:custGeom>
                <a:avLst/>
                <a:gdLst>
                  <a:gd name="T0" fmla="*/ 0 w 115"/>
                  <a:gd name="T1" fmla="*/ 0 h 22"/>
                  <a:gd name="T2" fmla="*/ 115 w 115"/>
                  <a:gd name="T3" fmla="*/ 20 h 22"/>
                  <a:gd name="T4" fmla="*/ 111 w 115"/>
                  <a:gd name="T5" fmla="*/ 20 h 22"/>
                  <a:gd name="T6" fmla="*/ 108 w 115"/>
                  <a:gd name="T7" fmla="*/ 22 h 22"/>
                  <a:gd name="T8" fmla="*/ 66 w 115"/>
                  <a:gd name="T9" fmla="*/ 15 h 22"/>
                  <a:gd name="T10" fmla="*/ 61 w 115"/>
                  <a:gd name="T11" fmla="*/ 14 h 22"/>
                  <a:gd name="T12" fmla="*/ 55 w 115"/>
                  <a:gd name="T13" fmla="*/ 14 h 22"/>
                  <a:gd name="T14" fmla="*/ 1 w 115"/>
                  <a:gd name="T15" fmla="*/ 4 h 22"/>
                  <a:gd name="T16" fmla="*/ 0 w 115"/>
                  <a:gd name="T17" fmla="*/ 2 h 22"/>
                  <a:gd name="T18" fmla="*/ 0 w 115"/>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22">
                    <a:moveTo>
                      <a:pt x="0" y="0"/>
                    </a:moveTo>
                    <a:lnTo>
                      <a:pt x="115" y="20"/>
                    </a:lnTo>
                    <a:lnTo>
                      <a:pt x="111" y="20"/>
                    </a:lnTo>
                    <a:lnTo>
                      <a:pt x="108" y="22"/>
                    </a:lnTo>
                    <a:lnTo>
                      <a:pt x="66" y="15"/>
                    </a:lnTo>
                    <a:lnTo>
                      <a:pt x="61" y="14"/>
                    </a:lnTo>
                    <a:lnTo>
                      <a:pt x="55" y="14"/>
                    </a:lnTo>
                    <a:lnTo>
                      <a:pt x="1" y="4"/>
                    </a:lnTo>
                    <a:lnTo>
                      <a:pt x="0" y="2"/>
                    </a:lnTo>
                    <a:lnTo>
                      <a:pt x="0" y="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2" name="Freeform 270">
                <a:extLst>
                  <a:ext uri="{FF2B5EF4-FFF2-40B4-BE49-F238E27FC236}">
                    <a16:creationId xmlns:a16="http://schemas.microsoft.com/office/drawing/2014/main" id="{834D72B8-A4EC-4BC4-A91A-4F6986F912F3}"/>
                  </a:ext>
                </a:extLst>
              </p:cNvPr>
              <p:cNvSpPr>
                <a:spLocks/>
              </p:cNvSpPr>
              <p:nvPr/>
            </p:nvSpPr>
            <p:spPr bwMode="auto">
              <a:xfrm>
                <a:off x="4618" y="2338"/>
                <a:ext cx="111" cy="22"/>
              </a:xfrm>
              <a:custGeom>
                <a:avLst/>
                <a:gdLst>
                  <a:gd name="T0" fmla="*/ 0 w 111"/>
                  <a:gd name="T1" fmla="*/ 0 h 22"/>
                  <a:gd name="T2" fmla="*/ 111 w 111"/>
                  <a:gd name="T3" fmla="*/ 18 h 22"/>
                  <a:gd name="T4" fmla="*/ 108 w 111"/>
                  <a:gd name="T5" fmla="*/ 20 h 22"/>
                  <a:gd name="T6" fmla="*/ 106 w 111"/>
                  <a:gd name="T7" fmla="*/ 22 h 22"/>
                  <a:gd name="T8" fmla="*/ 67 w 111"/>
                  <a:gd name="T9" fmla="*/ 15 h 22"/>
                  <a:gd name="T10" fmla="*/ 64 w 111"/>
                  <a:gd name="T11" fmla="*/ 12 h 22"/>
                  <a:gd name="T12" fmla="*/ 61 w 111"/>
                  <a:gd name="T13" fmla="*/ 12 h 22"/>
                  <a:gd name="T14" fmla="*/ 55 w 111"/>
                  <a:gd name="T15" fmla="*/ 12 h 22"/>
                  <a:gd name="T16" fmla="*/ 50 w 111"/>
                  <a:gd name="T17" fmla="*/ 12 h 22"/>
                  <a:gd name="T18" fmla="*/ 1 w 111"/>
                  <a:gd name="T19" fmla="*/ 3 h 22"/>
                  <a:gd name="T20" fmla="*/ 1 w 111"/>
                  <a:gd name="T21" fmla="*/ 2 h 22"/>
                  <a:gd name="T22" fmla="*/ 0 w 11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1" h="22">
                    <a:moveTo>
                      <a:pt x="0" y="0"/>
                    </a:moveTo>
                    <a:lnTo>
                      <a:pt x="111" y="18"/>
                    </a:lnTo>
                    <a:lnTo>
                      <a:pt x="108" y="20"/>
                    </a:lnTo>
                    <a:lnTo>
                      <a:pt x="106" y="22"/>
                    </a:lnTo>
                    <a:lnTo>
                      <a:pt x="67" y="15"/>
                    </a:lnTo>
                    <a:lnTo>
                      <a:pt x="64" y="12"/>
                    </a:lnTo>
                    <a:lnTo>
                      <a:pt x="61" y="12"/>
                    </a:lnTo>
                    <a:lnTo>
                      <a:pt x="55" y="12"/>
                    </a:lnTo>
                    <a:lnTo>
                      <a:pt x="50" y="12"/>
                    </a:lnTo>
                    <a:lnTo>
                      <a:pt x="1" y="3"/>
                    </a:lnTo>
                    <a:lnTo>
                      <a:pt x="1" y="2"/>
                    </a:lnTo>
                    <a:lnTo>
                      <a:pt x="0" y="0"/>
                    </a:lnTo>
                    <a:close/>
                  </a:path>
                </a:pathLst>
              </a:custGeom>
              <a:solidFill>
                <a:srgbClr val="8E8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3" name="Freeform 271">
                <a:extLst>
                  <a:ext uri="{FF2B5EF4-FFF2-40B4-BE49-F238E27FC236}">
                    <a16:creationId xmlns:a16="http://schemas.microsoft.com/office/drawing/2014/main" id="{9690D0C6-50D6-472B-AC79-92DFF6FA2B60}"/>
                  </a:ext>
                </a:extLst>
              </p:cNvPr>
              <p:cNvSpPr>
                <a:spLocks noEditPoints="1"/>
              </p:cNvSpPr>
              <p:nvPr/>
            </p:nvSpPr>
            <p:spPr bwMode="auto">
              <a:xfrm>
                <a:off x="4619" y="2340"/>
                <a:ext cx="107" cy="20"/>
              </a:xfrm>
              <a:custGeom>
                <a:avLst/>
                <a:gdLst>
                  <a:gd name="T0" fmla="*/ 0 w 107"/>
                  <a:gd name="T1" fmla="*/ 0 h 20"/>
                  <a:gd name="T2" fmla="*/ 54 w 107"/>
                  <a:gd name="T3" fmla="*/ 10 h 20"/>
                  <a:gd name="T4" fmla="*/ 49 w 107"/>
                  <a:gd name="T5" fmla="*/ 10 h 20"/>
                  <a:gd name="T6" fmla="*/ 46 w 107"/>
                  <a:gd name="T7" fmla="*/ 11 h 20"/>
                  <a:gd name="T8" fmla="*/ 2 w 107"/>
                  <a:gd name="T9" fmla="*/ 3 h 20"/>
                  <a:gd name="T10" fmla="*/ 0 w 107"/>
                  <a:gd name="T11" fmla="*/ 1 h 20"/>
                  <a:gd name="T12" fmla="*/ 0 w 107"/>
                  <a:gd name="T13" fmla="*/ 0 h 20"/>
                  <a:gd name="T14" fmla="*/ 65 w 107"/>
                  <a:gd name="T15" fmla="*/ 11 h 20"/>
                  <a:gd name="T16" fmla="*/ 107 w 107"/>
                  <a:gd name="T17" fmla="*/ 18 h 20"/>
                  <a:gd name="T18" fmla="*/ 103 w 107"/>
                  <a:gd name="T19" fmla="*/ 20 h 20"/>
                  <a:gd name="T20" fmla="*/ 102 w 107"/>
                  <a:gd name="T21" fmla="*/ 20 h 20"/>
                  <a:gd name="T22" fmla="*/ 68 w 107"/>
                  <a:gd name="T23" fmla="*/ 15 h 20"/>
                  <a:gd name="T24" fmla="*/ 66 w 107"/>
                  <a:gd name="T25" fmla="*/ 13 h 20"/>
                  <a:gd name="T26" fmla="*/ 65 w 107"/>
                  <a:gd name="T27" fmla="*/ 11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20">
                    <a:moveTo>
                      <a:pt x="0" y="0"/>
                    </a:moveTo>
                    <a:lnTo>
                      <a:pt x="54" y="10"/>
                    </a:lnTo>
                    <a:lnTo>
                      <a:pt x="49" y="10"/>
                    </a:lnTo>
                    <a:lnTo>
                      <a:pt x="46" y="11"/>
                    </a:lnTo>
                    <a:lnTo>
                      <a:pt x="2" y="3"/>
                    </a:lnTo>
                    <a:lnTo>
                      <a:pt x="0" y="1"/>
                    </a:lnTo>
                    <a:lnTo>
                      <a:pt x="0" y="0"/>
                    </a:lnTo>
                    <a:close/>
                    <a:moveTo>
                      <a:pt x="65" y="11"/>
                    </a:moveTo>
                    <a:lnTo>
                      <a:pt x="107" y="18"/>
                    </a:lnTo>
                    <a:lnTo>
                      <a:pt x="103" y="20"/>
                    </a:lnTo>
                    <a:lnTo>
                      <a:pt x="102" y="20"/>
                    </a:lnTo>
                    <a:lnTo>
                      <a:pt x="68" y="15"/>
                    </a:lnTo>
                    <a:lnTo>
                      <a:pt x="66" y="13"/>
                    </a:lnTo>
                    <a:lnTo>
                      <a:pt x="65" y="11"/>
                    </a:lnTo>
                    <a:close/>
                  </a:path>
                </a:pathLst>
              </a:custGeom>
              <a:solidFill>
                <a:srgbClr val="8B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4" name="Freeform 272">
                <a:extLst>
                  <a:ext uri="{FF2B5EF4-FFF2-40B4-BE49-F238E27FC236}">
                    <a16:creationId xmlns:a16="http://schemas.microsoft.com/office/drawing/2014/main" id="{9FE09C58-09DD-4864-9523-2688398C6CC7}"/>
                  </a:ext>
                </a:extLst>
              </p:cNvPr>
              <p:cNvSpPr>
                <a:spLocks noEditPoints="1"/>
              </p:cNvSpPr>
              <p:nvPr/>
            </p:nvSpPr>
            <p:spPr bwMode="auto">
              <a:xfrm>
                <a:off x="4619" y="2341"/>
                <a:ext cx="105" cy="21"/>
              </a:xfrm>
              <a:custGeom>
                <a:avLst/>
                <a:gdLst>
                  <a:gd name="T0" fmla="*/ 0 w 105"/>
                  <a:gd name="T1" fmla="*/ 0 h 21"/>
                  <a:gd name="T2" fmla="*/ 49 w 105"/>
                  <a:gd name="T3" fmla="*/ 9 h 21"/>
                  <a:gd name="T4" fmla="*/ 46 w 105"/>
                  <a:gd name="T5" fmla="*/ 10 h 21"/>
                  <a:gd name="T6" fmla="*/ 43 w 105"/>
                  <a:gd name="T7" fmla="*/ 10 h 21"/>
                  <a:gd name="T8" fmla="*/ 4 w 105"/>
                  <a:gd name="T9" fmla="*/ 4 h 21"/>
                  <a:gd name="T10" fmla="*/ 2 w 105"/>
                  <a:gd name="T11" fmla="*/ 2 h 21"/>
                  <a:gd name="T12" fmla="*/ 0 w 105"/>
                  <a:gd name="T13" fmla="*/ 0 h 21"/>
                  <a:gd name="T14" fmla="*/ 66 w 105"/>
                  <a:gd name="T15" fmla="*/ 12 h 21"/>
                  <a:gd name="T16" fmla="*/ 105 w 105"/>
                  <a:gd name="T17" fmla="*/ 19 h 21"/>
                  <a:gd name="T18" fmla="*/ 102 w 105"/>
                  <a:gd name="T19" fmla="*/ 19 h 21"/>
                  <a:gd name="T20" fmla="*/ 98 w 105"/>
                  <a:gd name="T21" fmla="*/ 21 h 21"/>
                  <a:gd name="T22" fmla="*/ 70 w 105"/>
                  <a:gd name="T23" fmla="*/ 15 h 21"/>
                  <a:gd name="T24" fmla="*/ 68 w 105"/>
                  <a:gd name="T25" fmla="*/ 14 h 21"/>
                  <a:gd name="T26" fmla="*/ 66 w 105"/>
                  <a:gd name="T27" fmla="*/ 12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21">
                    <a:moveTo>
                      <a:pt x="0" y="0"/>
                    </a:moveTo>
                    <a:lnTo>
                      <a:pt x="49" y="9"/>
                    </a:lnTo>
                    <a:lnTo>
                      <a:pt x="46" y="10"/>
                    </a:lnTo>
                    <a:lnTo>
                      <a:pt x="43" y="10"/>
                    </a:lnTo>
                    <a:lnTo>
                      <a:pt x="4" y="4"/>
                    </a:lnTo>
                    <a:lnTo>
                      <a:pt x="2" y="2"/>
                    </a:lnTo>
                    <a:lnTo>
                      <a:pt x="0" y="0"/>
                    </a:lnTo>
                    <a:close/>
                    <a:moveTo>
                      <a:pt x="66" y="12"/>
                    </a:moveTo>
                    <a:lnTo>
                      <a:pt x="105" y="19"/>
                    </a:lnTo>
                    <a:lnTo>
                      <a:pt x="102" y="19"/>
                    </a:lnTo>
                    <a:lnTo>
                      <a:pt x="98" y="21"/>
                    </a:lnTo>
                    <a:lnTo>
                      <a:pt x="70" y="15"/>
                    </a:lnTo>
                    <a:lnTo>
                      <a:pt x="68" y="14"/>
                    </a:lnTo>
                    <a:lnTo>
                      <a:pt x="66" y="12"/>
                    </a:lnTo>
                    <a:close/>
                  </a:path>
                </a:pathLst>
              </a:custGeom>
              <a:solidFill>
                <a:srgbClr val="87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5" name="Freeform 273">
                <a:extLst>
                  <a:ext uri="{FF2B5EF4-FFF2-40B4-BE49-F238E27FC236}">
                    <a16:creationId xmlns:a16="http://schemas.microsoft.com/office/drawing/2014/main" id="{B963A406-FEF2-4E94-A9A2-C7A8A5334140}"/>
                  </a:ext>
                </a:extLst>
              </p:cNvPr>
              <p:cNvSpPr>
                <a:spLocks noEditPoints="1"/>
              </p:cNvSpPr>
              <p:nvPr/>
            </p:nvSpPr>
            <p:spPr bwMode="auto">
              <a:xfrm>
                <a:off x="4621" y="2343"/>
                <a:ext cx="100" cy="20"/>
              </a:xfrm>
              <a:custGeom>
                <a:avLst/>
                <a:gdLst>
                  <a:gd name="T0" fmla="*/ 0 w 100"/>
                  <a:gd name="T1" fmla="*/ 0 h 20"/>
                  <a:gd name="T2" fmla="*/ 44 w 100"/>
                  <a:gd name="T3" fmla="*/ 8 h 20"/>
                  <a:gd name="T4" fmla="*/ 41 w 100"/>
                  <a:gd name="T5" fmla="*/ 8 h 20"/>
                  <a:gd name="T6" fmla="*/ 37 w 100"/>
                  <a:gd name="T7" fmla="*/ 10 h 20"/>
                  <a:gd name="T8" fmla="*/ 4 w 100"/>
                  <a:gd name="T9" fmla="*/ 3 h 20"/>
                  <a:gd name="T10" fmla="*/ 2 w 100"/>
                  <a:gd name="T11" fmla="*/ 2 h 20"/>
                  <a:gd name="T12" fmla="*/ 0 w 100"/>
                  <a:gd name="T13" fmla="*/ 0 h 20"/>
                  <a:gd name="T14" fmla="*/ 66 w 100"/>
                  <a:gd name="T15" fmla="*/ 12 h 20"/>
                  <a:gd name="T16" fmla="*/ 100 w 100"/>
                  <a:gd name="T17" fmla="*/ 17 h 20"/>
                  <a:gd name="T18" fmla="*/ 96 w 100"/>
                  <a:gd name="T19" fmla="*/ 19 h 20"/>
                  <a:gd name="T20" fmla="*/ 93 w 100"/>
                  <a:gd name="T21" fmla="*/ 20 h 20"/>
                  <a:gd name="T22" fmla="*/ 69 w 100"/>
                  <a:gd name="T23" fmla="*/ 15 h 20"/>
                  <a:gd name="T24" fmla="*/ 68 w 100"/>
                  <a:gd name="T25" fmla="*/ 13 h 20"/>
                  <a:gd name="T26" fmla="*/ 66 w 100"/>
                  <a:gd name="T27" fmla="*/ 12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20">
                    <a:moveTo>
                      <a:pt x="0" y="0"/>
                    </a:moveTo>
                    <a:lnTo>
                      <a:pt x="44" y="8"/>
                    </a:lnTo>
                    <a:lnTo>
                      <a:pt x="41" y="8"/>
                    </a:lnTo>
                    <a:lnTo>
                      <a:pt x="37" y="10"/>
                    </a:lnTo>
                    <a:lnTo>
                      <a:pt x="4" y="3"/>
                    </a:lnTo>
                    <a:lnTo>
                      <a:pt x="2" y="2"/>
                    </a:lnTo>
                    <a:lnTo>
                      <a:pt x="0" y="0"/>
                    </a:lnTo>
                    <a:close/>
                    <a:moveTo>
                      <a:pt x="66" y="12"/>
                    </a:moveTo>
                    <a:lnTo>
                      <a:pt x="100" y="17"/>
                    </a:lnTo>
                    <a:lnTo>
                      <a:pt x="96" y="19"/>
                    </a:lnTo>
                    <a:lnTo>
                      <a:pt x="93" y="20"/>
                    </a:lnTo>
                    <a:lnTo>
                      <a:pt x="69" y="15"/>
                    </a:lnTo>
                    <a:lnTo>
                      <a:pt x="68" y="13"/>
                    </a:lnTo>
                    <a:lnTo>
                      <a:pt x="66" y="12"/>
                    </a:lnTo>
                    <a:close/>
                  </a:path>
                </a:pathLst>
              </a:custGeom>
              <a:solidFill>
                <a:srgbClr val="807F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6" name="Freeform 274">
                <a:extLst>
                  <a:ext uri="{FF2B5EF4-FFF2-40B4-BE49-F238E27FC236}">
                    <a16:creationId xmlns:a16="http://schemas.microsoft.com/office/drawing/2014/main" id="{3786B5C5-87E1-4D70-9367-7254CA3B9C8D}"/>
                  </a:ext>
                </a:extLst>
              </p:cNvPr>
              <p:cNvSpPr>
                <a:spLocks noEditPoints="1"/>
              </p:cNvSpPr>
              <p:nvPr/>
            </p:nvSpPr>
            <p:spPr bwMode="auto">
              <a:xfrm>
                <a:off x="4623" y="2345"/>
                <a:ext cx="94" cy="18"/>
              </a:xfrm>
              <a:custGeom>
                <a:avLst/>
                <a:gdLst>
                  <a:gd name="T0" fmla="*/ 0 w 94"/>
                  <a:gd name="T1" fmla="*/ 0 h 18"/>
                  <a:gd name="T2" fmla="*/ 39 w 94"/>
                  <a:gd name="T3" fmla="*/ 6 h 18"/>
                  <a:gd name="T4" fmla="*/ 35 w 94"/>
                  <a:gd name="T5" fmla="*/ 8 h 18"/>
                  <a:gd name="T6" fmla="*/ 34 w 94"/>
                  <a:gd name="T7" fmla="*/ 10 h 18"/>
                  <a:gd name="T8" fmla="*/ 2 w 94"/>
                  <a:gd name="T9" fmla="*/ 5 h 18"/>
                  <a:gd name="T10" fmla="*/ 2 w 94"/>
                  <a:gd name="T11" fmla="*/ 1 h 18"/>
                  <a:gd name="T12" fmla="*/ 0 w 94"/>
                  <a:gd name="T13" fmla="*/ 0 h 18"/>
                  <a:gd name="T14" fmla="*/ 66 w 94"/>
                  <a:gd name="T15" fmla="*/ 11 h 18"/>
                  <a:gd name="T16" fmla="*/ 94 w 94"/>
                  <a:gd name="T17" fmla="*/ 17 h 18"/>
                  <a:gd name="T18" fmla="*/ 91 w 94"/>
                  <a:gd name="T19" fmla="*/ 18 h 18"/>
                  <a:gd name="T20" fmla="*/ 88 w 94"/>
                  <a:gd name="T21" fmla="*/ 18 h 18"/>
                  <a:gd name="T22" fmla="*/ 67 w 94"/>
                  <a:gd name="T23" fmla="*/ 15 h 18"/>
                  <a:gd name="T24" fmla="*/ 67 w 94"/>
                  <a:gd name="T25" fmla="*/ 13 h 18"/>
                  <a:gd name="T26" fmla="*/ 66 w 94"/>
                  <a:gd name="T27" fmla="*/ 1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18">
                    <a:moveTo>
                      <a:pt x="0" y="0"/>
                    </a:moveTo>
                    <a:lnTo>
                      <a:pt x="39" y="6"/>
                    </a:lnTo>
                    <a:lnTo>
                      <a:pt x="35" y="8"/>
                    </a:lnTo>
                    <a:lnTo>
                      <a:pt x="34" y="10"/>
                    </a:lnTo>
                    <a:lnTo>
                      <a:pt x="2" y="5"/>
                    </a:lnTo>
                    <a:lnTo>
                      <a:pt x="2" y="1"/>
                    </a:lnTo>
                    <a:lnTo>
                      <a:pt x="0" y="0"/>
                    </a:lnTo>
                    <a:close/>
                    <a:moveTo>
                      <a:pt x="66" y="11"/>
                    </a:moveTo>
                    <a:lnTo>
                      <a:pt x="94" y="17"/>
                    </a:lnTo>
                    <a:lnTo>
                      <a:pt x="91" y="18"/>
                    </a:lnTo>
                    <a:lnTo>
                      <a:pt x="88" y="18"/>
                    </a:lnTo>
                    <a:lnTo>
                      <a:pt x="67" y="15"/>
                    </a:lnTo>
                    <a:lnTo>
                      <a:pt x="67" y="13"/>
                    </a:lnTo>
                    <a:lnTo>
                      <a:pt x="66" y="11"/>
                    </a:lnTo>
                    <a:close/>
                  </a:path>
                </a:pathLst>
              </a:custGeom>
              <a:solidFill>
                <a:srgbClr val="7D7B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7" name="Freeform 275">
                <a:extLst>
                  <a:ext uri="{FF2B5EF4-FFF2-40B4-BE49-F238E27FC236}">
                    <a16:creationId xmlns:a16="http://schemas.microsoft.com/office/drawing/2014/main" id="{37A5C4B0-4A62-4E74-A8C2-13BC029B7D25}"/>
                  </a:ext>
                </a:extLst>
              </p:cNvPr>
              <p:cNvSpPr>
                <a:spLocks noEditPoints="1"/>
              </p:cNvSpPr>
              <p:nvPr/>
            </p:nvSpPr>
            <p:spPr bwMode="auto">
              <a:xfrm>
                <a:off x="4625" y="2346"/>
                <a:ext cx="89" cy="19"/>
              </a:xfrm>
              <a:custGeom>
                <a:avLst/>
                <a:gdLst>
                  <a:gd name="T0" fmla="*/ 0 w 89"/>
                  <a:gd name="T1" fmla="*/ 0 h 19"/>
                  <a:gd name="T2" fmla="*/ 33 w 89"/>
                  <a:gd name="T3" fmla="*/ 7 h 19"/>
                  <a:gd name="T4" fmla="*/ 32 w 89"/>
                  <a:gd name="T5" fmla="*/ 9 h 19"/>
                  <a:gd name="T6" fmla="*/ 28 w 89"/>
                  <a:gd name="T7" fmla="*/ 10 h 19"/>
                  <a:gd name="T8" fmla="*/ 1 w 89"/>
                  <a:gd name="T9" fmla="*/ 5 h 19"/>
                  <a:gd name="T10" fmla="*/ 0 w 89"/>
                  <a:gd name="T11" fmla="*/ 4 h 19"/>
                  <a:gd name="T12" fmla="*/ 0 w 89"/>
                  <a:gd name="T13" fmla="*/ 0 h 19"/>
                  <a:gd name="T14" fmla="*/ 65 w 89"/>
                  <a:gd name="T15" fmla="*/ 12 h 19"/>
                  <a:gd name="T16" fmla="*/ 89 w 89"/>
                  <a:gd name="T17" fmla="*/ 17 h 19"/>
                  <a:gd name="T18" fmla="*/ 86 w 89"/>
                  <a:gd name="T19" fmla="*/ 17 h 19"/>
                  <a:gd name="T20" fmla="*/ 82 w 89"/>
                  <a:gd name="T21" fmla="*/ 19 h 19"/>
                  <a:gd name="T22" fmla="*/ 67 w 89"/>
                  <a:gd name="T23" fmla="*/ 17 h 19"/>
                  <a:gd name="T24" fmla="*/ 65 w 89"/>
                  <a:gd name="T25" fmla="*/ 14 h 19"/>
                  <a:gd name="T26" fmla="*/ 65 w 89"/>
                  <a:gd name="T27" fmla="*/ 1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19">
                    <a:moveTo>
                      <a:pt x="0" y="0"/>
                    </a:moveTo>
                    <a:lnTo>
                      <a:pt x="33" y="7"/>
                    </a:lnTo>
                    <a:lnTo>
                      <a:pt x="32" y="9"/>
                    </a:lnTo>
                    <a:lnTo>
                      <a:pt x="28" y="10"/>
                    </a:lnTo>
                    <a:lnTo>
                      <a:pt x="1" y="5"/>
                    </a:lnTo>
                    <a:lnTo>
                      <a:pt x="0" y="4"/>
                    </a:lnTo>
                    <a:lnTo>
                      <a:pt x="0" y="0"/>
                    </a:lnTo>
                    <a:close/>
                    <a:moveTo>
                      <a:pt x="65" y="12"/>
                    </a:moveTo>
                    <a:lnTo>
                      <a:pt x="89" y="17"/>
                    </a:lnTo>
                    <a:lnTo>
                      <a:pt x="86" y="17"/>
                    </a:lnTo>
                    <a:lnTo>
                      <a:pt x="82" y="19"/>
                    </a:lnTo>
                    <a:lnTo>
                      <a:pt x="67" y="17"/>
                    </a:lnTo>
                    <a:lnTo>
                      <a:pt x="65" y="14"/>
                    </a:lnTo>
                    <a:lnTo>
                      <a:pt x="65" y="12"/>
                    </a:lnTo>
                    <a:close/>
                  </a:path>
                </a:pathLst>
              </a:custGeom>
              <a:solidFill>
                <a:srgbClr val="797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8" name="Freeform 276">
                <a:extLst>
                  <a:ext uri="{FF2B5EF4-FFF2-40B4-BE49-F238E27FC236}">
                    <a16:creationId xmlns:a16="http://schemas.microsoft.com/office/drawing/2014/main" id="{04993CBB-9871-47C2-9EB6-A71C15E016D1}"/>
                  </a:ext>
                </a:extLst>
              </p:cNvPr>
              <p:cNvSpPr>
                <a:spLocks noEditPoints="1"/>
              </p:cNvSpPr>
              <p:nvPr/>
            </p:nvSpPr>
            <p:spPr bwMode="auto">
              <a:xfrm>
                <a:off x="4625" y="2350"/>
                <a:ext cx="86" cy="17"/>
              </a:xfrm>
              <a:custGeom>
                <a:avLst/>
                <a:gdLst>
                  <a:gd name="T0" fmla="*/ 0 w 86"/>
                  <a:gd name="T1" fmla="*/ 0 h 17"/>
                  <a:gd name="T2" fmla="*/ 32 w 86"/>
                  <a:gd name="T3" fmla="*/ 5 h 17"/>
                  <a:gd name="T4" fmla="*/ 28 w 86"/>
                  <a:gd name="T5" fmla="*/ 6 h 17"/>
                  <a:gd name="T6" fmla="*/ 27 w 86"/>
                  <a:gd name="T7" fmla="*/ 6 h 17"/>
                  <a:gd name="T8" fmla="*/ 3 w 86"/>
                  <a:gd name="T9" fmla="*/ 3 h 17"/>
                  <a:gd name="T10" fmla="*/ 1 w 86"/>
                  <a:gd name="T11" fmla="*/ 1 h 17"/>
                  <a:gd name="T12" fmla="*/ 0 w 86"/>
                  <a:gd name="T13" fmla="*/ 0 h 17"/>
                  <a:gd name="T14" fmla="*/ 65 w 86"/>
                  <a:gd name="T15" fmla="*/ 10 h 17"/>
                  <a:gd name="T16" fmla="*/ 86 w 86"/>
                  <a:gd name="T17" fmla="*/ 13 h 17"/>
                  <a:gd name="T18" fmla="*/ 82 w 86"/>
                  <a:gd name="T19" fmla="*/ 15 h 17"/>
                  <a:gd name="T20" fmla="*/ 79 w 86"/>
                  <a:gd name="T21" fmla="*/ 17 h 17"/>
                  <a:gd name="T22" fmla="*/ 67 w 86"/>
                  <a:gd name="T23" fmla="*/ 15 h 17"/>
                  <a:gd name="T24" fmla="*/ 67 w 86"/>
                  <a:gd name="T25" fmla="*/ 13 h 17"/>
                  <a:gd name="T26" fmla="*/ 65 w 86"/>
                  <a:gd name="T27" fmla="*/ 1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17">
                    <a:moveTo>
                      <a:pt x="0" y="0"/>
                    </a:moveTo>
                    <a:lnTo>
                      <a:pt x="32" y="5"/>
                    </a:lnTo>
                    <a:lnTo>
                      <a:pt x="28" y="6"/>
                    </a:lnTo>
                    <a:lnTo>
                      <a:pt x="27" y="6"/>
                    </a:lnTo>
                    <a:lnTo>
                      <a:pt x="3" y="3"/>
                    </a:lnTo>
                    <a:lnTo>
                      <a:pt x="1" y="1"/>
                    </a:lnTo>
                    <a:lnTo>
                      <a:pt x="0" y="0"/>
                    </a:lnTo>
                    <a:close/>
                    <a:moveTo>
                      <a:pt x="65" y="10"/>
                    </a:moveTo>
                    <a:lnTo>
                      <a:pt x="86" y="13"/>
                    </a:lnTo>
                    <a:lnTo>
                      <a:pt x="82" y="15"/>
                    </a:lnTo>
                    <a:lnTo>
                      <a:pt x="79" y="17"/>
                    </a:lnTo>
                    <a:lnTo>
                      <a:pt x="67" y="15"/>
                    </a:lnTo>
                    <a:lnTo>
                      <a:pt x="67" y="13"/>
                    </a:lnTo>
                    <a:lnTo>
                      <a:pt x="65" y="10"/>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39" name="Freeform 277">
                <a:extLst>
                  <a:ext uri="{FF2B5EF4-FFF2-40B4-BE49-F238E27FC236}">
                    <a16:creationId xmlns:a16="http://schemas.microsoft.com/office/drawing/2014/main" id="{19EEE6AA-1CA3-49BB-83B0-DCDD618F5FA4}"/>
                  </a:ext>
                </a:extLst>
              </p:cNvPr>
              <p:cNvSpPr>
                <a:spLocks noEditPoints="1"/>
              </p:cNvSpPr>
              <p:nvPr/>
            </p:nvSpPr>
            <p:spPr bwMode="auto">
              <a:xfrm>
                <a:off x="4626" y="2351"/>
                <a:ext cx="81" cy="16"/>
              </a:xfrm>
              <a:custGeom>
                <a:avLst/>
                <a:gdLst>
                  <a:gd name="T0" fmla="*/ 0 w 81"/>
                  <a:gd name="T1" fmla="*/ 0 h 16"/>
                  <a:gd name="T2" fmla="*/ 27 w 81"/>
                  <a:gd name="T3" fmla="*/ 5 h 16"/>
                  <a:gd name="T4" fmla="*/ 26 w 81"/>
                  <a:gd name="T5" fmla="*/ 5 h 16"/>
                  <a:gd name="T6" fmla="*/ 24 w 81"/>
                  <a:gd name="T7" fmla="*/ 7 h 16"/>
                  <a:gd name="T8" fmla="*/ 4 w 81"/>
                  <a:gd name="T9" fmla="*/ 4 h 16"/>
                  <a:gd name="T10" fmla="*/ 2 w 81"/>
                  <a:gd name="T11" fmla="*/ 2 h 16"/>
                  <a:gd name="T12" fmla="*/ 0 w 81"/>
                  <a:gd name="T13" fmla="*/ 0 h 16"/>
                  <a:gd name="T14" fmla="*/ 66 w 81"/>
                  <a:gd name="T15" fmla="*/ 12 h 16"/>
                  <a:gd name="T16" fmla="*/ 81 w 81"/>
                  <a:gd name="T17" fmla="*/ 14 h 16"/>
                  <a:gd name="T18" fmla="*/ 78 w 81"/>
                  <a:gd name="T19" fmla="*/ 16 h 16"/>
                  <a:gd name="T20" fmla="*/ 73 w 81"/>
                  <a:gd name="T21" fmla="*/ 16 h 16"/>
                  <a:gd name="T22" fmla="*/ 66 w 81"/>
                  <a:gd name="T23" fmla="*/ 16 h 16"/>
                  <a:gd name="T24" fmla="*/ 66 w 81"/>
                  <a:gd name="T25" fmla="*/ 14 h 16"/>
                  <a:gd name="T26" fmla="*/ 66 w 81"/>
                  <a:gd name="T27" fmla="*/ 1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6">
                    <a:moveTo>
                      <a:pt x="0" y="0"/>
                    </a:moveTo>
                    <a:lnTo>
                      <a:pt x="27" y="5"/>
                    </a:lnTo>
                    <a:lnTo>
                      <a:pt x="26" y="5"/>
                    </a:lnTo>
                    <a:lnTo>
                      <a:pt x="24" y="7"/>
                    </a:lnTo>
                    <a:lnTo>
                      <a:pt x="4" y="4"/>
                    </a:lnTo>
                    <a:lnTo>
                      <a:pt x="2" y="2"/>
                    </a:lnTo>
                    <a:lnTo>
                      <a:pt x="0" y="0"/>
                    </a:lnTo>
                    <a:close/>
                    <a:moveTo>
                      <a:pt x="66" y="12"/>
                    </a:moveTo>
                    <a:lnTo>
                      <a:pt x="81" y="14"/>
                    </a:lnTo>
                    <a:lnTo>
                      <a:pt x="78" y="16"/>
                    </a:lnTo>
                    <a:lnTo>
                      <a:pt x="73" y="16"/>
                    </a:lnTo>
                    <a:lnTo>
                      <a:pt x="66" y="16"/>
                    </a:lnTo>
                    <a:lnTo>
                      <a:pt x="66" y="14"/>
                    </a:lnTo>
                    <a:lnTo>
                      <a:pt x="66" y="12"/>
                    </a:lnTo>
                    <a:close/>
                  </a:path>
                </a:pathLst>
              </a:custGeom>
              <a:solidFill>
                <a:srgbClr val="6F6D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0" name="Freeform 278">
                <a:extLst>
                  <a:ext uri="{FF2B5EF4-FFF2-40B4-BE49-F238E27FC236}">
                    <a16:creationId xmlns:a16="http://schemas.microsoft.com/office/drawing/2014/main" id="{E437CA4F-D1A9-45F7-B83F-EFB6AB45BAB4}"/>
                  </a:ext>
                </a:extLst>
              </p:cNvPr>
              <p:cNvSpPr>
                <a:spLocks noEditPoints="1"/>
              </p:cNvSpPr>
              <p:nvPr/>
            </p:nvSpPr>
            <p:spPr bwMode="auto">
              <a:xfrm>
                <a:off x="4628" y="2353"/>
                <a:ext cx="76" cy="15"/>
              </a:xfrm>
              <a:custGeom>
                <a:avLst/>
                <a:gdLst>
                  <a:gd name="T0" fmla="*/ 0 w 76"/>
                  <a:gd name="T1" fmla="*/ 0 h 15"/>
                  <a:gd name="T2" fmla="*/ 24 w 76"/>
                  <a:gd name="T3" fmla="*/ 3 h 15"/>
                  <a:gd name="T4" fmla="*/ 22 w 76"/>
                  <a:gd name="T5" fmla="*/ 5 h 15"/>
                  <a:gd name="T6" fmla="*/ 18 w 76"/>
                  <a:gd name="T7" fmla="*/ 7 h 15"/>
                  <a:gd name="T8" fmla="*/ 3 w 76"/>
                  <a:gd name="T9" fmla="*/ 3 h 15"/>
                  <a:gd name="T10" fmla="*/ 2 w 76"/>
                  <a:gd name="T11" fmla="*/ 2 h 15"/>
                  <a:gd name="T12" fmla="*/ 0 w 76"/>
                  <a:gd name="T13" fmla="*/ 0 h 15"/>
                  <a:gd name="T14" fmla="*/ 64 w 76"/>
                  <a:gd name="T15" fmla="*/ 12 h 15"/>
                  <a:gd name="T16" fmla="*/ 76 w 76"/>
                  <a:gd name="T17" fmla="*/ 14 h 15"/>
                  <a:gd name="T18" fmla="*/ 71 w 76"/>
                  <a:gd name="T19" fmla="*/ 14 h 15"/>
                  <a:gd name="T20" fmla="*/ 67 w 76"/>
                  <a:gd name="T21" fmla="*/ 15 h 15"/>
                  <a:gd name="T22" fmla="*/ 64 w 76"/>
                  <a:gd name="T23" fmla="*/ 15 h 15"/>
                  <a:gd name="T24" fmla="*/ 64 w 76"/>
                  <a:gd name="T25" fmla="*/ 14 h 15"/>
                  <a:gd name="T26" fmla="*/ 64 w 76"/>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15">
                    <a:moveTo>
                      <a:pt x="0" y="0"/>
                    </a:moveTo>
                    <a:lnTo>
                      <a:pt x="24" y="3"/>
                    </a:lnTo>
                    <a:lnTo>
                      <a:pt x="22" y="5"/>
                    </a:lnTo>
                    <a:lnTo>
                      <a:pt x="18" y="7"/>
                    </a:lnTo>
                    <a:lnTo>
                      <a:pt x="3" y="3"/>
                    </a:lnTo>
                    <a:lnTo>
                      <a:pt x="2" y="2"/>
                    </a:lnTo>
                    <a:lnTo>
                      <a:pt x="0" y="0"/>
                    </a:lnTo>
                    <a:close/>
                    <a:moveTo>
                      <a:pt x="64" y="12"/>
                    </a:moveTo>
                    <a:lnTo>
                      <a:pt x="76" y="14"/>
                    </a:lnTo>
                    <a:lnTo>
                      <a:pt x="71" y="14"/>
                    </a:lnTo>
                    <a:lnTo>
                      <a:pt x="67" y="15"/>
                    </a:lnTo>
                    <a:lnTo>
                      <a:pt x="64" y="15"/>
                    </a:lnTo>
                    <a:lnTo>
                      <a:pt x="64" y="14"/>
                    </a:lnTo>
                    <a:lnTo>
                      <a:pt x="64" y="12"/>
                    </a:lnTo>
                    <a:close/>
                  </a:path>
                </a:pathLst>
              </a:custGeom>
              <a:solidFill>
                <a:srgbClr val="6C6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1" name="Freeform 279">
                <a:extLst>
                  <a:ext uri="{FF2B5EF4-FFF2-40B4-BE49-F238E27FC236}">
                    <a16:creationId xmlns:a16="http://schemas.microsoft.com/office/drawing/2014/main" id="{94850A6C-0642-404E-8B7E-3756E70BFC90}"/>
                  </a:ext>
                </a:extLst>
              </p:cNvPr>
              <p:cNvSpPr>
                <a:spLocks noEditPoints="1"/>
              </p:cNvSpPr>
              <p:nvPr/>
            </p:nvSpPr>
            <p:spPr bwMode="auto">
              <a:xfrm>
                <a:off x="4630" y="2355"/>
                <a:ext cx="69" cy="15"/>
              </a:xfrm>
              <a:custGeom>
                <a:avLst/>
                <a:gdLst>
                  <a:gd name="T0" fmla="*/ 0 w 69"/>
                  <a:gd name="T1" fmla="*/ 0 h 15"/>
                  <a:gd name="T2" fmla="*/ 20 w 69"/>
                  <a:gd name="T3" fmla="*/ 3 h 15"/>
                  <a:gd name="T4" fmla="*/ 16 w 69"/>
                  <a:gd name="T5" fmla="*/ 5 h 15"/>
                  <a:gd name="T6" fmla="*/ 15 w 69"/>
                  <a:gd name="T7" fmla="*/ 7 h 15"/>
                  <a:gd name="T8" fmla="*/ 3 w 69"/>
                  <a:gd name="T9" fmla="*/ 5 h 15"/>
                  <a:gd name="T10" fmla="*/ 1 w 69"/>
                  <a:gd name="T11" fmla="*/ 1 h 15"/>
                  <a:gd name="T12" fmla="*/ 0 w 69"/>
                  <a:gd name="T13" fmla="*/ 0 h 15"/>
                  <a:gd name="T14" fmla="*/ 62 w 69"/>
                  <a:gd name="T15" fmla="*/ 12 h 15"/>
                  <a:gd name="T16" fmla="*/ 69 w 69"/>
                  <a:gd name="T17" fmla="*/ 12 h 15"/>
                  <a:gd name="T18" fmla="*/ 65 w 69"/>
                  <a:gd name="T19" fmla="*/ 13 h 15"/>
                  <a:gd name="T20" fmla="*/ 64 w 69"/>
                  <a:gd name="T21" fmla="*/ 15 h 15"/>
                  <a:gd name="T22" fmla="*/ 62 w 69"/>
                  <a:gd name="T23" fmla="*/ 13 h 15"/>
                  <a:gd name="T24" fmla="*/ 62 w 69"/>
                  <a:gd name="T25" fmla="*/ 1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5">
                    <a:moveTo>
                      <a:pt x="0" y="0"/>
                    </a:moveTo>
                    <a:lnTo>
                      <a:pt x="20" y="3"/>
                    </a:lnTo>
                    <a:lnTo>
                      <a:pt x="16" y="5"/>
                    </a:lnTo>
                    <a:lnTo>
                      <a:pt x="15" y="7"/>
                    </a:lnTo>
                    <a:lnTo>
                      <a:pt x="3" y="5"/>
                    </a:lnTo>
                    <a:lnTo>
                      <a:pt x="1" y="1"/>
                    </a:lnTo>
                    <a:lnTo>
                      <a:pt x="0" y="0"/>
                    </a:lnTo>
                    <a:close/>
                    <a:moveTo>
                      <a:pt x="62" y="12"/>
                    </a:moveTo>
                    <a:lnTo>
                      <a:pt x="69" y="12"/>
                    </a:lnTo>
                    <a:lnTo>
                      <a:pt x="65" y="13"/>
                    </a:lnTo>
                    <a:lnTo>
                      <a:pt x="64" y="15"/>
                    </a:lnTo>
                    <a:lnTo>
                      <a:pt x="62" y="13"/>
                    </a:lnTo>
                    <a:lnTo>
                      <a:pt x="62" y="12"/>
                    </a:lnTo>
                    <a:close/>
                  </a:path>
                </a:pathLst>
              </a:custGeom>
              <a:solidFill>
                <a:srgbClr val="656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2" name="Freeform 280">
                <a:extLst>
                  <a:ext uri="{FF2B5EF4-FFF2-40B4-BE49-F238E27FC236}">
                    <a16:creationId xmlns:a16="http://schemas.microsoft.com/office/drawing/2014/main" id="{D12ED561-954C-49CB-8C45-20BA45581FB1}"/>
                  </a:ext>
                </a:extLst>
              </p:cNvPr>
              <p:cNvSpPr>
                <a:spLocks noEditPoints="1"/>
              </p:cNvSpPr>
              <p:nvPr/>
            </p:nvSpPr>
            <p:spPr bwMode="auto">
              <a:xfrm>
                <a:off x="4631" y="2356"/>
                <a:ext cx="64" cy="14"/>
              </a:xfrm>
              <a:custGeom>
                <a:avLst/>
                <a:gdLst>
                  <a:gd name="T0" fmla="*/ 0 w 64"/>
                  <a:gd name="T1" fmla="*/ 0 h 14"/>
                  <a:gd name="T2" fmla="*/ 15 w 64"/>
                  <a:gd name="T3" fmla="*/ 4 h 14"/>
                  <a:gd name="T4" fmla="*/ 14 w 64"/>
                  <a:gd name="T5" fmla="*/ 6 h 14"/>
                  <a:gd name="T6" fmla="*/ 12 w 64"/>
                  <a:gd name="T7" fmla="*/ 7 h 14"/>
                  <a:gd name="T8" fmla="*/ 4 w 64"/>
                  <a:gd name="T9" fmla="*/ 6 h 14"/>
                  <a:gd name="T10" fmla="*/ 2 w 64"/>
                  <a:gd name="T11" fmla="*/ 4 h 14"/>
                  <a:gd name="T12" fmla="*/ 0 w 64"/>
                  <a:gd name="T13" fmla="*/ 0 h 14"/>
                  <a:gd name="T14" fmla="*/ 61 w 64"/>
                  <a:gd name="T15" fmla="*/ 12 h 14"/>
                  <a:gd name="T16" fmla="*/ 64 w 64"/>
                  <a:gd name="T17" fmla="*/ 12 h 14"/>
                  <a:gd name="T18" fmla="*/ 63 w 64"/>
                  <a:gd name="T19" fmla="*/ 12 h 14"/>
                  <a:gd name="T20" fmla="*/ 63 w 64"/>
                  <a:gd name="T21" fmla="*/ 14 h 14"/>
                  <a:gd name="T22" fmla="*/ 61 w 64"/>
                  <a:gd name="T23" fmla="*/ 12 h 14"/>
                  <a:gd name="T24" fmla="*/ 61 w 64"/>
                  <a:gd name="T25" fmla="*/ 12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14">
                    <a:moveTo>
                      <a:pt x="0" y="0"/>
                    </a:moveTo>
                    <a:lnTo>
                      <a:pt x="15" y="4"/>
                    </a:lnTo>
                    <a:lnTo>
                      <a:pt x="14" y="6"/>
                    </a:lnTo>
                    <a:lnTo>
                      <a:pt x="12" y="7"/>
                    </a:lnTo>
                    <a:lnTo>
                      <a:pt x="4" y="6"/>
                    </a:lnTo>
                    <a:lnTo>
                      <a:pt x="2" y="4"/>
                    </a:lnTo>
                    <a:lnTo>
                      <a:pt x="0" y="0"/>
                    </a:lnTo>
                    <a:close/>
                    <a:moveTo>
                      <a:pt x="61" y="12"/>
                    </a:moveTo>
                    <a:lnTo>
                      <a:pt x="64" y="12"/>
                    </a:lnTo>
                    <a:lnTo>
                      <a:pt x="63" y="12"/>
                    </a:lnTo>
                    <a:lnTo>
                      <a:pt x="63" y="14"/>
                    </a:lnTo>
                    <a:lnTo>
                      <a:pt x="61" y="12"/>
                    </a:lnTo>
                    <a:close/>
                  </a:path>
                </a:pathLst>
              </a:custGeom>
              <a:solidFill>
                <a:srgbClr val="61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3" name="Freeform 281">
                <a:extLst>
                  <a:ext uri="{FF2B5EF4-FFF2-40B4-BE49-F238E27FC236}">
                    <a16:creationId xmlns:a16="http://schemas.microsoft.com/office/drawing/2014/main" id="{DCEE244E-EDEB-45AA-9C54-7878E247BDCA}"/>
                  </a:ext>
                </a:extLst>
              </p:cNvPr>
              <p:cNvSpPr>
                <a:spLocks/>
              </p:cNvSpPr>
              <p:nvPr/>
            </p:nvSpPr>
            <p:spPr bwMode="auto">
              <a:xfrm>
                <a:off x="4633" y="2360"/>
                <a:ext cx="12" cy="3"/>
              </a:xfrm>
              <a:custGeom>
                <a:avLst/>
                <a:gdLst>
                  <a:gd name="T0" fmla="*/ 0 w 12"/>
                  <a:gd name="T1" fmla="*/ 0 h 3"/>
                  <a:gd name="T2" fmla="*/ 12 w 12"/>
                  <a:gd name="T3" fmla="*/ 2 h 3"/>
                  <a:gd name="T4" fmla="*/ 10 w 12"/>
                  <a:gd name="T5" fmla="*/ 3 h 3"/>
                  <a:gd name="T6" fmla="*/ 8 w 12"/>
                  <a:gd name="T7" fmla="*/ 3 h 3"/>
                  <a:gd name="T8" fmla="*/ 5 w 12"/>
                  <a:gd name="T9" fmla="*/ 3 h 3"/>
                  <a:gd name="T10" fmla="*/ 3 w 12"/>
                  <a:gd name="T11" fmla="*/ 2 h 3"/>
                  <a:gd name="T12" fmla="*/ 0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0" y="0"/>
                    </a:moveTo>
                    <a:lnTo>
                      <a:pt x="12" y="2"/>
                    </a:lnTo>
                    <a:lnTo>
                      <a:pt x="10" y="3"/>
                    </a:lnTo>
                    <a:lnTo>
                      <a:pt x="8" y="3"/>
                    </a:lnTo>
                    <a:lnTo>
                      <a:pt x="5" y="3"/>
                    </a:lnTo>
                    <a:lnTo>
                      <a:pt x="3" y="2"/>
                    </a:lnTo>
                    <a:lnTo>
                      <a:pt x="0" y="0"/>
                    </a:lnTo>
                    <a:close/>
                  </a:path>
                </a:pathLst>
              </a:custGeom>
              <a:solidFill>
                <a:srgbClr val="5C5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4" name="Freeform 282">
                <a:extLst>
                  <a:ext uri="{FF2B5EF4-FFF2-40B4-BE49-F238E27FC236}">
                    <a16:creationId xmlns:a16="http://schemas.microsoft.com/office/drawing/2014/main" id="{99E45721-1EEC-49AA-8D77-2C0D203CD492}"/>
                  </a:ext>
                </a:extLst>
              </p:cNvPr>
              <p:cNvSpPr>
                <a:spLocks/>
              </p:cNvSpPr>
              <p:nvPr/>
            </p:nvSpPr>
            <p:spPr bwMode="auto">
              <a:xfrm>
                <a:off x="4635" y="2362"/>
                <a:ext cx="8" cy="3"/>
              </a:xfrm>
              <a:custGeom>
                <a:avLst/>
                <a:gdLst>
                  <a:gd name="T0" fmla="*/ 0 w 8"/>
                  <a:gd name="T1" fmla="*/ 0 h 3"/>
                  <a:gd name="T2" fmla="*/ 8 w 8"/>
                  <a:gd name="T3" fmla="*/ 1 h 3"/>
                  <a:gd name="T4" fmla="*/ 6 w 8"/>
                  <a:gd name="T5" fmla="*/ 1 h 3"/>
                  <a:gd name="T6" fmla="*/ 5 w 8"/>
                  <a:gd name="T7" fmla="*/ 3 h 3"/>
                  <a:gd name="T8" fmla="*/ 3 w 8"/>
                  <a:gd name="T9" fmla="*/ 1 h 3"/>
                  <a:gd name="T10" fmla="*/ 0 w 8"/>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0"/>
                    </a:moveTo>
                    <a:lnTo>
                      <a:pt x="8" y="1"/>
                    </a:lnTo>
                    <a:lnTo>
                      <a:pt x="6" y="1"/>
                    </a:lnTo>
                    <a:lnTo>
                      <a:pt x="5" y="3"/>
                    </a:lnTo>
                    <a:lnTo>
                      <a:pt x="3" y="1"/>
                    </a:lnTo>
                    <a:lnTo>
                      <a:pt x="0" y="0"/>
                    </a:lnTo>
                    <a:close/>
                  </a:path>
                </a:pathLst>
              </a:custGeom>
              <a:solidFill>
                <a:srgbClr val="5653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5" name="Freeform 283">
                <a:extLst>
                  <a:ext uri="{FF2B5EF4-FFF2-40B4-BE49-F238E27FC236}">
                    <a16:creationId xmlns:a16="http://schemas.microsoft.com/office/drawing/2014/main" id="{FBF6F767-430B-4D08-84D2-61D55268B57B}"/>
                  </a:ext>
                </a:extLst>
              </p:cNvPr>
              <p:cNvSpPr>
                <a:spLocks/>
              </p:cNvSpPr>
              <p:nvPr/>
            </p:nvSpPr>
            <p:spPr bwMode="auto">
              <a:xfrm>
                <a:off x="4638" y="2363"/>
                <a:ext cx="3" cy="2"/>
              </a:xfrm>
              <a:custGeom>
                <a:avLst/>
                <a:gdLst>
                  <a:gd name="T0" fmla="*/ 0 w 3"/>
                  <a:gd name="T1" fmla="*/ 0 h 2"/>
                  <a:gd name="T2" fmla="*/ 3 w 3"/>
                  <a:gd name="T3" fmla="*/ 0 h 2"/>
                  <a:gd name="T4" fmla="*/ 2 w 3"/>
                  <a:gd name="T5" fmla="*/ 2 h 2"/>
                  <a:gd name="T6" fmla="*/ 2 w 3"/>
                  <a:gd name="T7" fmla="*/ 2 h 2"/>
                  <a:gd name="T8" fmla="*/ 0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3" y="0"/>
                    </a:lnTo>
                    <a:lnTo>
                      <a:pt x="2" y="2"/>
                    </a:lnTo>
                    <a:lnTo>
                      <a:pt x="0" y="0"/>
                    </a:lnTo>
                    <a:close/>
                  </a:path>
                </a:pathLst>
              </a:custGeom>
              <a:solidFill>
                <a:srgbClr val="524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6" name="Freeform 284">
                <a:extLst>
                  <a:ext uri="{FF2B5EF4-FFF2-40B4-BE49-F238E27FC236}">
                    <a16:creationId xmlns:a16="http://schemas.microsoft.com/office/drawing/2014/main" id="{C5B90120-F66D-4D2B-B07D-539E9CC81ABD}"/>
                  </a:ext>
                </a:extLst>
              </p:cNvPr>
              <p:cNvSpPr>
                <a:spLocks/>
              </p:cNvSpPr>
              <p:nvPr/>
            </p:nvSpPr>
            <p:spPr bwMode="auto">
              <a:xfrm>
                <a:off x="4606" y="2155"/>
                <a:ext cx="230" cy="215"/>
              </a:xfrm>
              <a:custGeom>
                <a:avLst/>
                <a:gdLst>
                  <a:gd name="T0" fmla="*/ 221 w 230"/>
                  <a:gd name="T1" fmla="*/ 109 h 215"/>
                  <a:gd name="T2" fmla="*/ 224 w 230"/>
                  <a:gd name="T3" fmla="*/ 114 h 215"/>
                  <a:gd name="T4" fmla="*/ 228 w 230"/>
                  <a:gd name="T5" fmla="*/ 119 h 215"/>
                  <a:gd name="T6" fmla="*/ 230 w 230"/>
                  <a:gd name="T7" fmla="*/ 125 h 215"/>
                  <a:gd name="T8" fmla="*/ 230 w 230"/>
                  <a:gd name="T9" fmla="*/ 131 h 215"/>
                  <a:gd name="T10" fmla="*/ 228 w 230"/>
                  <a:gd name="T11" fmla="*/ 136 h 215"/>
                  <a:gd name="T12" fmla="*/ 226 w 230"/>
                  <a:gd name="T13" fmla="*/ 141 h 215"/>
                  <a:gd name="T14" fmla="*/ 224 w 230"/>
                  <a:gd name="T15" fmla="*/ 147 h 215"/>
                  <a:gd name="T16" fmla="*/ 219 w 230"/>
                  <a:gd name="T17" fmla="*/ 152 h 215"/>
                  <a:gd name="T18" fmla="*/ 208 w 230"/>
                  <a:gd name="T19" fmla="*/ 161 h 215"/>
                  <a:gd name="T20" fmla="*/ 192 w 230"/>
                  <a:gd name="T21" fmla="*/ 171 h 215"/>
                  <a:gd name="T22" fmla="*/ 176 w 230"/>
                  <a:gd name="T23" fmla="*/ 180 h 215"/>
                  <a:gd name="T24" fmla="*/ 159 w 230"/>
                  <a:gd name="T25" fmla="*/ 188 h 215"/>
                  <a:gd name="T26" fmla="*/ 122 w 230"/>
                  <a:gd name="T27" fmla="*/ 203 h 215"/>
                  <a:gd name="T28" fmla="*/ 88 w 230"/>
                  <a:gd name="T29" fmla="*/ 215 h 215"/>
                  <a:gd name="T30" fmla="*/ 84 w 230"/>
                  <a:gd name="T31" fmla="*/ 205 h 215"/>
                  <a:gd name="T32" fmla="*/ 81 w 230"/>
                  <a:gd name="T33" fmla="*/ 198 h 215"/>
                  <a:gd name="T34" fmla="*/ 76 w 230"/>
                  <a:gd name="T35" fmla="*/ 195 h 215"/>
                  <a:gd name="T36" fmla="*/ 69 w 230"/>
                  <a:gd name="T37" fmla="*/ 193 h 215"/>
                  <a:gd name="T38" fmla="*/ 62 w 230"/>
                  <a:gd name="T39" fmla="*/ 195 h 215"/>
                  <a:gd name="T40" fmla="*/ 52 w 230"/>
                  <a:gd name="T41" fmla="*/ 198 h 215"/>
                  <a:gd name="T42" fmla="*/ 44 w 230"/>
                  <a:gd name="T43" fmla="*/ 203 h 215"/>
                  <a:gd name="T44" fmla="*/ 34 w 230"/>
                  <a:gd name="T45" fmla="*/ 210 h 215"/>
                  <a:gd name="T46" fmla="*/ 25 w 230"/>
                  <a:gd name="T47" fmla="*/ 201 h 215"/>
                  <a:gd name="T48" fmla="*/ 17 w 230"/>
                  <a:gd name="T49" fmla="*/ 191 h 215"/>
                  <a:gd name="T50" fmla="*/ 12 w 230"/>
                  <a:gd name="T51" fmla="*/ 181 h 215"/>
                  <a:gd name="T52" fmla="*/ 7 w 230"/>
                  <a:gd name="T53" fmla="*/ 171 h 215"/>
                  <a:gd name="T54" fmla="*/ 3 w 230"/>
                  <a:gd name="T55" fmla="*/ 158 h 215"/>
                  <a:gd name="T56" fmla="*/ 0 w 230"/>
                  <a:gd name="T57" fmla="*/ 146 h 215"/>
                  <a:gd name="T58" fmla="*/ 0 w 230"/>
                  <a:gd name="T59" fmla="*/ 132 h 215"/>
                  <a:gd name="T60" fmla="*/ 0 w 230"/>
                  <a:gd name="T61" fmla="*/ 119 h 215"/>
                  <a:gd name="T62" fmla="*/ 2 w 230"/>
                  <a:gd name="T63" fmla="*/ 103 h 215"/>
                  <a:gd name="T64" fmla="*/ 3 w 230"/>
                  <a:gd name="T65" fmla="*/ 90 h 215"/>
                  <a:gd name="T66" fmla="*/ 8 w 230"/>
                  <a:gd name="T67" fmla="*/ 75 h 215"/>
                  <a:gd name="T68" fmla="*/ 13 w 230"/>
                  <a:gd name="T69" fmla="*/ 60 h 215"/>
                  <a:gd name="T70" fmla="*/ 20 w 230"/>
                  <a:gd name="T71" fmla="*/ 44 h 215"/>
                  <a:gd name="T72" fmla="*/ 29 w 230"/>
                  <a:gd name="T73" fmla="*/ 29 h 215"/>
                  <a:gd name="T74" fmla="*/ 39 w 230"/>
                  <a:gd name="T75" fmla="*/ 16 h 215"/>
                  <a:gd name="T76" fmla="*/ 51 w 230"/>
                  <a:gd name="T77" fmla="*/ 0 h 215"/>
                  <a:gd name="T78" fmla="*/ 61 w 230"/>
                  <a:gd name="T79" fmla="*/ 7 h 215"/>
                  <a:gd name="T80" fmla="*/ 71 w 230"/>
                  <a:gd name="T81" fmla="*/ 12 h 215"/>
                  <a:gd name="T82" fmla="*/ 73 w 230"/>
                  <a:gd name="T83" fmla="*/ 27 h 215"/>
                  <a:gd name="T84" fmla="*/ 78 w 230"/>
                  <a:gd name="T85" fmla="*/ 41 h 215"/>
                  <a:gd name="T86" fmla="*/ 84 w 230"/>
                  <a:gd name="T87" fmla="*/ 51 h 215"/>
                  <a:gd name="T88" fmla="*/ 91 w 230"/>
                  <a:gd name="T89" fmla="*/ 56 h 215"/>
                  <a:gd name="T90" fmla="*/ 94 w 230"/>
                  <a:gd name="T91" fmla="*/ 58 h 215"/>
                  <a:gd name="T92" fmla="*/ 98 w 230"/>
                  <a:gd name="T93" fmla="*/ 58 h 215"/>
                  <a:gd name="T94" fmla="*/ 101 w 230"/>
                  <a:gd name="T95" fmla="*/ 58 h 215"/>
                  <a:gd name="T96" fmla="*/ 103 w 230"/>
                  <a:gd name="T97" fmla="*/ 56 h 215"/>
                  <a:gd name="T98" fmla="*/ 106 w 230"/>
                  <a:gd name="T99" fmla="*/ 53 h 215"/>
                  <a:gd name="T100" fmla="*/ 108 w 230"/>
                  <a:gd name="T101" fmla="*/ 48 h 215"/>
                  <a:gd name="T102" fmla="*/ 108 w 230"/>
                  <a:gd name="T103" fmla="*/ 41 h 215"/>
                  <a:gd name="T104" fmla="*/ 108 w 230"/>
                  <a:gd name="T105" fmla="*/ 33 h 215"/>
                  <a:gd name="T106" fmla="*/ 137 w 230"/>
                  <a:gd name="T107" fmla="*/ 48 h 215"/>
                  <a:gd name="T108" fmla="*/ 169 w 230"/>
                  <a:gd name="T109" fmla="*/ 66 h 215"/>
                  <a:gd name="T110" fmla="*/ 184 w 230"/>
                  <a:gd name="T111" fmla="*/ 76 h 215"/>
                  <a:gd name="T112" fmla="*/ 199 w 230"/>
                  <a:gd name="T113" fmla="*/ 88 h 215"/>
                  <a:gd name="T114" fmla="*/ 211 w 230"/>
                  <a:gd name="T115" fmla="*/ 98 h 215"/>
                  <a:gd name="T116" fmla="*/ 221 w 230"/>
                  <a:gd name="T117" fmla="*/ 109 h 2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0" h="215">
                    <a:moveTo>
                      <a:pt x="221" y="109"/>
                    </a:moveTo>
                    <a:lnTo>
                      <a:pt x="224" y="114"/>
                    </a:lnTo>
                    <a:lnTo>
                      <a:pt x="228" y="119"/>
                    </a:lnTo>
                    <a:lnTo>
                      <a:pt x="230" y="125"/>
                    </a:lnTo>
                    <a:lnTo>
                      <a:pt x="230" y="131"/>
                    </a:lnTo>
                    <a:lnTo>
                      <a:pt x="228" y="136"/>
                    </a:lnTo>
                    <a:lnTo>
                      <a:pt x="226" y="141"/>
                    </a:lnTo>
                    <a:lnTo>
                      <a:pt x="224" y="147"/>
                    </a:lnTo>
                    <a:lnTo>
                      <a:pt x="219" y="152"/>
                    </a:lnTo>
                    <a:lnTo>
                      <a:pt x="208" y="161"/>
                    </a:lnTo>
                    <a:lnTo>
                      <a:pt x="192" y="171"/>
                    </a:lnTo>
                    <a:lnTo>
                      <a:pt x="176" y="180"/>
                    </a:lnTo>
                    <a:lnTo>
                      <a:pt x="159" y="188"/>
                    </a:lnTo>
                    <a:lnTo>
                      <a:pt x="122" y="203"/>
                    </a:lnTo>
                    <a:lnTo>
                      <a:pt x="88" y="215"/>
                    </a:lnTo>
                    <a:lnTo>
                      <a:pt x="84" y="205"/>
                    </a:lnTo>
                    <a:lnTo>
                      <a:pt x="81" y="198"/>
                    </a:lnTo>
                    <a:lnTo>
                      <a:pt x="76" y="195"/>
                    </a:lnTo>
                    <a:lnTo>
                      <a:pt x="69" y="193"/>
                    </a:lnTo>
                    <a:lnTo>
                      <a:pt x="62" y="195"/>
                    </a:lnTo>
                    <a:lnTo>
                      <a:pt x="52" y="198"/>
                    </a:lnTo>
                    <a:lnTo>
                      <a:pt x="44" y="203"/>
                    </a:lnTo>
                    <a:lnTo>
                      <a:pt x="34" y="210"/>
                    </a:lnTo>
                    <a:lnTo>
                      <a:pt x="25" y="201"/>
                    </a:lnTo>
                    <a:lnTo>
                      <a:pt x="17" y="191"/>
                    </a:lnTo>
                    <a:lnTo>
                      <a:pt x="12" y="181"/>
                    </a:lnTo>
                    <a:lnTo>
                      <a:pt x="7" y="171"/>
                    </a:lnTo>
                    <a:lnTo>
                      <a:pt x="3" y="158"/>
                    </a:lnTo>
                    <a:lnTo>
                      <a:pt x="0" y="146"/>
                    </a:lnTo>
                    <a:lnTo>
                      <a:pt x="0" y="132"/>
                    </a:lnTo>
                    <a:lnTo>
                      <a:pt x="0" y="119"/>
                    </a:lnTo>
                    <a:lnTo>
                      <a:pt x="2" y="103"/>
                    </a:lnTo>
                    <a:lnTo>
                      <a:pt x="3" y="90"/>
                    </a:lnTo>
                    <a:lnTo>
                      <a:pt x="8" y="75"/>
                    </a:lnTo>
                    <a:lnTo>
                      <a:pt x="13" y="60"/>
                    </a:lnTo>
                    <a:lnTo>
                      <a:pt x="20" y="44"/>
                    </a:lnTo>
                    <a:lnTo>
                      <a:pt x="29" y="29"/>
                    </a:lnTo>
                    <a:lnTo>
                      <a:pt x="39" y="16"/>
                    </a:lnTo>
                    <a:lnTo>
                      <a:pt x="51" y="0"/>
                    </a:lnTo>
                    <a:lnTo>
                      <a:pt x="61" y="7"/>
                    </a:lnTo>
                    <a:lnTo>
                      <a:pt x="71" y="12"/>
                    </a:lnTo>
                    <a:lnTo>
                      <a:pt x="73" y="27"/>
                    </a:lnTo>
                    <a:lnTo>
                      <a:pt x="78" y="41"/>
                    </a:lnTo>
                    <a:lnTo>
                      <a:pt x="84" y="51"/>
                    </a:lnTo>
                    <a:lnTo>
                      <a:pt x="91" y="56"/>
                    </a:lnTo>
                    <a:lnTo>
                      <a:pt x="94" y="58"/>
                    </a:lnTo>
                    <a:lnTo>
                      <a:pt x="98" y="58"/>
                    </a:lnTo>
                    <a:lnTo>
                      <a:pt x="101" y="58"/>
                    </a:lnTo>
                    <a:lnTo>
                      <a:pt x="103" y="56"/>
                    </a:lnTo>
                    <a:lnTo>
                      <a:pt x="106" y="53"/>
                    </a:lnTo>
                    <a:lnTo>
                      <a:pt x="108" y="48"/>
                    </a:lnTo>
                    <a:lnTo>
                      <a:pt x="108" y="41"/>
                    </a:lnTo>
                    <a:lnTo>
                      <a:pt x="108" y="33"/>
                    </a:lnTo>
                    <a:lnTo>
                      <a:pt x="137" y="48"/>
                    </a:lnTo>
                    <a:lnTo>
                      <a:pt x="169" y="66"/>
                    </a:lnTo>
                    <a:lnTo>
                      <a:pt x="184" y="76"/>
                    </a:lnTo>
                    <a:lnTo>
                      <a:pt x="199" y="88"/>
                    </a:lnTo>
                    <a:lnTo>
                      <a:pt x="211" y="98"/>
                    </a:lnTo>
                    <a:lnTo>
                      <a:pt x="221" y="10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47" name="Freeform 285">
                <a:extLst>
                  <a:ext uri="{FF2B5EF4-FFF2-40B4-BE49-F238E27FC236}">
                    <a16:creationId xmlns:a16="http://schemas.microsoft.com/office/drawing/2014/main" id="{3E9F8713-5428-491F-87A2-7BCBE5BE091D}"/>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48" name="Freeform 286">
                <a:extLst>
                  <a:ext uri="{FF2B5EF4-FFF2-40B4-BE49-F238E27FC236}">
                    <a16:creationId xmlns:a16="http://schemas.microsoft.com/office/drawing/2014/main" id="{4402762A-9E63-4D80-A9BC-2CAB5498D091}"/>
                  </a:ext>
                </a:extLst>
              </p:cNvPr>
              <p:cNvSpPr>
                <a:spLocks/>
              </p:cNvSpPr>
              <p:nvPr/>
            </p:nvSpPr>
            <p:spPr bwMode="auto">
              <a:xfrm>
                <a:off x="4592" y="2350"/>
                <a:ext cx="102" cy="404"/>
              </a:xfrm>
              <a:custGeom>
                <a:avLst/>
                <a:gdLst>
                  <a:gd name="T0" fmla="*/ 102 w 102"/>
                  <a:gd name="T1" fmla="*/ 20 h 404"/>
                  <a:gd name="T2" fmla="*/ 98 w 102"/>
                  <a:gd name="T3" fmla="*/ 12 h 404"/>
                  <a:gd name="T4" fmla="*/ 97 w 102"/>
                  <a:gd name="T5" fmla="*/ 6 h 404"/>
                  <a:gd name="T6" fmla="*/ 92 w 102"/>
                  <a:gd name="T7" fmla="*/ 1 h 404"/>
                  <a:gd name="T8" fmla="*/ 85 w 102"/>
                  <a:gd name="T9" fmla="*/ 0 h 404"/>
                  <a:gd name="T10" fmla="*/ 78 w 102"/>
                  <a:gd name="T11" fmla="*/ 0 h 404"/>
                  <a:gd name="T12" fmla="*/ 70 w 102"/>
                  <a:gd name="T13" fmla="*/ 1 h 404"/>
                  <a:gd name="T14" fmla="*/ 60 w 102"/>
                  <a:gd name="T15" fmla="*/ 6 h 404"/>
                  <a:gd name="T16" fmla="*/ 49 w 102"/>
                  <a:gd name="T17" fmla="*/ 15 h 404"/>
                  <a:gd name="T18" fmla="*/ 44 w 102"/>
                  <a:gd name="T19" fmla="*/ 57 h 404"/>
                  <a:gd name="T20" fmla="*/ 39 w 102"/>
                  <a:gd name="T21" fmla="*/ 101 h 404"/>
                  <a:gd name="T22" fmla="*/ 34 w 102"/>
                  <a:gd name="T23" fmla="*/ 148 h 404"/>
                  <a:gd name="T24" fmla="*/ 27 w 102"/>
                  <a:gd name="T25" fmla="*/ 196 h 404"/>
                  <a:gd name="T26" fmla="*/ 21 w 102"/>
                  <a:gd name="T27" fmla="*/ 246 h 404"/>
                  <a:gd name="T28" fmla="*/ 14 w 102"/>
                  <a:gd name="T29" fmla="*/ 297 h 404"/>
                  <a:gd name="T30" fmla="*/ 7 w 102"/>
                  <a:gd name="T31" fmla="*/ 350 h 404"/>
                  <a:gd name="T32" fmla="*/ 0 w 102"/>
                  <a:gd name="T33" fmla="*/ 402 h 404"/>
                  <a:gd name="T34" fmla="*/ 2 w 102"/>
                  <a:gd name="T35" fmla="*/ 404 h 404"/>
                  <a:gd name="T36" fmla="*/ 4 w 102"/>
                  <a:gd name="T37" fmla="*/ 404 h 404"/>
                  <a:gd name="T38" fmla="*/ 7 w 102"/>
                  <a:gd name="T39" fmla="*/ 400 h 404"/>
                  <a:gd name="T40" fmla="*/ 11 w 102"/>
                  <a:gd name="T41" fmla="*/ 397 h 404"/>
                  <a:gd name="T42" fmla="*/ 33 w 102"/>
                  <a:gd name="T43" fmla="*/ 343 h 404"/>
                  <a:gd name="T44" fmla="*/ 49 w 102"/>
                  <a:gd name="T45" fmla="*/ 292 h 404"/>
                  <a:gd name="T46" fmla="*/ 66 w 102"/>
                  <a:gd name="T47" fmla="*/ 241 h 404"/>
                  <a:gd name="T48" fmla="*/ 78 w 102"/>
                  <a:gd name="T49" fmla="*/ 194 h 404"/>
                  <a:gd name="T50" fmla="*/ 88 w 102"/>
                  <a:gd name="T51" fmla="*/ 147 h 404"/>
                  <a:gd name="T52" fmla="*/ 95 w 102"/>
                  <a:gd name="T53" fmla="*/ 103 h 404"/>
                  <a:gd name="T54" fmla="*/ 100 w 102"/>
                  <a:gd name="T55" fmla="*/ 61 h 404"/>
                  <a:gd name="T56" fmla="*/ 102 w 102"/>
                  <a:gd name="T57" fmla="*/ 20 h 4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2" h="404">
                    <a:moveTo>
                      <a:pt x="102" y="20"/>
                    </a:moveTo>
                    <a:lnTo>
                      <a:pt x="98" y="12"/>
                    </a:lnTo>
                    <a:lnTo>
                      <a:pt x="97" y="6"/>
                    </a:lnTo>
                    <a:lnTo>
                      <a:pt x="92" y="1"/>
                    </a:lnTo>
                    <a:lnTo>
                      <a:pt x="85" y="0"/>
                    </a:lnTo>
                    <a:lnTo>
                      <a:pt x="78" y="0"/>
                    </a:lnTo>
                    <a:lnTo>
                      <a:pt x="70" y="1"/>
                    </a:lnTo>
                    <a:lnTo>
                      <a:pt x="60" y="6"/>
                    </a:lnTo>
                    <a:lnTo>
                      <a:pt x="49" y="15"/>
                    </a:lnTo>
                    <a:lnTo>
                      <a:pt x="44" y="57"/>
                    </a:lnTo>
                    <a:lnTo>
                      <a:pt x="39" y="101"/>
                    </a:lnTo>
                    <a:lnTo>
                      <a:pt x="34" y="148"/>
                    </a:lnTo>
                    <a:lnTo>
                      <a:pt x="27" y="196"/>
                    </a:lnTo>
                    <a:lnTo>
                      <a:pt x="21" y="246"/>
                    </a:lnTo>
                    <a:lnTo>
                      <a:pt x="14" y="297"/>
                    </a:lnTo>
                    <a:lnTo>
                      <a:pt x="7" y="350"/>
                    </a:lnTo>
                    <a:lnTo>
                      <a:pt x="0" y="402"/>
                    </a:lnTo>
                    <a:lnTo>
                      <a:pt x="2" y="404"/>
                    </a:lnTo>
                    <a:lnTo>
                      <a:pt x="4" y="404"/>
                    </a:lnTo>
                    <a:lnTo>
                      <a:pt x="7" y="400"/>
                    </a:lnTo>
                    <a:lnTo>
                      <a:pt x="11" y="397"/>
                    </a:lnTo>
                    <a:lnTo>
                      <a:pt x="33" y="343"/>
                    </a:lnTo>
                    <a:lnTo>
                      <a:pt x="49" y="292"/>
                    </a:lnTo>
                    <a:lnTo>
                      <a:pt x="66" y="241"/>
                    </a:lnTo>
                    <a:lnTo>
                      <a:pt x="78" y="194"/>
                    </a:lnTo>
                    <a:lnTo>
                      <a:pt x="88" y="147"/>
                    </a:lnTo>
                    <a:lnTo>
                      <a:pt x="95" y="103"/>
                    </a:lnTo>
                    <a:lnTo>
                      <a:pt x="100" y="61"/>
                    </a:lnTo>
                    <a:lnTo>
                      <a:pt x="102" y="2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49" name="Freeform 287">
                <a:extLst>
                  <a:ext uri="{FF2B5EF4-FFF2-40B4-BE49-F238E27FC236}">
                    <a16:creationId xmlns:a16="http://schemas.microsoft.com/office/drawing/2014/main" id="{865B001D-32BE-40B6-8CB0-C88FC2E0D406}"/>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0" name="Freeform 288">
                <a:extLst>
                  <a:ext uri="{FF2B5EF4-FFF2-40B4-BE49-F238E27FC236}">
                    <a16:creationId xmlns:a16="http://schemas.microsoft.com/office/drawing/2014/main" id="{87C49AE4-FFBE-448B-9579-93CA8DB72CE6}"/>
                  </a:ext>
                </a:extLst>
              </p:cNvPr>
              <p:cNvSpPr>
                <a:spLocks/>
              </p:cNvSpPr>
              <p:nvPr/>
            </p:nvSpPr>
            <p:spPr bwMode="auto">
              <a:xfrm>
                <a:off x="4677" y="1728"/>
                <a:ext cx="78" cy="490"/>
              </a:xfrm>
              <a:custGeom>
                <a:avLst/>
                <a:gdLst>
                  <a:gd name="T0" fmla="*/ 0 w 78"/>
                  <a:gd name="T1" fmla="*/ 441 h 490"/>
                  <a:gd name="T2" fmla="*/ 5 w 78"/>
                  <a:gd name="T3" fmla="*/ 460 h 490"/>
                  <a:gd name="T4" fmla="*/ 10 w 78"/>
                  <a:gd name="T5" fmla="*/ 473 h 490"/>
                  <a:gd name="T6" fmla="*/ 17 w 78"/>
                  <a:gd name="T7" fmla="*/ 483 h 490"/>
                  <a:gd name="T8" fmla="*/ 22 w 78"/>
                  <a:gd name="T9" fmla="*/ 488 h 490"/>
                  <a:gd name="T10" fmla="*/ 25 w 78"/>
                  <a:gd name="T11" fmla="*/ 490 h 490"/>
                  <a:gd name="T12" fmla="*/ 27 w 78"/>
                  <a:gd name="T13" fmla="*/ 490 h 490"/>
                  <a:gd name="T14" fmla="*/ 30 w 78"/>
                  <a:gd name="T15" fmla="*/ 488 h 490"/>
                  <a:gd name="T16" fmla="*/ 32 w 78"/>
                  <a:gd name="T17" fmla="*/ 487 h 490"/>
                  <a:gd name="T18" fmla="*/ 34 w 78"/>
                  <a:gd name="T19" fmla="*/ 478 h 490"/>
                  <a:gd name="T20" fmla="*/ 35 w 78"/>
                  <a:gd name="T21" fmla="*/ 468 h 490"/>
                  <a:gd name="T22" fmla="*/ 44 w 78"/>
                  <a:gd name="T23" fmla="*/ 412 h 490"/>
                  <a:gd name="T24" fmla="*/ 51 w 78"/>
                  <a:gd name="T25" fmla="*/ 358 h 490"/>
                  <a:gd name="T26" fmla="*/ 56 w 78"/>
                  <a:gd name="T27" fmla="*/ 302 h 490"/>
                  <a:gd name="T28" fmla="*/ 61 w 78"/>
                  <a:gd name="T29" fmla="*/ 245 h 490"/>
                  <a:gd name="T30" fmla="*/ 66 w 78"/>
                  <a:gd name="T31" fmla="*/ 187 h 490"/>
                  <a:gd name="T32" fmla="*/ 71 w 78"/>
                  <a:gd name="T33" fmla="*/ 130 h 490"/>
                  <a:gd name="T34" fmla="*/ 74 w 78"/>
                  <a:gd name="T35" fmla="*/ 73 h 490"/>
                  <a:gd name="T36" fmla="*/ 78 w 78"/>
                  <a:gd name="T37" fmla="*/ 12 h 490"/>
                  <a:gd name="T38" fmla="*/ 76 w 78"/>
                  <a:gd name="T39" fmla="*/ 3 h 490"/>
                  <a:gd name="T40" fmla="*/ 74 w 78"/>
                  <a:gd name="T41" fmla="*/ 0 h 490"/>
                  <a:gd name="T42" fmla="*/ 71 w 78"/>
                  <a:gd name="T43" fmla="*/ 3 h 490"/>
                  <a:gd name="T44" fmla="*/ 69 w 78"/>
                  <a:gd name="T45" fmla="*/ 10 h 490"/>
                  <a:gd name="T46" fmla="*/ 64 w 78"/>
                  <a:gd name="T47" fmla="*/ 59 h 490"/>
                  <a:gd name="T48" fmla="*/ 59 w 78"/>
                  <a:gd name="T49" fmla="*/ 108 h 490"/>
                  <a:gd name="T50" fmla="*/ 54 w 78"/>
                  <a:gd name="T51" fmla="*/ 155 h 490"/>
                  <a:gd name="T52" fmla="*/ 47 w 78"/>
                  <a:gd name="T53" fmla="*/ 203 h 490"/>
                  <a:gd name="T54" fmla="*/ 40 w 78"/>
                  <a:gd name="T55" fmla="*/ 248 h 490"/>
                  <a:gd name="T56" fmla="*/ 32 w 78"/>
                  <a:gd name="T57" fmla="*/ 294 h 490"/>
                  <a:gd name="T58" fmla="*/ 23 w 78"/>
                  <a:gd name="T59" fmla="*/ 336 h 490"/>
                  <a:gd name="T60" fmla="*/ 15 w 78"/>
                  <a:gd name="T61" fmla="*/ 378 h 490"/>
                  <a:gd name="T62" fmla="*/ 10 w 78"/>
                  <a:gd name="T63" fmla="*/ 395 h 490"/>
                  <a:gd name="T64" fmla="*/ 7 w 78"/>
                  <a:gd name="T65" fmla="*/ 409 h 490"/>
                  <a:gd name="T66" fmla="*/ 2 w 78"/>
                  <a:gd name="T67" fmla="*/ 424 h 490"/>
                  <a:gd name="T68" fmla="*/ 0 w 78"/>
                  <a:gd name="T69" fmla="*/ 441 h 4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 h="490">
                    <a:moveTo>
                      <a:pt x="0" y="441"/>
                    </a:moveTo>
                    <a:lnTo>
                      <a:pt x="5" y="460"/>
                    </a:lnTo>
                    <a:lnTo>
                      <a:pt x="10" y="473"/>
                    </a:lnTo>
                    <a:lnTo>
                      <a:pt x="17" y="483"/>
                    </a:lnTo>
                    <a:lnTo>
                      <a:pt x="22" y="488"/>
                    </a:lnTo>
                    <a:lnTo>
                      <a:pt x="25" y="490"/>
                    </a:lnTo>
                    <a:lnTo>
                      <a:pt x="27" y="490"/>
                    </a:lnTo>
                    <a:lnTo>
                      <a:pt x="30" y="488"/>
                    </a:lnTo>
                    <a:lnTo>
                      <a:pt x="32" y="487"/>
                    </a:lnTo>
                    <a:lnTo>
                      <a:pt x="34" y="478"/>
                    </a:lnTo>
                    <a:lnTo>
                      <a:pt x="35" y="468"/>
                    </a:lnTo>
                    <a:lnTo>
                      <a:pt x="44" y="412"/>
                    </a:lnTo>
                    <a:lnTo>
                      <a:pt x="51" y="358"/>
                    </a:lnTo>
                    <a:lnTo>
                      <a:pt x="56" y="302"/>
                    </a:lnTo>
                    <a:lnTo>
                      <a:pt x="61" y="245"/>
                    </a:lnTo>
                    <a:lnTo>
                      <a:pt x="66" y="187"/>
                    </a:lnTo>
                    <a:lnTo>
                      <a:pt x="71" y="130"/>
                    </a:lnTo>
                    <a:lnTo>
                      <a:pt x="74" y="73"/>
                    </a:lnTo>
                    <a:lnTo>
                      <a:pt x="78" y="12"/>
                    </a:lnTo>
                    <a:lnTo>
                      <a:pt x="76" y="3"/>
                    </a:lnTo>
                    <a:lnTo>
                      <a:pt x="74" y="0"/>
                    </a:lnTo>
                    <a:lnTo>
                      <a:pt x="71" y="3"/>
                    </a:lnTo>
                    <a:lnTo>
                      <a:pt x="69" y="10"/>
                    </a:lnTo>
                    <a:lnTo>
                      <a:pt x="64" y="59"/>
                    </a:lnTo>
                    <a:lnTo>
                      <a:pt x="59" y="108"/>
                    </a:lnTo>
                    <a:lnTo>
                      <a:pt x="54" y="155"/>
                    </a:lnTo>
                    <a:lnTo>
                      <a:pt x="47" y="203"/>
                    </a:lnTo>
                    <a:lnTo>
                      <a:pt x="40" y="248"/>
                    </a:lnTo>
                    <a:lnTo>
                      <a:pt x="32" y="294"/>
                    </a:lnTo>
                    <a:lnTo>
                      <a:pt x="23" y="336"/>
                    </a:lnTo>
                    <a:lnTo>
                      <a:pt x="15" y="378"/>
                    </a:lnTo>
                    <a:lnTo>
                      <a:pt x="10" y="395"/>
                    </a:lnTo>
                    <a:lnTo>
                      <a:pt x="7" y="409"/>
                    </a:lnTo>
                    <a:lnTo>
                      <a:pt x="2" y="424"/>
                    </a:lnTo>
                    <a:lnTo>
                      <a:pt x="0" y="441"/>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1" name="Freeform 289">
                <a:extLst>
                  <a:ext uri="{FF2B5EF4-FFF2-40B4-BE49-F238E27FC236}">
                    <a16:creationId xmlns:a16="http://schemas.microsoft.com/office/drawing/2014/main" id="{19699CAB-796D-4A47-8332-C363D5FA9B95}"/>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2" name="Freeform 290">
                <a:extLst>
                  <a:ext uri="{FF2B5EF4-FFF2-40B4-BE49-F238E27FC236}">
                    <a16:creationId xmlns:a16="http://schemas.microsoft.com/office/drawing/2014/main" id="{6482D431-992F-4DFE-A8E7-F02E476B94EB}"/>
                  </a:ext>
                </a:extLst>
              </p:cNvPr>
              <p:cNvSpPr>
                <a:spLocks/>
              </p:cNvSpPr>
              <p:nvPr/>
            </p:nvSpPr>
            <p:spPr bwMode="auto">
              <a:xfrm>
                <a:off x="1528" y="2089"/>
                <a:ext cx="2171" cy="976"/>
              </a:xfrm>
              <a:custGeom>
                <a:avLst/>
                <a:gdLst>
                  <a:gd name="T0" fmla="*/ 1248 w 2171"/>
                  <a:gd name="T1" fmla="*/ 0 h 976"/>
                  <a:gd name="T2" fmla="*/ 1376 w 2171"/>
                  <a:gd name="T3" fmla="*/ 6 h 976"/>
                  <a:gd name="T4" fmla="*/ 1504 w 2171"/>
                  <a:gd name="T5" fmla="*/ 12 h 976"/>
                  <a:gd name="T6" fmla="*/ 1567 w 2171"/>
                  <a:gd name="T7" fmla="*/ 17 h 976"/>
                  <a:gd name="T8" fmla="*/ 1629 w 2171"/>
                  <a:gd name="T9" fmla="*/ 22 h 976"/>
                  <a:gd name="T10" fmla="*/ 1690 w 2171"/>
                  <a:gd name="T11" fmla="*/ 29 h 976"/>
                  <a:gd name="T12" fmla="*/ 1749 w 2171"/>
                  <a:gd name="T13" fmla="*/ 36 h 976"/>
                  <a:gd name="T14" fmla="*/ 1808 w 2171"/>
                  <a:gd name="T15" fmla="*/ 44 h 976"/>
                  <a:gd name="T16" fmla="*/ 1866 w 2171"/>
                  <a:gd name="T17" fmla="*/ 55 h 976"/>
                  <a:gd name="T18" fmla="*/ 1920 w 2171"/>
                  <a:gd name="T19" fmla="*/ 66 h 976"/>
                  <a:gd name="T20" fmla="*/ 1972 w 2171"/>
                  <a:gd name="T21" fmla="*/ 80 h 976"/>
                  <a:gd name="T22" fmla="*/ 2024 w 2171"/>
                  <a:gd name="T23" fmla="*/ 97 h 976"/>
                  <a:gd name="T24" fmla="*/ 2072 w 2171"/>
                  <a:gd name="T25" fmla="*/ 114 h 976"/>
                  <a:gd name="T26" fmla="*/ 2095 w 2171"/>
                  <a:gd name="T27" fmla="*/ 124 h 976"/>
                  <a:gd name="T28" fmla="*/ 2117 w 2171"/>
                  <a:gd name="T29" fmla="*/ 134 h 976"/>
                  <a:gd name="T30" fmla="*/ 2139 w 2171"/>
                  <a:gd name="T31" fmla="*/ 146 h 976"/>
                  <a:gd name="T32" fmla="*/ 2161 w 2171"/>
                  <a:gd name="T33" fmla="*/ 158 h 976"/>
                  <a:gd name="T34" fmla="*/ 2168 w 2171"/>
                  <a:gd name="T35" fmla="*/ 163 h 976"/>
                  <a:gd name="T36" fmla="*/ 2171 w 2171"/>
                  <a:gd name="T37" fmla="*/ 169 h 976"/>
                  <a:gd name="T38" fmla="*/ 2170 w 2171"/>
                  <a:gd name="T39" fmla="*/ 175 h 976"/>
                  <a:gd name="T40" fmla="*/ 2166 w 2171"/>
                  <a:gd name="T41" fmla="*/ 181 h 976"/>
                  <a:gd name="T42" fmla="*/ 623 w 2171"/>
                  <a:gd name="T43" fmla="*/ 960 h 976"/>
                  <a:gd name="T44" fmla="*/ 608 w 2171"/>
                  <a:gd name="T45" fmla="*/ 965 h 976"/>
                  <a:gd name="T46" fmla="*/ 593 w 2171"/>
                  <a:gd name="T47" fmla="*/ 970 h 976"/>
                  <a:gd name="T48" fmla="*/ 577 w 2171"/>
                  <a:gd name="T49" fmla="*/ 974 h 976"/>
                  <a:gd name="T50" fmla="*/ 564 w 2171"/>
                  <a:gd name="T51" fmla="*/ 976 h 976"/>
                  <a:gd name="T52" fmla="*/ 534 w 2171"/>
                  <a:gd name="T53" fmla="*/ 976 h 976"/>
                  <a:gd name="T54" fmla="*/ 507 w 2171"/>
                  <a:gd name="T55" fmla="*/ 972 h 976"/>
                  <a:gd name="T56" fmla="*/ 459 w 2171"/>
                  <a:gd name="T57" fmla="*/ 964 h 976"/>
                  <a:gd name="T58" fmla="*/ 415 w 2171"/>
                  <a:gd name="T59" fmla="*/ 955 h 976"/>
                  <a:gd name="T60" fmla="*/ 375 w 2171"/>
                  <a:gd name="T61" fmla="*/ 949 h 976"/>
                  <a:gd name="T62" fmla="*/ 334 w 2171"/>
                  <a:gd name="T63" fmla="*/ 940 h 976"/>
                  <a:gd name="T64" fmla="*/ 295 w 2171"/>
                  <a:gd name="T65" fmla="*/ 932 h 976"/>
                  <a:gd name="T66" fmla="*/ 258 w 2171"/>
                  <a:gd name="T67" fmla="*/ 923 h 976"/>
                  <a:gd name="T68" fmla="*/ 221 w 2171"/>
                  <a:gd name="T69" fmla="*/ 913 h 976"/>
                  <a:gd name="T70" fmla="*/ 186 w 2171"/>
                  <a:gd name="T71" fmla="*/ 905 h 976"/>
                  <a:gd name="T72" fmla="*/ 181 w 2171"/>
                  <a:gd name="T73" fmla="*/ 889 h 976"/>
                  <a:gd name="T74" fmla="*/ 177 w 2171"/>
                  <a:gd name="T75" fmla="*/ 874 h 976"/>
                  <a:gd name="T76" fmla="*/ 169 w 2171"/>
                  <a:gd name="T77" fmla="*/ 900 h 976"/>
                  <a:gd name="T78" fmla="*/ 130 w 2171"/>
                  <a:gd name="T79" fmla="*/ 889 h 976"/>
                  <a:gd name="T80" fmla="*/ 91 w 2171"/>
                  <a:gd name="T81" fmla="*/ 879 h 976"/>
                  <a:gd name="T82" fmla="*/ 51 w 2171"/>
                  <a:gd name="T83" fmla="*/ 867 h 976"/>
                  <a:gd name="T84" fmla="*/ 10 w 2171"/>
                  <a:gd name="T85" fmla="*/ 856 h 976"/>
                  <a:gd name="T86" fmla="*/ 3 w 2171"/>
                  <a:gd name="T87" fmla="*/ 852 h 976"/>
                  <a:gd name="T88" fmla="*/ 2 w 2171"/>
                  <a:gd name="T89" fmla="*/ 847 h 976"/>
                  <a:gd name="T90" fmla="*/ 0 w 2171"/>
                  <a:gd name="T91" fmla="*/ 842 h 976"/>
                  <a:gd name="T92" fmla="*/ 3 w 2171"/>
                  <a:gd name="T93" fmla="*/ 837 h 976"/>
                  <a:gd name="T94" fmla="*/ 1248 w 217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1" h="976">
                    <a:moveTo>
                      <a:pt x="1248" y="0"/>
                    </a:moveTo>
                    <a:lnTo>
                      <a:pt x="1376" y="6"/>
                    </a:lnTo>
                    <a:lnTo>
                      <a:pt x="1504" y="12"/>
                    </a:lnTo>
                    <a:lnTo>
                      <a:pt x="1567" y="17"/>
                    </a:lnTo>
                    <a:lnTo>
                      <a:pt x="1629" y="22"/>
                    </a:lnTo>
                    <a:lnTo>
                      <a:pt x="1690" y="29"/>
                    </a:lnTo>
                    <a:lnTo>
                      <a:pt x="1749" y="36"/>
                    </a:lnTo>
                    <a:lnTo>
                      <a:pt x="1808" y="44"/>
                    </a:lnTo>
                    <a:lnTo>
                      <a:pt x="1866" y="55"/>
                    </a:lnTo>
                    <a:lnTo>
                      <a:pt x="1920" y="66"/>
                    </a:lnTo>
                    <a:lnTo>
                      <a:pt x="1972" y="80"/>
                    </a:lnTo>
                    <a:lnTo>
                      <a:pt x="2024" y="97"/>
                    </a:lnTo>
                    <a:lnTo>
                      <a:pt x="2072" y="114"/>
                    </a:lnTo>
                    <a:lnTo>
                      <a:pt x="2095" y="124"/>
                    </a:lnTo>
                    <a:lnTo>
                      <a:pt x="2117" y="134"/>
                    </a:lnTo>
                    <a:lnTo>
                      <a:pt x="2139" y="146"/>
                    </a:lnTo>
                    <a:lnTo>
                      <a:pt x="2161" y="158"/>
                    </a:lnTo>
                    <a:lnTo>
                      <a:pt x="2168" y="163"/>
                    </a:lnTo>
                    <a:lnTo>
                      <a:pt x="2171" y="169"/>
                    </a:lnTo>
                    <a:lnTo>
                      <a:pt x="2170" y="175"/>
                    </a:lnTo>
                    <a:lnTo>
                      <a:pt x="2166" y="181"/>
                    </a:lnTo>
                    <a:lnTo>
                      <a:pt x="623" y="960"/>
                    </a:lnTo>
                    <a:lnTo>
                      <a:pt x="608" y="965"/>
                    </a:lnTo>
                    <a:lnTo>
                      <a:pt x="593" y="970"/>
                    </a:lnTo>
                    <a:lnTo>
                      <a:pt x="577" y="974"/>
                    </a:lnTo>
                    <a:lnTo>
                      <a:pt x="564" y="976"/>
                    </a:lnTo>
                    <a:lnTo>
                      <a:pt x="534" y="976"/>
                    </a:lnTo>
                    <a:lnTo>
                      <a:pt x="507" y="972"/>
                    </a:lnTo>
                    <a:lnTo>
                      <a:pt x="459" y="964"/>
                    </a:lnTo>
                    <a:lnTo>
                      <a:pt x="415" y="955"/>
                    </a:lnTo>
                    <a:lnTo>
                      <a:pt x="375" y="949"/>
                    </a:lnTo>
                    <a:lnTo>
                      <a:pt x="334" y="940"/>
                    </a:lnTo>
                    <a:lnTo>
                      <a:pt x="295" y="932"/>
                    </a:lnTo>
                    <a:lnTo>
                      <a:pt x="258" y="923"/>
                    </a:lnTo>
                    <a:lnTo>
                      <a:pt x="221" y="913"/>
                    </a:lnTo>
                    <a:lnTo>
                      <a:pt x="186" y="905"/>
                    </a:lnTo>
                    <a:lnTo>
                      <a:pt x="181" y="889"/>
                    </a:lnTo>
                    <a:lnTo>
                      <a:pt x="177" y="874"/>
                    </a:lnTo>
                    <a:lnTo>
                      <a:pt x="169" y="900"/>
                    </a:lnTo>
                    <a:lnTo>
                      <a:pt x="130" y="889"/>
                    </a:lnTo>
                    <a:lnTo>
                      <a:pt x="91" y="879"/>
                    </a:lnTo>
                    <a:lnTo>
                      <a:pt x="51" y="867"/>
                    </a:lnTo>
                    <a:lnTo>
                      <a:pt x="10" y="856"/>
                    </a:lnTo>
                    <a:lnTo>
                      <a:pt x="3" y="852"/>
                    </a:lnTo>
                    <a:lnTo>
                      <a:pt x="2" y="847"/>
                    </a:lnTo>
                    <a:lnTo>
                      <a:pt x="0" y="842"/>
                    </a:lnTo>
                    <a:lnTo>
                      <a:pt x="3" y="837"/>
                    </a:lnTo>
                    <a:lnTo>
                      <a:pt x="1248" y="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3" name="Freeform 291">
                <a:extLst>
                  <a:ext uri="{FF2B5EF4-FFF2-40B4-BE49-F238E27FC236}">
                    <a16:creationId xmlns:a16="http://schemas.microsoft.com/office/drawing/2014/main" id="{E9950F1A-1D2B-49C4-8E3D-3A32CE0C5849}"/>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4" name="Freeform 292">
                <a:extLst>
                  <a:ext uri="{FF2B5EF4-FFF2-40B4-BE49-F238E27FC236}">
                    <a16:creationId xmlns:a16="http://schemas.microsoft.com/office/drawing/2014/main" id="{4C939083-9B00-42F3-B6A2-6B168368B2B4}"/>
                  </a:ext>
                </a:extLst>
              </p:cNvPr>
              <p:cNvSpPr>
                <a:spLocks/>
              </p:cNvSpPr>
              <p:nvPr/>
            </p:nvSpPr>
            <p:spPr bwMode="auto">
              <a:xfrm>
                <a:off x="3328" y="2774"/>
                <a:ext cx="137" cy="127"/>
              </a:xfrm>
              <a:custGeom>
                <a:avLst/>
                <a:gdLst>
                  <a:gd name="T0" fmla="*/ 69 w 137"/>
                  <a:gd name="T1" fmla="*/ 127 h 127"/>
                  <a:gd name="T2" fmla="*/ 83 w 137"/>
                  <a:gd name="T3" fmla="*/ 125 h 127"/>
                  <a:gd name="T4" fmla="*/ 96 w 137"/>
                  <a:gd name="T5" fmla="*/ 122 h 127"/>
                  <a:gd name="T6" fmla="*/ 106 w 137"/>
                  <a:gd name="T7" fmla="*/ 115 h 127"/>
                  <a:gd name="T8" fmla="*/ 116 w 137"/>
                  <a:gd name="T9" fmla="*/ 108 h 127"/>
                  <a:gd name="T10" fmla="*/ 125 w 137"/>
                  <a:gd name="T11" fmla="*/ 98 h 127"/>
                  <a:gd name="T12" fmla="*/ 132 w 137"/>
                  <a:gd name="T13" fmla="*/ 88 h 127"/>
                  <a:gd name="T14" fmla="*/ 135 w 137"/>
                  <a:gd name="T15" fmla="*/ 76 h 127"/>
                  <a:gd name="T16" fmla="*/ 137 w 137"/>
                  <a:gd name="T17" fmla="*/ 62 h 127"/>
                  <a:gd name="T18" fmla="*/ 135 w 137"/>
                  <a:gd name="T19" fmla="*/ 51 h 127"/>
                  <a:gd name="T20" fmla="*/ 132 w 137"/>
                  <a:gd name="T21" fmla="*/ 39 h 127"/>
                  <a:gd name="T22" fmla="*/ 125 w 137"/>
                  <a:gd name="T23" fmla="*/ 29 h 127"/>
                  <a:gd name="T24" fmla="*/ 116 w 137"/>
                  <a:gd name="T25" fmla="*/ 18 h 127"/>
                  <a:gd name="T26" fmla="*/ 106 w 137"/>
                  <a:gd name="T27" fmla="*/ 12 h 127"/>
                  <a:gd name="T28" fmla="*/ 96 w 137"/>
                  <a:gd name="T29" fmla="*/ 5 h 127"/>
                  <a:gd name="T30" fmla="*/ 83 w 137"/>
                  <a:gd name="T31" fmla="*/ 2 h 127"/>
                  <a:gd name="T32" fmla="*/ 69 w 137"/>
                  <a:gd name="T33" fmla="*/ 0 h 127"/>
                  <a:gd name="T34" fmla="*/ 56 w 137"/>
                  <a:gd name="T35" fmla="*/ 2 h 127"/>
                  <a:gd name="T36" fmla="*/ 42 w 137"/>
                  <a:gd name="T37" fmla="*/ 5 h 127"/>
                  <a:gd name="T38" fmla="*/ 30 w 137"/>
                  <a:gd name="T39" fmla="*/ 12 h 127"/>
                  <a:gd name="T40" fmla="*/ 20 w 137"/>
                  <a:gd name="T41" fmla="*/ 18 h 127"/>
                  <a:gd name="T42" fmla="*/ 12 w 137"/>
                  <a:gd name="T43" fmla="*/ 29 h 127"/>
                  <a:gd name="T44" fmla="*/ 5 w 137"/>
                  <a:gd name="T45" fmla="*/ 39 h 127"/>
                  <a:gd name="T46" fmla="*/ 2 w 137"/>
                  <a:gd name="T47" fmla="*/ 51 h 127"/>
                  <a:gd name="T48" fmla="*/ 0 w 137"/>
                  <a:gd name="T49" fmla="*/ 62 h 127"/>
                  <a:gd name="T50" fmla="*/ 2 w 137"/>
                  <a:gd name="T51" fmla="*/ 76 h 127"/>
                  <a:gd name="T52" fmla="*/ 5 w 137"/>
                  <a:gd name="T53" fmla="*/ 88 h 127"/>
                  <a:gd name="T54" fmla="*/ 12 w 137"/>
                  <a:gd name="T55" fmla="*/ 98 h 127"/>
                  <a:gd name="T56" fmla="*/ 20 w 137"/>
                  <a:gd name="T57" fmla="*/ 108 h 127"/>
                  <a:gd name="T58" fmla="*/ 30 w 137"/>
                  <a:gd name="T59" fmla="*/ 115 h 127"/>
                  <a:gd name="T60" fmla="*/ 42 w 137"/>
                  <a:gd name="T61" fmla="*/ 122 h 127"/>
                  <a:gd name="T62" fmla="*/ 56 w 137"/>
                  <a:gd name="T63" fmla="*/ 125 h 127"/>
                  <a:gd name="T64" fmla="*/ 69 w 137"/>
                  <a:gd name="T65" fmla="*/ 127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127">
                    <a:moveTo>
                      <a:pt x="69" y="127"/>
                    </a:moveTo>
                    <a:lnTo>
                      <a:pt x="83" y="125"/>
                    </a:lnTo>
                    <a:lnTo>
                      <a:pt x="96" y="122"/>
                    </a:lnTo>
                    <a:lnTo>
                      <a:pt x="106" y="115"/>
                    </a:lnTo>
                    <a:lnTo>
                      <a:pt x="116" y="108"/>
                    </a:lnTo>
                    <a:lnTo>
                      <a:pt x="125" y="98"/>
                    </a:lnTo>
                    <a:lnTo>
                      <a:pt x="132" y="88"/>
                    </a:lnTo>
                    <a:lnTo>
                      <a:pt x="135" y="76"/>
                    </a:lnTo>
                    <a:lnTo>
                      <a:pt x="137" y="62"/>
                    </a:lnTo>
                    <a:lnTo>
                      <a:pt x="135" y="51"/>
                    </a:lnTo>
                    <a:lnTo>
                      <a:pt x="132" y="39"/>
                    </a:lnTo>
                    <a:lnTo>
                      <a:pt x="125" y="29"/>
                    </a:lnTo>
                    <a:lnTo>
                      <a:pt x="116" y="18"/>
                    </a:lnTo>
                    <a:lnTo>
                      <a:pt x="106" y="12"/>
                    </a:lnTo>
                    <a:lnTo>
                      <a:pt x="96" y="5"/>
                    </a:lnTo>
                    <a:lnTo>
                      <a:pt x="83" y="2"/>
                    </a:lnTo>
                    <a:lnTo>
                      <a:pt x="69" y="0"/>
                    </a:lnTo>
                    <a:lnTo>
                      <a:pt x="56" y="2"/>
                    </a:lnTo>
                    <a:lnTo>
                      <a:pt x="42" y="5"/>
                    </a:lnTo>
                    <a:lnTo>
                      <a:pt x="30" y="12"/>
                    </a:lnTo>
                    <a:lnTo>
                      <a:pt x="20" y="18"/>
                    </a:lnTo>
                    <a:lnTo>
                      <a:pt x="12" y="29"/>
                    </a:lnTo>
                    <a:lnTo>
                      <a:pt x="5" y="39"/>
                    </a:lnTo>
                    <a:lnTo>
                      <a:pt x="2" y="51"/>
                    </a:lnTo>
                    <a:lnTo>
                      <a:pt x="0" y="62"/>
                    </a:lnTo>
                    <a:lnTo>
                      <a:pt x="2" y="76"/>
                    </a:lnTo>
                    <a:lnTo>
                      <a:pt x="5" y="88"/>
                    </a:lnTo>
                    <a:lnTo>
                      <a:pt x="12" y="98"/>
                    </a:lnTo>
                    <a:lnTo>
                      <a:pt x="20" y="108"/>
                    </a:lnTo>
                    <a:lnTo>
                      <a:pt x="30" y="115"/>
                    </a:lnTo>
                    <a:lnTo>
                      <a:pt x="42" y="122"/>
                    </a:lnTo>
                    <a:lnTo>
                      <a:pt x="56" y="125"/>
                    </a:lnTo>
                    <a:lnTo>
                      <a:pt x="69" y="127"/>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5" name="Line 293">
                <a:extLst>
                  <a:ext uri="{FF2B5EF4-FFF2-40B4-BE49-F238E27FC236}">
                    <a16:creationId xmlns:a16="http://schemas.microsoft.com/office/drawing/2014/main" id="{9306E9E7-3FD3-4C5E-A9F1-2930A3A486D1}"/>
                  </a:ext>
                </a:extLst>
              </p:cNvPr>
              <p:cNvSpPr>
                <a:spLocks noChangeShapeType="1"/>
              </p:cNvSpPr>
              <p:nvPr/>
            </p:nvSpPr>
            <p:spPr bwMode="auto">
              <a:xfrm flipV="1">
                <a:off x="3635" y="1517"/>
                <a:ext cx="385" cy="229"/>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8456" name="Freeform 294">
                <a:extLst>
                  <a:ext uri="{FF2B5EF4-FFF2-40B4-BE49-F238E27FC236}">
                    <a16:creationId xmlns:a16="http://schemas.microsoft.com/office/drawing/2014/main" id="{37BA2BE6-1B8B-4867-A78A-1AFF37108D59}"/>
                  </a:ext>
                </a:extLst>
              </p:cNvPr>
              <p:cNvSpPr>
                <a:spLocks/>
              </p:cNvSpPr>
              <p:nvPr/>
            </p:nvSpPr>
            <p:spPr bwMode="auto">
              <a:xfrm>
                <a:off x="3584" y="2326"/>
                <a:ext cx="1049" cy="58"/>
              </a:xfrm>
              <a:custGeom>
                <a:avLst/>
                <a:gdLst>
                  <a:gd name="T0" fmla="*/ 1049 w 1049"/>
                  <a:gd name="T1" fmla="*/ 34 h 58"/>
                  <a:gd name="T2" fmla="*/ 1039 w 1049"/>
                  <a:gd name="T3" fmla="*/ 36 h 58"/>
                  <a:gd name="T4" fmla="*/ 1030 w 1049"/>
                  <a:gd name="T5" fmla="*/ 36 h 58"/>
                  <a:gd name="T6" fmla="*/ 1022 w 1049"/>
                  <a:gd name="T7" fmla="*/ 34 h 58"/>
                  <a:gd name="T8" fmla="*/ 1010 w 1049"/>
                  <a:gd name="T9" fmla="*/ 30 h 58"/>
                  <a:gd name="T10" fmla="*/ 970 w 1049"/>
                  <a:gd name="T11" fmla="*/ 37 h 58"/>
                  <a:gd name="T12" fmla="*/ 926 w 1049"/>
                  <a:gd name="T13" fmla="*/ 44 h 58"/>
                  <a:gd name="T14" fmla="*/ 882 w 1049"/>
                  <a:gd name="T15" fmla="*/ 49 h 58"/>
                  <a:gd name="T16" fmla="*/ 835 w 1049"/>
                  <a:gd name="T17" fmla="*/ 52 h 58"/>
                  <a:gd name="T18" fmla="*/ 787 w 1049"/>
                  <a:gd name="T19" fmla="*/ 56 h 58"/>
                  <a:gd name="T20" fmla="*/ 740 w 1049"/>
                  <a:gd name="T21" fmla="*/ 58 h 58"/>
                  <a:gd name="T22" fmla="*/ 691 w 1049"/>
                  <a:gd name="T23" fmla="*/ 58 h 58"/>
                  <a:gd name="T24" fmla="*/ 640 w 1049"/>
                  <a:gd name="T25" fmla="*/ 58 h 58"/>
                  <a:gd name="T26" fmla="*/ 537 w 1049"/>
                  <a:gd name="T27" fmla="*/ 54 h 58"/>
                  <a:gd name="T28" fmla="*/ 431 w 1049"/>
                  <a:gd name="T29" fmla="*/ 49 h 58"/>
                  <a:gd name="T30" fmla="*/ 325 w 1049"/>
                  <a:gd name="T31" fmla="*/ 39 h 58"/>
                  <a:gd name="T32" fmla="*/ 215 w 1049"/>
                  <a:gd name="T33" fmla="*/ 29 h 58"/>
                  <a:gd name="T34" fmla="*/ 213 w 1049"/>
                  <a:gd name="T35" fmla="*/ 22 h 58"/>
                  <a:gd name="T36" fmla="*/ 210 w 1049"/>
                  <a:gd name="T37" fmla="*/ 19 h 58"/>
                  <a:gd name="T38" fmla="*/ 144 w 1049"/>
                  <a:gd name="T39" fmla="*/ 12 h 58"/>
                  <a:gd name="T40" fmla="*/ 139 w 1049"/>
                  <a:gd name="T41" fmla="*/ 12 h 58"/>
                  <a:gd name="T42" fmla="*/ 134 w 1049"/>
                  <a:gd name="T43" fmla="*/ 14 h 58"/>
                  <a:gd name="T44" fmla="*/ 130 w 1049"/>
                  <a:gd name="T45" fmla="*/ 15 h 58"/>
                  <a:gd name="T46" fmla="*/ 129 w 1049"/>
                  <a:gd name="T47" fmla="*/ 17 h 58"/>
                  <a:gd name="T48" fmla="*/ 97 w 1049"/>
                  <a:gd name="T49" fmla="*/ 14 h 58"/>
                  <a:gd name="T50" fmla="*/ 65 w 1049"/>
                  <a:gd name="T51" fmla="*/ 9 h 58"/>
                  <a:gd name="T52" fmla="*/ 33 w 1049"/>
                  <a:gd name="T53" fmla="*/ 5 h 58"/>
                  <a:gd name="T54" fmla="*/ 0 w 1049"/>
                  <a:gd name="T55" fmla="*/ 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9" h="58">
                    <a:moveTo>
                      <a:pt x="1049" y="34"/>
                    </a:moveTo>
                    <a:lnTo>
                      <a:pt x="1039" y="36"/>
                    </a:lnTo>
                    <a:lnTo>
                      <a:pt x="1030" y="36"/>
                    </a:lnTo>
                    <a:lnTo>
                      <a:pt x="1022" y="34"/>
                    </a:lnTo>
                    <a:lnTo>
                      <a:pt x="1010" y="30"/>
                    </a:lnTo>
                    <a:lnTo>
                      <a:pt x="970" y="37"/>
                    </a:lnTo>
                    <a:lnTo>
                      <a:pt x="926" y="44"/>
                    </a:lnTo>
                    <a:lnTo>
                      <a:pt x="882" y="49"/>
                    </a:lnTo>
                    <a:lnTo>
                      <a:pt x="835" y="52"/>
                    </a:lnTo>
                    <a:lnTo>
                      <a:pt x="787" y="56"/>
                    </a:lnTo>
                    <a:lnTo>
                      <a:pt x="740" y="58"/>
                    </a:lnTo>
                    <a:lnTo>
                      <a:pt x="691" y="58"/>
                    </a:lnTo>
                    <a:lnTo>
                      <a:pt x="640" y="58"/>
                    </a:lnTo>
                    <a:lnTo>
                      <a:pt x="537" y="54"/>
                    </a:lnTo>
                    <a:lnTo>
                      <a:pt x="431" y="49"/>
                    </a:lnTo>
                    <a:lnTo>
                      <a:pt x="325" y="39"/>
                    </a:lnTo>
                    <a:lnTo>
                      <a:pt x="215" y="29"/>
                    </a:lnTo>
                    <a:lnTo>
                      <a:pt x="213" y="22"/>
                    </a:lnTo>
                    <a:lnTo>
                      <a:pt x="210" y="19"/>
                    </a:lnTo>
                    <a:lnTo>
                      <a:pt x="144" y="12"/>
                    </a:lnTo>
                    <a:lnTo>
                      <a:pt x="139" y="12"/>
                    </a:lnTo>
                    <a:lnTo>
                      <a:pt x="134" y="14"/>
                    </a:lnTo>
                    <a:lnTo>
                      <a:pt x="130" y="15"/>
                    </a:lnTo>
                    <a:lnTo>
                      <a:pt x="129" y="17"/>
                    </a:lnTo>
                    <a:lnTo>
                      <a:pt x="97" y="14"/>
                    </a:lnTo>
                    <a:lnTo>
                      <a:pt x="65" y="9"/>
                    </a:lnTo>
                    <a:lnTo>
                      <a:pt x="33" y="5"/>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7" name="Freeform 295">
                <a:extLst>
                  <a:ext uri="{FF2B5EF4-FFF2-40B4-BE49-F238E27FC236}">
                    <a16:creationId xmlns:a16="http://schemas.microsoft.com/office/drawing/2014/main" id="{D730EDB4-6852-4C6B-88B1-C6302ADFF282}"/>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58" name="Freeform 296">
                <a:extLst>
                  <a:ext uri="{FF2B5EF4-FFF2-40B4-BE49-F238E27FC236}">
                    <a16:creationId xmlns:a16="http://schemas.microsoft.com/office/drawing/2014/main" id="{05623AA7-EA23-4122-A964-7BFF0AEC7F2D}"/>
                  </a:ext>
                </a:extLst>
              </p:cNvPr>
              <p:cNvSpPr>
                <a:spLocks/>
              </p:cNvSpPr>
              <p:nvPr/>
            </p:nvSpPr>
            <p:spPr bwMode="auto">
              <a:xfrm>
                <a:off x="756" y="1746"/>
                <a:ext cx="919" cy="271"/>
              </a:xfrm>
              <a:custGeom>
                <a:avLst/>
                <a:gdLst>
                  <a:gd name="T0" fmla="*/ 919 w 919"/>
                  <a:gd name="T1" fmla="*/ 70 h 271"/>
                  <a:gd name="T2" fmla="*/ 314 w 919"/>
                  <a:gd name="T3" fmla="*/ 262 h 271"/>
                  <a:gd name="T4" fmla="*/ 289 w 919"/>
                  <a:gd name="T5" fmla="*/ 267 h 271"/>
                  <a:gd name="T6" fmla="*/ 260 w 919"/>
                  <a:gd name="T7" fmla="*/ 271 h 271"/>
                  <a:gd name="T8" fmla="*/ 227 w 919"/>
                  <a:gd name="T9" fmla="*/ 271 h 271"/>
                  <a:gd name="T10" fmla="*/ 190 w 919"/>
                  <a:gd name="T11" fmla="*/ 269 h 271"/>
                  <a:gd name="T12" fmla="*/ 147 w 919"/>
                  <a:gd name="T13" fmla="*/ 266 h 271"/>
                  <a:gd name="T14" fmla="*/ 102 w 919"/>
                  <a:gd name="T15" fmla="*/ 259 h 271"/>
                  <a:gd name="T16" fmla="*/ 54 w 919"/>
                  <a:gd name="T17" fmla="*/ 249 h 271"/>
                  <a:gd name="T18" fmla="*/ 2 w 919"/>
                  <a:gd name="T19" fmla="*/ 239 h 271"/>
                  <a:gd name="T20" fmla="*/ 0 w 919"/>
                  <a:gd name="T21" fmla="*/ 237 h 271"/>
                  <a:gd name="T22" fmla="*/ 0 w 919"/>
                  <a:gd name="T23" fmla="*/ 235 h 271"/>
                  <a:gd name="T24" fmla="*/ 2 w 919"/>
                  <a:gd name="T25" fmla="*/ 234 h 271"/>
                  <a:gd name="T26" fmla="*/ 6 w 919"/>
                  <a:gd name="T27" fmla="*/ 232 h 271"/>
                  <a:gd name="T28" fmla="*/ 468 w 919"/>
                  <a:gd name="T29" fmla="*/ 33 h 271"/>
                  <a:gd name="T30" fmla="*/ 602 w 919"/>
                  <a:gd name="T31" fmla="*/ 7 h 271"/>
                  <a:gd name="T32" fmla="*/ 640 w 919"/>
                  <a:gd name="T33" fmla="*/ 9 h 271"/>
                  <a:gd name="T34" fmla="*/ 661 w 919"/>
                  <a:gd name="T35" fmla="*/ 0 h 271"/>
                  <a:gd name="T36" fmla="*/ 694 w 919"/>
                  <a:gd name="T37" fmla="*/ 2 h 271"/>
                  <a:gd name="T38" fmla="*/ 730 w 919"/>
                  <a:gd name="T39" fmla="*/ 4 h 271"/>
                  <a:gd name="T40" fmla="*/ 765 w 919"/>
                  <a:gd name="T41" fmla="*/ 9 h 271"/>
                  <a:gd name="T42" fmla="*/ 801 w 919"/>
                  <a:gd name="T43" fmla="*/ 14 h 271"/>
                  <a:gd name="T44" fmla="*/ 836 w 919"/>
                  <a:gd name="T45" fmla="*/ 22 h 271"/>
                  <a:gd name="T46" fmla="*/ 867 w 919"/>
                  <a:gd name="T47" fmla="*/ 31 h 271"/>
                  <a:gd name="T48" fmla="*/ 882 w 919"/>
                  <a:gd name="T49" fmla="*/ 38 h 271"/>
                  <a:gd name="T50" fmla="*/ 894 w 919"/>
                  <a:gd name="T51" fmla="*/ 43 h 271"/>
                  <a:gd name="T52" fmla="*/ 905 w 919"/>
                  <a:gd name="T53" fmla="*/ 51 h 271"/>
                  <a:gd name="T54" fmla="*/ 916 w 919"/>
                  <a:gd name="T55" fmla="*/ 58 h 271"/>
                  <a:gd name="T56" fmla="*/ 919 w 919"/>
                  <a:gd name="T57" fmla="*/ 65 h 271"/>
                  <a:gd name="T58" fmla="*/ 919 w 919"/>
                  <a:gd name="T59" fmla="*/ 7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19" h="271">
                    <a:moveTo>
                      <a:pt x="919" y="70"/>
                    </a:moveTo>
                    <a:lnTo>
                      <a:pt x="314" y="262"/>
                    </a:lnTo>
                    <a:lnTo>
                      <a:pt x="289" y="267"/>
                    </a:lnTo>
                    <a:lnTo>
                      <a:pt x="260" y="271"/>
                    </a:lnTo>
                    <a:lnTo>
                      <a:pt x="227" y="271"/>
                    </a:lnTo>
                    <a:lnTo>
                      <a:pt x="190" y="269"/>
                    </a:lnTo>
                    <a:lnTo>
                      <a:pt x="147" y="266"/>
                    </a:lnTo>
                    <a:lnTo>
                      <a:pt x="102" y="259"/>
                    </a:lnTo>
                    <a:lnTo>
                      <a:pt x="54" y="249"/>
                    </a:lnTo>
                    <a:lnTo>
                      <a:pt x="2" y="239"/>
                    </a:lnTo>
                    <a:lnTo>
                      <a:pt x="0" y="237"/>
                    </a:lnTo>
                    <a:lnTo>
                      <a:pt x="0" y="235"/>
                    </a:lnTo>
                    <a:lnTo>
                      <a:pt x="2" y="234"/>
                    </a:lnTo>
                    <a:lnTo>
                      <a:pt x="6" y="232"/>
                    </a:lnTo>
                    <a:lnTo>
                      <a:pt x="468" y="33"/>
                    </a:lnTo>
                    <a:lnTo>
                      <a:pt x="602" y="7"/>
                    </a:lnTo>
                    <a:lnTo>
                      <a:pt x="640" y="9"/>
                    </a:lnTo>
                    <a:lnTo>
                      <a:pt x="661" y="0"/>
                    </a:lnTo>
                    <a:lnTo>
                      <a:pt x="694" y="2"/>
                    </a:lnTo>
                    <a:lnTo>
                      <a:pt x="730" y="4"/>
                    </a:lnTo>
                    <a:lnTo>
                      <a:pt x="765" y="9"/>
                    </a:lnTo>
                    <a:lnTo>
                      <a:pt x="801" y="14"/>
                    </a:lnTo>
                    <a:lnTo>
                      <a:pt x="836" y="22"/>
                    </a:lnTo>
                    <a:lnTo>
                      <a:pt x="867" y="31"/>
                    </a:lnTo>
                    <a:lnTo>
                      <a:pt x="882" y="38"/>
                    </a:lnTo>
                    <a:lnTo>
                      <a:pt x="894" y="43"/>
                    </a:lnTo>
                    <a:lnTo>
                      <a:pt x="905" y="51"/>
                    </a:lnTo>
                    <a:lnTo>
                      <a:pt x="916" y="58"/>
                    </a:lnTo>
                    <a:lnTo>
                      <a:pt x="919" y="65"/>
                    </a:lnTo>
                    <a:lnTo>
                      <a:pt x="919" y="70"/>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59" name="Freeform 297">
                <a:extLst>
                  <a:ext uri="{FF2B5EF4-FFF2-40B4-BE49-F238E27FC236}">
                    <a16:creationId xmlns:a16="http://schemas.microsoft.com/office/drawing/2014/main" id="{2CE25DEC-1623-440B-B3C3-A76A0F926BE3}"/>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0" name="Freeform 298">
                <a:extLst>
                  <a:ext uri="{FF2B5EF4-FFF2-40B4-BE49-F238E27FC236}">
                    <a16:creationId xmlns:a16="http://schemas.microsoft.com/office/drawing/2014/main" id="{D4FB2017-CB30-4CE3-8D89-00833AC4CEC9}"/>
                  </a:ext>
                </a:extLst>
              </p:cNvPr>
              <p:cNvSpPr>
                <a:spLocks/>
              </p:cNvSpPr>
              <p:nvPr/>
            </p:nvSpPr>
            <p:spPr bwMode="auto">
              <a:xfrm>
                <a:off x="3205" y="2754"/>
                <a:ext cx="356" cy="131"/>
              </a:xfrm>
              <a:custGeom>
                <a:avLst/>
                <a:gdLst>
                  <a:gd name="T0" fmla="*/ 8 w 356"/>
                  <a:gd name="T1" fmla="*/ 0 h 131"/>
                  <a:gd name="T2" fmla="*/ 3 w 356"/>
                  <a:gd name="T3" fmla="*/ 3 h 131"/>
                  <a:gd name="T4" fmla="*/ 1 w 356"/>
                  <a:gd name="T5" fmla="*/ 8 h 131"/>
                  <a:gd name="T6" fmla="*/ 0 w 356"/>
                  <a:gd name="T7" fmla="*/ 11 h 131"/>
                  <a:gd name="T8" fmla="*/ 0 w 356"/>
                  <a:gd name="T9" fmla="*/ 17 h 131"/>
                  <a:gd name="T10" fmla="*/ 38 w 356"/>
                  <a:gd name="T11" fmla="*/ 40 h 131"/>
                  <a:gd name="T12" fmla="*/ 76 w 356"/>
                  <a:gd name="T13" fmla="*/ 60 h 131"/>
                  <a:gd name="T14" fmla="*/ 113 w 356"/>
                  <a:gd name="T15" fmla="*/ 79 h 131"/>
                  <a:gd name="T16" fmla="*/ 150 w 356"/>
                  <a:gd name="T17" fmla="*/ 94 h 131"/>
                  <a:gd name="T18" fmla="*/ 185 w 356"/>
                  <a:gd name="T19" fmla="*/ 108 h 131"/>
                  <a:gd name="T20" fmla="*/ 221 w 356"/>
                  <a:gd name="T21" fmla="*/ 118 h 131"/>
                  <a:gd name="T22" fmla="*/ 255 w 356"/>
                  <a:gd name="T23" fmla="*/ 125 h 131"/>
                  <a:gd name="T24" fmla="*/ 288 w 356"/>
                  <a:gd name="T25" fmla="*/ 130 h 131"/>
                  <a:gd name="T26" fmla="*/ 310 w 356"/>
                  <a:gd name="T27" fmla="*/ 131 h 131"/>
                  <a:gd name="T28" fmla="*/ 327 w 356"/>
                  <a:gd name="T29" fmla="*/ 131 h 131"/>
                  <a:gd name="T30" fmla="*/ 342 w 356"/>
                  <a:gd name="T31" fmla="*/ 128 h 131"/>
                  <a:gd name="T32" fmla="*/ 351 w 356"/>
                  <a:gd name="T33" fmla="*/ 123 h 131"/>
                  <a:gd name="T34" fmla="*/ 354 w 356"/>
                  <a:gd name="T35" fmla="*/ 120 h 131"/>
                  <a:gd name="T36" fmla="*/ 356 w 356"/>
                  <a:gd name="T37" fmla="*/ 116 h 131"/>
                  <a:gd name="T38" fmla="*/ 356 w 356"/>
                  <a:gd name="T39" fmla="*/ 111 h 131"/>
                  <a:gd name="T40" fmla="*/ 356 w 356"/>
                  <a:gd name="T41" fmla="*/ 106 h 131"/>
                  <a:gd name="T42" fmla="*/ 352 w 356"/>
                  <a:gd name="T43" fmla="*/ 101 h 131"/>
                  <a:gd name="T44" fmla="*/ 349 w 356"/>
                  <a:gd name="T45" fmla="*/ 94 h 131"/>
                  <a:gd name="T46" fmla="*/ 344 w 356"/>
                  <a:gd name="T47" fmla="*/ 86 h 131"/>
                  <a:gd name="T48" fmla="*/ 337 w 356"/>
                  <a:gd name="T49" fmla="*/ 77 h 131"/>
                  <a:gd name="T50" fmla="*/ 325 w 356"/>
                  <a:gd name="T51" fmla="*/ 66 h 131"/>
                  <a:gd name="T52" fmla="*/ 314 w 356"/>
                  <a:gd name="T53" fmla="*/ 55 h 131"/>
                  <a:gd name="T54" fmla="*/ 298 w 356"/>
                  <a:gd name="T55" fmla="*/ 45 h 131"/>
                  <a:gd name="T56" fmla="*/ 283 w 356"/>
                  <a:gd name="T57" fmla="*/ 37 h 131"/>
                  <a:gd name="T58" fmla="*/ 266 w 356"/>
                  <a:gd name="T59" fmla="*/ 28 h 131"/>
                  <a:gd name="T60" fmla="*/ 248 w 356"/>
                  <a:gd name="T61" fmla="*/ 23 h 131"/>
                  <a:gd name="T62" fmla="*/ 228 w 356"/>
                  <a:gd name="T63" fmla="*/ 17 h 131"/>
                  <a:gd name="T64" fmla="*/ 207 w 356"/>
                  <a:gd name="T65" fmla="*/ 11 h 131"/>
                  <a:gd name="T66" fmla="*/ 162 w 356"/>
                  <a:gd name="T67" fmla="*/ 5 h 131"/>
                  <a:gd name="T68" fmla="*/ 114 w 356"/>
                  <a:gd name="T69" fmla="*/ 1 h 131"/>
                  <a:gd name="T70" fmla="*/ 62 w 356"/>
                  <a:gd name="T71" fmla="*/ 0 h 131"/>
                  <a:gd name="T72" fmla="*/ 8 w 356"/>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6" h="131">
                    <a:moveTo>
                      <a:pt x="8" y="0"/>
                    </a:moveTo>
                    <a:lnTo>
                      <a:pt x="3" y="3"/>
                    </a:lnTo>
                    <a:lnTo>
                      <a:pt x="1" y="8"/>
                    </a:lnTo>
                    <a:lnTo>
                      <a:pt x="0" y="11"/>
                    </a:lnTo>
                    <a:lnTo>
                      <a:pt x="0" y="17"/>
                    </a:lnTo>
                    <a:lnTo>
                      <a:pt x="38" y="40"/>
                    </a:lnTo>
                    <a:lnTo>
                      <a:pt x="76" y="60"/>
                    </a:lnTo>
                    <a:lnTo>
                      <a:pt x="113" y="79"/>
                    </a:lnTo>
                    <a:lnTo>
                      <a:pt x="150" y="94"/>
                    </a:lnTo>
                    <a:lnTo>
                      <a:pt x="185" y="108"/>
                    </a:lnTo>
                    <a:lnTo>
                      <a:pt x="221" y="118"/>
                    </a:lnTo>
                    <a:lnTo>
                      <a:pt x="255" y="125"/>
                    </a:lnTo>
                    <a:lnTo>
                      <a:pt x="288" y="130"/>
                    </a:lnTo>
                    <a:lnTo>
                      <a:pt x="310" y="131"/>
                    </a:lnTo>
                    <a:lnTo>
                      <a:pt x="327" y="131"/>
                    </a:lnTo>
                    <a:lnTo>
                      <a:pt x="342" y="128"/>
                    </a:lnTo>
                    <a:lnTo>
                      <a:pt x="351" y="123"/>
                    </a:lnTo>
                    <a:lnTo>
                      <a:pt x="354" y="120"/>
                    </a:lnTo>
                    <a:lnTo>
                      <a:pt x="356" y="116"/>
                    </a:lnTo>
                    <a:lnTo>
                      <a:pt x="356" y="111"/>
                    </a:lnTo>
                    <a:lnTo>
                      <a:pt x="356" y="106"/>
                    </a:lnTo>
                    <a:lnTo>
                      <a:pt x="352" y="101"/>
                    </a:lnTo>
                    <a:lnTo>
                      <a:pt x="349" y="94"/>
                    </a:lnTo>
                    <a:lnTo>
                      <a:pt x="344" y="86"/>
                    </a:lnTo>
                    <a:lnTo>
                      <a:pt x="337" y="77"/>
                    </a:lnTo>
                    <a:lnTo>
                      <a:pt x="325" y="66"/>
                    </a:lnTo>
                    <a:lnTo>
                      <a:pt x="314" y="55"/>
                    </a:lnTo>
                    <a:lnTo>
                      <a:pt x="298" y="45"/>
                    </a:lnTo>
                    <a:lnTo>
                      <a:pt x="283" y="37"/>
                    </a:lnTo>
                    <a:lnTo>
                      <a:pt x="266" y="28"/>
                    </a:lnTo>
                    <a:lnTo>
                      <a:pt x="248" y="23"/>
                    </a:lnTo>
                    <a:lnTo>
                      <a:pt x="228" y="17"/>
                    </a:lnTo>
                    <a:lnTo>
                      <a:pt x="207" y="11"/>
                    </a:lnTo>
                    <a:lnTo>
                      <a:pt x="162" y="5"/>
                    </a:lnTo>
                    <a:lnTo>
                      <a:pt x="114" y="1"/>
                    </a:lnTo>
                    <a:lnTo>
                      <a:pt x="62" y="0"/>
                    </a:lnTo>
                    <a:lnTo>
                      <a:pt x="8"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61" name="Freeform 299">
                <a:extLst>
                  <a:ext uri="{FF2B5EF4-FFF2-40B4-BE49-F238E27FC236}">
                    <a16:creationId xmlns:a16="http://schemas.microsoft.com/office/drawing/2014/main" id="{14A765DA-D9D1-4726-A17E-7FB408A7D4F0}"/>
                  </a:ext>
                </a:extLst>
              </p:cNvPr>
              <p:cNvSpPr>
                <a:spLocks/>
              </p:cNvSpPr>
              <p:nvPr/>
            </p:nvSpPr>
            <p:spPr bwMode="auto">
              <a:xfrm>
                <a:off x="3205" y="2767"/>
                <a:ext cx="319" cy="117"/>
              </a:xfrm>
              <a:custGeom>
                <a:avLst/>
                <a:gdLst>
                  <a:gd name="T0" fmla="*/ 0 w 319"/>
                  <a:gd name="T1" fmla="*/ 0 h 117"/>
                  <a:gd name="T2" fmla="*/ 1 w 319"/>
                  <a:gd name="T3" fmla="*/ 4 h 117"/>
                  <a:gd name="T4" fmla="*/ 3 w 319"/>
                  <a:gd name="T5" fmla="*/ 7 h 117"/>
                  <a:gd name="T6" fmla="*/ 43 w 319"/>
                  <a:gd name="T7" fmla="*/ 25 h 117"/>
                  <a:gd name="T8" fmla="*/ 84 w 319"/>
                  <a:gd name="T9" fmla="*/ 46 h 117"/>
                  <a:gd name="T10" fmla="*/ 126 w 319"/>
                  <a:gd name="T11" fmla="*/ 64 h 117"/>
                  <a:gd name="T12" fmla="*/ 167 w 319"/>
                  <a:gd name="T13" fmla="*/ 81 h 117"/>
                  <a:gd name="T14" fmla="*/ 207 w 319"/>
                  <a:gd name="T15" fmla="*/ 96 h 117"/>
                  <a:gd name="T16" fmla="*/ 248 w 319"/>
                  <a:gd name="T17" fmla="*/ 108 h 117"/>
                  <a:gd name="T18" fmla="*/ 266 w 319"/>
                  <a:gd name="T19" fmla="*/ 113 h 117"/>
                  <a:gd name="T20" fmla="*/ 285 w 319"/>
                  <a:gd name="T21" fmla="*/ 115 h 117"/>
                  <a:gd name="T22" fmla="*/ 302 w 319"/>
                  <a:gd name="T23" fmla="*/ 117 h 117"/>
                  <a:gd name="T24" fmla="*/ 319 w 319"/>
                  <a:gd name="T25" fmla="*/ 117 h 117"/>
                  <a:gd name="T26" fmla="*/ 315 w 319"/>
                  <a:gd name="T27" fmla="*/ 113 h 117"/>
                  <a:gd name="T28" fmla="*/ 309 w 319"/>
                  <a:gd name="T29" fmla="*/ 108 h 117"/>
                  <a:gd name="T30" fmla="*/ 298 w 319"/>
                  <a:gd name="T31" fmla="*/ 102 h 117"/>
                  <a:gd name="T32" fmla="*/ 285 w 319"/>
                  <a:gd name="T33" fmla="*/ 95 h 117"/>
                  <a:gd name="T34" fmla="*/ 253 w 319"/>
                  <a:gd name="T35" fmla="*/ 83 h 117"/>
                  <a:gd name="T36" fmla="*/ 219 w 319"/>
                  <a:gd name="T37" fmla="*/ 74 h 117"/>
                  <a:gd name="T38" fmla="*/ 177 w 319"/>
                  <a:gd name="T39" fmla="*/ 64 h 117"/>
                  <a:gd name="T40" fmla="*/ 136 w 319"/>
                  <a:gd name="T41" fmla="*/ 53 h 117"/>
                  <a:gd name="T42" fmla="*/ 99 w 319"/>
                  <a:gd name="T43" fmla="*/ 39 h 117"/>
                  <a:gd name="T44" fmla="*/ 65 w 319"/>
                  <a:gd name="T45" fmla="*/ 27 h 117"/>
                  <a:gd name="T46" fmla="*/ 16 w 319"/>
                  <a:gd name="T47" fmla="*/ 9 h 117"/>
                  <a:gd name="T48" fmla="*/ 0 w 319"/>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17">
                    <a:moveTo>
                      <a:pt x="0" y="0"/>
                    </a:moveTo>
                    <a:lnTo>
                      <a:pt x="1" y="4"/>
                    </a:lnTo>
                    <a:lnTo>
                      <a:pt x="3" y="7"/>
                    </a:lnTo>
                    <a:lnTo>
                      <a:pt x="43" y="25"/>
                    </a:lnTo>
                    <a:lnTo>
                      <a:pt x="84" y="46"/>
                    </a:lnTo>
                    <a:lnTo>
                      <a:pt x="126" y="64"/>
                    </a:lnTo>
                    <a:lnTo>
                      <a:pt x="167" y="81"/>
                    </a:lnTo>
                    <a:lnTo>
                      <a:pt x="207" y="96"/>
                    </a:lnTo>
                    <a:lnTo>
                      <a:pt x="248" y="108"/>
                    </a:lnTo>
                    <a:lnTo>
                      <a:pt x="266" y="113"/>
                    </a:lnTo>
                    <a:lnTo>
                      <a:pt x="285" y="115"/>
                    </a:lnTo>
                    <a:lnTo>
                      <a:pt x="302" y="117"/>
                    </a:lnTo>
                    <a:lnTo>
                      <a:pt x="319" y="117"/>
                    </a:lnTo>
                    <a:lnTo>
                      <a:pt x="315" y="113"/>
                    </a:lnTo>
                    <a:lnTo>
                      <a:pt x="309" y="108"/>
                    </a:lnTo>
                    <a:lnTo>
                      <a:pt x="298" y="102"/>
                    </a:lnTo>
                    <a:lnTo>
                      <a:pt x="285" y="95"/>
                    </a:lnTo>
                    <a:lnTo>
                      <a:pt x="253" y="83"/>
                    </a:lnTo>
                    <a:lnTo>
                      <a:pt x="219" y="74"/>
                    </a:lnTo>
                    <a:lnTo>
                      <a:pt x="177" y="64"/>
                    </a:lnTo>
                    <a:lnTo>
                      <a:pt x="136" y="53"/>
                    </a:lnTo>
                    <a:lnTo>
                      <a:pt x="99" y="39"/>
                    </a:lnTo>
                    <a:lnTo>
                      <a:pt x="65" y="27"/>
                    </a:lnTo>
                    <a:lnTo>
                      <a:pt x="16" y="9"/>
                    </a:lnTo>
                    <a:lnTo>
                      <a:pt x="0" y="0"/>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2" name="Freeform 300">
                <a:extLst>
                  <a:ext uri="{FF2B5EF4-FFF2-40B4-BE49-F238E27FC236}">
                    <a16:creationId xmlns:a16="http://schemas.microsoft.com/office/drawing/2014/main" id="{1F9AA953-282C-45EA-898C-F2AB5D2056D7}"/>
                  </a:ext>
                </a:extLst>
              </p:cNvPr>
              <p:cNvSpPr>
                <a:spLocks/>
              </p:cNvSpPr>
              <p:nvPr/>
            </p:nvSpPr>
            <p:spPr bwMode="auto">
              <a:xfrm>
                <a:off x="3205" y="2771"/>
                <a:ext cx="288" cy="113"/>
              </a:xfrm>
              <a:custGeom>
                <a:avLst/>
                <a:gdLst>
                  <a:gd name="T0" fmla="*/ 0 w 288"/>
                  <a:gd name="T1" fmla="*/ 0 h 113"/>
                  <a:gd name="T2" fmla="*/ 38 w 288"/>
                  <a:gd name="T3" fmla="*/ 23 h 113"/>
                  <a:gd name="T4" fmla="*/ 76 w 288"/>
                  <a:gd name="T5" fmla="*/ 43 h 113"/>
                  <a:gd name="T6" fmla="*/ 113 w 288"/>
                  <a:gd name="T7" fmla="*/ 62 h 113"/>
                  <a:gd name="T8" fmla="*/ 150 w 288"/>
                  <a:gd name="T9" fmla="*/ 77 h 113"/>
                  <a:gd name="T10" fmla="*/ 185 w 288"/>
                  <a:gd name="T11" fmla="*/ 91 h 113"/>
                  <a:gd name="T12" fmla="*/ 221 w 288"/>
                  <a:gd name="T13" fmla="*/ 101 h 113"/>
                  <a:gd name="T14" fmla="*/ 255 w 288"/>
                  <a:gd name="T15" fmla="*/ 108 h 113"/>
                  <a:gd name="T16" fmla="*/ 288 w 288"/>
                  <a:gd name="T17" fmla="*/ 113 h 113"/>
                  <a:gd name="T18" fmla="*/ 287 w 288"/>
                  <a:gd name="T19" fmla="*/ 109 h 113"/>
                  <a:gd name="T20" fmla="*/ 282 w 288"/>
                  <a:gd name="T21" fmla="*/ 104 h 113"/>
                  <a:gd name="T22" fmla="*/ 275 w 288"/>
                  <a:gd name="T23" fmla="*/ 98 h 113"/>
                  <a:gd name="T24" fmla="*/ 266 w 288"/>
                  <a:gd name="T25" fmla="*/ 92 h 113"/>
                  <a:gd name="T26" fmla="*/ 258 w 288"/>
                  <a:gd name="T27" fmla="*/ 87 h 113"/>
                  <a:gd name="T28" fmla="*/ 246 w 288"/>
                  <a:gd name="T29" fmla="*/ 82 h 113"/>
                  <a:gd name="T30" fmla="*/ 233 w 288"/>
                  <a:gd name="T31" fmla="*/ 77 h 113"/>
                  <a:gd name="T32" fmla="*/ 219 w 288"/>
                  <a:gd name="T33" fmla="*/ 72 h 113"/>
                  <a:gd name="T34" fmla="*/ 138 w 288"/>
                  <a:gd name="T35" fmla="*/ 49 h 113"/>
                  <a:gd name="T36" fmla="*/ 65 w 288"/>
                  <a:gd name="T37" fmla="*/ 25 h 113"/>
                  <a:gd name="T38" fmla="*/ 16 w 288"/>
                  <a:gd name="T39" fmla="*/ 6 h 113"/>
                  <a:gd name="T40" fmla="*/ 0 w 288"/>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8" h="113">
                    <a:moveTo>
                      <a:pt x="0" y="0"/>
                    </a:moveTo>
                    <a:lnTo>
                      <a:pt x="38" y="23"/>
                    </a:lnTo>
                    <a:lnTo>
                      <a:pt x="76" y="43"/>
                    </a:lnTo>
                    <a:lnTo>
                      <a:pt x="113" y="62"/>
                    </a:lnTo>
                    <a:lnTo>
                      <a:pt x="150" y="77"/>
                    </a:lnTo>
                    <a:lnTo>
                      <a:pt x="185" y="91"/>
                    </a:lnTo>
                    <a:lnTo>
                      <a:pt x="221" y="101"/>
                    </a:lnTo>
                    <a:lnTo>
                      <a:pt x="255" y="108"/>
                    </a:lnTo>
                    <a:lnTo>
                      <a:pt x="288" y="113"/>
                    </a:lnTo>
                    <a:lnTo>
                      <a:pt x="287" y="109"/>
                    </a:lnTo>
                    <a:lnTo>
                      <a:pt x="282" y="104"/>
                    </a:lnTo>
                    <a:lnTo>
                      <a:pt x="275" y="98"/>
                    </a:lnTo>
                    <a:lnTo>
                      <a:pt x="266" y="92"/>
                    </a:lnTo>
                    <a:lnTo>
                      <a:pt x="258" y="87"/>
                    </a:lnTo>
                    <a:lnTo>
                      <a:pt x="246" y="82"/>
                    </a:lnTo>
                    <a:lnTo>
                      <a:pt x="233" y="77"/>
                    </a:lnTo>
                    <a:lnTo>
                      <a:pt x="219" y="72"/>
                    </a:lnTo>
                    <a:lnTo>
                      <a:pt x="138" y="49"/>
                    </a:lnTo>
                    <a:lnTo>
                      <a:pt x="65" y="25"/>
                    </a:lnTo>
                    <a:lnTo>
                      <a:pt x="16" y="6"/>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3" name="Freeform 301">
                <a:extLst>
                  <a:ext uri="{FF2B5EF4-FFF2-40B4-BE49-F238E27FC236}">
                    <a16:creationId xmlns:a16="http://schemas.microsoft.com/office/drawing/2014/main" id="{F784FBBA-1117-450A-A8A6-4E0B59722894}"/>
                  </a:ext>
                </a:extLst>
              </p:cNvPr>
              <p:cNvSpPr>
                <a:spLocks/>
              </p:cNvSpPr>
              <p:nvPr/>
            </p:nvSpPr>
            <p:spPr bwMode="auto">
              <a:xfrm>
                <a:off x="3213" y="2754"/>
                <a:ext cx="329" cy="86"/>
              </a:xfrm>
              <a:custGeom>
                <a:avLst/>
                <a:gdLst>
                  <a:gd name="T0" fmla="*/ 0 w 329"/>
                  <a:gd name="T1" fmla="*/ 0 h 86"/>
                  <a:gd name="T2" fmla="*/ 8 w 329"/>
                  <a:gd name="T3" fmla="*/ 6 h 86"/>
                  <a:gd name="T4" fmla="*/ 39 w 329"/>
                  <a:gd name="T5" fmla="*/ 20 h 86"/>
                  <a:gd name="T6" fmla="*/ 86 w 329"/>
                  <a:gd name="T7" fmla="*/ 37 h 86"/>
                  <a:gd name="T8" fmla="*/ 140 w 329"/>
                  <a:gd name="T9" fmla="*/ 55 h 86"/>
                  <a:gd name="T10" fmla="*/ 169 w 329"/>
                  <a:gd name="T11" fmla="*/ 64 h 86"/>
                  <a:gd name="T12" fmla="*/ 198 w 329"/>
                  <a:gd name="T13" fmla="*/ 72 h 86"/>
                  <a:gd name="T14" fmla="*/ 226 w 329"/>
                  <a:gd name="T15" fmla="*/ 77 h 86"/>
                  <a:gd name="T16" fmla="*/ 253 w 329"/>
                  <a:gd name="T17" fmla="*/ 82 h 86"/>
                  <a:gd name="T18" fmla="*/ 277 w 329"/>
                  <a:gd name="T19" fmla="*/ 86 h 86"/>
                  <a:gd name="T20" fmla="*/ 299 w 329"/>
                  <a:gd name="T21" fmla="*/ 86 h 86"/>
                  <a:gd name="T22" fmla="*/ 307 w 329"/>
                  <a:gd name="T23" fmla="*/ 86 h 86"/>
                  <a:gd name="T24" fmla="*/ 316 w 329"/>
                  <a:gd name="T25" fmla="*/ 84 h 86"/>
                  <a:gd name="T26" fmla="*/ 324 w 329"/>
                  <a:gd name="T27" fmla="*/ 81 h 86"/>
                  <a:gd name="T28" fmla="*/ 329 w 329"/>
                  <a:gd name="T29" fmla="*/ 77 h 86"/>
                  <a:gd name="T30" fmla="*/ 317 w 329"/>
                  <a:gd name="T31" fmla="*/ 66 h 86"/>
                  <a:gd name="T32" fmla="*/ 306 w 329"/>
                  <a:gd name="T33" fmla="*/ 55 h 86"/>
                  <a:gd name="T34" fmla="*/ 290 w 329"/>
                  <a:gd name="T35" fmla="*/ 45 h 86"/>
                  <a:gd name="T36" fmla="*/ 275 w 329"/>
                  <a:gd name="T37" fmla="*/ 37 h 86"/>
                  <a:gd name="T38" fmla="*/ 258 w 329"/>
                  <a:gd name="T39" fmla="*/ 28 h 86"/>
                  <a:gd name="T40" fmla="*/ 240 w 329"/>
                  <a:gd name="T41" fmla="*/ 23 h 86"/>
                  <a:gd name="T42" fmla="*/ 220 w 329"/>
                  <a:gd name="T43" fmla="*/ 17 h 86"/>
                  <a:gd name="T44" fmla="*/ 199 w 329"/>
                  <a:gd name="T45" fmla="*/ 11 h 86"/>
                  <a:gd name="T46" fmla="*/ 154 w 329"/>
                  <a:gd name="T47" fmla="*/ 5 h 86"/>
                  <a:gd name="T48" fmla="*/ 106 w 329"/>
                  <a:gd name="T49" fmla="*/ 1 h 86"/>
                  <a:gd name="T50" fmla="*/ 54 w 329"/>
                  <a:gd name="T51" fmla="*/ 0 h 86"/>
                  <a:gd name="T52" fmla="*/ 0 w 32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9" h="86">
                    <a:moveTo>
                      <a:pt x="0" y="0"/>
                    </a:moveTo>
                    <a:lnTo>
                      <a:pt x="8" y="6"/>
                    </a:lnTo>
                    <a:lnTo>
                      <a:pt x="39" y="20"/>
                    </a:lnTo>
                    <a:lnTo>
                      <a:pt x="86" y="37"/>
                    </a:lnTo>
                    <a:lnTo>
                      <a:pt x="140" y="55"/>
                    </a:lnTo>
                    <a:lnTo>
                      <a:pt x="169" y="64"/>
                    </a:lnTo>
                    <a:lnTo>
                      <a:pt x="198" y="72"/>
                    </a:lnTo>
                    <a:lnTo>
                      <a:pt x="226" y="77"/>
                    </a:lnTo>
                    <a:lnTo>
                      <a:pt x="253" y="82"/>
                    </a:lnTo>
                    <a:lnTo>
                      <a:pt x="277" y="86"/>
                    </a:lnTo>
                    <a:lnTo>
                      <a:pt x="299" y="86"/>
                    </a:lnTo>
                    <a:lnTo>
                      <a:pt x="307" y="86"/>
                    </a:lnTo>
                    <a:lnTo>
                      <a:pt x="316" y="84"/>
                    </a:lnTo>
                    <a:lnTo>
                      <a:pt x="324" y="81"/>
                    </a:lnTo>
                    <a:lnTo>
                      <a:pt x="329" y="77"/>
                    </a:lnTo>
                    <a:lnTo>
                      <a:pt x="317" y="66"/>
                    </a:lnTo>
                    <a:lnTo>
                      <a:pt x="306" y="55"/>
                    </a:lnTo>
                    <a:lnTo>
                      <a:pt x="290" y="45"/>
                    </a:lnTo>
                    <a:lnTo>
                      <a:pt x="275" y="37"/>
                    </a:lnTo>
                    <a:lnTo>
                      <a:pt x="258" y="28"/>
                    </a:lnTo>
                    <a:lnTo>
                      <a:pt x="240" y="23"/>
                    </a:lnTo>
                    <a:lnTo>
                      <a:pt x="220" y="17"/>
                    </a:lnTo>
                    <a:lnTo>
                      <a:pt x="199" y="11"/>
                    </a:lnTo>
                    <a:lnTo>
                      <a:pt x="154" y="5"/>
                    </a:lnTo>
                    <a:lnTo>
                      <a:pt x="106" y="1"/>
                    </a:lnTo>
                    <a:lnTo>
                      <a:pt x="54" y="0"/>
                    </a:lnTo>
                    <a:lnTo>
                      <a:pt x="0" y="0"/>
                    </a:lnTo>
                    <a:close/>
                  </a:path>
                </a:pathLst>
              </a:custGeom>
              <a:solidFill>
                <a:srgbClr val="FA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4" name="Freeform 302">
                <a:extLst>
                  <a:ext uri="{FF2B5EF4-FFF2-40B4-BE49-F238E27FC236}">
                    <a16:creationId xmlns:a16="http://schemas.microsoft.com/office/drawing/2014/main" id="{BFA3A91D-F73C-4D0B-A92B-69BE130C9876}"/>
                  </a:ext>
                </a:extLst>
              </p:cNvPr>
              <p:cNvSpPr>
                <a:spLocks/>
              </p:cNvSpPr>
              <p:nvPr/>
            </p:nvSpPr>
            <p:spPr bwMode="auto">
              <a:xfrm>
                <a:off x="3210" y="2755"/>
                <a:ext cx="344" cy="98"/>
              </a:xfrm>
              <a:custGeom>
                <a:avLst/>
                <a:gdLst>
                  <a:gd name="T0" fmla="*/ 3 w 344"/>
                  <a:gd name="T1" fmla="*/ 0 h 98"/>
                  <a:gd name="T2" fmla="*/ 15 w 344"/>
                  <a:gd name="T3" fmla="*/ 7 h 98"/>
                  <a:gd name="T4" fmla="*/ 49 w 344"/>
                  <a:gd name="T5" fmla="*/ 21 h 98"/>
                  <a:gd name="T6" fmla="*/ 96 w 344"/>
                  <a:gd name="T7" fmla="*/ 39 h 98"/>
                  <a:gd name="T8" fmla="*/ 150 w 344"/>
                  <a:gd name="T9" fmla="*/ 58 h 98"/>
                  <a:gd name="T10" fmla="*/ 179 w 344"/>
                  <a:gd name="T11" fmla="*/ 68 h 98"/>
                  <a:gd name="T12" fmla="*/ 207 w 344"/>
                  <a:gd name="T13" fmla="*/ 76 h 98"/>
                  <a:gd name="T14" fmla="*/ 236 w 344"/>
                  <a:gd name="T15" fmla="*/ 83 h 98"/>
                  <a:gd name="T16" fmla="*/ 261 w 344"/>
                  <a:gd name="T17" fmla="*/ 88 h 98"/>
                  <a:gd name="T18" fmla="*/ 285 w 344"/>
                  <a:gd name="T19" fmla="*/ 90 h 98"/>
                  <a:gd name="T20" fmla="*/ 307 w 344"/>
                  <a:gd name="T21" fmla="*/ 92 h 98"/>
                  <a:gd name="T22" fmla="*/ 315 w 344"/>
                  <a:gd name="T23" fmla="*/ 90 h 98"/>
                  <a:gd name="T24" fmla="*/ 324 w 344"/>
                  <a:gd name="T25" fmla="*/ 88 h 98"/>
                  <a:gd name="T26" fmla="*/ 331 w 344"/>
                  <a:gd name="T27" fmla="*/ 86 h 98"/>
                  <a:gd name="T28" fmla="*/ 337 w 344"/>
                  <a:gd name="T29" fmla="*/ 83 h 98"/>
                  <a:gd name="T30" fmla="*/ 341 w 344"/>
                  <a:gd name="T31" fmla="*/ 88 h 98"/>
                  <a:gd name="T32" fmla="*/ 344 w 344"/>
                  <a:gd name="T33" fmla="*/ 92 h 98"/>
                  <a:gd name="T34" fmla="*/ 337 w 344"/>
                  <a:gd name="T35" fmla="*/ 95 h 98"/>
                  <a:gd name="T36" fmla="*/ 326 w 344"/>
                  <a:gd name="T37" fmla="*/ 98 h 98"/>
                  <a:gd name="T38" fmla="*/ 310 w 344"/>
                  <a:gd name="T39" fmla="*/ 98 h 98"/>
                  <a:gd name="T40" fmla="*/ 293 w 344"/>
                  <a:gd name="T41" fmla="*/ 97 h 98"/>
                  <a:gd name="T42" fmla="*/ 273 w 344"/>
                  <a:gd name="T43" fmla="*/ 95 h 98"/>
                  <a:gd name="T44" fmla="*/ 251 w 344"/>
                  <a:gd name="T45" fmla="*/ 92 h 98"/>
                  <a:gd name="T46" fmla="*/ 226 w 344"/>
                  <a:gd name="T47" fmla="*/ 86 h 98"/>
                  <a:gd name="T48" fmla="*/ 201 w 344"/>
                  <a:gd name="T49" fmla="*/ 80 h 98"/>
                  <a:gd name="T50" fmla="*/ 147 w 344"/>
                  <a:gd name="T51" fmla="*/ 65 h 98"/>
                  <a:gd name="T52" fmla="*/ 94 w 344"/>
                  <a:gd name="T53" fmla="*/ 46 h 98"/>
                  <a:gd name="T54" fmla="*/ 67 w 344"/>
                  <a:gd name="T55" fmla="*/ 36 h 98"/>
                  <a:gd name="T56" fmla="*/ 44 w 344"/>
                  <a:gd name="T57" fmla="*/ 24 h 98"/>
                  <a:gd name="T58" fmla="*/ 20 w 344"/>
                  <a:gd name="T59" fmla="*/ 14 h 98"/>
                  <a:gd name="T60" fmla="*/ 0 w 344"/>
                  <a:gd name="T61" fmla="*/ 2 h 98"/>
                  <a:gd name="T62" fmla="*/ 3 w 344"/>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8">
                    <a:moveTo>
                      <a:pt x="3" y="0"/>
                    </a:moveTo>
                    <a:lnTo>
                      <a:pt x="15" y="7"/>
                    </a:lnTo>
                    <a:lnTo>
                      <a:pt x="49" y="21"/>
                    </a:lnTo>
                    <a:lnTo>
                      <a:pt x="96" y="39"/>
                    </a:lnTo>
                    <a:lnTo>
                      <a:pt x="150" y="58"/>
                    </a:lnTo>
                    <a:lnTo>
                      <a:pt x="179" y="68"/>
                    </a:lnTo>
                    <a:lnTo>
                      <a:pt x="207" y="76"/>
                    </a:lnTo>
                    <a:lnTo>
                      <a:pt x="236" y="83"/>
                    </a:lnTo>
                    <a:lnTo>
                      <a:pt x="261" y="88"/>
                    </a:lnTo>
                    <a:lnTo>
                      <a:pt x="285" y="90"/>
                    </a:lnTo>
                    <a:lnTo>
                      <a:pt x="307" y="92"/>
                    </a:lnTo>
                    <a:lnTo>
                      <a:pt x="315" y="90"/>
                    </a:lnTo>
                    <a:lnTo>
                      <a:pt x="324" y="88"/>
                    </a:lnTo>
                    <a:lnTo>
                      <a:pt x="331" y="86"/>
                    </a:lnTo>
                    <a:lnTo>
                      <a:pt x="337" y="83"/>
                    </a:lnTo>
                    <a:lnTo>
                      <a:pt x="341" y="88"/>
                    </a:lnTo>
                    <a:lnTo>
                      <a:pt x="344" y="92"/>
                    </a:lnTo>
                    <a:lnTo>
                      <a:pt x="337" y="95"/>
                    </a:lnTo>
                    <a:lnTo>
                      <a:pt x="326" y="98"/>
                    </a:lnTo>
                    <a:lnTo>
                      <a:pt x="310" y="98"/>
                    </a:lnTo>
                    <a:lnTo>
                      <a:pt x="293" y="97"/>
                    </a:lnTo>
                    <a:lnTo>
                      <a:pt x="273" y="95"/>
                    </a:lnTo>
                    <a:lnTo>
                      <a:pt x="251" y="92"/>
                    </a:lnTo>
                    <a:lnTo>
                      <a:pt x="226" y="86"/>
                    </a:lnTo>
                    <a:lnTo>
                      <a:pt x="201" y="80"/>
                    </a:lnTo>
                    <a:lnTo>
                      <a:pt x="147" y="65"/>
                    </a:lnTo>
                    <a:lnTo>
                      <a:pt x="94" y="46"/>
                    </a:lnTo>
                    <a:lnTo>
                      <a:pt x="67" y="36"/>
                    </a:lnTo>
                    <a:lnTo>
                      <a:pt x="44" y="24"/>
                    </a:lnTo>
                    <a:lnTo>
                      <a:pt x="20" y="14"/>
                    </a:lnTo>
                    <a:lnTo>
                      <a:pt x="0" y="2"/>
                    </a:lnTo>
                    <a:lnTo>
                      <a:pt x="3"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5" name="Freeform 303">
                <a:extLst>
                  <a:ext uri="{FF2B5EF4-FFF2-40B4-BE49-F238E27FC236}">
                    <a16:creationId xmlns:a16="http://schemas.microsoft.com/office/drawing/2014/main" id="{1E0A147C-3254-4DE8-BC62-3A1D7498330E}"/>
                  </a:ext>
                </a:extLst>
              </p:cNvPr>
              <p:cNvSpPr>
                <a:spLocks/>
              </p:cNvSpPr>
              <p:nvPr/>
            </p:nvSpPr>
            <p:spPr bwMode="auto">
              <a:xfrm>
                <a:off x="3211" y="2754"/>
                <a:ext cx="338" cy="94"/>
              </a:xfrm>
              <a:custGeom>
                <a:avLst/>
                <a:gdLst>
                  <a:gd name="T0" fmla="*/ 2 w 338"/>
                  <a:gd name="T1" fmla="*/ 0 h 94"/>
                  <a:gd name="T2" fmla="*/ 10 w 338"/>
                  <a:gd name="T3" fmla="*/ 6 h 94"/>
                  <a:gd name="T4" fmla="*/ 41 w 338"/>
                  <a:gd name="T5" fmla="*/ 20 h 94"/>
                  <a:gd name="T6" fmla="*/ 88 w 338"/>
                  <a:gd name="T7" fmla="*/ 37 h 94"/>
                  <a:gd name="T8" fmla="*/ 142 w 338"/>
                  <a:gd name="T9" fmla="*/ 55 h 94"/>
                  <a:gd name="T10" fmla="*/ 171 w 338"/>
                  <a:gd name="T11" fmla="*/ 64 h 94"/>
                  <a:gd name="T12" fmla="*/ 200 w 338"/>
                  <a:gd name="T13" fmla="*/ 72 h 94"/>
                  <a:gd name="T14" fmla="*/ 228 w 338"/>
                  <a:gd name="T15" fmla="*/ 77 h 94"/>
                  <a:gd name="T16" fmla="*/ 255 w 338"/>
                  <a:gd name="T17" fmla="*/ 82 h 94"/>
                  <a:gd name="T18" fmla="*/ 279 w 338"/>
                  <a:gd name="T19" fmla="*/ 86 h 94"/>
                  <a:gd name="T20" fmla="*/ 301 w 338"/>
                  <a:gd name="T21" fmla="*/ 86 h 94"/>
                  <a:gd name="T22" fmla="*/ 309 w 338"/>
                  <a:gd name="T23" fmla="*/ 86 h 94"/>
                  <a:gd name="T24" fmla="*/ 318 w 338"/>
                  <a:gd name="T25" fmla="*/ 84 h 94"/>
                  <a:gd name="T26" fmla="*/ 326 w 338"/>
                  <a:gd name="T27" fmla="*/ 81 h 94"/>
                  <a:gd name="T28" fmla="*/ 331 w 338"/>
                  <a:gd name="T29" fmla="*/ 77 h 94"/>
                  <a:gd name="T30" fmla="*/ 335 w 338"/>
                  <a:gd name="T31" fmla="*/ 82 h 94"/>
                  <a:gd name="T32" fmla="*/ 338 w 338"/>
                  <a:gd name="T33" fmla="*/ 87 h 94"/>
                  <a:gd name="T34" fmla="*/ 331 w 338"/>
                  <a:gd name="T35" fmla="*/ 91 h 94"/>
                  <a:gd name="T36" fmla="*/ 321 w 338"/>
                  <a:gd name="T37" fmla="*/ 93 h 94"/>
                  <a:gd name="T38" fmla="*/ 306 w 338"/>
                  <a:gd name="T39" fmla="*/ 94 h 94"/>
                  <a:gd name="T40" fmla="*/ 289 w 338"/>
                  <a:gd name="T41" fmla="*/ 93 h 94"/>
                  <a:gd name="T42" fmla="*/ 269 w 338"/>
                  <a:gd name="T43" fmla="*/ 91 h 94"/>
                  <a:gd name="T44" fmla="*/ 247 w 338"/>
                  <a:gd name="T45" fmla="*/ 87 h 94"/>
                  <a:gd name="T46" fmla="*/ 223 w 338"/>
                  <a:gd name="T47" fmla="*/ 82 h 94"/>
                  <a:gd name="T48" fmla="*/ 198 w 338"/>
                  <a:gd name="T49" fmla="*/ 77 h 94"/>
                  <a:gd name="T50" fmla="*/ 146 w 338"/>
                  <a:gd name="T51" fmla="*/ 62 h 94"/>
                  <a:gd name="T52" fmla="*/ 93 w 338"/>
                  <a:gd name="T53" fmla="*/ 44 h 94"/>
                  <a:gd name="T54" fmla="*/ 68 w 338"/>
                  <a:gd name="T55" fmla="*/ 35 h 94"/>
                  <a:gd name="T56" fmla="*/ 44 w 338"/>
                  <a:gd name="T57" fmla="*/ 23 h 94"/>
                  <a:gd name="T58" fmla="*/ 22 w 338"/>
                  <a:gd name="T59" fmla="*/ 13 h 94"/>
                  <a:gd name="T60" fmla="*/ 0 w 338"/>
                  <a:gd name="T61" fmla="*/ 1 h 94"/>
                  <a:gd name="T62" fmla="*/ 2 w 338"/>
                  <a:gd name="T63" fmla="*/ 1 h 94"/>
                  <a:gd name="T64" fmla="*/ 2 w 338"/>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8" h="94">
                    <a:moveTo>
                      <a:pt x="2" y="0"/>
                    </a:moveTo>
                    <a:lnTo>
                      <a:pt x="10" y="6"/>
                    </a:lnTo>
                    <a:lnTo>
                      <a:pt x="41" y="20"/>
                    </a:lnTo>
                    <a:lnTo>
                      <a:pt x="88" y="37"/>
                    </a:lnTo>
                    <a:lnTo>
                      <a:pt x="142" y="55"/>
                    </a:lnTo>
                    <a:lnTo>
                      <a:pt x="171" y="64"/>
                    </a:lnTo>
                    <a:lnTo>
                      <a:pt x="200" y="72"/>
                    </a:lnTo>
                    <a:lnTo>
                      <a:pt x="228" y="77"/>
                    </a:lnTo>
                    <a:lnTo>
                      <a:pt x="255" y="82"/>
                    </a:lnTo>
                    <a:lnTo>
                      <a:pt x="279" y="86"/>
                    </a:lnTo>
                    <a:lnTo>
                      <a:pt x="301" y="86"/>
                    </a:lnTo>
                    <a:lnTo>
                      <a:pt x="309" y="86"/>
                    </a:lnTo>
                    <a:lnTo>
                      <a:pt x="318" y="84"/>
                    </a:lnTo>
                    <a:lnTo>
                      <a:pt x="326" y="81"/>
                    </a:lnTo>
                    <a:lnTo>
                      <a:pt x="331" y="77"/>
                    </a:lnTo>
                    <a:lnTo>
                      <a:pt x="335" y="82"/>
                    </a:lnTo>
                    <a:lnTo>
                      <a:pt x="338" y="87"/>
                    </a:lnTo>
                    <a:lnTo>
                      <a:pt x="331" y="91"/>
                    </a:lnTo>
                    <a:lnTo>
                      <a:pt x="321" y="93"/>
                    </a:lnTo>
                    <a:lnTo>
                      <a:pt x="306" y="94"/>
                    </a:lnTo>
                    <a:lnTo>
                      <a:pt x="289" y="93"/>
                    </a:lnTo>
                    <a:lnTo>
                      <a:pt x="269" y="91"/>
                    </a:lnTo>
                    <a:lnTo>
                      <a:pt x="247" y="87"/>
                    </a:lnTo>
                    <a:lnTo>
                      <a:pt x="223" y="82"/>
                    </a:lnTo>
                    <a:lnTo>
                      <a:pt x="198" y="77"/>
                    </a:lnTo>
                    <a:lnTo>
                      <a:pt x="146" y="62"/>
                    </a:lnTo>
                    <a:lnTo>
                      <a:pt x="93" y="44"/>
                    </a:lnTo>
                    <a:lnTo>
                      <a:pt x="68" y="35"/>
                    </a:lnTo>
                    <a:lnTo>
                      <a:pt x="44" y="23"/>
                    </a:lnTo>
                    <a:lnTo>
                      <a:pt x="22" y="13"/>
                    </a:lnTo>
                    <a:lnTo>
                      <a:pt x="0" y="1"/>
                    </a:lnTo>
                    <a:lnTo>
                      <a:pt x="2" y="1"/>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6" name="Freeform 304">
                <a:extLst>
                  <a:ext uri="{FF2B5EF4-FFF2-40B4-BE49-F238E27FC236}">
                    <a16:creationId xmlns:a16="http://schemas.microsoft.com/office/drawing/2014/main" id="{DDE4828F-615C-4B28-8AFF-4A7BC8271C1A}"/>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7" name="Freeform 305">
                <a:extLst>
                  <a:ext uri="{FF2B5EF4-FFF2-40B4-BE49-F238E27FC236}">
                    <a16:creationId xmlns:a16="http://schemas.microsoft.com/office/drawing/2014/main" id="{1E72E156-88ED-415B-9EE8-DCED63373AFC}"/>
                  </a:ext>
                </a:extLst>
              </p:cNvPr>
              <p:cNvSpPr>
                <a:spLocks/>
              </p:cNvSpPr>
              <p:nvPr/>
            </p:nvSpPr>
            <p:spPr bwMode="auto">
              <a:xfrm>
                <a:off x="3427" y="2338"/>
                <a:ext cx="374" cy="444"/>
              </a:xfrm>
              <a:custGeom>
                <a:avLst/>
                <a:gdLst>
                  <a:gd name="T0" fmla="*/ 284 w 374"/>
                  <a:gd name="T1" fmla="*/ 8 h 444"/>
                  <a:gd name="T2" fmla="*/ 287 w 374"/>
                  <a:gd name="T3" fmla="*/ 5 h 444"/>
                  <a:gd name="T4" fmla="*/ 291 w 374"/>
                  <a:gd name="T5" fmla="*/ 2 h 444"/>
                  <a:gd name="T6" fmla="*/ 298 w 374"/>
                  <a:gd name="T7" fmla="*/ 0 h 444"/>
                  <a:gd name="T8" fmla="*/ 303 w 374"/>
                  <a:gd name="T9" fmla="*/ 0 h 444"/>
                  <a:gd name="T10" fmla="*/ 363 w 374"/>
                  <a:gd name="T11" fmla="*/ 7 h 444"/>
                  <a:gd name="T12" fmla="*/ 367 w 374"/>
                  <a:gd name="T13" fmla="*/ 7 h 444"/>
                  <a:gd name="T14" fmla="*/ 370 w 374"/>
                  <a:gd name="T15" fmla="*/ 10 h 444"/>
                  <a:gd name="T16" fmla="*/ 372 w 374"/>
                  <a:gd name="T17" fmla="*/ 13 h 444"/>
                  <a:gd name="T18" fmla="*/ 374 w 374"/>
                  <a:gd name="T19" fmla="*/ 17 h 444"/>
                  <a:gd name="T20" fmla="*/ 374 w 374"/>
                  <a:gd name="T21" fmla="*/ 24 h 444"/>
                  <a:gd name="T22" fmla="*/ 372 w 374"/>
                  <a:gd name="T23" fmla="*/ 30 h 444"/>
                  <a:gd name="T24" fmla="*/ 362 w 374"/>
                  <a:gd name="T25" fmla="*/ 54 h 444"/>
                  <a:gd name="T26" fmla="*/ 350 w 374"/>
                  <a:gd name="T27" fmla="*/ 79 h 444"/>
                  <a:gd name="T28" fmla="*/ 336 w 374"/>
                  <a:gd name="T29" fmla="*/ 105 h 444"/>
                  <a:gd name="T30" fmla="*/ 321 w 374"/>
                  <a:gd name="T31" fmla="*/ 130 h 444"/>
                  <a:gd name="T32" fmla="*/ 304 w 374"/>
                  <a:gd name="T33" fmla="*/ 155 h 444"/>
                  <a:gd name="T34" fmla="*/ 287 w 374"/>
                  <a:gd name="T35" fmla="*/ 181 h 444"/>
                  <a:gd name="T36" fmla="*/ 269 w 374"/>
                  <a:gd name="T37" fmla="*/ 206 h 444"/>
                  <a:gd name="T38" fmla="*/ 247 w 374"/>
                  <a:gd name="T39" fmla="*/ 231 h 444"/>
                  <a:gd name="T40" fmla="*/ 203 w 374"/>
                  <a:gd name="T41" fmla="*/ 284 h 444"/>
                  <a:gd name="T42" fmla="*/ 154 w 374"/>
                  <a:gd name="T43" fmla="*/ 338 h 444"/>
                  <a:gd name="T44" fmla="*/ 100 w 374"/>
                  <a:gd name="T45" fmla="*/ 390 h 444"/>
                  <a:gd name="T46" fmla="*/ 43 w 374"/>
                  <a:gd name="T47" fmla="*/ 444 h 444"/>
                  <a:gd name="T48" fmla="*/ 0 w 374"/>
                  <a:gd name="T49" fmla="*/ 431 h 444"/>
                  <a:gd name="T50" fmla="*/ 39 w 374"/>
                  <a:gd name="T51" fmla="*/ 389 h 444"/>
                  <a:gd name="T52" fmla="*/ 78 w 374"/>
                  <a:gd name="T53" fmla="*/ 340 h 444"/>
                  <a:gd name="T54" fmla="*/ 119 w 374"/>
                  <a:gd name="T55" fmla="*/ 287 h 444"/>
                  <a:gd name="T56" fmla="*/ 159 w 374"/>
                  <a:gd name="T57" fmla="*/ 231 h 444"/>
                  <a:gd name="T58" fmla="*/ 196 w 374"/>
                  <a:gd name="T59" fmla="*/ 174 h 444"/>
                  <a:gd name="T60" fmla="*/ 230 w 374"/>
                  <a:gd name="T61" fmla="*/ 117 h 444"/>
                  <a:gd name="T62" fmla="*/ 247 w 374"/>
                  <a:gd name="T63" fmla="*/ 88 h 444"/>
                  <a:gd name="T64" fmla="*/ 260 w 374"/>
                  <a:gd name="T65" fmla="*/ 61 h 444"/>
                  <a:gd name="T66" fmla="*/ 274 w 374"/>
                  <a:gd name="T67" fmla="*/ 35 h 444"/>
                  <a:gd name="T68" fmla="*/ 284 w 374"/>
                  <a:gd name="T69" fmla="*/ 8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4" h="444">
                    <a:moveTo>
                      <a:pt x="284" y="8"/>
                    </a:moveTo>
                    <a:lnTo>
                      <a:pt x="287" y="5"/>
                    </a:lnTo>
                    <a:lnTo>
                      <a:pt x="291" y="2"/>
                    </a:lnTo>
                    <a:lnTo>
                      <a:pt x="298" y="0"/>
                    </a:lnTo>
                    <a:lnTo>
                      <a:pt x="303" y="0"/>
                    </a:lnTo>
                    <a:lnTo>
                      <a:pt x="363" y="7"/>
                    </a:lnTo>
                    <a:lnTo>
                      <a:pt x="367" y="7"/>
                    </a:lnTo>
                    <a:lnTo>
                      <a:pt x="370" y="10"/>
                    </a:lnTo>
                    <a:lnTo>
                      <a:pt x="372" y="13"/>
                    </a:lnTo>
                    <a:lnTo>
                      <a:pt x="374" y="17"/>
                    </a:lnTo>
                    <a:lnTo>
                      <a:pt x="374" y="24"/>
                    </a:lnTo>
                    <a:lnTo>
                      <a:pt x="372" y="30"/>
                    </a:lnTo>
                    <a:lnTo>
                      <a:pt x="362" y="54"/>
                    </a:lnTo>
                    <a:lnTo>
                      <a:pt x="350" y="79"/>
                    </a:lnTo>
                    <a:lnTo>
                      <a:pt x="336" y="105"/>
                    </a:lnTo>
                    <a:lnTo>
                      <a:pt x="321" y="130"/>
                    </a:lnTo>
                    <a:lnTo>
                      <a:pt x="304" y="155"/>
                    </a:lnTo>
                    <a:lnTo>
                      <a:pt x="287" y="181"/>
                    </a:lnTo>
                    <a:lnTo>
                      <a:pt x="269" y="206"/>
                    </a:lnTo>
                    <a:lnTo>
                      <a:pt x="247" y="231"/>
                    </a:lnTo>
                    <a:lnTo>
                      <a:pt x="203" y="284"/>
                    </a:lnTo>
                    <a:lnTo>
                      <a:pt x="154" y="338"/>
                    </a:lnTo>
                    <a:lnTo>
                      <a:pt x="100" y="390"/>
                    </a:lnTo>
                    <a:lnTo>
                      <a:pt x="43" y="444"/>
                    </a:lnTo>
                    <a:lnTo>
                      <a:pt x="0" y="431"/>
                    </a:lnTo>
                    <a:lnTo>
                      <a:pt x="39" y="389"/>
                    </a:lnTo>
                    <a:lnTo>
                      <a:pt x="78" y="340"/>
                    </a:lnTo>
                    <a:lnTo>
                      <a:pt x="119" y="287"/>
                    </a:lnTo>
                    <a:lnTo>
                      <a:pt x="159" y="231"/>
                    </a:lnTo>
                    <a:lnTo>
                      <a:pt x="196" y="174"/>
                    </a:lnTo>
                    <a:lnTo>
                      <a:pt x="230" y="117"/>
                    </a:lnTo>
                    <a:lnTo>
                      <a:pt x="247" y="88"/>
                    </a:lnTo>
                    <a:lnTo>
                      <a:pt x="260" y="61"/>
                    </a:lnTo>
                    <a:lnTo>
                      <a:pt x="274" y="35"/>
                    </a:lnTo>
                    <a:lnTo>
                      <a:pt x="284" y="8"/>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468" name="Freeform 306">
                <a:extLst>
                  <a:ext uri="{FF2B5EF4-FFF2-40B4-BE49-F238E27FC236}">
                    <a16:creationId xmlns:a16="http://schemas.microsoft.com/office/drawing/2014/main" id="{1100540B-9416-46B4-BFC0-A795237C4FAD}"/>
                  </a:ext>
                </a:extLst>
              </p:cNvPr>
              <p:cNvSpPr>
                <a:spLocks/>
              </p:cNvSpPr>
              <p:nvPr/>
            </p:nvSpPr>
            <p:spPr bwMode="auto">
              <a:xfrm>
                <a:off x="3402" y="1692"/>
                <a:ext cx="117" cy="21"/>
              </a:xfrm>
              <a:custGeom>
                <a:avLst/>
                <a:gdLst>
                  <a:gd name="T0" fmla="*/ 117 w 117"/>
                  <a:gd name="T1" fmla="*/ 21 h 21"/>
                  <a:gd name="T2" fmla="*/ 0 w 117"/>
                  <a:gd name="T3" fmla="*/ 0 h 21"/>
                  <a:gd name="T4" fmla="*/ 29 w 117"/>
                  <a:gd name="T5" fmla="*/ 4 h 21"/>
                  <a:gd name="T6" fmla="*/ 58 w 117"/>
                  <a:gd name="T7" fmla="*/ 9 h 21"/>
                  <a:gd name="T8" fmla="*/ 88 w 117"/>
                  <a:gd name="T9" fmla="*/ 14 h 21"/>
                  <a:gd name="T10" fmla="*/ 117 w 11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1">
                    <a:moveTo>
                      <a:pt x="117" y="21"/>
                    </a:moveTo>
                    <a:lnTo>
                      <a:pt x="0" y="0"/>
                    </a:lnTo>
                    <a:lnTo>
                      <a:pt x="29" y="4"/>
                    </a:lnTo>
                    <a:lnTo>
                      <a:pt x="58" y="9"/>
                    </a:lnTo>
                    <a:lnTo>
                      <a:pt x="88" y="14"/>
                    </a:lnTo>
                    <a:lnTo>
                      <a:pt x="117" y="21"/>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69" name="Freeform 307">
                <a:extLst>
                  <a:ext uri="{FF2B5EF4-FFF2-40B4-BE49-F238E27FC236}">
                    <a16:creationId xmlns:a16="http://schemas.microsoft.com/office/drawing/2014/main" id="{4F5DFED6-1BEF-49E6-9F5A-E2F207FD4D83}"/>
                  </a:ext>
                </a:extLst>
              </p:cNvPr>
              <p:cNvSpPr>
                <a:spLocks/>
              </p:cNvSpPr>
              <p:nvPr/>
            </p:nvSpPr>
            <p:spPr bwMode="auto">
              <a:xfrm>
                <a:off x="3368" y="1687"/>
                <a:ext cx="181" cy="32"/>
              </a:xfrm>
              <a:custGeom>
                <a:avLst/>
                <a:gdLst>
                  <a:gd name="T0" fmla="*/ 181 w 181"/>
                  <a:gd name="T1" fmla="*/ 32 h 32"/>
                  <a:gd name="T2" fmla="*/ 0 w 181"/>
                  <a:gd name="T3" fmla="*/ 0 h 32"/>
                  <a:gd name="T4" fmla="*/ 46 w 181"/>
                  <a:gd name="T5" fmla="*/ 7 h 32"/>
                  <a:gd name="T6" fmla="*/ 92 w 181"/>
                  <a:gd name="T7" fmla="*/ 14 h 32"/>
                  <a:gd name="T8" fmla="*/ 137 w 181"/>
                  <a:gd name="T9" fmla="*/ 22 h 32"/>
                  <a:gd name="T10" fmla="*/ 181 w 181"/>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32">
                    <a:moveTo>
                      <a:pt x="181" y="32"/>
                    </a:moveTo>
                    <a:lnTo>
                      <a:pt x="0" y="0"/>
                    </a:lnTo>
                    <a:lnTo>
                      <a:pt x="46" y="7"/>
                    </a:lnTo>
                    <a:lnTo>
                      <a:pt x="92" y="14"/>
                    </a:lnTo>
                    <a:lnTo>
                      <a:pt x="137" y="22"/>
                    </a:lnTo>
                    <a:lnTo>
                      <a:pt x="181" y="3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0" name="Freeform 308">
                <a:extLst>
                  <a:ext uri="{FF2B5EF4-FFF2-40B4-BE49-F238E27FC236}">
                    <a16:creationId xmlns:a16="http://schemas.microsoft.com/office/drawing/2014/main" id="{D813ABF6-7F1F-4E38-A746-36F2413ACF85}"/>
                  </a:ext>
                </a:extLst>
              </p:cNvPr>
              <p:cNvSpPr>
                <a:spLocks/>
              </p:cNvSpPr>
              <p:nvPr/>
            </p:nvSpPr>
            <p:spPr bwMode="auto">
              <a:xfrm>
                <a:off x="3343" y="1686"/>
                <a:ext cx="228" cy="40"/>
              </a:xfrm>
              <a:custGeom>
                <a:avLst/>
                <a:gdLst>
                  <a:gd name="T0" fmla="*/ 59 w 228"/>
                  <a:gd name="T1" fmla="*/ 6 h 40"/>
                  <a:gd name="T2" fmla="*/ 176 w 228"/>
                  <a:gd name="T3" fmla="*/ 27 h 40"/>
                  <a:gd name="T4" fmla="*/ 189 w 228"/>
                  <a:gd name="T5" fmla="*/ 30 h 40"/>
                  <a:gd name="T6" fmla="*/ 203 w 228"/>
                  <a:gd name="T7" fmla="*/ 33 h 40"/>
                  <a:gd name="T8" fmla="*/ 214 w 228"/>
                  <a:gd name="T9" fmla="*/ 37 h 40"/>
                  <a:gd name="T10" fmla="*/ 228 w 228"/>
                  <a:gd name="T11" fmla="*/ 40 h 40"/>
                  <a:gd name="T12" fmla="*/ 0 w 228"/>
                  <a:gd name="T13" fmla="*/ 0 h 40"/>
                  <a:gd name="T14" fmla="*/ 14 w 228"/>
                  <a:gd name="T15" fmla="*/ 1 h 40"/>
                  <a:gd name="T16" fmla="*/ 29 w 228"/>
                  <a:gd name="T17" fmla="*/ 3 h 40"/>
                  <a:gd name="T18" fmla="*/ 44 w 228"/>
                  <a:gd name="T19" fmla="*/ 5 h 40"/>
                  <a:gd name="T20" fmla="*/ 59 w 228"/>
                  <a:gd name="T21" fmla="*/ 6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8" h="40">
                    <a:moveTo>
                      <a:pt x="59" y="6"/>
                    </a:moveTo>
                    <a:lnTo>
                      <a:pt x="176" y="27"/>
                    </a:lnTo>
                    <a:lnTo>
                      <a:pt x="189" y="30"/>
                    </a:lnTo>
                    <a:lnTo>
                      <a:pt x="203" y="33"/>
                    </a:lnTo>
                    <a:lnTo>
                      <a:pt x="214" y="37"/>
                    </a:lnTo>
                    <a:lnTo>
                      <a:pt x="228" y="40"/>
                    </a:lnTo>
                    <a:lnTo>
                      <a:pt x="0" y="0"/>
                    </a:lnTo>
                    <a:lnTo>
                      <a:pt x="14" y="1"/>
                    </a:lnTo>
                    <a:lnTo>
                      <a:pt x="29" y="3"/>
                    </a:lnTo>
                    <a:lnTo>
                      <a:pt x="44" y="5"/>
                    </a:lnTo>
                    <a:lnTo>
                      <a:pt x="59" y="6"/>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1" name="Freeform 309">
                <a:extLst>
                  <a:ext uri="{FF2B5EF4-FFF2-40B4-BE49-F238E27FC236}">
                    <a16:creationId xmlns:a16="http://schemas.microsoft.com/office/drawing/2014/main" id="{D1A3AD88-59E7-453B-BF74-093256374856}"/>
                  </a:ext>
                </a:extLst>
              </p:cNvPr>
              <p:cNvSpPr>
                <a:spLocks/>
              </p:cNvSpPr>
              <p:nvPr/>
            </p:nvSpPr>
            <p:spPr bwMode="auto">
              <a:xfrm>
                <a:off x="3321" y="1684"/>
                <a:ext cx="269" cy="47"/>
              </a:xfrm>
              <a:custGeom>
                <a:avLst/>
                <a:gdLst>
                  <a:gd name="T0" fmla="*/ 47 w 269"/>
                  <a:gd name="T1" fmla="*/ 3 h 47"/>
                  <a:gd name="T2" fmla="*/ 228 w 269"/>
                  <a:gd name="T3" fmla="*/ 35 h 47"/>
                  <a:gd name="T4" fmla="*/ 248 w 269"/>
                  <a:gd name="T5" fmla="*/ 42 h 47"/>
                  <a:gd name="T6" fmla="*/ 269 w 269"/>
                  <a:gd name="T7" fmla="*/ 47 h 47"/>
                  <a:gd name="T8" fmla="*/ 0 w 269"/>
                  <a:gd name="T9" fmla="*/ 0 h 47"/>
                  <a:gd name="T10" fmla="*/ 24 w 269"/>
                  <a:gd name="T11" fmla="*/ 2 h 47"/>
                  <a:gd name="T12" fmla="*/ 47 w 269"/>
                  <a:gd name="T13" fmla="*/ 3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47">
                    <a:moveTo>
                      <a:pt x="47" y="3"/>
                    </a:moveTo>
                    <a:lnTo>
                      <a:pt x="228" y="35"/>
                    </a:lnTo>
                    <a:lnTo>
                      <a:pt x="248" y="42"/>
                    </a:lnTo>
                    <a:lnTo>
                      <a:pt x="269" y="47"/>
                    </a:lnTo>
                    <a:lnTo>
                      <a:pt x="0" y="0"/>
                    </a:lnTo>
                    <a:lnTo>
                      <a:pt x="24" y="2"/>
                    </a:lnTo>
                    <a:lnTo>
                      <a:pt x="47" y="3"/>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2" name="Freeform 310">
                <a:extLst>
                  <a:ext uri="{FF2B5EF4-FFF2-40B4-BE49-F238E27FC236}">
                    <a16:creationId xmlns:a16="http://schemas.microsoft.com/office/drawing/2014/main" id="{CEC9F0CF-08A5-4F0C-9A8E-7DB214AB9407}"/>
                  </a:ext>
                </a:extLst>
              </p:cNvPr>
              <p:cNvSpPr>
                <a:spLocks/>
              </p:cNvSpPr>
              <p:nvPr/>
            </p:nvSpPr>
            <p:spPr bwMode="auto">
              <a:xfrm>
                <a:off x="3303" y="1684"/>
                <a:ext cx="302" cy="52"/>
              </a:xfrm>
              <a:custGeom>
                <a:avLst/>
                <a:gdLst>
                  <a:gd name="T0" fmla="*/ 40 w 302"/>
                  <a:gd name="T1" fmla="*/ 2 h 52"/>
                  <a:gd name="T2" fmla="*/ 268 w 302"/>
                  <a:gd name="T3" fmla="*/ 42 h 52"/>
                  <a:gd name="T4" fmla="*/ 285 w 302"/>
                  <a:gd name="T5" fmla="*/ 47 h 52"/>
                  <a:gd name="T6" fmla="*/ 302 w 302"/>
                  <a:gd name="T7" fmla="*/ 52 h 52"/>
                  <a:gd name="T8" fmla="*/ 0 w 302"/>
                  <a:gd name="T9" fmla="*/ 0 h 52"/>
                  <a:gd name="T10" fmla="*/ 20 w 302"/>
                  <a:gd name="T11" fmla="*/ 0 h 52"/>
                  <a:gd name="T12" fmla="*/ 40 w 302"/>
                  <a:gd name="T13" fmla="*/ 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52">
                    <a:moveTo>
                      <a:pt x="40" y="2"/>
                    </a:moveTo>
                    <a:lnTo>
                      <a:pt x="268" y="42"/>
                    </a:lnTo>
                    <a:lnTo>
                      <a:pt x="285" y="47"/>
                    </a:lnTo>
                    <a:lnTo>
                      <a:pt x="302" y="52"/>
                    </a:lnTo>
                    <a:lnTo>
                      <a:pt x="0" y="0"/>
                    </a:lnTo>
                    <a:lnTo>
                      <a:pt x="20" y="0"/>
                    </a:lnTo>
                    <a:lnTo>
                      <a:pt x="40" y="2"/>
                    </a:lnTo>
                    <a:close/>
                  </a:path>
                </a:pathLst>
              </a:custGeom>
              <a:solidFill>
                <a:srgbClr val="BED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3" name="Freeform 311">
                <a:extLst>
                  <a:ext uri="{FF2B5EF4-FFF2-40B4-BE49-F238E27FC236}">
                    <a16:creationId xmlns:a16="http://schemas.microsoft.com/office/drawing/2014/main" id="{9794C15F-0AB3-46C3-814D-DB1E1B2BA71B}"/>
                  </a:ext>
                </a:extLst>
              </p:cNvPr>
              <p:cNvSpPr>
                <a:spLocks/>
              </p:cNvSpPr>
              <p:nvPr/>
            </p:nvSpPr>
            <p:spPr bwMode="auto">
              <a:xfrm>
                <a:off x="3286" y="1682"/>
                <a:ext cx="334" cy="59"/>
              </a:xfrm>
              <a:custGeom>
                <a:avLst/>
                <a:gdLst>
                  <a:gd name="T0" fmla="*/ 35 w 334"/>
                  <a:gd name="T1" fmla="*/ 2 h 59"/>
                  <a:gd name="T2" fmla="*/ 304 w 334"/>
                  <a:gd name="T3" fmla="*/ 49 h 59"/>
                  <a:gd name="T4" fmla="*/ 319 w 334"/>
                  <a:gd name="T5" fmla="*/ 54 h 59"/>
                  <a:gd name="T6" fmla="*/ 334 w 334"/>
                  <a:gd name="T7" fmla="*/ 59 h 59"/>
                  <a:gd name="T8" fmla="*/ 0 w 334"/>
                  <a:gd name="T9" fmla="*/ 0 h 59"/>
                  <a:gd name="T10" fmla="*/ 18 w 334"/>
                  <a:gd name="T11" fmla="*/ 2 h 59"/>
                  <a:gd name="T12" fmla="*/ 35 w 334"/>
                  <a:gd name="T13" fmla="*/ 2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9">
                    <a:moveTo>
                      <a:pt x="35" y="2"/>
                    </a:moveTo>
                    <a:lnTo>
                      <a:pt x="304" y="49"/>
                    </a:lnTo>
                    <a:lnTo>
                      <a:pt x="319" y="54"/>
                    </a:lnTo>
                    <a:lnTo>
                      <a:pt x="334" y="59"/>
                    </a:lnTo>
                    <a:lnTo>
                      <a:pt x="0" y="0"/>
                    </a:lnTo>
                    <a:lnTo>
                      <a:pt x="18" y="2"/>
                    </a:lnTo>
                    <a:lnTo>
                      <a:pt x="35"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4" name="Freeform 312">
                <a:extLst>
                  <a:ext uri="{FF2B5EF4-FFF2-40B4-BE49-F238E27FC236}">
                    <a16:creationId xmlns:a16="http://schemas.microsoft.com/office/drawing/2014/main" id="{A06F9CEE-8641-4AB1-A863-12EED0DED89E}"/>
                  </a:ext>
                </a:extLst>
              </p:cNvPr>
              <p:cNvSpPr>
                <a:spLocks/>
              </p:cNvSpPr>
              <p:nvPr/>
            </p:nvSpPr>
            <p:spPr bwMode="auto">
              <a:xfrm>
                <a:off x="3270" y="1682"/>
                <a:ext cx="362" cy="64"/>
              </a:xfrm>
              <a:custGeom>
                <a:avLst/>
                <a:gdLst>
                  <a:gd name="T0" fmla="*/ 33 w 362"/>
                  <a:gd name="T1" fmla="*/ 2 h 64"/>
                  <a:gd name="T2" fmla="*/ 335 w 362"/>
                  <a:gd name="T3" fmla="*/ 54 h 64"/>
                  <a:gd name="T4" fmla="*/ 348 w 362"/>
                  <a:gd name="T5" fmla="*/ 59 h 64"/>
                  <a:gd name="T6" fmla="*/ 362 w 362"/>
                  <a:gd name="T7" fmla="*/ 64 h 64"/>
                  <a:gd name="T8" fmla="*/ 0 w 362"/>
                  <a:gd name="T9" fmla="*/ 0 h 64"/>
                  <a:gd name="T10" fmla="*/ 17 w 362"/>
                  <a:gd name="T11" fmla="*/ 0 h 64"/>
                  <a:gd name="T12" fmla="*/ 33 w 362"/>
                  <a:gd name="T13" fmla="*/ 2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2" h="64">
                    <a:moveTo>
                      <a:pt x="33" y="2"/>
                    </a:moveTo>
                    <a:lnTo>
                      <a:pt x="335" y="54"/>
                    </a:lnTo>
                    <a:lnTo>
                      <a:pt x="348" y="59"/>
                    </a:lnTo>
                    <a:lnTo>
                      <a:pt x="362" y="64"/>
                    </a:lnTo>
                    <a:lnTo>
                      <a:pt x="0" y="0"/>
                    </a:lnTo>
                    <a:lnTo>
                      <a:pt x="17" y="0"/>
                    </a:lnTo>
                    <a:lnTo>
                      <a:pt x="33" y="2"/>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5" name="Freeform 313">
                <a:extLst>
                  <a:ext uri="{FF2B5EF4-FFF2-40B4-BE49-F238E27FC236}">
                    <a16:creationId xmlns:a16="http://schemas.microsoft.com/office/drawing/2014/main" id="{5B3E97BA-01D0-44CD-84B9-B3591D727CCD}"/>
                  </a:ext>
                </a:extLst>
              </p:cNvPr>
              <p:cNvSpPr>
                <a:spLocks/>
              </p:cNvSpPr>
              <p:nvPr/>
            </p:nvSpPr>
            <p:spPr bwMode="auto">
              <a:xfrm>
                <a:off x="3257" y="1682"/>
                <a:ext cx="387" cy="68"/>
              </a:xfrm>
              <a:custGeom>
                <a:avLst/>
                <a:gdLst>
                  <a:gd name="T0" fmla="*/ 29 w 387"/>
                  <a:gd name="T1" fmla="*/ 0 h 68"/>
                  <a:gd name="T2" fmla="*/ 363 w 387"/>
                  <a:gd name="T3" fmla="*/ 59 h 68"/>
                  <a:gd name="T4" fmla="*/ 375 w 387"/>
                  <a:gd name="T5" fmla="*/ 64 h 68"/>
                  <a:gd name="T6" fmla="*/ 387 w 387"/>
                  <a:gd name="T7" fmla="*/ 68 h 68"/>
                  <a:gd name="T8" fmla="*/ 0 w 387"/>
                  <a:gd name="T9" fmla="*/ 0 h 68"/>
                  <a:gd name="T10" fmla="*/ 13 w 387"/>
                  <a:gd name="T11" fmla="*/ 0 h 68"/>
                  <a:gd name="T12" fmla="*/ 29 w 387"/>
                  <a:gd name="T13" fmla="*/ 0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7" h="68">
                    <a:moveTo>
                      <a:pt x="29" y="0"/>
                    </a:moveTo>
                    <a:lnTo>
                      <a:pt x="363" y="59"/>
                    </a:lnTo>
                    <a:lnTo>
                      <a:pt x="375" y="64"/>
                    </a:lnTo>
                    <a:lnTo>
                      <a:pt x="387" y="68"/>
                    </a:lnTo>
                    <a:lnTo>
                      <a:pt x="0" y="0"/>
                    </a:lnTo>
                    <a:lnTo>
                      <a:pt x="13" y="0"/>
                    </a:lnTo>
                    <a:lnTo>
                      <a:pt x="29" y="0"/>
                    </a:lnTo>
                    <a:close/>
                  </a:path>
                </a:pathLst>
              </a:custGeom>
              <a:solidFill>
                <a:srgbClr val="C0D9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6" name="Freeform 314">
                <a:extLst>
                  <a:ext uri="{FF2B5EF4-FFF2-40B4-BE49-F238E27FC236}">
                    <a16:creationId xmlns:a16="http://schemas.microsoft.com/office/drawing/2014/main" id="{3EE8B294-B8D4-44DA-AB59-B591C15DBAB6}"/>
                  </a:ext>
                </a:extLst>
              </p:cNvPr>
              <p:cNvSpPr>
                <a:spLocks/>
              </p:cNvSpPr>
              <p:nvPr/>
            </p:nvSpPr>
            <p:spPr bwMode="auto">
              <a:xfrm>
                <a:off x="3242" y="1682"/>
                <a:ext cx="412" cy="73"/>
              </a:xfrm>
              <a:custGeom>
                <a:avLst/>
                <a:gdLst>
                  <a:gd name="T0" fmla="*/ 28 w 412"/>
                  <a:gd name="T1" fmla="*/ 0 h 73"/>
                  <a:gd name="T2" fmla="*/ 390 w 412"/>
                  <a:gd name="T3" fmla="*/ 64 h 73"/>
                  <a:gd name="T4" fmla="*/ 402 w 412"/>
                  <a:gd name="T5" fmla="*/ 68 h 73"/>
                  <a:gd name="T6" fmla="*/ 412 w 412"/>
                  <a:gd name="T7" fmla="*/ 73 h 73"/>
                  <a:gd name="T8" fmla="*/ 0 w 412"/>
                  <a:gd name="T9" fmla="*/ 0 h 73"/>
                  <a:gd name="T10" fmla="*/ 15 w 412"/>
                  <a:gd name="T11" fmla="*/ 0 h 73"/>
                  <a:gd name="T12" fmla="*/ 28 w 412"/>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73">
                    <a:moveTo>
                      <a:pt x="28" y="0"/>
                    </a:moveTo>
                    <a:lnTo>
                      <a:pt x="390" y="64"/>
                    </a:lnTo>
                    <a:lnTo>
                      <a:pt x="402" y="68"/>
                    </a:lnTo>
                    <a:lnTo>
                      <a:pt x="412" y="73"/>
                    </a:lnTo>
                    <a:lnTo>
                      <a:pt x="0" y="0"/>
                    </a:lnTo>
                    <a:lnTo>
                      <a:pt x="15" y="0"/>
                    </a:lnTo>
                    <a:lnTo>
                      <a:pt x="28"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7" name="Freeform 315">
                <a:extLst>
                  <a:ext uri="{FF2B5EF4-FFF2-40B4-BE49-F238E27FC236}">
                    <a16:creationId xmlns:a16="http://schemas.microsoft.com/office/drawing/2014/main" id="{51DB9877-8DB4-4A91-A6D1-F934CA8E1F10}"/>
                  </a:ext>
                </a:extLst>
              </p:cNvPr>
              <p:cNvSpPr>
                <a:spLocks/>
              </p:cNvSpPr>
              <p:nvPr/>
            </p:nvSpPr>
            <p:spPr bwMode="auto">
              <a:xfrm>
                <a:off x="3230" y="1682"/>
                <a:ext cx="436" cy="76"/>
              </a:xfrm>
              <a:custGeom>
                <a:avLst/>
                <a:gdLst>
                  <a:gd name="T0" fmla="*/ 27 w 436"/>
                  <a:gd name="T1" fmla="*/ 0 h 76"/>
                  <a:gd name="T2" fmla="*/ 414 w 436"/>
                  <a:gd name="T3" fmla="*/ 68 h 76"/>
                  <a:gd name="T4" fmla="*/ 424 w 436"/>
                  <a:gd name="T5" fmla="*/ 73 h 76"/>
                  <a:gd name="T6" fmla="*/ 436 w 436"/>
                  <a:gd name="T7" fmla="*/ 76 h 76"/>
                  <a:gd name="T8" fmla="*/ 0 w 436"/>
                  <a:gd name="T9" fmla="*/ 0 h 76"/>
                  <a:gd name="T10" fmla="*/ 13 w 436"/>
                  <a:gd name="T11" fmla="*/ 0 h 76"/>
                  <a:gd name="T12" fmla="*/ 27 w 436"/>
                  <a:gd name="T13" fmla="*/ 0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6" h="76">
                    <a:moveTo>
                      <a:pt x="27" y="0"/>
                    </a:moveTo>
                    <a:lnTo>
                      <a:pt x="414" y="68"/>
                    </a:lnTo>
                    <a:lnTo>
                      <a:pt x="424" y="73"/>
                    </a:lnTo>
                    <a:lnTo>
                      <a:pt x="436" y="76"/>
                    </a:lnTo>
                    <a:lnTo>
                      <a:pt x="0" y="0"/>
                    </a:lnTo>
                    <a:lnTo>
                      <a:pt x="13" y="0"/>
                    </a:lnTo>
                    <a:lnTo>
                      <a:pt x="27"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8" name="Freeform 316">
                <a:extLst>
                  <a:ext uri="{FF2B5EF4-FFF2-40B4-BE49-F238E27FC236}">
                    <a16:creationId xmlns:a16="http://schemas.microsoft.com/office/drawing/2014/main" id="{8A45B1B5-CA24-4C9F-A7CB-D6FFD49AC24F}"/>
                  </a:ext>
                </a:extLst>
              </p:cNvPr>
              <p:cNvSpPr>
                <a:spLocks/>
              </p:cNvSpPr>
              <p:nvPr/>
            </p:nvSpPr>
            <p:spPr bwMode="auto">
              <a:xfrm>
                <a:off x="3216" y="1682"/>
                <a:ext cx="458" cy="80"/>
              </a:xfrm>
              <a:custGeom>
                <a:avLst/>
                <a:gdLst>
                  <a:gd name="T0" fmla="*/ 26 w 458"/>
                  <a:gd name="T1" fmla="*/ 0 h 80"/>
                  <a:gd name="T2" fmla="*/ 438 w 458"/>
                  <a:gd name="T3" fmla="*/ 73 h 80"/>
                  <a:gd name="T4" fmla="*/ 448 w 458"/>
                  <a:gd name="T5" fmla="*/ 76 h 80"/>
                  <a:gd name="T6" fmla="*/ 458 w 458"/>
                  <a:gd name="T7" fmla="*/ 80 h 80"/>
                  <a:gd name="T8" fmla="*/ 0 w 458"/>
                  <a:gd name="T9" fmla="*/ 0 h 80"/>
                  <a:gd name="T10" fmla="*/ 14 w 458"/>
                  <a:gd name="T11" fmla="*/ 0 h 80"/>
                  <a:gd name="T12" fmla="*/ 26 w 458"/>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80">
                    <a:moveTo>
                      <a:pt x="26" y="0"/>
                    </a:moveTo>
                    <a:lnTo>
                      <a:pt x="438" y="73"/>
                    </a:lnTo>
                    <a:lnTo>
                      <a:pt x="448" y="76"/>
                    </a:lnTo>
                    <a:lnTo>
                      <a:pt x="458" y="80"/>
                    </a:lnTo>
                    <a:lnTo>
                      <a:pt x="0" y="0"/>
                    </a:lnTo>
                    <a:lnTo>
                      <a:pt x="14" y="0"/>
                    </a:lnTo>
                    <a:lnTo>
                      <a:pt x="26" y="0"/>
                    </a:lnTo>
                    <a:close/>
                  </a:path>
                </a:pathLst>
              </a:custGeom>
              <a:solidFill>
                <a:srgbClr val="C0D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79" name="Freeform 317">
                <a:extLst>
                  <a:ext uri="{FF2B5EF4-FFF2-40B4-BE49-F238E27FC236}">
                    <a16:creationId xmlns:a16="http://schemas.microsoft.com/office/drawing/2014/main" id="{431D947A-4FA1-4738-B538-63D073AD0A81}"/>
                  </a:ext>
                </a:extLst>
              </p:cNvPr>
              <p:cNvSpPr>
                <a:spLocks/>
              </p:cNvSpPr>
              <p:nvPr/>
            </p:nvSpPr>
            <p:spPr bwMode="auto">
              <a:xfrm>
                <a:off x="3205" y="1682"/>
                <a:ext cx="479" cy="85"/>
              </a:xfrm>
              <a:custGeom>
                <a:avLst/>
                <a:gdLst>
                  <a:gd name="T0" fmla="*/ 25 w 479"/>
                  <a:gd name="T1" fmla="*/ 0 h 85"/>
                  <a:gd name="T2" fmla="*/ 461 w 479"/>
                  <a:gd name="T3" fmla="*/ 76 h 85"/>
                  <a:gd name="T4" fmla="*/ 469 w 479"/>
                  <a:gd name="T5" fmla="*/ 80 h 85"/>
                  <a:gd name="T6" fmla="*/ 479 w 479"/>
                  <a:gd name="T7" fmla="*/ 85 h 85"/>
                  <a:gd name="T8" fmla="*/ 0 w 479"/>
                  <a:gd name="T9" fmla="*/ 0 h 85"/>
                  <a:gd name="T10" fmla="*/ 13 w 479"/>
                  <a:gd name="T11" fmla="*/ 0 h 85"/>
                  <a:gd name="T12" fmla="*/ 25 w 479"/>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9" h="85">
                    <a:moveTo>
                      <a:pt x="25" y="0"/>
                    </a:moveTo>
                    <a:lnTo>
                      <a:pt x="461" y="76"/>
                    </a:lnTo>
                    <a:lnTo>
                      <a:pt x="469" y="80"/>
                    </a:lnTo>
                    <a:lnTo>
                      <a:pt x="479" y="85"/>
                    </a:lnTo>
                    <a:lnTo>
                      <a:pt x="0" y="0"/>
                    </a:lnTo>
                    <a:lnTo>
                      <a:pt x="13" y="0"/>
                    </a:lnTo>
                    <a:lnTo>
                      <a:pt x="25"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0" name="Freeform 318">
                <a:extLst>
                  <a:ext uri="{FF2B5EF4-FFF2-40B4-BE49-F238E27FC236}">
                    <a16:creationId xmlns:a16="http://schemas.microsoft.com/office/drawing/2014/main" id="{C4AFB531-B966-4608-8045-BEF0297741EF}"/>
                  </a:ext>
                </a:extLst>
              </p:cNvPr>
              <p:cNvSpPr>
                <a:spLocks/>
              </p:cNvSpPr>
              <p:nvPr/>
            </p:nvSpPr>
            <p:spPr bwMode="auto">
              <a:xfrm>
                <a:off x="3193" y="1682"/>
                <a:ext cx="500" cy="88"/>
              </a:xfrm>
              <a:custGeom>
                <a:avLst/>
                <a:gdLst>
                  <a:gd name="T0" fmla="*/ 23 w 500"/>
                  <a:gd name="T1" fmla="*/ 0 h 88"/>
                  <a:gd name="T2" fmla="*/ 481 w 500"/>
                  <a:gd name="T3" fmla="*/ 80 h 88"/>
                  <a:gd name="T4" fmla="*/ 489 w 500"/>
                  <a:gd name="T5" fmla="*/ 83 h 88"/>
                  <a:gd name="T6" fmla="*/ 500 w 500"/>
                  <a:gd name="T7" fmla="*/ 88 h 88"/>
                  <a:gd name="T8" fmla="*/ 0 w 500"/>
                  <a:gd name="T9" fmla="*/ 0 h 88"/>
                  <a:gd name="T10" fmla="*/ 12 w 500"/>
                  <a:gd name="T11" fmla="*/ 0 h 88"/>
                  <a:gd name="T12" fmla="*/ 23 w 500"/>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0" h="88">
                    <a:moveTo>
                      <a:pt x="23" y="0"/>
                    </a:moveTo>
                    <a:lnTo>
                      <a:pt x="481" y="80"/>
                    </a:lnTo>
                    <a:lnTo>
                      <a:pt x="489" y="83"/>
                    </a:lnTo>
                    <a:lnTo>
                      <a:pt x="500" y="88"/>
                    </a:lnTo>
                    <a:lnTo>
                      <a:pt x="0" y="0"/>
                    </a:lnTo>
                    <a:lnTo>
                      <a:pt x="12" y="0"/>
                    </a:lnTo>
                    <a:lnTo>
                      <a:pt x="23"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1" name="Freeform 319">
                <a:extLst>
                  <a:ext uri="{FF2B5EF4-FFF2-40B4-BE49-F238E27FC236}">
                    <a16:creationId xmlns:a16="http://schemas.microsoft.com/office/drawing/2014/main" id="{DC43E1C1-D47E-4BE3-98FB-180D50E16129}"/>
                  </a:ext>
                </a:extLst>
              </p:cNvPr>
              <p:cNvSpPr>
                <a:spLocks/>
              </p:cNvSpPr>
              <p:nvPr/>
            </p:nvSpPr>
            <p:spPr bwMode="auto">
              <a:xfrm>
                <a:off x="3183" y="1682"/>
                <a:ext cx="518" cy="91"/>
              </a:xfrm>
              <a:custGeom>
                <a:avLst/>
                <a:gdLst>
                  <a:gd name="T0" fmla="*/ 22 w 518"/>
                  <a:gd name="T1" fmla="*/ 0 h 91"/>
                  <a:gd name="T2" fmla="*/ 501 w 518"/>
                  <a:gd name="T3" fmla="*/ 85 h 91"/>
                  <a:gd name="T4" fmla="*/ 510 w 518"/>
                  <a:gd name="T5" fmla="*/ 88 h 91"/>
                  <a:gd name="T6" fmla="*/ 518 w 518"/>
                  <a:gd name="T7" fmla="*/ 91 h 91"/>
                  <a:gd name="T8" fmla="*/ 0 w 518"/>
                  <a:gd name="T9" fmla="*/ 0 h 91"/>
                  <a:gd name="T10" fmla="*/ 11 w 518"/>
                  <a:gd name="T11" fmla="*/ 0 h 91"/>
                  <a:gd name="T12" fmla="*/ 22 w 518"/>
                  <a:gd name="T13" fmla="*/ 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91">
                    <a:moveTo>
                      <a:pt x="22" y="0"/>
                    </a:moveTo>
                    <a:lnTo>
                      <a:pt x="501" y="85"/>
                    </a:lnTo>
                    <a:lnTo>
                      <a:pt x="510" y="88"/>
                    </a:lnTo>
                    <a:lnTo>
                      <a:pt x="518" y="91"/>
                    </a:lnTo>
                    <a:lnTo>
                      <a:pt x="0" y="0"/>
                    </a:lnTo>
                    <a:lnTo>
                      <a:pt x="11"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2" name="Freeform 320">
                <a:extLst>
                  <a:ext uri="{FF2B5EF4-FFF2-40B4-BE49-F238E27FC236}">
                    <a16:creationId xmlns:a16="http://schemas.microsoft.com/office/drawing/2014/main" id="{052029EF-5E9C-4DAF-A9B8-EB456EF329DF}"/>
                  </a:ext>
                </a:extLst>
              </p:cNvPr>
              <p:cNvSpPr>
                <a:spLocks/>
              </p:cNvSpPr>
              <p:nvPr/>
            </p:nvSpPr>
            <p:spPr bwMode="auto">
              <a:xfrm>
                <a:off x="3171" y="1682"/>
                <a:ext cx="537" cy="95"/>
              </a:xfrm>
              <a:custGeom>
                <a:avLst/>
                <a:gdLst>
                  <a:gd name="T0" fmla="*/ 22 w 537"/>
                  <a:gd name="T1" fmla="*/ 0 h 95"/>
                  <a:gd name="T2" fmla="*/ 522 w 537"/>
                  <a:gd name="T3" fmla="*/ 88 h 95"/>
                  <a:gd name="T4" fmla="*/ 528 w 537"/>
                  <a:gd name="T5" fmla="*/ 91 h 95"/>
                  <a:gd name="T6" fmla="*/ 537 w 537"/>
                  <a:gd name="T7" fmla="*/ 95 h 95"/>
                  <a:gd name="T8" fmla="*/ 0 w 537"/>
                  <a:gd name="T9" fmla="*/ 0 h 95"/>
                  <a:gd name="T10" fmla="*/ 12 w 537"/>
                  <a:gd name="T11" fmla="*/ 0 h 95"/>
                  <a:gd name="T12" fmla="*/ 22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22" y="0"/>
                    </a:moveTo>
                    <a:lnTo>
                      <a:pt x="522" y="88"/>
                    </a:lnTo>
                    <a:lnTo>
                      <a:pt x="528" y="91"/>
                    </a:lnTo>
                    <a:lnTo>
                      <a:pt x="537" y="95"/>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3" name="Freeform 321">
                <a:extLst>
                  <a:ext uri="{FF2B5EF4-FFF2-40B4-BE49-F238E27FC236}">
                    <a16:creationId xmlns:a16="http://schemas.microsoft.com/office/drawing/2014/main" id="{4D6C5828-D629-470A-9331-6C2A5745C80E}"/>
                  </a:ext>
                </a:extLst>
              </p:cNvPr>
              <p:cNvSpPr>
                <a:spLocks/>
              </p:cNvSpPr>
              <p:nvPr/>
            </p:nvSpPr>
            <p:spPr bwMode="auto">
              <a:xfrm>
                <a:off x="3161" y="1682"/>
                <a:ext cx="555" cy="98"/>
              </a:xfrm>
              <a:custGeom>
                <a:avLst/>
                <a:gdLst>
                  <a:gd name="T0" fmla="*/ 22 w 555"/>
                  <a:gd name="T1" fmla="*/ 0 h 98"/>
                  <a:gd name="T2" fmla="*/ 540 w 555"/>
                  <a:gd name="T3" fmla="*/ 91 h 98"/>
                  <a:gd name="T4" fmla="*/ 547 w 555"/>
                  <a:gd name="T5" fmla="*/ 95 h 98"/>
                  <a:gd name="T6" fmla="*/ 555 w 555"/>
                  <a:gd name="T7" fmla="*/ 98 h 98"/>
                  <a:gd name="T8" fmla="*/ 0 w 555"/>
                  <a:gd name="T9" fmla="*/ 0 h 98"/>
                  <a:gd name="T10" fmla="*/ 12 w 555"/>
                  <a:gd name="T11" fmla="*/ 0 h 98"/>
                  <a:gd name="T12" fmla="*/ 22 w 555"/>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98">
                    <a:moveTo>
                      <a:pt x="22" y="0"/>
                    </a:moveTo>
                    <a:lnTo>
                      <a:pt x="540" y="91"/>
                    </a:lnTo>
                    <a:lnTo>
                      <a:pt x="547" y="95"/>
                    </a:lnTo>
                    <a:lnTo>
                      <a:pt x="555" y="98"/>
                    </a:lnTo>
                    <a:lnTo>
                      <a:pt x="0" y="0"/>
                    </a:lnTo>
                    <a:lnTo>
                      <a:pt x="12" y="0"/>
                    </a:lnTo>
                    <a:lnTo>
                      <a:pt x="22"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4" name="Freeform 322">
                <a:extLst>
                  <a:ext uri="{FF2B5EF4-FFF2-40B4-BE49-F238E27FC236}">
                    <a16:creationId xmlns:a16="http://schemas.microsoft.com/office/drawing/2014/main" id="{57AD4800-8B00-411A-BB41-AD00941E3F35}"/>
                  </a:ext>
                </a:extLst>
              </p:cNvPr>
              <p:cNvSpPr>
                <a:spLocks/>
              </p:cNvSpPr>
              <p:nvPr/>
            </p:nvSpPr>
            <p:spPr bwMode="auto">
              <a:xfrm>
                <a:off x="3151" y="1682"/>
                <a:ext cx="572" cy="102"/>
              </a:xfrm>
              <a:custGeom>
                <a:avLst/>
                <a:gdLst>
                  <a:gd name="T0" fmla="*/ 20 w 572"/>
                  <a:gd name="T1" fmla="*/ 0 h 102"/>
                  <a:gd name="T2" fmla="*/ 557 w 572"/>
                  <a:gd name="T3" fmla="*/ 95 h 102"/>
                  <a:gd name="T4" fmla="*/ 565 w 572"/>
                  <a:gd name="T5" fmla="*/ 98 h 102"/>
                  <a:gd name="T6" fmla="*/ 572 w 572"/>
                  <a:gd name="T7" fmla="*/ 102 h 102"/>
                  <a:gd name="T8" fmla="*/ 0 w 572"/>
                  <a:gd name="T9" fmla="*/ 0 h 102"/>
                  <a:gd name="T10" fmla="*/ 10 w 572"/>
                  <a:gd name="T11" fmla="*/ 0 h 102"/>
                  <a:gd name="T12" fmla="*/ 20 w 572"/>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02">
                    <a:moveTo>
                      <a:pt x="20" y="0"/>
                    </a:moveTo>
                    <a:lnTo>
                      <a:pt x="557" y="95"/>
                    </a:lnTo>
                    <a:lnTo>
                      <a:pt x="565" y="98"/>
                    </a:lnTo>
                    <a:lnTo>
                      <a:pt x="572" y="102"/>
                    </a:lnTo>
                    <a:lnTo>
                      <a:pt x="0" y="0"/>
                    </a:lnTo>
                    <a:lnTo>
                      <a:pt x="10" y="0"/>
                    </a:lnTo>
                    <a:lnTo>
                      <a:pt x="20" y="0"/>
                    </a:lnTo>
                    <a:close/>
                  </a:path>
                </a:pathLst>
              </a:custGeom>
              <a:solidFill>
                <a:srgbClr val="C2DB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5" name="Freeform 323">
                <a:extLst>
                  <a:ext uri="{FF2B5EF4-FFF2-40B4-BE49-F238E27FC236}">
                    <a16:creationId xmlns:a16="http://schemas.microsoft.com/office/drawing/2014/main" id="{E6C5756A-0D6B-409F-B9AE-894F43F5DA2A}"/>
                  </a:ext>
                </a:extLst>
              </p:cNvPr>
              <p:cNvSpPr>
                <a:spLocks/>
              </p:cNvSpPr>
              <p:nvPr/>
            </p:nvSpPr>
            <p:spPr bwMode="auto">
              <a:xfrm>
                <a:off x="3140" y="1682"/>
                <a:ext cx="590" cy="105"/>
              </a:xfrm>
              <a:custGeom>
                <a:avLst/>
                <a:gdLst>
                  <a:gd name="T0" fmla="*/ 21 w 590"/>
                  <a:gd name="T1" fmla="*/ 0 h 105"/>
                  <a:gd name="T2" fmla="*/ 576 w 590"/>
                  <a:gd name="T3" fmla="*/ 98 h 105"/>
                  <a:gd name="T4" fmla="*/ 583 w 590"/>
                  <a:gd name="T5" fmla="*/ 102 h 105"/>
                  <a:gd name="T6" fmla="*/ 590 w 590"/>
                  <a:gd name="T7" fmla="*/ 105 h 105"/>
                  <a:gd name="T8" fmla="*/ 0 w 590"/>
                  <a:gd name="T9" fmla="*/ 2 h 105"/>
                  <a:gd name="T10" fmla="*/ 11 w 590"/>
                  <a:gd name="T11" fmla="*/ 0 h 105"/>
                  <a:gd name="T12" fmla="*/ 21 w 590"/>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 h="105">
                    <a:moveTo>
                      <a:pt x="21" y="0"/>
                    </a:moveTo>
                    <a:lnTo>
                      <a:pt x="576" y="98"/>
                    </a:lnTo>
                    <a:lnTo>
                      <a:pt x="583" y="102"/>
                    </a:lnTo>
                    <a:lnTo>
                      <a:pt x="590" y="105"/>
                    </a:lnTo>
                    <a:lnTo>
                      <a:pt x="0" y="2"/>
                    </a:lnTo>
                    <a:lnTo>
                      <a:pt x="11" y="0"/>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6" name="Freeform 324">
                <a:extLst>
                  <a:ext uri="{FF2B5EF4-FFF2-40B4-BE49-F238E27FC236}">
                    <a16:creationId xmlns:a16="http://schemas.microsoft.com/office/drawing/2014/main" id="{247317FB-06B9-4A51-8C97-287B204E3B60}"/>
                  </a:ext>
                </a:extLst>
              </p:cNvPr>
              <p:cNvSpPr>
                <a:spLocks/>
              </p:cNvSpPr>
              <p:nvPr/>
            </p:nvSpPr>
            <p:spPr bwMode="auto">
              <a:xfrm>
                <a:off x="3134" y="1682"/>
                <a:ext cx="602" cy="108"/>
              </a:xfrm>
              <a:custGeom>
                <a:avLst/>
                <a:gdLst>
                  <a:gd name="T0" fmla="*/ 17 w 602"/>
                  <a:gd name="T1" fmla="*/ 0 h 108"/>
                  <a:gd name="T2" fmla="*/ 589 w 602"/>
                  <a:gd name="T3" fmla="*/ 102 h 108"/>
                  <a:gd name="T4" fmla="*/ 596 w 602"/>
                  <a:gd name="T5" fmla="*/ 105 h 108"/>
                  <a:gd name="T6" fmla="*/ 602 w 602"/>
                  <a:gd name="T7" fmla="*/ 108 h 108"/>
                  <a:gd name="T8" fmla="*/ 0 w 602"/>
                  <a:gd name="T9" fmla="*/ 2 h 108"/>
                  <a:gd name="T10" fmla="*/ 5 w 602"/>
                  <a:gd name="T11" fmla="*/ 2 h 108"/>
                  <a:gd name="T12" fmla="*/ 6 w 602"/>
                  <a:gd name="T13" fmla="*/ 2 h 108"/>
                  <a:gd name="T14" fmla="*/ 11 w 602"/>
                  <a:gd name="T15" fmla="*/ 2 h 108"/>
                  <a:gd name="T16" fmla="*/ 17 w 60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 h="108">
                    <a:moveTo>
                      <a:pt x="17" y="0"/>
                    </a:moveTo>
                    <a:lnTo>
                      <a:pt x="589" y="102"/>
                    </a:lnTo>
                    <a:lnTo>
                      <a:pt x="596" y="105"/>
                    </a:lnTo>
                    <a:lnTo>
                      <a:pt x="602" y="108"/>
                    </a:lnTo>
                    <a:lnTo>
                      <a:pt x="0" y="2"/>
                    </a:lnTo>
                    <a:lnTo>
                      <a:pt x="5" y="2"/>
                    </a:lnTo>
                    <a:lnTo>
                      <a:pt x="6" y="2"/>
                    </a:lnTo>
                    <a:lnTo>
                      <a:pt x="11" y="2"/>
                    </a:lnTo>
                    <a:lnTo>
                      <a:pt x="17"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7" name="Freeform 325">
                <a:extLst>
                  <a:ext uri="{FF2B5EF4-FFF2-40B4-BE49-F238E27FC236}">
                    <a16:creationId xmlns:a16="http://schemas.microsoft.com/office/drawing/2014/main" id="{9F16F46F-1728-4BF1-B272-B4F325167462}"/>
                  </a:ext>
                </a:extLst>
              </p:cNvPr>
              <p:cNvSpPr>
                <a:spLocks/>
              </p:cNvSpPr>
              <p:nvPr/>
            </p:nvSpPr>
            <p:spPr bwMode="auto">
              <a:xfrm>
                <a:off x="3125" y="1684"/>
                <a:ext cx="618" cy="110"/>
              </a:xfrm>
              <a:custGeom>
                <a:avLst/>
                <a:gdLst>
                  <a:gd name="T0" fmla="*/ 15 w 618"/>
                  <a:gd name="T1" fmla="*/ 0 h 110"/>
                  <a:gd name="T2" fmla="*/ 605 w 618"/>
                  <a:gd name="T3" fmla="*/ 103 h 110"/>
                  <a:gd name="T4" fmla="*/ 611 w 618"/>
                  <a:gd name="T5" fmla="*/ 106 h 110"/>
                  <a:gd name="T6" fmla="*/ 618 w 618"/>
                  <a:gd name="T7" fmla="*/ 110 h 110"/>
                  <a:gd name="T8" fmla="*/ 0 w 618"/>
                  <a:gd name="T9" fmla="*/ 2 h 110"/>
                  <a:gd name="T10" fmla="*/ 10 w 618"/>
                  <a:gd name="T11" fmla="*/ 0 h 110"/>
                  <a:gd name="T12" fmla="*/ 15 w 618"/>
                  <a:gd name="T13" fmla="*/ 0 h 110"/>
                  <a:gd name="T14" fmla="*/ 15 w 618"/>
                  <a:gd name="T15" fmla="*/ 0 h 110"/>
                  <a:gd name="T16" fmla="*/ 15 w 61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8" h="110">
                    <a:moveTo>
                      <a:pt x="15" y="0"/>
                    </a:moveTo>
                    <a:lnTo>
                      <a:pt x="605" y="103"/>
                    </a:lnTo>
                    <a:lnTo>
                      <a:pt x="611" y="106"/>
                    </a:lnTo>
                    <a:lnTo>
                      <a:pt x="618" y="110"/>
                    </a:lnTo>
                    <a:lnTo>
                      <a:pt x="0" y="2"/>
                    </a:lnTo>
                    <a:lnTo>
                      <a:pt x="10" y="0"/>
                    </a:lnTo>
                    <a:lnTo>
                      <a:pt x="15"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8" name="Freeform 326">
                <a:extLst>
                  <a:ext uri="{FF2B5EF4-FFF2-40B4-BE49-F238E27FC236}">
                    <a16:creationId xmlns:a16="http://schemas.microsoft.com/office/drawing/2014/main" id="{7FB256F7-FF77-491C-A2F5-706847A01FBE}"/>
                  </a:ext>
                </a:extLst>
              </p:cNvPr>
              <p:cNvSpPr>
                <a:spLocks/>
              </p:cNvSpPr>
              <p:nvPr/>
            </p:nvSpPr>
            <p:spPr bwMode="auto">
              <a:xfrm>
                <a:off x="3113" y="1684"/>
                <a:ext cx="637" cy="113"/>
              </a:xfrm>
              <a:custGeom>
                <a:avLst/>
                <a:gdLst>
                  <a:gd name="T0" fmla="*/ 21 w 637"/>
                  <a:gd name="T1" fmla="*/ 0 h 113"/>
                  <a:gd name="T2" fmla="*/ 623 w 637"/>
                  <a:gd name="T3" fmla="*/ 106 h 113"/>
                  <a:gd name="T4" fmla="*/ 630 w 637"/>
                  <a:gd name="T5" fmla="*/ 110 h 113"/>
                  <a:gd name="T6" fmla="*/ 637 w 637"/>
                  <a:gd name="T7" fmla="*/ 113 h 113"/>
                  <a:gd name="T8" fmla="*/ 0 w 637"/>
                  <a:gd name="T9" fmla="*/ 2 h 113"/>
                  <a:gd name="T10" fmla="*/ 14 w 637"/>
                  <a:gd name="T11" fmla="*/ 2 h 113"/>
                  <a:gd name="T12" fmla="*/ 21 w 637"/>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7" h="113">
                    <a:moveTo>
                      <a:pt x="21" y="0"/>
                    </a:moveTo>
                    <a:lnTo>
                      <a:pt x="623" y="106"/>
                    </a:lnTo>
                    <a:lnTo>
                      <a:pt x="630" y="110"/>
                    </a:lnTo>
                    <a:lnTo>
                      <a:pt x="637" y="113"/>
                    </a:lnTo>
                    <a:lnTo>
                      <a:pt x="0" y="2"/>
                    </a:lnTo>
                    <a:lnTo>
                      <a:pt x="14" y="2"/>
                    </a:lnTo>
                    <a:lnTo>
                      <a:pt x="21"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89" name="Freeform 327">
                <a:extLst>
                  <a:ext uri="{FF2B5EF4-FFF2-40B4-BE49-F238E27FC236}">
                    <a16:creationId xmlns:a16="http://schemas.microsoft.com/office/drawing/2014/main" id="{6D02F140-20F4-46C0-BF95-6125C9D8096E}"/>
                  </a:ext>
                </a:extLst>
              </p:cNvPr>
              <p:cNvSpPr>
                <a:spLocks/>
              </p:cNvSpPr>
              <p:nvPr/>
            </p:nvSpPr>
            <p:spPr bwMode="auto">
              <a:xfrm>
                <a:off x="3103" y="1686"/>
                <a:ext cx="654" cy="115"/>
              </a:xfrm>
              <a:custGeom>
                <a:avLst/>
                <a:gdLst>
                  <a:gd name="T0" fmla="*/ 22 w 654"/>
                  <a:gd name="T1" fmla="*/ 0 h 115"/>
                  <a:gd name="T2" fmla="*/ 640 w 654"/>
                  <a:gd name="T3" fmla="*/ 108 h 115"/>
                  <a:gd name="T4" fmla="*/ 647 w 654"/>
                  <a:gd name="T5" fmla="*/ 111 h 115"/>
                  <a:gd name="T6" fmla="*/ 654 w 654"/>
                  <a:gd name="T7" fmla="*/ 115 h 115"/>
                  <a:gd name="T8" fmla="*/ 0 w 654"/>
                  <a:gd name="T9" fmla="*/ 0 h 115"/>
                  <a:gd name="T10" fmla="*/ 12 w 654"/>
                  <a:gd name="T11" fmla="*/ 0 h 115"/>
                  <a:gd name="T12" fmla="*/ 22 w 65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4" h="115">
                    <a:moveTo>
                      <a:pt x="22" y="0"/>
                    </a:moveTo>
                    <a:lnTo>
                      <a:pt x="640" y="108"/>
                    </a:lnTo>
                    <a:lnTo>
                      <a:pt x="647" y="111"/>
                    </a:lnTo>
                    <a:lnTo>
                      <a:pt x="654" y="115"/>
                    </a:lnTo>
                    <a:lnTo>
                      <a:pt x="0" y="0"/>
                    </a:lnTo>
                    <a:lnTo>
                      <a:pt x="12" y="0"/>
                    </a:lnTo>
                    <a:lnTo>
                      <a:pt x="22" y="0"/>
                    </a:lnTo>
                    <a:close/>
                  </a:path>
                </a:pathLst>
              </a:custGeom>
              <a:solidFill>
                <a:srgbClr val="C4D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0" name="Freeform 328">
                <a:extLst>
                  <a:ext uri="{FF2B5EF4-FFF2-40B4-BE49-F238E27FC236}">
                    <a16:creationId xmlns:a16="http://schemas.microsoft.com/office/drawing/2014/main" id="{3DA3E0A2-CF69-4EED-89A3-680E94BEE13D}"/>
                  </a:ext>
                </a:extLst>
              </p:cNvPr>
              <p:cNvSpPr>
                <a:spLocks/>
              </p:cNvSpPr>
              <p:nvPr/>
            </p:nvSpPr>
            <p:spPr bwMode="auto">
              <a:xfrm>
                <a:off x="3091" y="1686"/>
                <a:ext cx="672" cy="118"/>
              </a:xfrm>
              <a:custGeom>
                <a:avLst/>
                <a:gdLst>
                  <a:gd name="T0" fmla="*/ 22 w 672"/>
                  <a:gd name="T1" fmla="*/ 0 h 118"/>
                  <a:gd name="T2" fmla="*/ 659 w 672"/>
                  <a:gd name="T3" fmla="*/ 111 h 118"/>
                  <a:gd name="T4" fmla="*/ 666 w 672"/>
                  <a:gd name="T5" fmla="*/ 115 h 118"/>
                  <a:gd name="T6" fmla="*/ 672 w 672"/>
                  <a:gd name="T7" fmla="*/ 118 h 118"/>
                  <a:gd name="T8" fmla="*/ 0 w 672"/>
                  <a:gd name="T9" fmla="*/ 0 h 118"/>
                  <a:gd name="T10" fmla="*/ 12 w 672"/>
                  <a:gd name="T11" fmla="*/ 0 h 118"/>
                  <a:gd name="T12" fmla="*/ 22 w 672"/>
                  <a:gd name="T13" fmla="*/ 0 h 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2" h="118">
                    <a:moveTo>
                      <a:pt x="22" y="0"/>
                    </a:moveTo>
                    <a:lnTo>
                      <a:pt x="659" y="111"/>
                    </a:lnTo>
                    <a:lnTo>
                      <a:pt x="666" y="115"/>
                    </a:lnTo>
                    <a:lnTo>
                      <a:pt x="672" y="118"/>
                    </a:lnTo>
                    <a:lnTo>
                      <a:pt x="0" y="0"/>
                    </a:lnTo>
                    <a:lnTo>
                      <a:pt x="12" y="0"/>
                    </a:lnTo>
                    <a:lnTo>
                      <a:pt x="22" y="0"/>
                    </a:lnTo>
                    <a:close/>
                  </a:path>
                </a:pathLst>
              </a:custGeom>
              <a:solidFill>
                <a:srgbClr val="C5D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1" name="Freeform 329">
                <a:extLst>
                  <a:ext uri="{FF2B5EF4-FFF2-40B4-BE49-F238E27FC236}">
                    <a16:creationId xmlns:a16="http://schemas.microsoft.com/office/drawing/2014/main" id="{86BBEFB0-761E-401B-941E-C7D626F0754F}"/>
                  </a:ext>
                </a:extLst>
              </p:cNvPr>
              <p:cNvSpPr>
                <a:spLocks/>
              </p:cNvSpPr>
              <p:nvPr/>
            </p:nvSpPr>
            <p:spPr bwMode="auto">
              <a:xfrm>
                <a:off x="3078" y="1686"/>
                <a:ext cx="691" cy="121"/>
              </a:xfrm>
              <a:custGeom>
                <a:avLst/>
                <a:gdLst>
                  <a:gd name="T0" fmla="*/ 25 w 691"/>
                  <a:gd name="T1" fmla="*/ 0 h 121"/>
                  <a:gd name="T2" fmla="*/ 679 w 691"/>
                  <a:gd name="T3" fmla="*/ 115 h 121"/>
                  <a:gd name="T4" fmla="*/ 684 w 691"/>
                  <a:gd name="T5" fmla="*/ 118 h 121"/>
                  <a:gd name="T6" fmla="*/ 691 w 691"/>
                  <a:gd name="T7" fmla="*/ 121 h 121"/>
                  <a:gd name="T8" fmla="*/ 0 w 691"/>
                  <a:gd name="T9" fmla="*/ 0 h 121"/>
                  <a:gd name="T10" fmla="*/ 13 w 691"/>
                  <a:gd name="T11" fmla="*/ 0 h 121"/>
                  <a:gd name="T12" fmla="*/ 25 w 691"/>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1" h="121">
                    <a:moveTo>
                      <a:pt x="25" y="0"/>
                    </a:moveTo>
                    <a:lnTo>
                      <a:pt x="679" y="115"/>
                    </a:lnTo>
                    <a:lnTo>
                      <a:pt x="684" y="118"/>
                    </a:lnTo>
                    <a:lnTo>
                      <a:pt x="691" y="121"/>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2" name="Freeform 330">
                <a:extLst>
                  <a:ext uri="{FF2B5EF4-FFF2-40B4-BE49-F238E27FC236}">
                    <a16:creationId xmlns:a16="http://schemas.microsoft.com/office/drawing/2014/main" id="{10D39439-5134-4990-B6E5-C96D82E030BE}"/>
                  </a:ext>
                </a:extLst>
              </p:cNvPr>
              <p:cNvSpPr>
                <a:spLocks/>
              </p:cNvSpPr>
              <p:nvPr/>
            </p:nvSpPr>
            <p:spPr bwMode="auto">
              <a:xfrm>
                <a:off x="3066" y="1686"/>
                <a:ext cx="708" cy="125"/>
              </a:xfrm>
              <a:custGeom>
                <a:avLst/>
                <a:gdLst>
                  <a:gd name="T0" fmla="*/ 25 w 708"/>
                  <a:gd name="T1" fmla="*/ 0 h 125"/>
                  <a:gd name="T2" fmla="*/ 697 w 708"/>
                  <a:gd name="T3" fmla="*/ 118 h 125"/>
                  <a:gd name="T4" fmla="*/ 703 w 708"/>
                  <a:gd name="T5" fmla="*/ 121 h 125"/>
                  <a:gd name="T6" fmla="*/ 708 w 708"/>
                  <a:gd name="T7" fmla="*/ 125 h 125"/>
                  <a:gd name="T8" fmla="*/ 0 w 708"/>
                  <a:gd name="T9" fmla="*/ 0 h 125"/>
                  <a:gd name="T10" fmla="*/ 14 w 708"/>
                  <a:gd name="T11" fmla="*/ 0 h 125"/>
                  <a:gd name="T12" fmla="*/ 25 w 70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125">
                    <a:moveTo>
                      <a:pt x="25" y="0"/>
                    </a:moveTo>
                    <a:lnTo>
                      <a:pt x="697" y="118"/>
                    </a:lnTo>
                    <a:lnTo>
                      <a:pt x="703" y="121"/>
                    </a:lnTo>
                    <a:lnTo>
                      <a:pt x="708" y="125"/>
                    </a:lnTo>
                    <a:lnTo>
                      <a:pt x="0" y="0"/>
                    </a:lnTo>
                    <a:lnTo>
                      <a:pt x="14"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3" name="Freeform 331">
                <a:extLst>
                  <a:ext uri="{FF2B5EF4-FFF2-40B4-BE49-F238E27FC236}">
                    <a16:creationId xmlns:a16="http://schemas.microsoft.com/office/drawing/2014/main" id="{200B1400-624D-4A42-982B-D138C2842C7E}"/>
                  </a:ext>
                </a:extLst>
              </p:cNvPr>
              <p:cNvSpPr>
                <a:spLocks/>
              </p:cNvSpPr>
              <p:nvPr/>
            </p:nvSpPr>
            <p:spPr bwMode="auto">
              <a:xfrm>
                <a:off x="3053" y="1686"/>
                <a:ext cx="727" cy="128"/>
              </a:xfrm>
              <a:custGeom>
                <a:avLst/>
                <a:gdLst>
                  <a:gd name="T0" fmla="*/ 25 w 727"/>
                  <a:gd name="T1" fmla="*/ 0 h 128"/>
                  <a:gd name="T2" fmla="*/ 716 w 727"/>
                  <a:gd name="T3" fmla="*/ 121 h 128"/>
                  <a:gd name="T4" fmla="*/ 721 w 727"/>
                  <a:gd name="T5" fmla="*/ 125 h 128"/>
                  <a:gd name="T6" fmla="*/ 727 w 727"/>
                  <a:gd name="T7" fmla="*/ 128 h 128"/>
                  <a:gd name="T8" fmla="*/ 0 w 727"/>
                  <a:gd name="T9" fmla="*/ 0 h 128"/>
                  <a:gd name="T10" fmla="*/ 13 w 727"/>
                  <a:gd name="T11" fmla="*/ 0 h 128"/>
                  <a:gd name="T12" fmla="*/ 25 w 727"/>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7" h="128">
                    <a:moveTo>
                      <a:pt x="25" y="0"/>
                    </a:moveTo>
                    <a:lnTo>
                      <a:pt x="716" y="121"/>
                    </a:lnTo>
                    <a:lnTo>
                      <a:pt x="721" y="125"/>
                    </a:lnTo>
                    <a:lnTo>
                      <a:pt x="727" y="128"/>
                    </a:lnTo>
                    <a:lnTo>
                      <a:pt x="0" y="0"/>
                    </a:lnTo>
                    <a:lnTo>
                      <a:pt x="13"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4" name="Freeform 332">
                <a:extLst>
                  <a:ext uri="{FF2B5EF4-FFF2-40B4-BE49-F238E27FC236}">
                    <a16:creationId xmlns:a16="http://schemas.microsoft.com/office/drawing/2014/main" id="{6A7F4036-B22B-4F2B-8629-FB7B1D5F85FB}"/>
                  </a:ext>
                </a:extLst>
              </p:cNvPr>
              <p:cNvSpPr>
                <a:spLocks/>
              </p:cNvSpPr>
              <p:nvPr/>
            </p:nvSpPr>
            <p:spPr bwMode="auto">
              <a:xfrm>
                <a:off x="3041" y="1686"/>
                <a:ext cx="744" cy="131"/>
              </a:xfrm>
              <a:custGeom>
                <a:avLst/>
                <a:gdLst>
                  <a:gd name="T0" fmla="*/ 25 w 744"/>
                  <a:gd name="T1" fmla="*/ 0 h 131"/>
                  <a:gd name="T2" fmla="*/ 733 w 744"/>
                  <a:gd name="T3" fmla="*/ 125 h 131"/>
                  <a:gd name="T4" fmla="*/ 739 w 744"/>
                  <a:gd name="T5" fmla="*/ 128 h 131"/>
                  <a:gd name="T6" fmla="*/ 744 w 744"/>
                  <a:gd name="T7" fmla="*/ 131 h 131"/>
                  <a:gd name="T8" fmla="*/ 0 w 744"/>
                  <a:gd name="T9" fmla="*/ 0 h 131"/>
                  <a:gd name="T10" fmla="*/ 12 w 744"/>
                  <a:gd name="T11" fmla="*/ 0 h 131"/>
                  <a:gd name="T12" fmla="*/ 25 w 744"/>
                  <a:gd name="T13" fmla="*/ 0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4" h="131">
                    <a:moveTo>
                      <a:pt x="25" y="0"/>
                    </a:moveTo>
                    <a:lnTo>
                      <a:pt x="733" y="125"/>
                    </a:lnTo>
                    <a:lnTo>
                      <a:pt x="739" y="128"/>
                    </a:lnTo>
                    <a:lnTo>
                      <a:pt x="744" y="131"/>
                    </a:lnTo>
                    <a:lnTo>
                      <a:pt x="0" y="0"/>
                    </a:lnTo>
                    <a:lnTo>
                      <a:pt x="12" y="0"/>
                    </a:lnTo>
                    <a:lnTo>
                      <a:pt x="25"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5" name="Freeform 333">
                <a:extLst>
                  <a:ext uri="{FF2B5EF4-FFF2-40B4-BE49-F238E27FC236}">
                    <a16:creationId xmlns:a16="http://schemas.microsoft.com/office/drawing/2014/main" id="{91B4865A-17D1-4101-A3F6-398DF7AB1957}"/>
                  </a:ext>
                </a:extLst>
              </p:cNvPr>
              <p:cNvSpPr>
                <a:spLocks/>
              </p:cNvSpPr>
              <p:nvPr/>
            </p:nvSpPr>
            <p:spPr bwMode="auto">
              <a:xfrm>
                <a:off x="3027" y="1686"/>
                <a:ext cx="763" cy="135"/>
              </a:xfrm>
              <a:custGeom>
                <a:avLst/>
                <a:gdLst>
                  <a:gd name="T0" fmla="*/ 26 w 763"/>
                  <a:gd name="T1" fmla="*/ 0 h 135"/>
                  <a:gd name="T2" fmla="*/ 753 w 763"/>
                  <a:gd name="T3" fmla="*/ 128 h 135"/>
                  <a:gd name="T4" fmla="*/ 758 w 763"/>
                  <a:gd name="T5" fmla="*/ 131 h 135"/>
                  <a:gd name="T6" fmla="*/ 763 w 763"/>
                  <a:gd name="T7" fmla="*/ 135 h 135"/>
                  <a:gd name="T8" fmla="*/ 0 w 763"/>
                  <a:gd name="T9" fmla="*/ 0 h 135"/>
                  <a:gd name="T10" fmla="*/ 14 w 763"/>
                  <a:gd name="T11" fmla="*/ 0 h 135"/>
                  <a:gd name="T12" fmla="*/ 26 w 763"/>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5">
                    <a:moveTo>
                      <a:pt x="26" y="0"/>
                    </a:moveTo>
                    <a:lnTo>
                      <a:pt x="753" y="128"/>
                    </a:lnTo>
                    <a:lnTo>
                      <a:pt x="758" y="131"/>
                    </a:lnTo>
                    <a:lnTo>
                      <a:pt x="763" y="135"/>
                    </a:lnTo>
                    <a:lnTo>
                      <a:pt x="0" y="0"/>
                    </a:lnTo>
                    <a:lnTo>
                      <a:pt x="14" y="0"/>
                    </a:lnTo>
                    <a:lnTo>
                      <a:pt x="26"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6" name="Freeform 334">
                <a:extLst>
                  <a:ext uri="{FF2B5EF4-FFF2-40B4-BE49-F238E27FC236}">
                    <a16:creationId xmlns:a16="http://schemas.microsoft.com/office/drawing/2014/main" id="{AC11D76B-05E7-418B-ABC8-0CDBFB1897B8}"/>
                  </a:ext>
                </a:extLst>
              </p:cNvPr>
              <p:cNvSpPr>
                <a:spLocks/>
              </p:cNvSpPr>
              <p:nvPr/>
            </p:nvSpPr>
            <p:spPr bwMode="auto">
              <a:xfrm>
                <a:off x="3014" y="1686"/>
                <a:ext cx="782" cy="138"/>
              </a:xfrm>
              <a:custGeom>
                <a:avLst/>
                <a:gdLst>
                  <a:gd name="T0" fmla="*/ 27 w 782"/>
                  <a:gd name="T1" fmla="*/ 0 h 138"/>
                  <a:gd name="T2" fmla="*/ 771 w 782"/>
                  <a:gd name="T3" fmla="*/ 131 h 138"/>
                  <a:gd name="T4" fmla="*/ 776 w 782"/>
                  <a:gd name="T5" fmla="*/ 135 h 138"/>
                  <a:gd name="T6" fmla="*/ 782 w 782"/>
                  <a:gd name="T7" fmla="*/ 138 h 138"/>
                  <a:gd name="T8" fmla="*/ 0 w 782"/>
                  <a:gd name="T9" fmla="*/ 0 h 138"/>
                  <a:gd name="T10" fmla="*/ 13 w 782"/>
                  <a:gd name="T11" fmla="*/ 0 h 138"/>
                  <a:gd name="T12" fmla="*/ 27 w 782"/>
                  <a:gd name="T13" fmla="*/ 0 h 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2" h="138">
                    <a:moveTo>
                      <a:pt x="27" y="0"/>
                    </a:moveTo>
                    <a:lnTo>
                      <a:pt x="771" y="131"/>
                    </a:lnTo>
                    <a:lnTo>
                      <a:pt x="776" y="135"/>
                    </a:lnTo>
                    <a:lnTo>
                      <a:pt x="782" y="138"/>
                    </a:lnTo>
                    <a:lnTo>
                      <a:pt x="0" y="0"/>
                    </a:lnTo>
                    <a:lnTo>
                      <a:pt x="13" y="0"/>
                    </a:lnTo>
                    <a:lnTo>
                      <a:pt x="27" y="0"/>
                    </a:lnTo>
                    <a:close/>
                  </a:path>
                </a:pathLst>
              </a:custGeom>
              <a:solidFill>
                <a:srgbClr val="C7DD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7" name="Freeform 335">
                <a:extLst>
                  <a:ext uri="{FF2B5EF4-FFF2-40B4-BE49-F238E27FC236}">
                    <a16:creationId xmlns:a16="http://schemas.microsoft.com/office/drawing/2014/main" id="{9BF5E25F-53F0-4CB4-9897-74FE901F91E5}"/>
                  </a:ext>
                </a:extLst>
              </p:cNvPr>
              <p:cNvSpPr>
                <a:spLocks/>
              </p:cNvSpPr>
              <p:nvPr/>
            </p:nvSpPr>
            <p:spPr bwMode="auto">
              <a:xfrm>
                <a:off x="3000" y="1686"/>
                <a:ext cx="801" cy="140"/>
              </a:xfrm>
              <a:custGeom>
                <a:avLst/>
                <a:gdLst>
                  <a:gd name="T0" fmla="*/ 27 w 801"/>
                  <a:gd name="T1" fmla="*/ 0 h 140"/>
                  <a:gd name="T2" fmla="*/ 790 w 801"/>
                  <a:gd name="T3" fmla="*/ 135 h 140"/>
                  <a:gd name="T4" fmla="*/ 796 w 801"/>
                  <a:gd name="T5" fmla="*/ 138 h 140"/>
                  <a:gd name="T6" fmla="*/ 801 w 801"/>
                  <a:gd name="T7" fmla="*/ 140 h 140"/>
                  <a:gd name="T8" fmla="*/ 0 w 801"/>
                  <a:gd name="T9" fmla="*/ 0 h 140"/>
                  <a:gd name="T10" fmla="*/ 14 w 801"/>
                  <a:gd name="T11" fmla="*/ 0 h 140"/>
                  <a:gd name="T12" fmla="*/ 27 w 801"/>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40">
                    <a:moveTo>
                      <a:pt x="27" y="0"/>
                    </a:moveTo>
                    <a:lnTo>
                      <a:pt x="790" y="135"/>
                    </a:lnTo>
                    <a:lnTo>
                      <a:pt x="796" y="138"/>
                    </a:lnTo>
                    <a:lnTo>
                      <a:pt x="801" y="140"/>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498" name="Freeform 336">
                <a:extLst>
                  <a:ext uri="{FF2B5EF4-FFF2-40B4-BE49-F238E27FC236}">
                    <a16:creationId xmlns:a16="http://schemas.microsoft.com/office/drawing/2014/main" id="{244395D4-C37C-4E20-ACFA-4638E6DDAFF3}"/>
                  </a:ext>
                </a:extLst>
              </p:cNvPr>
              <p:cNvSpPr>
                <a:spLocks/>
              </p:cNvSpPr>
              <p:nvPr/>
            </p:nvSpPr>
            <p:spPr bwMode="auto">
              <a:xfrm>
                <a:off x="2987" y="1686"/>
                <a:ext cx="820" cy="143"/>
              </a:xfrm>
              <a:custGeom>
                <a:avLst/>
                <a:gdLst>
                  <a:gd name="T0" fmla="*/ 27 w 820"/>
                  <a:gd name="T1" fmla="*/ 0 h 143"/>
                  <a:gd name="T2" fmla="*/ 809 w 820"/>
                  <a:gd name="T3" fmla="*/ 138 h 143"/>
                  <a:gd name="T4" fmla="*/ 815 w 820"/>
                  <a:gd name="T5" fmla="*/ 140 h 143"/>
                  <a:gd name="T6" fmla="*/ 820 w 820"/>
                  <a:gd name="T7" fmla="*/ 143 h 143"/>
                  <a:gd name="T8" fmla="*/ 0 w 820"/>
                  <a:gd name="T9" fmla="*/ 0 h 143"/>
                  <a:gd name="T10" fmla="*/ 13 w 820"/>
                  <a:gd name="T11" fmla="*/ 0 h 143"/>
                  <a:gd name="T12" fmla="*/ 27 w 820"/>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0" h="143">
                    <a:moveTo>
                      <a:pt x="27" y="0"/>
                    </a:moveTo>
                    <a:lnTo>
                      <a:pt x="809" y="138"/>
                    </a:lnTo>
                    <a:lnTo>
                      <a:pt x="815" y="140"/>
                    </a:lnTo>
                    <a:lnTo>
                      <a:pt x="820" y="143"/>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8140" name="Freeform 337">
              <a:extLst>
                <a:ext uri="{FF2B5EF4-FFF2-40B4-BE49-F238E27FC236}">
                  <a16:creationId xmlns:a16="http://schemas.microsoft.com/office/drawing/2014/main" id="{8B5E504C-B698-41FA-B992-C2328109D9BF}"/>
                </a:ext>
              </a:extLst>
            </p:cNvPr>
            <p:cNvSpPr>
              <a:spLocks/>
            </p:cNvSpPr>
            <p:nvPr/>
          </p:nvSpPr>
          <p:spPr bwMode="auto">
            <a:xfrm>
              <a:off x="2973" y="1686"/>
              <a:ext cx="838" cy="147"/>
            </a:xfrm>
            <a:custGeom>
              <a:avLst/>
              <a:gdLst>
                <a:gd name="T0" fmla="*/ 27 w 838"/>
                <a:gd name="T1" fmla="*/ 0 h 147"/>
                <a:gd name="T2" fmla="*/ 828 w 838"/>
                <a:gd name="T3" fmla="*/ 140 h 147"/>
                <a:gd name="T4" fmla="*/ 833 w 838"/>
                <a:gd name="T5" fmla="*/ 143 h 147"/>
                <a:gd name="T6" fmla="*/ 838 w 838"/>
                <a:gd name="T7" fmla="*/ 147 h 147"/>
                <a:gd name="T8" fmla="*/ 0 w 838"/>
                <a:gd name="T9" fmla="*/ 0 h 147"/>
                <a:gd name="T10" fmla="*/ 14 w 838"/>
                <a:gd name="T11" fmla="*/ 0 h 147"/>
                <a:gd name="T12" fmla="*/ 27 w 838"/>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8" h="147">
                  <a:moveTo>
                    <a:pt x="27" y="0"/>
                  </a:moveTo>
                  <a:lnTo>
                    <a:pt x="828" y="140"/>
                  </a:lnTo>
                  <a:lnTo>
                    <a:pt x="833" y="143"/>
                  </a:lnTo>
                  <a:lnTo>
                    <a:pt x="838" y="147"/>
                  </a:lnTo>
                  <a:lnTo>
                    <a:pt x="0" y="0"/>
                  </a:lnTo>
                  <a:lnTo>
                    <a:pt x="14"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1" name="Freeform 338">
              <a:extLst>
                <a:ext uri="{FF2B5EF4-FFF2-40B4-BE49-F238E27FC236}">
                  <a16:creationId xmlns:a16="http://schemas.microsoft.com/office/drawing/2014/main" id="{58C9AA45-3D78-4877-A700-2EA48DD4B831}"/>
                </a:ext>
              </a:extLst>
            </p:cNvPr>
            <p:cNvSpPr>
              <a:spLocks/>
            </p:cNvSpPr>
            <p:nvPr/>
          </p:nvSpPr>
          <p:spPr bwMode="auto">
            <a:xfrm>
              <a:off x="2960" y="1684"/>
              <a:ext cx="856" cy="152"/>
            </a:xfrm>
            <a:custGeom>
              <a:avLst/>
              <a:gdLst>
                <a:gd name="T0" fmla="*/ 27 w 856"/>
                <a:gd name="T1" fmla="*/ 2 h 152"/>
                <a:gd name="T2" fmla="*/ 847 w 856"/>
                <a:gd name="T3" fmla="*/ 145 h 152"/>
                <a:gd name="T4" fmla="*/ 851 w 856"/>
                <a:gd name="T5" fmla="*/ 149 h 152"/>
                <a:gd name="T6" fmla="*/ 856 w 856"/>
                <a:gd name="T7" fmla="*/ 152 h 152"/>
                <a:gd name="T8" fmla="*/ 0 w 856"/>
                <a:gd name="T9" fmla="*/ 0 h 152"/>
                <a:gd name="T10" fmla="*/ 13 w 856"/>
                <a:gd name="T11" fmla="*/ 2 h 152"/>
                <a:gd name="T12" fmla="*/ 27 w 856"/>
                <a:gd name="T13" fmla="*/ 2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6" h="152">
                  <a:moveTo>
                    <a:pt x="27" y="2"/>
                  </a:moveTo>
                  <a:lnTo>
                    <a:pt x="847" y="145"/>
                  </a:lnTo>
                  <a:lnTo>
                    <a:pt x="851" y="149"/>
                  </a:lnTo>
                  <a:lnTo>
                    <a:pt x="856" y="152"/>
                  </a:lnTo>
                  <a:lnTo>
                    <a:pt x="0" y="0"/>
                  </a:lnTo>
                  <a:lnTo>
                    <a:pt x="13" y="2"/>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2" name="Freeform 339">
              <a:extLst>
                <a:ext uri="{FF2B5EF4-FFF2-40B4-BE49-F238E27FC236}">
                  <a16:creationId xmlns:a16="http://schemas.microsoft.com/office/drawing/2014/main" id="{B7B2ADEE-B501-4BA9-8B23-5C110F89362E}"/>
                </a:ext>
              </a:extLst>
            </p:cNvPr>
            <p:cNvSpPr>
              <a:spLocks/>
            </p:cNvSpPr>
            <p:nvPr/>
          </p:nvSpPr>
          <p:spPr bwMode="auto">
            <a:xfrm>
              <a:off x="2946" y="1684"/>
              <a:ext cx="875" cy="155"/>
            </a:xfrm>
            <a:custGeom>
              <a:avLst/>
              <a:gdLst>
                <a:gd name="T0" fmla="*/ 27 w 875"/>
                <a:gd name="T1" fmla="*/ 2 h 155"/>
                <a:gd name="T2" fmla="*/ 865 w 875"/>
                <a:gd name="T3" fmla="*/ 149 h 155"/>
                <a:gd name="T4" fmla="*/ 870 w 875"/>
                <a:gd name="T5" fmla="*/ 152 h 155"/>
                <a:gd name="T6" fmla="*/ 875 w 875"/>
                <a:gd name="T7" fmla="*/ 155 h 155"/>
                <a:gd name="T8" fmla="*/ 0 w 875"/>
                <a:gd name="T9" fmla="*/ 0 h 155"/>
                <a:gd name="T10" fmla="*/ 14 w 875"/>
                <a:gd name="T11" fmla="*/ 0 h 155"/>
                <a:gd name="T12" fmla="*/ 27 w 875"/>
                <a:gd name="T13" fmla="*/ 2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5" h="155">
                  <a:moveTo>
                    <a:pt x="27" y="2"/>
                  </a:moveTo>
                  <a:lnTo>
                    <a:pt x="865" y="149"/>
                  </a:lnTo>
                  <a:lnTo>
                    <a:pt x="870" y="152"/>
                  </a:lnTo>
                  <a:lnTo>
                    <a:pt x="875" y="155"/>
                  </a:lnTo>
                  <a:lnTo>
                    <a:pt x="0" y="0"/>
                  </a:lnTo>
                  <a:lnTo>
                    <a:pt x="14" y="0"/>
                  </a:lnTo>
                  <a:lnTo>
                    <a:pt x="27" y="2"/>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3" name="Freeform 340">
              <a:extLst>
                <a:ext uri="{FF2B5EF4-FFF2-40B4-BE49-F238E27FC236}">
                  <a16:creationId xmlns:a16="http://schemas.microsoft.com/office/drawing/2014/main" id="{3E94DEC7-8786-4082-8674-011870BA2F64}"/>
                </a:ext>
              </a:extLst>
            </p:cNvPr>
            <p:cNvSpPr>
              <a:spLocks/>
            </p:cNvSpPr>
            <p:nvPr/>
          </p:nvSpPr>
          <p:spPr bwMode="auto">
            <a:xfrm>
              <a:off x="2933" y="1684"/>
              <a:ext cx="893" cy="159"/>
            </a:xfrm>
            <a:custGeom>
              <a:avLst/>
              <a:gdLst>
                <a:gd name="T0" fmla="*/ 27 w 893"/>
                <a:gd name="T1" fmla="*/ 0 h 159"/>
                <a:gd name="T2" fmla="*/ 883 w 893"/>
                <a:gd name="T3" fmla="*/ 152 h 159"/>
                <a:gd name="T4" fmla="*/ 888 w 893"/>
                <a:gd name="T5" fmla="*/ 155 h 159"/>
                <a:gd name="T6" fmla="*/ 893 w 893"/>
                <a:gd name="T7" fmla="*/ 159 h 159"/>
                <a:gd name="T8" fmla="*/ 0 w 893"/>
                <a:gd name="T9" fmla="*/ 0 h 159"/>
                <a:gd name="T10" fmla="*/ 13 w 893"/>
                <a:gd name="T11" fmla="*/ 0 h 159"/>
                <a:gd name="T12" fmla="*/ 27 w 89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3" h="159">
                  <a:moveTo>
                    <a:pt x="27" y="0"/>
                  </a:moveTo>
                  <a:lnTo>
                    <a:pt x="883" y="152"/>
                  </a:lnTo>
                  <a:lnTo>
                    <a:pt x="888" y="155"/>
                  </a:lnTo>
                  <a:lnTo>
                    <a:pt x="893" y="159"/>
                  </a:lnTo>
                  <a:lnTo>
                    <a:pt x="0" y="0"/>
                  </a:lnTo>
                  <a:lnTo>
                    <a:pt x="13" y="0"/>
                  </a:lnTo>
                  <a:lnTo>
                    <a:pt x="27" y="0"/>
                  </a:lnTo>
                  <a:close/>
                </a:path>
              </a:pathLst>
            </a:custGeom>
            <a:solidFill>
              <a:srgbClr val="C9DE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4" name="Freeform 341">
              <a:extLst>
                <a:ext uri="{FF2B5EF4-FFF2-40B4-BE49-F238E27FC236}">
                  <a16:creationId xmlns:a16="http://schemas.microsoft.com/office/drawing/2014/main" id="{18086AC7-1419-43E2-8642-C38794520B33}"/>
                </a:ext>
              </a:extLst>
            </p:cNvPr>
            <p:cNvSpPr>
              <a:spLocks/>
            </p:cNvSpPr>
            <p:nvPr/>
          </p:nvSpPr>
          <p:spPr bwMode="auto">
            <a:xfrm>
              <a:off x="2918" y="1684"/>
              <a:ext cx="913" cy="160"/>
            </a:xfrm>
            <a:custGeom>
              <a:avLst/>
              <a:gdLst>
                <a:gd name="T0" fmla="*/ 28 w 913"/>
                <a:gd name="T1" fmla="*/ 0 h 160"/>
                <a:gd name="T2" fmla="*/ 903 w 913"/>
                <a:gd name="T3" fmla="*/ 155 h 160"/>
                <a:gd name="T4" fmla="*/ 908 w 913"/>
                <a:gd name="T5" fmla="*/ 159 h 160"/>
                <a:gd name="T6" fmla="*/ 913 w 913"/>
                <a:gd name="T7" fmla="*/ 160 h 160"/>
                <a:gd name="T8" fmla="*/ 0 w 913"/>
                <a:gd name="T9" fmla="*/ 0 h 160"/>
                <a:gd name="T10" fmla="*/ 15 w 913"/>
                <a:gd name="T11" fmla="*/ 0 h 160"/>
                <a:gd name="T12" fmla="*/ 28 w 913"/>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3" h="160">
                  <a:moveTo>
                    <a:pt x="28" y="0"/>
                  </a:moveTo>
                  <a:lnTo>
                    <a:pt x="903" y="155"/>
                  </a:lnTo>
                  <a:lnTo>
                    <a:pt x="908" y="159"/>
                  </a:lnTo>
                  <a:lnTo>
                    <a:pt x="913" y="160"/>
                  </a:lnTo>
                  <a:lnTo>
                    <a:pt x="0" y="0"/>
                  </a:lnTo>
                  <a:lnTo>
                    <a:pt x="15" y="0"/>
                  </a:lnTo>
                  <a:lnTo>
                    <a:pt x="28" y="0"/>
                  </a:lnTo>
                  <a:close/>
                </a:path>
              </a:pathLst>
            </a:custGeom>
            <a:solidFill>
              <a:srgbClr val="CBDF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5" name="Freeform 342">
              <a:extLst>
                <a:ext uri="{FF2B5EF4-FFF2-40B4-BE49-F238E27FC236}">
                  <a16:creationId xmlns:a16="http://schemas.microsoft.com/office/drawing/2014/main" id="{E6C0635D-6F0C-4905-B465-E989BCB347DB}"/>
                </a:ext>
              </a:extLst>
            </p:cNvPr>
            <p:cNvSpPr>
              <a:spLocks/>
            </p:cNvSpPr>
            <p:nvPr/>
          </p:nvSpPr>
          <p:spPr bwMode="auto">
            <a:xfrm>
              <a:off x="2916" y="1684"/>
              <a:ext cx="918" cy="164"/>
            </a:xfrm>
            <a:custGeom>
              <a:avLst/>
              <a:gdLst>
                <a:gd name="T0" fmla="*/ 17 w 918"/>
                <a:gd name="T1" fmla="*/ 0 h 164"/>
                <a:gd name="T2" fmla="*/ 910 w 918"/>
                <a:gd name="T3" fmla="*/ 159 h 164"/>
                <a:gd name="T4" fmla="*/ 915 w 918"/>
                <a:gd name="T5" fmla="*/ 160 h 164"/>
                <a:gd name="T6" fmla="*/ 918 w 918"/>
                <a:gd name="T7" fmla="*/ 164 h 164"/>
                <a:gd name="T8" fmla="*/ 0 w 918"/>
                <a:gd name="T9" fmla="*/ 2 h 164"/>
                <a:gd name="T10" fmla="*/ 0 w 918"/>
                <a:gd name="T11" fmla="*/ 2 h 164"/>
                <a:gd name="T12" fmla="*/ 0 w 918"/>
                <a:gd name="T13" fmla="*/ 0 h 164"/>
                <a:gd name="T14" fmla="*/ 8 w 918"/>
                <a:gd name="T15" fmla="*/ 0 h 164"/>
                <a:gd name="T16" fmla="*/ 17 w 918"/>
                <a:gd name="T17" fmla="*/ 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8" h="164">
                  <a:moveTo>
                    <a:pt x="17" y="0"/>
                  </a:moveTo>
                  <a:lnTo>
                    <a:pt x="910" y="159"/>
                  </a:lnTo>
                  <a:lnTo>
                    <a:pt x="915" y="160"/>
                  </a:lnTo>
                  <a:lnTo>
                    <a:pt x="918" y="164"/>
                  </a:lnTo>
                  <a:lnTo>
                    <a:pt x="0" y="2"/>
                  </a:lnTo>
                  <a:lnTo>
                    <a:pt x="0" y="0"/>
                  </a:lnTo>
                  <a:lnTo>
                    <a:pt x="8" y="0"/>
                  </a:lnTo>
                  <a:lnTo>
                    <a:pt x="17"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6" name="Freeform 343">
              <a:extLst>
                <a:ext uri="{FF2B5EF4-FFF2-40B4-BE49-F238E27FC236}">
                  <a16:creationId xmlns:a16="http://schemas.microsoft.com/office/drawing/2014/main" id="{58C0FF0D-0BEA-489F-9668-373539F4E981}"/>
                </a:ext>
              </a:extLst>
            </p:cNvPr>
            <p:cNvSpPr>
              <a:spLocks/>
            </p:cNvSpPr>
            <p:nvPr/>
          </p:nvSpPr>
          <p:spPr bwMode="auto">
            <a:xfrm>
              <a:off x="2914" y="1684"/>
              <a:ext cx="925" cy="167"/>
            </a:xfrm>
            <a:custGeom>
              <a:avLst/>
              <a:gdLst>
                <a:gd name="T0" fmla="*/ 4 w 925"/>
                <a:gd name="T1" fmla="*/ 0 h 167"/>
                <a:gd name="T2" fmla="*/ 917 w 925"/>
                <a:gd name="T3" fmla="*/ 160 h 167"/>
                <a:gd name="T4" fmla="*/ 920 w 925"/>
                <a:gd name="T5" fmla="*/ 164 h 167"/>
                <a:gd name="T6" fmla="*/ 925 w 925"/>
                <a:gd name="T7" fmla="*/ 167 h 167"/>
                <a:gd name="T8" fmla="*/ 0 w 925"/>
                <a:gd name="T9" fmla="*/ 3 h 167"/>
                <a:gd name="T10" fmla="*/ 0 w 925"/>
                <a:gd name="T11" fmla="*/ 2 h 167"/>
                <a:gd name="T12" fmla="*/ 2 w 925"/>
                <a:gd name="T13" fmla="*/ 0 h 167"/>
                <a:gd name="T14" fmla="*/ 4 w 925"/>
                <a:gd name="T15" fmla="*/ 0 h 167"/>
                <a:gd name="T16" fmla="*/ 4 w 92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5" h="167">
                  <a:moveTo>
                    <a:pt x="4" y="0"/>
                  </a:moveTo>
                  <a:lnTo>
                    <a:pt x="917" y="160"/>
                  </a:lnTo>
                  <a:lnTo>
                    <a:pt x="920" y="164"/>
                  </a:lnTo>
                  <a:lnTo>
                    <a:pt x="925" y="167"/>
                  </a:lnTo>
                  <a:lnTo>
                    <a:pt x="0" y="3"/>
                  </a:lnTo>
                  <a:lnTo>
                    <a:pt x="0" y="2"/>
                  </a:lnTo>
                  <a:lnTo>
                    <a:pt x="2" y="0"/>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7" name="Freeform 344">
              <a:extLst>
                <a:ext uri="{FF2B5EF4-FFF2-40B4-BE49-F238E27FC236}">
                  <a16:creationId xmlns:a16="http://schemas.microsoft.com/office/drawing/2014/main" id="{A1DF73F6-EA3E-4F88-A4A1-D5EA89289798}"/>
                </a:ext>
              </a:extLst>
            </p:cNvPr>
            <p:cNvSpPr>
              <a:spLocks/>
            </p:cNvSpPr>
            <p:nvPr/>
          </p:nvSpPr>
          <p:spPr bwMode="auto">
            <a:xfrm>
              <a:off x="2912" y="1686"/>
              <a:ext cx="932" cy="169"/>
            </a:xfrm>
            <a:custGeom>
              <a:avLst/>
              <a:gdLst>
                <a:gd name="T0" fmla="*/ 4 w 932"/>
                <a:gd name="T1" fmla="*/ 0 h 169"/>
                <a:gd name="T2" fmla="*/ 922 w 932"/>
                <a:gd name="T3" fmla="*/ 162 h 169"/>
                <a:gd name="T4" fmla="*/ 927 w 932"/>
                <a:gd name="T5" fmla="*/ 165 h 169"/>
                <a:gd name="T6" fmla="*/ 932 w 932"/>
                <a:gd name="T7" fmla="*/ 169 h 169"/>
                <a:gd name="T8" fmla="*/ 0 w 932"/>
                <a:gd name="T9" fmla="*/ 3 h 169"/>
                <a:gd name="T10" fmla="*/ 2 w 932"/>
                <a:gd name="T11" fmla="*/ 1 h 169"/>
                <a:gd name="T12" fmla="*/ 4 w 932"/>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2" h="169">
                  <a:moveTo>
                    <a:pt x="4" y="0"/>
                  </a:moveTo>
                  <a:lnTo>
                    <a:pt x="922" y="162"/>
                  </a:lnTo>
                  <a:lnTo>
                    <a:pt x="927" y="165"/>
                  </a:lnTo>
                  <a:lnTo>
                    <a:pt x="932" y="169"/>
                  </a:lnTo>
                  <a:lnTo>
                    <a:pt x="0" y="3"/>
                  </a:lnTo>
                  <a:lnTo>
                    <a:pt x="2" y="1"/>
                  </a:lnTo>
                  <a:lnTo>
                    <a:pt x="4"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8" name="Freeform 345">
              <a:extLst>
                <a:ext uri="{FF2B5EF4-FFF2-40B4-BE49-F238E27FC236}">
                  <a16:creationId xmlns:a16="http://schemas.microsoft.com/office/drawing/2014/main" id="{BD16E290-F28F-4B7E-8436-723A7BC77061}"/>
                </a:ext>
              </a:extLst>
            </p:cNvPr>
            <p:cNvSpPr>
              <a:spLocks/>
            </p:cNvSpPr>
            <p:nvPr/>
          </p:nvSpPr>
          <p:spPr bwMode="auto">
            <a:xfrm>
              <a:off x="2912" y="1687"/>
              <a:ext cx="936" cy="169"/>
            </a:xfrm>
            <a:custGeom>
              <a:avLst/>
              <a:gdLst>
                <a:gd name="T0" fmla="*/ 2 w 936"/>
                <a:gd name="T1" fmla="*/ 0 h 169"/>
                <a:gd name="T2" fmla="*/ 927 w 936"/>
                <a:gd name="T3" fmla="*/ 164 h 169"/>
                <a:gd name="T4" fmla="*/ 932 w 936"/>
                <a:gd name="T5" fmla="*/ 168 h 169"/>
                <a:gd name="T6" fmla="*/ 936 w 936"/>
                <a:gd name="T7" fmla="*/ 169 h 169"/>
                <a:gd name="T8" fmla="*/ 0 w 936"/>
                <a:gd name="T9" fmla="*/ 5 h 169"/>
                <a:gd name="T10" fmla="*/ 0 w 936"/>
                <a:gd name="T11" fmla="*/ 2 h 169"/>
                <a:gd name="T12" fmla="*/ 2 w 936"/>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69">
                  <a:moveTo>
                    <a:pt x="2" y="0"/>
                  </a:moveTo>
                  <a:lnTo>
                    <a:pt x="927" y="164"/>
                  </a:lnTo>
                  <a:lnTo>
                    <a:pt x="932" y="168"/>
                  </a:lnTo>
                  <a:lnTo>
                    <a:pt x="936" y="169"/>
                  </a:lnTo>
                  <a:lnTo>
                    <a:pt x="0" y="5"/>
                  </a:lnTo>
                  <a:lnTo>
                    <a:pt x="0" y="2"/>
                  </a:lnTo>
                  <a:lnTo>
                    <a:pt x="2" y="0"/>
                  </a:lnTo>
                  <a:close/>
                </a:path>
              </a:pathLst>
            </a:custGeom>
            <a:solidFill>
              <a:srgbClr val="CBE0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49" name="Freeform 346">
              <a:extLst>
                <a:ext uri="{FF2B5EF4-FFF2-40B4-BE49-F238E27FC236}">
                  <a16:creationId xmlns:a16="http://schemas.microsoft.com/office/drawing/2014/main" id="{D2A830B3-A517-420E-AC1B-5793A76DF65B}"/>
                </a:ext>
              </a:extLst>
            </p:cNvPr>
            <p:cNvSpPr>
              <a:spLocks/>
            </p:cNvSpPr>
            <p:nvPr/>
          </p:nvSpPr>
          <p:spPr bwMode="auto">
            <a:xfrm>
              <a:off x="2911" y="1689"/>
              <a:ext cx="942" cy="171"/>
            </a:xfrm>
            <a:custGeom>
              <a:avLst/>
              <a:gdLst>
                <a:gd name="T0" fmla="*/ 1 w 942"/>
                <a:gd name="T1" fmla="*/ 0 h 171"/>
                <a:gd name="T2" fmla="*/ 933 w 942"/>
                <a:gd name="T3" fmla="*/ 166 h 171"/>
                <a:gd name="T4" fmla="*/ 937 w 942"/>
                <a:gd name="T5" fmla="*/ 167 h 171"/>
                <a:gd name="T6" fmla="*/ 942 w 942"/>
                <a:gd name="T7" fmla="*/ 171 h 171"/>
                <a:gd name="T8" fmla="*/ 0 w 942"/>
                <a:gd name="T9" fmla="*/ 5 h 171"/>
                <a:gd name="T10" fmla="*/ 1 w 942"/>
                <a:gd name="T11" fmla="*/ 3 h 171"/>
                <a:gd name="T12" fmla="*/ 1 w 942"/>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2" h="171">
                  <a:moveTo>
                    <a:pt x="1" y="0"/>
                  </a:moveTo>
                  <a:lnTo>
                    <a:pt x="933" y="166"/>
                  </a:lnTo>
                  <a:lnTo>
                    <a:pt x="937" y="167"/>
                  </a:lnTo>
                  <a:lnTo>
                    <a:pt x="942" y="171"/>
                  </a:lnTo>
                  <a:lnTo>
                    <a:pt x="0" y="5"/>
                  </a:lnTo>
                  <a:lnTo>
                    <a:pt x="1" y="3"/>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0" name="Freeform 347">
              <a:extLst>
                <a:ext uri="{FF2B5EF4-FFF2-40B4-BE49-F238E27FC236}">
                  <a16:creationId xmlns:a16="http://schemas.microsoft.com/office/drawing/2014/main" id="{C2A0A3AE-6F47-4F2B-95D2-C3E7E422594B}"/>
                </a:ext>
              </a:extLst>
            </p:cNvPr>
            <p:cNvSpPr>
              <a:spLocks/>
            </p:cNvSpPr>
            <p:nvPr/>
          </p:nvSpPr>
          <p:spPr bwMode="auto">
            <a:xfrm>
              <a:off x="2911" y="1692"/>
              <a:ext cx="945" cy="171"/>
            </a:xfrm>
            <a:custGeom>
              <a:avLst/>
              <a:gdLst>
                <a:gd name="T0" fmla="*/ 1 w 945"/>
                <a:gd name="T1" fmla="*/ 0 h 171"/>
                <a:gd name="T2" fmla="*/ 937 w 945"/>
                <a:gd name="T3" fmla="*/ 164 h 171"/>
                <a:gd name="T4" fmla="*/ 942 w 945"/>
                <a:gd name="T5" fmla="*/ 168 h 171"/>
                <a:gd name="T6" fmla="*/ 945 w 945"/>
                <a:gd name="T7" fmla="*/ 171 h 171"/>
                <a:gd name="T8" fmla="*/ 0 w 945"/>
                <a:gd name="T9" fmla="*/ 4 h 171"/>
                <a:gd name="T10" fmla="*/ 0 w 945"/>
                <a:gd name="T11" fmla="*/ 2 h 171"/>
                <a:gd name="T12" fmla="*/ 1 w 945"/>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5" h="171">
                  <a:moveTo>
                    <a:pt x="1" y="0"/>
                  </a:moveTo>
                  <a:lnTo>
                    <a:pt x="937" y="164"/>
                  </a:lnTo>
                  <a:lnTo>
                    <a:pt x="942" y="168"/>
                  </a:lnTo>
                  <a:lnTo>
                    <a:pt x="945" y="171"/>
                  </a:lnTo>
                  <a:lnTo>
                    <a:pt x="0" y="4"/>
                  </a:lnTo>
                  <a:lnTo>
                    <a:pt x="0" y="2"/>
                  </a:lnTo>
                  <a:lnTo>
                    <a:pt x="1"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1" name="Freeform 348">
              <a:extLst>
                <a:ext uri="{FF2B5EF4-FFF2-40B4-BE49-F238E27FC236}">
                  <a16:creationId xmlns:a16="http://schemas.microsoft.com/office/drawing/2014/main" id="{1396B163-5C8D-4A66-9DD6-D1AFF15DA306}"/>
                </a:ext>
              </a:extLst>
            </p:cNvPr>
            <p:cNvSpPr>
              <a:spLocks/>
            </p:cNvSpPr>
            <p:nvPr/>
          </p:nvSpPr>
          <p:spPr bwMode="auto">
            <a:xfrm>
              <a:off x="2911" y="1694"/>
              <a:ext cx="950" cy="172"/>
            </a:xfrm>
            <a:custGeom>
              <a:avLst/>
              <a:gdLst>
                <a:gd name="T0" fmla="*/ 0 w 950"/>
                <a:gd name="T1" fmla="*/ 0 h 172"/>
                <a:gd name="T2" fmla="*/ 942 w 950"/>
                <a:gd name="T3" fmla="*/ 166 h 172"/>
                <a:gd name="T4" fmla="*/ 945 w 950"/>
                <a:gd name="T5" fmla="*/ 169 h 172"/>
                <a:gd name="T6" fmla="*/ 950 w 950"/>
                <a:gd name="T7" fmla="*/ 172 h 172"/>
                <a:gd name="T8" fmla="*/ 0 w 950"/>
                <a:gd name="T9" fmla="*/ 3 h 172"/>
                <a:gd name="T10" fmla="*/ 0 w 950"/>
                <a:gd name="T11" fmla="*/ 2 h 172"/>
                <a:gd name="T12" fmla="*/ 0 w 95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172">
                  <a:moveTo>
                    <a:pt x="0" y="0"/>
                  </a:moveTo>
                  <a:lnTo>
                    <a:pt x="942" y="166"/>
                  </a:lnTo>
                  <a:lnTo>
                    <a:pt x="945" y="169"/>
                  </a:lnTo>
                  <a:lnTo>
                    <a:pt x="950" y="172"/>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2" name="Freeform 349">
              <a:extLst>
                <a:ext uri="{FF2B5EF4-FFF2-40B4-BE49-F238E27FC236}">
                  <a16:creationId xmlns:a16="http://schemas.microsoft.com/office/drawing/2014/main" id="{0DE23C0C-B561-402D-AC13-EFAB8933E293}"/>
                </a:ext>
              </a:extLst>
            </p:cNvPr>
            <p:cNvSpPr>
              <a:spLocks/>
            </p:cNvSpPr>
            <p:nvPr/>
          </p:nvSpPr>
          <p:spPr bwMode="auto">
            <a:xfrm>
              <a:off x="2911" y="1696"/>
              <a:ext cx="954" cy="172"/>
            </a:xfrm>
            <a:custGeom>
              <a:avLst/>
              <a:gdLst>
                <a:gd name="T0" fmla="*/ 0 w 954"/>
                <a:gd name="T1" fmla="*/ 0 h 172"/>
                <a:gd name="T2" fmla="*/ 945 w 954"/>
                <a:gd name="T3" fmla="*/ 167 h 172"/>
                <a:gd name="T4" fmla="*/ 950 w 954"/>
                <a:gd name="T5" fmla="*/ 170 h 172"/>
                <a:gd name="T6" fmla="*/ 954 w 954"/>
                <a:gd name="T7" fmla="*/ 172 h 172"/>
                <a:gd name="T8" fmla="*/ 0 w 954"/>
                <a:gd name="T9" fmla="*/ 5 h 172"/>
                <a:gd name="T10" fmla="*/ 0 w 954"/>
                <a:gd name="T11" fmla="*/ 1 h 172"/>
                <a:gd name="T12" fmla="*/ 0 w 954"/>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4" h="172">
                  <a:moveTo>
                    <a:pt x="0" y="0"/>
                  </a:moveTo>
                  <a:lnTo>
                    <a:pt x="945" y="167"/>
                  </a:lnTo>
                  <a:lnTo>
                    <a:pt x="950" y="170"/>
                  </a:lnTo>
                  <a:lnTo>
                    <a:pt x="954" y="172"/>
                  </a:lnTo>
                  <a:lnTo>
                    <a:pt x="0" y="5"/>
                  </a:lnTo>
                  <a:lnTo>
                    <a:pt x="0" y="1"/>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3" name="Freeform 350">
              <a:extLst>
                <a:ext uri="{FF2B5EF4-FFF2-40B4-BE49-F238E27FC236}">
                  <a16:creationId xmlns:a16="http://schemas.microsoft.com/office/drawing/2014/main" id="{31EB0F47-6AA8-42A9-A2F0-BF2D9E074E1C}"/>
                </a:ext>
              </a:extLst>
            </p:cNvPr>
            <p:cNvSpPr>
              <a:spLocks/>
            </p:cNvSpPr>
            <p:nvPr/>
          </p:nvSpPr>
          <p:spPr bwMode="auto">
            <a:xfrm>
              <a:off x="2911" y="1697"/>
              <a:ext cx="957" cy="174"/>
            </a:xfrm>
            <a:custGeom>
              <a:avLst/>
              <a:gdLst>
                <a:gd name="T0" fmla="*/ 0 w 957"/>
                <a:gd name="T1" fmla="*/ 0 h 174"/>
                <a:gd name="T2" fmla="*/ 950 w 957"/>
                <a:gd name="T3" fmla="*/ 169 h 174"/>
                <a:gd name="T4" fmla="*/ 954 w 957"/>
                <a:gd name="T5" fmla="*/ 171 h 174"/>
                <a:gd name="T6" fmla="*/ 957 w 957"/>
                <a:gd name="T7" fmla="*/ 174 h 174"/>
                <a:gd name="T8" fmla="*/ 0 w 957"/>
                <a:gd name="T9" fmla="*/ 6 h 174"/>
                <a:gd name="T10" fmla="*/ 0 w 957"/>
                <a:gd name="T11" fmla="*/ 4 h 174"/>
                <a:gd name="T12" fmla="*/ 0 w 957"/>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4">
                  <a:moveTo>
                    <a:pt x="0" y="0"/>
                  </a:moveTo>
                  <a:lnTo>
                    <a:pt x="950" y="169"/>
                  </a:lnTo>
                  <a:lnTo>
                    <a:pt x="954" y="171"/>
                  </a:lnTo>
                  <a:lnTo>
                    <a:pt x="957" y="174"/>
                  </a:lnTo>
                  <a:lnTo>
                    <a:pt x="0" y="6"/>
                  </a:lnTo>
                  <a:lnTo>
                    <a:pt x="0" y="4"/>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4" name="Freeform 351">
              <a:extLst>
                <a:ext uri="{FF2B5EF4-FFF2-40B4-BE49-F238E27FC236}">
                  <a16:creationId xmlns:a16="http://schemas.microsoft.com/office/drawing/2014/main" id="{2F0019A6-FB57-415D-8C6F-3BF97A79B5B5}"/>
                </a:ext>
              </a:extLst>
            </p:cNvPr>
            <p:cNvSpPr>
              <a:spLocks/>
            </p:cNvSpPr>
            <p:nvPr/>
          </p:nvSpPr>
          <p:spPr bwMode="auto">
            <a:xfrm>
              <a:off x="2911" y="1701"/>
              <a:ext cx="962" cy="174"/>
            </a:xfrm>
            <a:custGeom>
              <a:avLst/>
              <a:gdLst>
                <a:gd name="T0" fmla="*/ 0 w 962"/>
                <a:gd name="T1" fmla="*/ 0 h 174"/>
                <a:gd name="T2" fmla="*/ 954 w 962"/>
                <a:gd name="T3" fmla="*/ 167 h 174"/>
                <a:gd name="T4" fmla="*/ 957 w 962"/>
                <a:gd name="T5" fmla="*/ 170 h 174"/>
                <a:gd name="T6" fmla="*/ 962 w 962"/>
                <a:gd name="T7" fmla="*/ 174 h 174"/>
                <a:gd name="T8" fmla="*/ 0 w 962"/>
                <a:gd name="T9" fmla="*/ 3 h 174"/>
                <a:gd name="T10" fmla="*/ 0 w 962"/>
                <a:gd name="T11" fmla="*/ 2 h 174"/>
                <a:gd name="T12" fmla="*/ 0 w 96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2" h="174">
                  <a:moveTo>
                    <a:pt x="0" y="0"/>
                  </a:moveTo>
                  <a:lnTo>
                    <a:pt x="954" y="167"/>
                  </a:lnTo>
                  <a:lnTo>
                    <a:pt x="957" y="170"/>
                  </a:lnTo>
                  <a:lnTo>
                    <a:pt x="962" y="174"/>
                  </a:lnTo>
                  <a:lnTo>
                    <a:pt x="0" y="3"/>
                  </a:lnTo>
                  <a:lnTo>
                    <a:pt x="0" y="2"/>
                  </a:lnTo>
                  <a:lnTo>
                    <a:pt x="0" y="0"/>
                  </a:lnTo>
                  <a:close/>
                </a:path>
              </a:pathLst>
            </a:custGeom>
            <a:solidFill>
              <a:srgbClr val="CD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5" name="Freeform 352">
              <a:extLst>
                <a:ext uri="{FF2B5EF4-FFF2-40B4-BE49-F238E27FC236}">
                  <a16:creationId xmlns:a16="http://schemas.microsoft.com/office/drawing/2014/main" id="{7F80497B-BFC2-4711-8D8D-5544F46B1A98}"/>
                </a:ext>
              </a:extLst>
            </p:cNvPr>
            <p:cNvSpPr>
              <a:spLocks/>
            </p:cNvSpPr>
            <p:nvPr/>
          </p:nvSpPr>
          <p:spPr bwMode="auto">
            <a:xfrm>
              <a:off x="2911" y="1703"/>
              <a:ext cx="966" cy="175"/>
            </a:xfrm>
            <a:custGeom>
              <a:avLst/>
              <a:gdLst>
                <a:gd name="T0" fmla="*/ 0 w 966"/>
                <a:gd name="T1" fmla="*/ 0 h 175"/>
                <a:gd name="T2" fmla="*/ 957 w 966"/>
                <a:gd name="T3" fmla="*/ 168 h 175"/>
                <a:gd name="T4" fmla="*/ 962 w 966"/>
                <a:gd name="T5" fmla="*/ 172 h 175"/>
                <a:gd name="T6" fmla="*/ 966 w 966"/>
                <a:gd name="T7" fmla="*/ 175 h 175"/>
                <a:gd name="T8" fmla="*/ 0 w 966"/>
                <a:gd name="T9" fmla="*/ 5 h 175"/>
                <a:gd name="T10" fmla="*/ 0 w 966"/>
                <a:gd name="T11" fmla="*/ 1 h 175"/>
                <a:gd name="T12" fmla="*/ 0 w 966"/>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6" h="175">
                  <a:moveTo>
                    <a:pt x="0" y="0"/>
                  </a:moveTo>
                  <a:lnTo>
                    <a:pt x="957" y="168"/>
                  </a:lnTo>
                  <a:lnTo>
                    <a:pt x="962" y="172"/>
                  </a:lnTo>
                  <a:lnTo>
                    <a:pt x="966" y="175"/>
                  </a:lnTo>
                  <a:lnTo>
                    <a:pt x="0" y="5"/>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6" name="Freeform 353">
              <a:extLst>
                <a:ext uri="{FF2B5EF4-FFF2-40B4-BE49-F238E27FC236}">
                  <a16:creationId xmlns:a16="http://schemas.microsoft.com/office/drawing/2014/main" id="{D03CDD84-E3FB-433D-8BD9-9F8CDF6B8DB4}"/>
                </a:ext>
              </a:extLst>
            </p:cNvPr>
            <p:cNvSpPr>
              <a:spLocks/>
            </p:cNvSpPr>
            <p:nvPr/>
          </p:nvSpPr>
          <p:spPr bwMode="auto">
            <a:xfrm>
              <a:off x="2911" y="1704"/>
              <a:ext cx="969" cy="176"/>
            </a:xfrm>
            <a:custGeom>
              <a:avLst/>
              <a:gdLst>
                <a:gd name="T0" fmla="*/ 0 w 969"/>
                <a:gd name="T1" fmla="*/ 0 h 176"/>
                <a:gd name="T2" fmla="*/ 962 w 969"/>
                <a:gd name="T3" fmla="*/ 171 h 176"/>
                <a:gd name="T4" fmla="*/ 966 w 969"/>
                <a:gd name="T5" fmla="*/ 174 h 176"/>
                <a:gd name="T6" fmla="*/ 969 w 969"/>
                <a:gd name="T7" fmla="*/ 176 h 176"/>
                <a:gd name="T8" fmla="*/ 0 w 969"/>
                <a:gd name="T9" fmla="*/ 5 h 176"/>
                <a:gd name="T10" fmla="*/ 0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2" y="171"/>
                  </a:lnTo>
                  <a:lnTo>
                    <a:pt x="966" y="174"/>
                  </a:lnTo>
                  <a:lnTo>
                    <a:pt x="969" y="176"/>
                  </a:lnTo>
                  <a:lnTo>
                    <a:pt x="0" y="5"/>
                  </a:lnTo>
                  <a:lnTo>
                    <a:pt x="0"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7" name="Freeform 354">
              <a:extLst>
                <a:ext uri="{FF2B5EF4-FFF2-40B4-BE49-F238E27FC236}">
                  <a16:creationId xmlns:a16="http://schemas.microsoft.com/office/drawing/2014/main" id="{D895D581-3A6A-40E3-B2C8-829EC2B5574F}"/>
                </a:ext>
              </a:extLst>
            </p:cNvPr>
            <p:cNvSpPr>
              <a:spLocks/>
            </p:cNvSpPr>
            <p:nvPr/>
          </p:nvSpPr>
          <p:spPr bwMode="auto">
            <a:xfrm>
              <a:off x="2911" y="1708"/>
              <a:ext cx="972" cy="175"/>
            </a:xfrm>
            <a:custGeom>
              <a:avLst/>
              <a:gdLst>
                <a:gd name="T0" fmla="*/ 0 w 972"/>
                <a:gd name="T1" fmla="*/ 0 h 175"/>
                <a:gd name="T2" fmla="*/ 966 w 972"/>
                <a:gd name="T3" fmla="*/ 170 h 175"/>
                <a:gd name="T4" fmla="*/ 969 w 972"/>
                <a:gd name="T5" fmla="*/ 172 h 175"/>
                <a:gd name="T6" fmla="*/ 972 w 972"/>
                <a:gd name="T7" fmla="*/ 175 h 175"/>
                <a:gd name="T8" fmla="*/ 1 w 972"/>
                <a:gd name="T9" fmla="*/ 3 h 175"/>
                <a:gd name="T10" fmla="*/ 0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66" y="170"/>
                  </a:lnTo>
                  <a:lnTo>
                    <a:pt x="969" y="172"/>
                  </a:lnTo>
                  <a:lnTo>
                    <a:pt x="972" y="175"/>
                  </a:lnTo>
                  <a:lnTo>
                    <a:pt x="1" y="3"/>
                  </a:lnTo>
                  <a:lnTo>
                    <a:pt x="0" y="1"/>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8" name="Freeform 355">
              <a:extLst>
                <a:ext uri="{FF2B5EF4-FFF2-40B4-BE49-F238E27FC236}">
                  <a16:creationId xmlns:a16="http://schemas.microsoft.com/office/drawing/2014/main" id="{63A1DBC3-57B0-45AB-897F-3F3C2BF31E27}"/>
                </a:ext>
              </a:extLst>
            </p:cNvPr>
            <p:cNvSpPr>
              <a:spLocks/>
            </p:cNvSpPr>
            <p:nvPr/>
          </p:nvSpPr>
          <p:spPr bwMode="auto">
            <a:xfrm>
              <a:off x="2911" y="1709"/>
              <a:ext cx="977" cy="178"/>
            </a:xfrm>
            <a:custGeom>
              <a:avLst/>
              <a:gdLst>
                <a:gd name="T0" fmla="*/ 0 w 977"/>
                <a:gd name="T1" fmla="*/ 0 h 178"/>
                <a:gd name="T2" fmla="*/ 969 w 977"/>
                <a:gd name="T3" fmla="*/ 171 h 178"/>
                <a:gd name="T4" fmla="*/ 972 w 977"/>
                <a:gd name="T5" fmla="*/ 174 h 178"/>
                <a:gd name="T6" fmla="*/ 977 w 977"/>
                <a:gd name="T7" fmla="*/ 178 h 178"/>
                <a:gd name="T8" fmla="*/ 1 w 977"/>
                <a:gd name="T9" fmla="*/ 5 h 178"/>
                <a:gd name="T10" fmla="*/ 1 w 977"/>
                <a:gd name="T11" fmla="*/ 4 h 178"/>
                <a:gd name="T12" fmla="*/ 0 w 977"/>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7" h="178">
                  <a:moveTo>
                    <a:pt x="0" y="0"/>
                  </a:moveTo>
                  <a:lnTo>
                    <a:pt x="969" y="171"/>
                  </a:lnTo>
                  <a:lnTo>
                    <a:pt x="972" y="174"/>
                  </a:lnTo>
                  <a:lnTo>
                    <a:pt x="977" y="178"/>
                  </a:lnTo>
                  <a:lnTo>
                    <a:pt x="1" y="5"/>
                  </a:lnTo>
                  <a:lnTo>
                    <a:pt x="1" y="4"/>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59" name="Freeform 356">
              <a:extLst>
                <a:ext uri="{FF2B5EF4-FFF2-40B4-BE49-F238E27FC236}">
                  <a16:creationId xmlns:a16="http://schemas.microsoft.com/office/drawing/2014/main" id="{9B7EA316-BE6D-4095-8444-955550FA2357}"/>
                </a:ext>
              </a:extLst>
            </p:cNvPr>
            <p:cNvSpPr>
              <a:spLocks/>
            </p:cNvSpPr>
            <p:nvPr/>
          </p:nvSpPr>
          <p:spPr bwMode="auto">
            <a:xfrm>
              <a:off x="2912" y="1711"/>
              <a:ext cx="980" cy="177"/>
            </a:xfrm>
            <a:custGeom>
              <a:avLst/>
              <a:gdLst>
                <a:gd name="T0" fmla="*/ 0 w 980"/>
                <a:gd name="T1" fmla="*/ 0 h 177"/>
                <a:gd name="T2" fmla="*/ 971 w 980"/>
                <a:gd name="T3" fmla="*/ 172 h 177"/>
                <a:gd name="T4" fmla="*/ 976 w 980"/>
                <a:gd name="T5" fmla="*/ 176 h 177"/>
                <a:gd name="T6" fmla="*/ 980 w 980"/>
                <a:gd name="T7" fmla="*/ 177 h 177"/>
                <a:gd name="T8" fmla="*/ 2 w 980"/>
                <a:gd name="T9" fmla="*/ 5 h 177"/>
                <a:gd name="T10" fmla="*/ 0 w 980"/>
                <a:gd name="T11" fmla="*/ 3 h 177"/>
                <a:gd name="T12" fmla="*/ 0 w 980"/>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0" h="177">
                  <a:moveTo>
                    <a:pt x="0" y="0"/>
                  </a:moveTo>
                  <a:lnTo>
                    <a:pt x="971" y="172"/>
                  </a:lnTo>
                  <a:lnTo>
                    <a:pt x="976" y="176"/>
                  </a:lnTo>
                  <a:lnTo>
                    <a:pt x="980" y="177"/>
                  </a:lnTo>
                  <a:lnTo>
                    <a:pt x="2" y="5"/>
                  </a:lnTo>
                  <a:lnTo>
                    <a:pt x="0" y="3"/>
                  </a:lnTo>
                  <a:lnTo>
                    <a:pt x="0" y="0"/>
                  </a:lnTo>
                  <a:close/>
                </a:path>
              </a:pathLst>
            </a:custGeom>
            <a:solidFill>
              <a:srgbClr val="CFE1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0" name="Freeform 357">
              <a:extLst>
                <a:ext uri="{FF2B5EF4-FFF2-40B4-BE49-F238E27FC236}">
                  <a16:creationId xmlns:a16="http://schemas.microsoft.com/office/drawing/2014/main" id="{1590997D-902B-4FC8-9AB9-716A46189D8C}"/>
                </a:ext>
              </a:extLst>
            </p:cNvPr>
            <p:cNvSpPr>
              <a:spLocks/>
            </p:cNvSpPr>
            <p:nvPr/>
          </p:nvSpPr>
          <p:spPr bwMode="auto">
            <a:xfrm>
              <a:off x="2912" y="1714"/>
              <a:ext cx="983" cy="178"/>
            </a:xfrm>
            <a:custGeom>
              <a:avLst/>
              <a:gdLst>
                <a:gd name="T0" fmla="*/ 0 w 983"/>
                <a:gd name="T1" fmla="*/ 0 h 178"/>
                <a:gd name="T2" fmla="*/ 976 w 983"/>
                <a:gd name="T3" fmla="*/ 173 h 178"/>
                <a:gd name="T4" fmla="*/ 980 w 983"/>
                <a:gd name="T5" fmla="*/ 174 h 178"/>
                <a:gd name="T6" fmla="*/ 983 w 983"/>
                <a:gd name="T7" fmla="*/ 178 h 178"/>
                <a:gd name="T8" fmla="*/ 4 w 983"/>
                <a:gd name="T9" fmla="*/ 5 h 178"/>
                <a:gd name="T10" fmla="*/ 4 w 983"/>
                <a:gd name="T11" fmla="*/ 5 h 178"/>
                <a:gd name="T12" fmla="*/ 4 w 983"/>
                <a:gd name="T13" fmla="*/ 5 h 178"/>
                <a:gd name="T14" fmla="*/ 2 w 983"/>
                <a:gd name="T15" fmla="*/ 2 h 178"/>
                <a:gd name="T16" fmla="*/ 0 w 983"/>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 h="178">
                  <a:moveTo>
                    <a:pt x="0" y="0"/>
                  </a:moveTo>
                  <a:lnTo>
                    <a:pt x="976" y="173"/>
                  </a:lnTo>
                  <a:lnTo>
                    <a:pt x="980" y="174"/>
                  </a:lnTo>
                  <a:lnTo>
                    <a:pt x="983" y="178"/>
                  </a:lnTo>
                  <a:lnTo>
                    <a:pt x="4" y="5"/>
                  </a:lnTo>
                  <a:lnTo>
                    <a:pt x="2" y="2"/>
                  </a:lnTo>
                  <a:lnTo>
                    <a:pt x="0" y="0"/>
                  </a:lnTo>
                  <a:close/>
                </a:path>
              </a:pathLst>
            </a:custGeom>
            <a:solidFill>
              <a:srgbClr val="D0E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1" name="Freeform 358">
              <a:extLst>
                <a:ext uri="{FF2B5EF4-FFF2-40B4-BE49-F238E27FC236}">
                  <a16:creationId xmlns:a16="http://schemas.microsoft.com/office/drawing/2014/main" id="{9F4DFC3B-2A95-42EF-93B8-40EE680001A2}"/>
                </a:ext>
              </a:extLst>
            </p:cNvPr>
            <p:cNvSpPr>
              <a:spLocks/>
            </p:cNvSpPr>
            <p:nvPr/>
          </p:nvSpPr>
          <p:spPr bwMode="auto">
            <a:xfrm>
              <a:off x="2914" y="1716"/>
              <a:ext cx="985" cy="179"/>
            </a:xfrm>
            <a:custGeom>
              <a:avLst/>
              <a:gdLst>
                <a:gd name="T0" fmla="*/ 0 w 985"/>
                <a:gd name="T1" fmla="*/ 0 h 179"/>
                <a:gd name="T2" fmla="*/ 978 w 985"/>
                <a:gd name="T3" fmla="*/ 172 h 179"/>
                <a:gd name="T4" fmla="*/ 981 w 985"/>
                <a:gd name="T5" fmla="*/ 176 h 179"/>
                <a:gd name="T6" fmla="*/ 985 w 985"/>
                <a:gd name="T7" fmla="*/ 179 h 179"/>
                <a:gd name="T8" fmla="*/ 4 w 985"/>
                <a:gd name="T9" fmla="*/ 5 h 179"/>
                <a:gd name="T10" fmla="*/ 4 w 985"/>
                <a:gd name="T11" fmla="*/ 3 h 179"/>
                <a:gd name="T12" fmla="*/ 2 w 985"/>
                <a:gd name="T13" fmla="*/ 3 h 179"/>
                <a:gd name="T14" fmla="*/ 2 w 985"/>
                <a:gd name="T15" fmla="*/ 2 h 179"/>
                <a:gd name="T16" fmla="*/ 0 w 985"/>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179">
                  <a:moveTo>
                    <a:pt x="0" y="0"/>
                  </a:moveTo>
                  <a:lnTo>
                    <a:pt x="978" y="172"/>
                  </a:lnTo>
                  <a:lnTo>
                    <a:pt x="981" y="176"/>
                  </a:lnTo>
                  <a:lnTo>
                    <a:pt x="985" y="179"/>
                  </a:lnTo>
                  <a:lnTo>
                    <a:pt x="4" y="5"/>
                  </a:lnTo>
                  <a:lnTo>
                    <a:pt x="4" y="3"/>
                  </a:lnTo>
                  <a:lnTo>
                    <a:pt x="2" y="3"/>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2" name="Freeform 359">
              <a:extLst>
                <a:ext uri="{FF2B5EF4-FFF2-40B4-BE49-F238E27FC236}">
                  <a16:creationId xmlns:a16="http://schemas.microsoft.com/office/drawing/2014/main" id="{9B8347DB-1587-4BBF-8398-6AB2DA960FA8}"/>
                </a:ext>
              </a:extLst>
            </p:cNvPr>
            <p:cNvSpPr>
              <a:spLocks/>
            </p:cNvSpPr>
            <p:nvPr/>
          </p:nvSpPr>
          <p:spPr bwMode="auto">
            <a:xfrm>
              <a:off x="2916" y="1719"/>
              <a:ext cx="986" cy="178"/>
            </a:xfrm>
            <a:custGeom>
              <a:avLst/>
              <a:gdLst>
                <a:gd name="T0" fmla="*/ 0 w 986"/>
                <a:gd name="T1" fmla="*/ 0 h 178"/>
                <a:gd name="T2" fmla="*/ 979 w 986"/>
                <a:gd name="T3" fmla="*/ 173 h 178"/>
                <a:gd name="T4" fmla="*/ 983 w 986"/>
                <a:gd name="T5" fmla="*/ 176 h 178"/>
                <a:gd name="T6" fmla="*/ 986 w 986"/>
                <a:gd name="T7" fmla="*/ 178 h 178"/>
                <a:gd name="T8" fmla="*/ 3 w 986"/>
                <a:gd name="T9" fmla="*/ 5 h 178"/>
                <a:gd name="T10" fmla="*/ 2 w 986"/>
                <a:gd name="T11" fmla="*/ 2 h 178"/>
                <a:gd name="T12" fmla="*/ 0 w 98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8">
                  <a:moveTo>
                    <a:pt x="0" y="0"/>
                  </a:moveTo>
                  <a:lnTo>
                    <a:pt x="979" y="173"/>
                  </a:lnTo>
                  <a:lnTo>
                    <a:pt x="983" y="176"/>
                  </a:lnTo>
                  <a:lnTo>
                    <a:pt x="986" y="178"/>
                  </a:lnTo>
                  <a:lnTo>
                    <a:pt x="3" y="5"/>
                  </a:lnTo>
                  <a:lnTo>
                    <a:pt x="2"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3" name="Freeform 360">
              <a:extLst>
                <a:ext uri="{FF2B5EF4-FFF2-40B4-BE49-F238E27FC236}">
                  <a16:creationId xmlns:a16="http://schemas.microsoft.com/office/drawing/2014/main" id="{0DACBBFF-BDCD-456D-936A-F16C7D7EFEA8}"/>
                </a:ext>
              </a:extLst>
            </p:cNvPr>
            <p:cNvSpPr>
              <a:spLocks/>
            </p:cNvSpPr>
            <p:nvPr/>
          </p:nvSpPr>
          <p:spPr bwMode="auto">
            <a:xfrm>
              <a:off x="2918" y="1721"/>
              <a:ext cx="987" cy="179"/>
            </a:xfrm>
            <a:custGeom>
              <a:avLst/>
              <a:gdLst>
                <a:gd name="T0" fmla="*/ 0 w 987"/>
                <a:gd name="T1" fmla="*/ 0 h 179"/>
                <a:gd name="T2" fmla="*/ 981 w 987"/>
                <a:gd name="T3" fmla="*/ 174 h 179"/>
                <a:gd name="T4" fmla="*/ 984 w 987"/>
                <a:gd name="T5" fmla="*/ 176 h 179"/>
                <a:gd name="T6" fmla="*/ 987 w 987"/>
                <a:gd name="T7" fmla="*/ 179 h 179"/>
                <a:gd name="T8" fmla="*/ 3 w 987"/>
                <a:gd name="T9" fmla="*/ 5 h 179"/>
                <a:gd name="T10" fmla="*/ 1 w 987"/>
                <a:gd name="T11" fmla="*/ 3 h 179"/>
                <a:gd name="T12" fmla="*/ 0 w 987"/>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179">
                  <a:moveTo>
                    <a:pt x="0" y="0"/>
                  </a:moveTo>
                  <a:lnTo>
                    <a:pt x="981" y="174"/>
                  </a:lnTo>
                  <a:lnTo>
                    <a:pt x="984" y="176"/>
                  </a:lnTo>
                  <a:lnTo>
                    <a:pt x="987" y="179"/>
                  </a:lnTo>
                  <a:lnTo>
                    <a:pt x="3" y="5"/>
                  </a:lnTo>
                  <a:lnTo>
                    <a:pt x="1" y="3"/>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4" name="Freeform 361">
              <a:extLst>
                <a:ext uri="{FF2B5EF4-FFF2-40B4-BE49-F238E27FC236}">
                  <a16:creationId xmlns:a16="http://schemas.microsoft.com/office/drawing/2014/main" id="{C272F985-E283-4A70-9064-AE38C347DDC6}"/>
                </a:ext>
              </a:extLst>
            </p:cNvPr>
            <p:cNvSpPr>
              <a:spLocks/>
            </p:cNvSpPr>
            <p:nvPr/>
          </p:nvSpPr>
          <p:spPr bwMode="auto">
            <a:xfrm>
              <a:off x="2919" y="1724"/>
              <a:ext cx="990" cy="180"/>
            </a:xfrm>
            <a:custGeom>
              <a:avLst/>
              <a:gdLst>
                <a:gd name="T0" fmla="*/ 0 w 990"/>
                <a:gd name="T1" fmla="*/ 0 h 180"/>
                <a:gd name="T2" fmla="*/ 983 w 990"/>
                <a:gd name="T3" fmla="*/ 173 h 180"/>
                <a:gd name="T4" fmla="*/ 986 w 990"/>
                <a:gd name="T5" fmla="*/ 176 h 180"/>
                <a:gd name="T6" fmla="*/ 990 w 990"/>
                <a:gd name="T7" fmla="*/ 180 h 180"/>
                <a:gd name="T8" fmla="*/ 5 w 990"/>
                <a:gd name="T9" fmla="*/ 6 h 180"/>
                <a:gd name="T10" fmla="*/ 4 w 990"/>
                <a:gd name="T11" fmla="*/ 2 h 180"/>
                <a:gd name="T12" fmla="*/ 0 w 990"/>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0" h="180">
                  <a:moveTo>
                    <a:pt x="0" y="0"/>
                  </a:moveTo>
                  <a:lnTo>
                    <a:pt x="983" y="173"/>
                  </a:lnTo>
                  <a:lnTo>
                    <a:pt x="986" y="176"/>
                  </a:lnTo>
                  <a:lnTo>
                    <a:pt x="990" y="180"/>
                  </a:lnTo>
                  <a:lnTo>
                    <a:pt x="5" y="6"/>
                  </a:lnTo>
                  <a:lnTo>
                    <a:pt x="4" y="2"/>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5" name="Freeform 362">
              <a:extLst>
                <a:ext uri="{FF2B5EF4-FFF2-40B4-BE49-F238E27FC236}">
                  <a16:creationId xmlns:a16="http://schemas.microsoft.com/office/drawing/2014/main" id="{9154335A-AEFE-477C-81F4-3631A4C02DC3}"/>
                </a:ext>
              </a:extLst>
            </p:cNvPr>
            <p:cNvSpPr>
              <a:spLocks/>
            </p:cNvSpPr>
            <p:nvPr/>
          </p:nvSpPr>
          <p:spPr bwMode="auto">
            <a:xfrm>
              <a:off x="2921" y="1726"/>
              <a:ext cx="991" cy="179"/>
            </a:xfrm>
            <a:custGeom>
              <a:avLst/>
              <a:gdLst>
                <a:gd name="T0" fmla="*/ 0 w 991"/>
                <a:gd name="T1" fmla="*/ 0 h 179"/>
                <a:gd name="T2" fmla="*/ 984 w 991"/>
                <a:gd name="T3" fmla="*/ 174 h 179"/>
                <a:gd name="T4" fmla="*/ 988 w 991"/>
                <a:gd name="T5" fmla="*/ 178 h 179"/>
                <a:gd name="T6" fmla="*/ 991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4" y="174"/>
                  </a:lnTo>
                  <a:lnTo>
                    <a:pt x="988" y="178"/>
                  </a:lnTo>
                  <a:lnTo>
                    <a:pt x="991" y="179"/>
                  </a:lnTo>
                  <a:lnTo>
                    <a:pt x="5" y="5"/>
                  </a:lnTo>
                  <a:lnTo>
                    <a:pt x="3" y="4"/>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6" name="Freeform 363">
              <a:extLst>
                <a:ext uri="{FF2B5EF4-FFF2-40B4-BE49-F238E27FC236}">
                  <a16:creationId xmlns:a16="http://schemas.microsoft.com/office/drawing/2014/main" id="{9BBE0C98-83A0-48FB-8F61-0885A1E3905A}"/>
                </a:ext>
              </a:extLst>
            </p:cNvPr>
            <p:cNvSpPr>
              <a:spLocks/>
            </p:cNvSpPr>
            <p:nvPr/>
          </p:nvSpPr>
          <p:spPr bwMode="auto">
            <a:xfrm>
              <a:off x="2924" y="1730"/>
              <a:ext cx="991" cy="179"/>
            </a:xfrm>
            <a:custGeom>
              <a:avLst/>
              <a:gdLst>
                <a:gd name="T0" fmla="*/ 0 w 991"/>
                <a:gd name="T1" fmla="*/ 0 h 179"/>
                <a:gd name="T2" fmla="*/ 985 w 991"/>
                <a:gd name="T3" fmla="*/ 174 h 179"/>
                <a:gd name="T4" fmla="*/ 988 w 991"/>
                <a:gd name="T5" fmla="*/ 175 h 179"/>
                <a:gd name="T6" fmla="*/ 991 w 991"/>
                <a:gd name="T7" fmla="*/ 179 h 179"/>
                <a:gd name="T8" fmla="*/ 4 w 991"/>
                <a:gd name="T9" fmla="*/ 5 h 179"/>
                <a:gd name="T10" fmla="*/ 2 w 991"/>
                <a:gd name="T11" fmla="*/ 1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85" y="174"/>
                  </a:lnTo>
                  <a:lnTo>
                    <a:pt x="988" y="175"/>
                  </a:lnTo>
                  <a:lnTo>
                    <a:pt x="991" y="179"/>
                  </a:lnTo>
                  <a:lnTo>
                    <a:pt x="4" y="5"/>
                  </a:lnTo>
                  <a:lnTo>
                    <a:pt x="2" y="1"/>
                  </a:lnTo>
                  <a:lnTo>
                    <a:pt x="0" y="0"/>
                  </a:lnTo>
                  <a:close/>
                </a:path>
              </a:pathLst>
            </a:custGeom>
            <a:solidFill>
              <a:srgbClr val="D1E3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7" name="Freeform 364">
              <a:extLst>
                <a:ext uri="{FF2B5EF4-FFF2-40B4-BE49-F238E27FC236}">
                  <a16:creationId xmlns:a16="http://schemas.microsoft.com/office/drawing/2014/main" id="{21D9C1F8-25C7-44CA-BCE5-B1B4687429E5}"/>
                </a:ext>
              </a:extLst>
            </p:cNvPr>
            <p:cNvSpPr>
              <a:spLocks/>
            </p:cNvSpPr>
            <p:nvPr/>
          </p:nvSpPr>
          <p:spPr bwMode="auto">
            <a:xfrm>
              <a:off x="2926" y="1731"/>
              <a:ext cx="993" cy="181"/>
            </a:xfrm>
            <a:custGeom>
              <a:avLst/>
              <a:gdLst>
                <a:gd name="T0" fmla="*/ 0 w 993"/>
                <a:gd name="T1" fmla="*/ 0 h 181"/>
                <a:gd name="T2" fmla="*/ 986 w 993"/>
                <a:gd name="T3" fmla="*/ 174 h 181"/>
                <a:gd name="T4" fmla="*/ 989 w 993"/>
                <a:gd name="T5" fmla="*/ 178 h 181"/>
                <a:gd name="T6" fmla="*/ 993 w 993"/>
                <a:gd name="T7" fmla="*/ 181 h 181"/>
                <a:gd name="T8" fmla="*/ 3 w 993"/>
                <a:gd name="T9" fmla="*/ 5 h 181"/>
                <a:gd name="T10" fmla="*/ 2 w 993"/>
                <a:gd name="T11" fmla="*/ 4 h 181"/>
                <a:gd name="T12" fmla="*/ 0 w 993"/>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3" h="181">
                  <a:moveTo>
                    <a:pt x="0" y="0"/>
                  </a:moveTo>
                  <a:lnTo>
                    <a:pt x="986" y="174"/>
                  </a:lnTo>
                  <a:lnTo>
                    <a:pt x="989" y="178"/>
                  </a:lnTo>
                  <a:lnTo>
                    <a:pt x="993" y="181"/>
                  </a:lnTo>
                  <a:lnTo>
                    <a:pt x="3"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8" name="Freeform 365">
              <a:extLst>
                <a:ext uri="{FF2B5EF4-FFF2-40B4-BE49-F238E27FC236}">
                  <a16:creationId xmlns:a16="http://schemas.microsoft.com/office/drawing/2014/main" id="{519D7D13-DBC9-4EA7-B119-59983F6701B9}"/>
                </a:ext>
              </a:extLst>
            </p:cNvPr>
            <p:cNvSpPr>
              <a:spLocks/>
            </p:cNvSpPr>
            <p:nvPr/>
          </p:nvSpPr>
          <p:spPr bwMode="auto">
            <a:xfrm>
              <a:off x="2928" y="1735"/>
              <a:ext cx="994" cy="179"/>
            </a:xfrm>
            <a:custGeom>
              <a:avLst/>
              <a:gdLst>
                <a:gd name="T0" fmla="*/ 0 w 994"/>
                <a:gd name="T1" fmla="*/ 0 h 179"/>
                <a:gd name="T2" fmla="*/ 987 w 994"/>
                <a:gd name="T3" fmla="*/ 174 h 179"/>
                <a:gd name="T4" fmla="*/ 991 w 994"/>
                <a:gd name="T5" fmla="*/ 177 h 179"/>
                <a:gd name="T6" fmla="*/ 994 w 994"/>
                <a:gd name="T7" fmla="*/ 179 h 179"/>
                <a:gd name="T8" fmla="*/ 3 w 994"/>
                <a:gd name="T9" fmla="*/ 5 h 179"/>
                <a:gd name="T10" fmla="*/ 1 w 994"/>
                <a:gd name="T11" fmla="*/ 1 h 179"/>
                <a:gd name="T12" fmla="*/ 0 w 994"/>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4" h="179">
                  <a:moveTo>
                    <a:pt x="0" y="0"/>
                  </a:moveTo>
                  <a:lnTo>
                    <a:pt x="987" y="174"/>
                  </a:lnTo>
                  <a:lnTo>
                    <a:pt x="991" y="177"/>
                  </a:lnTo>
                  <a:lnTo>
                    <a:pt x="994" y="179"/>
                  </a:lnTo>
                  <a:lnTo>
                    <a:pt x="3" y="5"/>
                  </a:lnTo>
                  <a:lnTo>
                    <a:pt x="1"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69" name="Freeform 366">
              <a:extLst>
                <a:ext uri="{FF2B5EF4-FFF2-40B4-BE49-F238E27FC236}">
                  <a16:creationId xmlns:a16="http://schemas.microsoft.com/office/drawing/2014/main" id="{BB8C7DF6-04DF-45D9-9339-7D470D157231}"/>
                </a:ext>
              </a:extLst>
            </p:cNvPr>
            <p:cNvSpPr>
              <a:spLocks/>
            </p:cNvSpPr>
            <p:nvPr/>
          </p:nvSpPr>
          <p:spPr bwMode="auto">
            <a:xfrm>
              <a:off x="2929" y="1736"/>
              <a:ext cx="997" cy="181"/>
            </a:xfrm>
            <a:custGeom>
              <a:avLst/>
              <a:gdLst>
                <a:gd name="T0" fmla="*/ 0 w 997"/>
                <a:gd name="T1" fmla="*/ 0 h 181"/>
                <a:gd name="T2" fmla="*/ 990 w 997"/>
                <a:gd name="T3" fmla="*/ 176 h 181"/>
                <a:gd name="T4" fmla="*/ 993 w 997"/>
                <a:gd name="T5" fmla="*/ 178 h 181"/>
                <a:gd name="T6" fmla="*/ 997 w 997"/>
                <a:gd name="T7" fmla="*/ 181 h 181"/>
                <a:gd name="T8" fmla="*/ 4 w 997"/>
                <a:gd name="T9" fmla="*/ 5 h 181"/>
                <a:gd name="T10" fmla="*/ 2 w 997"/>
                <a:gd name="T11" fmla="*/ 4 h 181"/>
                <a:gd name="T12" fmla="*/ 0 w 997"/>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7" h="181">
                  <a:moveTo>
                    <a:pt x="0" y="0"/>
                  </a:moveTo>
                  <a:lnTo>
                    <a:pt x="990" y="176"/>
                  </a:lnTo>
                  <a:lnTo>
                    <a:pt x="993" y="178"/>
                  </a:lnTo>
                  <a:lnTo>
                    <a:pt x="997" y="181"/>
                  </a:lnTo>
                  <a:lnTo>
                    <a:pt x="4" y="5"/>
                  </a:lnTo>
                  <a:lnTo>
                    <a:pt x="2"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0" name="Freeform 367">
              <a:extLst>
                <a:ext uri="{FF2B5EF4-FFF2-40B4-BE49-F238E27FC236}">
                  <a16:creationId xmlns:a16="http://schemas.microsoft.com/office/drawing/2014/main" id="{ECADB43D-576F-4DAF-B9A8-D3C286FFA3CE}"/>
                </a:ext>
              </a:extLst>
            </p:cNvPr>
            <p:cNvSpPr>
              <a:spLocks/>
            </p:cNvSpPr>
            <p:nvPr/>
          </p:nvSpPr>
          <p:spPr bwMode="auto">
            <a:xfrm>
              <a:off x="2931" y="1740"/>
              <a:ext cx="998" cy="181"/>
            </a:xfrm>
            <a:custGeom>
              <a:avLst/>
              <a:gdLst>
                <a:gd name="T0" fmla="*/ 0 w 998"/>
                <a:gd name="T1" fmla="*/ 0 h 181"/>
                <a:gd name="T2" fmla="*/ 991 w 998"/>
                <a:gd name="T3" fmla="*/ 174 h 181"/>
                <a:gd name="T4" fmla="*/ 995 w 998"/>
                <a:gd name="T5" fmla="*/ 177 h 181"/>
                <a:gd name="T6" fmla="*/ 998 w 998"/>
                <a:gd name="T7" fmla="*/ 181 h 181"/>
                <a:gd name="T8" fmla="*/ 3 w 998"/>
                <a:gd name="T9" fmla="*/ 5 h 181"/>
                <a:gd name="T10" fmla="*/ 2 w 998"/>
                <a:gd name="T11" fmla="*/ 1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1" y="174"/>
                  </a:lnTo>
                  <a:lnTo>
                    <a:pt x="995" y="177"/>
                  </a:lnTo>
                  <a:lnTo>
                    <a:pt x="998" y="181"/>
                  </a:lnTo>
                  <a:lnTo>
                    <a:pt x="3" y="5"/>
                  </a:lnTo>
                  <a:lnTo>
                    <a:pt x="2"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1" name="Freeform 368">
              <a:extLst>
                <a:ext uri="{FF2B5EF4-FFF2-40B4-BE49-F238E27FC236}">
                  <a16:creationId xmlns:a16="http://schemas.microsoft.com/office/drawing/2014/main" id="{474F67F4-14B0-45B1-A05C-1A9C32C9A18F}"/>
                </a:ext>
              </a:extLst>
            </p:cNvPr>
            <p:cNvSpPr>
              <a:spLocks/>
            </p:cNvSpPr>
            <p:nvPr/>
          </p:nvSpPr>
          <p:spPr bwMode="auto">
            <a:xfrm>
              <a:off x="2933" y="1741"/>
              <a:ext cx="999" cy="181"/>
            </a:xfrm>
            <a:custGeom>
              <a:avLst/>
              <a:gdLst>
                <a:gd name="T0" fmla="*/ 0 w 999"/>
                <a:gd name="T1" fmla="*/ 0 h 181"/>
                <a:gd name="T2" fmla="*/ 993 w 999"/>
                <a:gd name="T3" fmla="*/ 176 h 181"/>
                <a:gd name="T4" fmla="*/ 996 w 999"/>
                <a:gd name="T5" fmla="*/ 180 h 181"/>
                <a:gd name="T6" fmla="*/ 999 w 999"/>
                <a:gd name="T7" fmla="*/ 181 h 181"/>
                <a:gd name="T8" fmla="*/ 5 w 999"/>
                <a:gd name="T9" fmla="*/ 5 h 181"/>
                <a:gd name="T10" fmla="*/ 1 w 999"/>
                <a:gd name="T11" fmla="*/ 4 h 181"/>
                <a:gd name="T12" fmla="*/ 0 w 999"/>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9" h="181">
                  <a:moveTo>
                    <a:pt x="0" y="0"/>
                  </a:moveTo>
                  <a:lnTo>
                    <a:pt x="993" y="176"/>
                  </a:lnTo>
                  <a:lnTo>
                    <a:pt x="996" y="180"/>
                  </a:lnTo>
                  <a:lnTo>
                    <a:pt x="999" y="181"/>
                  </a:lnTo>
                  <a:lnTo>
                    <a:pt x="5" y="5"/>
                  </a:lnTo>
                  <a:lnTo>
                    <a:pt x="1" y="4"/>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2" name="Freeform 369">
              <a:extLst>
                <a:ext uri="{FF2B5EF4-FFF2-40B4-BE49-F238E27FC236}">
                  <a16:creationId xmlns:a16="http://schemas.microsoft.com/office/drawing/2014/main" id="{AB54E79C-F3BB-481C-8C03-58A67FD45A9E}"/>
                </a:ext>
              </a:extLst>
            </p:cNvPr>
            <p:cNvSpPr>
              <a:spLocks/>
            </p:cNvSpPr>
            <p:nvPr/>
          </p:nvSpPr>
          <p:spPr bwMode="auto">
            <a:xfrm>
              <a:off x="2934" y="1745"/>
              <a:ext cx="1002" cy="181"/>
            </a:xfrm>
            <a:custGeom>
              <a:avLst/>
              <a:gdLst>
                <a:gd name="T0" fmla="*/ 0 w 1002"/>
                <a:gd name="T1" fmla="*/ 0 h 181"/>
                <a:gd name="T2" fmla="*/ 995 w 1002"/>
                <a:gd name="T3" fmla="*/ 176 h 181"/>
                <a:gd name="T4" fmla="*/ 998 w 1002"/>
                <a:gd name="T5" fmla="*/ 177 h 181"/>
                <a:gd name="T6" fmla="*/ 1002 w 1002"/>
                <a:gd name="T7" fmla="*/ 181 h 181"/>
                <a:gd name="T8" fmla="*/ 6 w 1002"/>
                <a:gd name="T9" fmla="*/ 5 h 181"/>
                <a:gd name="T10" fmla="*/ 4 w 1002"/>
                <a:gd name="T11" fmla="*/ 1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5" y="176"/>
                  </a:lnTo>
                  <a:lnTo>
                    <a:pt x="998" y="177"/>
                  </a:lnTo>
                  <a:lnTo>
                    <a:pt x="1002" y="181"/>
                  </a:lnTo>
                  <a:lnTo>
                    <a:pt x="6" y="5"/>
                  </a:lnTo>
                  <a:lnTo>
                    <a:pt x="4" y="1"/>
                  </a:lnTo>
                  <a:lnTo>
                    <a:pt x="0" y="0"/>
                  </a:lnTo>
                  <a:close/>
                </a:path>
              </a:pathLst>
            </a:custGeom>
            <a:solidFill>
              <a:srgbClr val="D3E4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3" name="Freeform 370">
              <a:extLst>
                <a:ext uri="{FF2B5EF4-FFF2-40B4-BE49-F238E27FC236}">
                  <a16:creationId xmlns:a16="http://schemas.microsoft.com/office/drawing/2014/main" id="{6E64FF33-BABB-4976-8FA3-C2F897BDDDA4}"/>
                </a:ext>
              </a:extLst>
            </p:cNvPr>
            <p:cNvSpPr>
              <a:spLocks/>
            </p:cNvSpPr>
            <p:nvPr/>
          </p:nvSpPr>
          <p:spPr bwMode="auto">
            <a:xfrm>
              <a:off x="2938" y="1746"/>
              <a:ext cx="1001" cy="183"/>
            </a:xfrm>
            <a:custGeom>
              <a:avLst/>
              <a:gdLst>
                <a:gd name="T0" fmla="*/ 0 w 1001"/>
                <a:gd name="T1" fmla="*/ 0 h 183"/>
                <a:gd name="T2" fmla="*/ 994 w 1001"/>
                <a:gd name="T3" fmla="*/ 176 h 183"/>
                <a:gd name="T4" fmla="*/ 998 w 1001"/>
                <a:gd name="T5" fmla="*/ 180 h 183"/>
                <a:gd name="T6" fmla="*/ 1001 w 1001"/>
                <a:gd name="T7" fmla="*/ 183 h 183"/>
                <a:gd name="T8" fmla="*/ 3 w 1001"/>
                <a:gd name="T9" fmla="*/ 6 h 183"/>
                <a:gd name="T10" fmla="*/ 2 w 1001"/>
                <a:gd name="T11" fmla="*/ 4 h 183"/>
                <a:gd name="T12" fmla="*/ 0 w 1001"/>
                <a:gd name="T13" fmla="*/ 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3">
                  <a:moveTo>
                    <a:pt x="0" y="0"/>
                  </a:moveTo>
                  <a:lnTo>
                    <a:pt x="994" y="176"/>
                  </a:lnTo>
                  <a:lnTo>
                    <a:pt x="998" y="180"/>
                  </a:lnTo>
                  <a:lnTo>
                    <a:pt x="1001" y="183"/>
                  </a:lnTo>
                  <a:lnTo>
                    <a:pt x="3" y="6"/>
                  </a:lnTo>
                  <a:lnTo>
                    <a:pt x="2" y="4"/>
                  </a:lnTo>
                  <a:lnTo>
                    <a:pt x="0" y="0"/>
                  </a:lnTo>
                  <a:close/>
                </a:path>
              </a:pathLst>
            </a:custGeom>
            <a:solidFill>
              <a:srgbClr val="D5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4" name="Freeform 371">
              <a:extLst>
                <a:ext uri="{FF2B5EF4-FFF2-40B4-BE49-F238E27FC236}">
                  <a16:creationId xmlns:a16="http://schemas.microsoft.com/office/drawing/2014/main" id="{037CD8D1-AD08-450E-97AE-D0D0B8B5BD7D}"/>
                </a:ext>
              </a:extLst>
            </p:cNvPr>
            <p:cNvSpPr>
              <a:spLocks/>
            </p:cNvSpPr>
            <p:nvPr/>
          </p:nvSpPr>
          <p:spPr bwMode="auto">
            <a:xfrm>
              <a:off x="2940" y="1750"/>
              <a:ext cx="1002" cy="181"/>
            </a:xfrm>
            <a:custGeom>
              <a:avLst/>
              <a:gdLst>
                <a:gd name="T0" fmla="*/ 0 w 1002"/>
                <a:gd name="T1" fmla="*/ 0 h 181"/>
                <a:gd name="T2" fmla="*/ 996 w 1002"/>
                <a:gd name="T3" fmla="*/ 176 h 181"/>
                <a:gd name="T4" fmla="*/ 999 w 1002"/>
                <a:gd name="T5" fmla="*/ 179 h 181"/>
                <a:gd name="T6" fmla="*/ 1002 w 1002"/>
                <a:gd name="T7" fmla="*/ 181 h 181"/>
                <a:gd name="T8" fmla="*/ 3 w 1002"/>
                <a:gd name="T9" fmla="*/ 5 h 181"/>
                <a:gd name="T10" fmla="*/ 1 w 1002"/>
                <a:gd name="T11" fmla="*/ 2 h 181"/>
                <a:gd name="T12" fmla="*/ 0 w 1002"/>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2" h="181">
                  <a:moveTo>
                    <a:pt x="0" y="0"/>
                  </a:moveTo>
                  <a:lnTo>
                    <a:pt x="996" y="176"/>
                  </a:lnTo>
                  <a:lnTo>
                    <a:pt x="999" y="179"/>
                  </a:lnTo>
                  <a:lnTo>
                    <a:pt x="1002" y="181"/>
                  </a:lnTo>
                  <a:lnTo>
                    <a:pt x="3" y="5"/>
                  </a:lnTo>
                  <a:lnTo>
                    <a:pt x="1"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5" name="Freeform 372">
              <a:extLst>
                <a:ext uri="{FF2B5EF4-FFF2-40B4-BE49-F238E27FC236}">
                  <a16:creationId xmlns:a16="http://schemas.microsoft.com/office/drawing/2014/main" id="{80E00D70-F0D3-4176-93D1-5FF7299765DB}"/>
                </a:ext>
              </a:extLst>
            </p:cNvPr>
            <p:cNvSpPr>
              <a:spLocks/>
            </p:cNvSpPr>
            <p:nvPr/>
          </p:nvSpPr>
          <p:spPr bwMode="auto">
            <a:xfrm>
              <a:off x="2941" y="1752"/>
              <a:ext cx="1005" cy="182"/>
            </a:xfrm>
            <a:custGeom>
              <a:avLst/>
              <a:gdLst>
                <a:gd name="T0" fmla="*/ 0 w 1005"/>
                <a:gd name="T1" fmla="*/ 0 h 182"/>
                <a:gd name="T2" fmla="*/ 998 w 1005"/>
                <a:gd name="T3" fmla="*/ 177 h 182"/>
                <a:gd name="T4" fmla="*/ 1000 w 1005"/>
                <a:gd name="T5" fmla="*/ 179 h 182"/>
                <a:gd name="T6" fmla="*/ 1003 w 1005"/>
                <a:gd name="T7" fmla="*/ 180 h 182"/>
                <a:gd name="T8" fmla="*/ 1003 w 1005"/>
                <a:gd name="T9" fmla="*/ 182 h 182"/>
                <a:gd name="T10" fmla="*/ 1005 w 1005"/>
                <a:gd name="T11" fmla="*/ 182 h 182"/>
                <a:gd name="T12" fmla="*/ 4 w 1005"/>
                <a:gd name="T13" fmla="*/ 6 h 182"/>
                <a:gd name="T14" fmla="*/ 2 w 1005"/>
                <a:gd name="T15" fmla="*/ 3 h 182"/>
                <a:gd name="T16" fmla="*/ 0 w 1005"/>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5" h="182">
                  <a:moveTo>
                    <a:pt x="0" y="0"/>
                  </a:moveTo>
                  <a:lnTo>
                    <a:pt x="998" y="177"/>
                  </a:lnTo>
                  <a:lnTo>
                    <a:pt x="1000" y="179"/>
                  </a:lnTo>
                  <a:lnTo>
                    <a:pt x="1003" y="180"/>
                  </a:lnTo>
                  <a:lnTo>
                    <a:pt x="1003" y="182"/>
                  </a:lnTo>
                  <a:lnTo>
                    <a:pt x="1005" y="182"/>
                  </a:lnTo>
                  <a:lnTo>
                    <a:pt x="4" y="6"/>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6" name="Freeform 373">
              <a:extLst>
                <a:ext uri="{FF2B5EF4-FFF2-40B4-BE49-F238E27FC236}">
                  <a16:creationId xmlns:a16="http://schemas.microsoft.com/office/drawing/2014/main" id="{933AA559-B0B5-4F4F-84C2-34E3558824EC}"/>
                </a:ext>
              </a:extLst>
            </p:cNvPr>
            <p:cNvSpPr>
              <a:spLocks/>
            </p:cNvSpPr>
            <p:nvPr/>
          </p:nvSpPr>
          <p:spPr bwMode="auto">
            <a:xfrm>
              <a:off x="2943" y="1755"/>
              <a:ext cx="1013" cy="182"/>
            </a:xfrm>
            <a:custGeom>
              <a:avLst/>
              <a:gdLst>
                <a:gd name="T0" fmla="*/ 0 w 1013"/>
                <a:gd name="T1" fmla="*/ 0 h 182"/>
                <a:gd name="T2" fmla="*/ 999 w 1013"/>
                <a:gd name="T3" fmla="*/ 176 h 182"/>
                <a:gd name="T4" fmla="*/ 999 w 1013"/>
                <a:gd name="T5" fmla="*/ 177 h 182"/>
                <a:gd name="T6" fmla="*/ 1001 w 1013"/>
                <a:gd name="T7" fmla="*/ 177 h 182"/>
                <a:gd name="T8" fmla="*/ 1006 w 1013"/>
                <a:gd name="T9" fmla="*/ 181 h 182"/>
                <a:gd name="T10" fmla="*/ 1013 w 1013"/>
                <a:gd name="T11" fmla="*/ 182 h 182"/>
                <a:gd name="T12" fmla="*/ 5 w 1013"/>
                <a:gd name="T13" fmla="*/ 5 h 182"/>
                <a:gd name="T14" fmla="*/ 2 w 1013"/>
                <a:gd name="T15" fmla="*/ 3 h 182"/>
                <a:gd name="T16" fmla="*/ 0 w 1013"/>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82">
                  <a:moveTo>
                    <a:pt x="0" y="0"/>
                  </a:moveTo>
                  <a:lnTo>
                    <a:pt x="999" y="176"/>
                  </a:lnTo>
                  <a:lnTo>
                    <a:pt x="999" y="177"/>
                  </a:lnTo>
                  <a:lnTo>
                    <a:pt x="1001" y="177"/>
                  </a:lnTo>
                  <a:lnTo>
                    <a:pt x="1006" y="181"/>
                  </a:lnTo>
                  <a:lnTo>
                    <a:pt x="1013" y="182"/>
                  </a:lnTo>
                  <a:lnTo>
                    <a:pt x="5"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7" name="Freeform 374">
              <a:extLst>
                <a:ext uri="{FF2B5EF4-FFF2-40B4-BE49-F238E27FC236}">
                  <a16:creationId xmlns:a16="http://schemas.microsoft.com/office/drawing/2014/main" id="{91CE9E5E-4566-4D39-B269-206FCC6519AD}"/>
                </a:ext>
              </a:extLst>
            </p:cNvPr>
            <p:cNvSpPr>
              <a:spLocks/>
            </p:cNvSpPr>
            <p:nvPr/>
          </p:nvSpPr>
          <p:spPr bwMode="auto">
            <a:xfrm>
              <a:off x="2945" y="1758"/>
              <a:ext cx="1014" cy="183"/>
            </a:xfrm>
            <a:custGeom>
              <a:avLst/>
              <a:gdLst>
                <a:gd name="T0" fmla="*/ 0 w 1014"/>
                <a:gd name="T1" fmla="*/ 0 h 183"/>
                <a:gd name="T2" fmla="*/ 1001 w 1014"/>
                <a:gd name="T3" fmla="*/ 176 h 183"/>
                <a:gd name="T4" fmla="*/ 1006 w 1014"/>
                <a:gd name="T5" fmla="*/ 178 h 183"/>
                <a:gd name="T6" fmla="*/ 1014 w 1014"/>
                <a:gd name="T7" fmla="*/ 181 h 183"/>
                <a:gd name="T8" fmla="*/ 1013 w 1014"/>
                <a:gd name="T9" fmla="*/ 181 h 183"/>
                <a:gd name="T10" fmla="*/ 1013 w 1014"/>
                <a:gd name="T11" fmla="*/ 183 h 183"/>
                <a:gd name="T12" fmla="*/ 5 w 1014"/>
                <a:gd name="T13" fmla="*/ 5 h 183"/>
                <a:gd name="T14" fmla="*/ 3 w 1014"/>
                <a:gd name="T15" fmla="*/ 2 h 183"/>
                <a:gd name="T16" fmla="*/ 0 w 1014"/>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4" h="183">
                  <a:moveTo>
                    <a:pt x="0" y="0"/>
                  </a:moveTo>
                  <a:lnTo>
                    <a:pt x="1001" y="176"/>
                  </a:lnTo>
                  <a:lnTo>
                    <a:pt x="1006" y="178"/>
                  </a:lnTo>
                  <a:lnTo>
                    <a:pt x="1014" y="181"/>
                  </a:lnTo>
                  <a:lnTo>
                    <a:pt x="1013" y="181"/>
                  </a:lnTo>
                  <a:lnTo>
                    <a:pt x="1013" y="183"/>
                  </a:lnTo>
                  <a:lnTo>
                    <a:pt x="5" y="5"/>
                  </a:lnTo>
                  <a:lnTo>
                    <a:pt x="3" y="2"/>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8" name="Freeform 375">
              <a:extLst>
                <a:ext uri="{FF2B5EF4-FFF2-40B4-BE49-F238E27FC236}">
                  <a16:creationId xmlns:a16="http://schemas.microsoft.com/office/drawing/2014/main" id="{DEA5D2AC-E21D-4B9B-B4D6-0FD055892820}"/>
                </a:ext>
              </a:extLst>
            </p:cNvPr>
            <p:cNvSpPr>
              <a:spLocks/>
            </p:cNvSpPr>
            <p:nvPr/>
          </p:nvSpPr>
          <p:spPr bwMode="auto">
            <a:xfrm>
              <a:off x="2948" y="1760"/>
              <a:ext cx="1011" cy="182"/>
            </a:xfrm>
            <a:custGeom>
              <a:avLst/>
              <a:gdLst>
                <a:gd name="T0" fmla="*/ 0 w 1011"/>
                <a:gd name="T1" fmla="*/ 0 h 182"/>
                <a:gd name="T2" fmla="*/ 1008 w 1011"/>
                <a:gd name="T3" fmla="*/ 177 h 182"/>
                <a:gd name="T4" fmla="*/ 1010 w 1011"/>
                <a:gd name="T5" fmla="*/ 179 h 182"/>
                <a:gd name="T6" fmla="*/ 1011 w 1011"/>
                <a:gd name="T7" fmla="*/ 179 h 182"/>
                <a:gd name="T8" fmla="*/ 1010 w 1011"/>
                <a:gd name="T9" fmla="*/ 181 h 182"/>
                <a:gd name="T10" fmla="*/ 1008 w 1011"/>
                <a:gd name="T11" fmla="*/ 182 h 182"/>
                <a:gd name="T12" fmla="*/ 3 w 1011"/>
                <a:gd name="T13" fmla="*/ 5 h 182"/>
                <a:gd name="T14" fmla="*/ 2 w 1011"/>
                <a:gd name="T15" fmla="*/ 3 h 182"/>
                <a:gd name="T16" fmla="*/ 0 w 1011"/>
                <a:gd name="T17" fmla="*/ 0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1" h="182">
                  <a:moveTo>
                    <a:pt x="0" y="0"/>
                  </a:moveTo>
                  <a:lnTo>
                    <a:pt x="1008" y="177"/>
                  </a:lnTo>
                  <a:lnTo>
                    <a:pt x="1010" y="179"/>
                  </a:lnTo>
                  <a:lnTo>
                    <a:pt x="1011" y="179"/>
                  </a:lnTo>
                  <a:lnTo>
                    <a:pt x="1010" y="181"/>
                  </a:lnTo>
                  <a:lnTo>
                    <a:pt x="1008" y="182"/>
                  </a:lnTo>
                  <a:lnTo>
                    <a:pt x="3" y="5"/>
                  </a:lnTo>
                  <a:lnTo>
                    <a:pt x="2" y="3"/>
                  </a:lnTo>
                  <a:lnTo>
                    <a:pt x="0" y="0"/>
                  </a:lnTo>
                  <a:close/>
                </a:path>
              </a:pathLst>
            </a:custGeom>
            <a:solidFill>
              <a:srgbClr val="D5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79" name="Freeform 376">
              <a:extLst>
                <a:ext uri="{FF2B5EF4-FFF2-40B4-BE49-F238E27FC236}">
                  <a16:creationId xmlns:a16="http://schemas.microsoft.com/office/drawing/2014/main" id="{128DCEF2-180A-4FAF-ABF2-DC98ADC5DA30}"/>
                </a:ext>
              </a:extLst>
            </p:cNvPr>
            <p:cNvSpPr>
              <a:spLocks/>
            </p:cNvSpPr>
            <p:nvPr/>
          </p:nvSpPr>
          <p:spPr bwMode="auto">
            <a:xfrm>
              <a:off x="2950" y="1763"/>
              <a:ext cx="1008" cy="181"/>
            </a:xfrm>
            <a:custGeom>
              <a:avLst/>
              <a:gdLst>
                <a:gd name="T0" fmla="*/ 0 w 1008"/>
                <a:gd name="T1" fmla="*/ 0 h 181"/>
                <a:gd name="T2" fmla="*/ 1008 w 1008"/>
                <a:gd name="T3" fmla="*/ 178 h 181"/>
                <a:gd name="T4" fmla="*/ 1006 w 1008"/>
                <a:gd name="T5" fmla="*/ 179 h 181"/>
                <a:gd name="T6" fmla="*/ 1004 w 1008"/>
                <a:gd name="T7" fmla="*/ 181 h 181"/>
                <a:gd name="T8" fmla="*/ 3 w 1008"/>
                <a:gd name="T9" fmla="*/ 5 h 181"/>
                <a:gd name="T10" fmla="*/ 1 w 1008"/>
                <a:gd name="T11" fmla="*/ 2 h 181"/>
                <a:gd name="T12" fmla="*/ 0 w 100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8" h="181">
                  <a:moveTo>
                    <a:pt x="0" y="0"/>
                  </a:moveTo>
                  <a:lnTo>
                    <a:pt x="1008" y="178"/>
                  </a:lnTo>
                  <a:lnTo>
                    <a:pt x="1006" y="179"/>
                  </a:lnTo>
                  <a:lnTo>
                    <a:pt x="1004" y="181"/>
                  </a:lnTo>
                  <a:lnTo>
                    <a:pt x="3" y="5"/>
                  </a:lnTo>
                  <a:lnTo>
                    <a:pt x="1"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0" name="Freeform 377">
              <a:extLst>
                <a:ext uri="{FF2B5EF4-FFF2-40B4-BE49-F238E27FC236}">
                  <a16:creationId xmlns:a16="http://schemas.microsoft.com/office/drawing/2014/main" id="{36215B25-2D77-4479-A61B-A4BF235D89CA}"/>
                </a:ext>
              </a:extLst>
            </p:cNvPr>
            <p:cNvSpPr>
              <a:spLocks/>
            </p:cNvSpPr>
            <p:nvPr/>
          </p:nvSpPr>
          <p:spPr bwMode="auto">
            <a:xfrm>
              <a:off x="2951" y="1765"/>
              <a:ext cx="1005" cy="181"/>
            </a:xfrm>
            <a:custGeom>
              <a:avLst/>
              <a:gdLst>
                <a:gd name="T0" fmla="*/ 0 w 1005"/>
                <a:gd name="T1" fmla="*/ 0 h 181"/>
                <a:gd name="T2" fmla="*/ 1005 w 1005"/>
                <a:gd name="T3" fmla="*/ 177 h 181"/>
                <a:gd name="T4" fmla="*/ 1003 w 1005"/>
                <a:gd name="T5" fmla="*/ 179 h 181"/>
                <a:gd name="T6" fmla="*/ 1003 w 1005"/>
                <a:gd name="T7" fmla="*/ 181 h 181"/>
                <a:gd name="T8" fmla="*/ 5 w 1005"/>
                <a:gd name="T9" fmla="*/ 5 h 181"/>
                <a:gd name="T10" fmla="*/ 2 w 1005"/>
                <a:gd name="T11" fmla="*/ 3 h 181"/>
                <a:gd name="T12" fmla="*/ 0 w 1005"/>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5" h="181">
                  <a:moveTo>
                    <a:pt x="0" y="0"/>
                  </a:moveTo>
                  <a:lnTo>
                    <a:pt x="1005" y="177"/>
                  </a:lnTo>
                  <a:lnTo>
                    <a:pt x="1003" y="179"/>
                  </a:lnTo>
                  <a:lnTo>
                    <a:pt x="1003" y="181"/>
                  </a:lnTo>
                  <a:lnTo>
                    <a:pt x="5"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1" name="Freeform 378">
              <a:extLst>
                <a:ext uri="{FF2B5EF4-FFF2-40B4-BE49-F238E27FC236}">
                  <a16:creationId xmlns:a16="http://schemas.microsoft.com/office/drawing/2014/main" id="{002355BD-ACEC-4B2E-8371-36A12AF7BA8F}"/>
                </a:ext>
              </a:extLst>
            </p:cNvPr>
            <p:cNvSpPr>
              <a:spLocks/>
            </p:cNvSpPr>
            <p:nvPr/>
          </p:nvSpPr>
          <p:spPr bwMode="auto">
            <a:xfrm>
              <a:off x="2953" y="1768"/>
              <a:ext cx="1001" cy="180"/>
            </a:xfrm>
            <a:custGeom>
              <a:avLst/>
              <a:gdLst>
                <a:gd name="T0" fmla="*/ 0 w 1001"/>
                <a:gd name="T1" fmla="*/ 0 h 180"/>
                <a:gd name="T2" fmla="*/ 1001 w 1001"/>
                <a:gd name="T3" fmla="*/ 176 h 180"/>
                <a:gd name="T4" fmla="*/ 1001 w 1001"/>
                <a:gd name="T5" fmla="*/ 178 h 180"/>
                <a:gd name="T6" fmla="*/ 1000 w 1001"/>
                <a:gd name="T7" fmla="*/ 180 h 180"/>
                <a:gd name="T8" fmla="*/ 5 w 1001"/>
                <a:gd name="T9" fmla="*/ 5 h 180"/>
                <a:gd name="T10" fmla="*/ 3 w 1001"/>
                <a:gd name="T11" fmla="*/ 2 h 180"/>
                <a:gd name="T12" fmla="*/ 0 w 1001"/>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180">
                  <a:moveTo>
                    <a:pt x="0" y="0"/>
                  </a:moveTo>
                  <a:lnTo>
                    <a:pt x="1001" y="176"/>
                  </a:lnTo>
                  <a:lnTo>
                    <a:pt x="1001" y="178"/>
                  </a:lnTo>
                  <a:lnTo>
                    <a:pt x="1000" y="180"/>
                  </a:lnTo>
                  <a:lnTo>
                    <a:pt x="5" y="5"/>
                  </a:lnTo>
                  <a:lnTo>
                    <a:pt x="3"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2" name="Freeform 379">
              <a:extLst>
                <a:ext uri="{FF2B5EF4-FFF2-40B4-BE49-F238E27FC236}">
                  <a16:creationId xmlns:a16="http://schemas.microsoft.com/office/drawing/2014/main" id="{D7681A6F-E98E-4A4F-BA67-714E776CF795}"/>
                </a:ext>
              </a:extLst>
            </p:cNvPr>
            <p:cNvSpPr>
              <a:spLocks/>
            </p:cNvSpPr>
            <p:nvPr/>
          </p:nvSpPr>
          <p:spPr bwMode="auto">
            <a:xfrm>
              <a:off x="2956" y="1770"/>
              <a:ext cx="998" cy="181"/>
            </a:xfrm>
            <a:custGeom>
              <a:avLst/>
              <a:gdLst>
                <a:gd name="T0" fmla="*/ 0 w 998"/>
                <a:gd name="T1" fmla="*/ 0 h 181"/>
                <a:gd name="T2" fmla="*/ 998 w 998"/>
                <a:gd name="T3" fmla="*/ 176 h 181"/>
                <a:gd name="T4" fmla="*/ 997 w 998"/>
                <a:gd name="T5" fmla="*/ 178 h 181"/>
                <a:gd name="T6" fmla="*/ 995 w 998"/>
                <a:gd name="T7" fmla="*/ 181 h 181"/>
                <a:gd name="T8" fmla="*/ 4 w 998"/>
                <a:gd name="T9" fmla="*/ 5 h 181"/>
                <a:gd name="T10" fmla="*/ 2 w 998"/>
                <a:gd name="T11" fmla="*/ 3 h 181"/>
                <a:gd name="T12" fmla="*/ 0 w 998"/>
                <a:gd name="T13" fmla="*/ 0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181">
                  <a:moveTo>
                    <a:pt x="0" y="0"/>
                  </a:moveTo>
                  <a:lnTo>
                    <a:pt x="998" y="176"/>
                  </a:lnTo>
                  <a:lnTo>
                    <a:pt x="997" y="178"/>
                  </a:lnTo>
                  <a:lnTo>
                    <a:pt x="995" y="181"/>
                  </a:lnTo>
                  <a:lnTo>
                    <a:pt x="4" y="5"/>
                  </a:lnTo>
                  <a:lnTo>
                    <a:pt x="2" y="3"/>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3" name="Freeform 380">
              <a:extLst>
                <a:ext uri="{FF2B5EF4-FFF2-40B4-BE49-F238E27FC236}">
                  <a16:creationId xmlns:a16="http://schemas.microsoft.com/office/drawing/2014/main" id="{0F23E9E4-020B-44FF-874C-2406E80E9239}"/>
                </a:ext>
              </a:extLst>
            </p:cNvPr>
            <p:cNvSpPr>
              <a:spLocks/>
            </p:cNvSpPr>
            <p:nvPr/>
          </p:nvSpPr>
          <p:spPr bwMode="auto">
            <a:xfrm>
              <a:off x="2958" y="1773"/>
              <a:ext cx="995" cy="180"/>
            </a:xfrm>
            <a:custGeom>
              <a:avLst/>
              <a:gdLst>
                <a:gd name="T0" fmla="*/ 0 w 995"/>
                <a:gd name="T1" fmla="*/ 0 h 180"/>
                <a:gd name="T2" fmla="*/ 995 w 995"/>
                <a:gd name="T3" fmla="*/ 175 h 180"/>
                <a:gd name="T4" fmla="*/ 993 w 995"/>
                <a:gd name="T5" fmla="*/ 178 h 180"/>
                <a:gd name="T6" fmla="*/ 991 w 995"/>
                <a:gd name="T7" fmla="*/ 180 h 180"/>
                <a:gd name="T8" fmla="*/ 5 w 995"/>
                <a:gd name="T9" fmla="*/ 6 h 180"/>
                <a:gd name="T10" fmla="*/ 2 w 995"/>
                <a:gd name="T11" fmla="*/ 2 h 180"/>
                <a:gd name="T12" fmla="*/ 0 w 995"/>
                <a:gd name="T13" fmla="*/ 0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5" h="180">
                  <a:moveTo>
                    <a:pt x="0" y="0"/>
                  </a:moveTo>
                  <a:lnTo>
                    <a:pt x="995" y="175"/>
                  </a:lnTo>
                  <a:lnTo>
                    <a:pt x="993" y="178"/>
                  </a:lnTo>
                  <a:lnTo>
                    <a:pt x="991" y="180"/>
                  </a:lnTo>
                  <a:lnTo>
                    <a:pt x="5" y="6"/>
                  </a:lnTo>
                  <a:lnTo>
                    <a:pt x="2" y="2"/>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4" name="Freeform 381">
              <a:extLst>
                <a:ext uri="{FF2B5EF4-FFF2-40B4-BE49-F238E27FC236}">
                  <a16:creationId xmlns:a16="http://schemas.microsoft.com/office/drawing/2014/main" id="{9EB49AA8-0BF9-483A-BE6E-2B2055E8B3B5}"/>
                </a:ext>
              </a:extLst>
            </p:cNvPr>
            <p:cNvSpPr>
              <a:spLocks/>
            </p:cNvSpPr>
            <p:nvPr/>
          </p:nvSpPr>
          <p:spPr bwMode="auto">
            <a:xfrm>
              <a:off x="2960" y="1775"/>
              <a:ext cx="991" cy="179"/>
            </a:xfrm>
            <a:custGeom>
              <a:avLst/>
              <a:gdLst>
                <a:gd name="T0" fmla="*/ 0 w 991"/>
                <a:gd name="T1" fmla="*/ 0 h 179"/>
                <a:gd name="T2" fmla="*/ 991 w 991"/>
                <a:gd name="T3" fmla="*/ 176 h 179"/>
                <a:gd name="T4" fmla="*/ 989 w 991"/>
                <a:gd name="T5" fmla="*/ 178 h 179"/>
                <a:gd name="T6" fmla="*/ 987 w 991"/>
                <a:gd name="T7" fmla="*/ 179 h 179"/>
                <a:gd name="T8" fmla="*/ 5 w 991"/>
                <a:gd name="T9" fmla="*/ 5 h 179"/>
                <a:gd name="T10" fmla="*/ 3 w 991"/>
                <a:gd name="T11" fmla="*/ 4 h 179"/>
                <a:gd name="T12" fmla="*/ 0 w 991"/>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 h="179">
                  <a:moveTo>
                    <a:pt x="0" y="0"/>
                  </a:moveTo>
                  <a:lnTo>
                    <a:pt x="991" y="176"/>
                  </a:lnTo>
                  <a:lnTo>
                    <a:pt x="989" y="178"/>
                  </a:lnTo>
                  <a:lnTo>
                    <a:pt x="987" y="179"/>
                  </a:lnTo>
                  <a:lnTo>
                    <a:pt x="5" y="5"/>
                  </a:lnTo>
                  <a:lnTo>
                    <a:pt x="3" y="4"/>
                  </a:lnTo>
                  <a:lnTo>
                    <a:pt x="0" y="0"/>
                  </a:lnTo>
                  <a:close/>
                </a:path>
              </a:pathLst>
            </a:custGeom>
            <a:solidFill>
              <a:srgbClr val="D7E6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5" name="Freeform 382">
              <a:extLst>
                <a:ext uri="{FF2B5EF4-FFF2-40B4-BE49-F238E27FC236}">
                  <a16:creationId xmlns:a16="http://schemas.microsoft.com/office/drawing/2014/main" id="{ADE0CDE1-CC19-4555-856A-21C24CC8AF96}"/>
                </a:ext>
              </a:extLst>
            </p:cNvPr>
            <p:cNvSpPr>
              <a:spLocks/>
            </p:cNvSpPr>
            <p:nvPr/>
          </p:nvSpPr>
          <p:spPr bwMode="auto">
            <a:xfrm>
              <a:off x="2963" y="1779"/>
              <a:ext cx="986" cy="177"/>
            </a:xfrm>
            <a:custGeom>
              <a:avLst/>
              <a:gdLst>
                <a:gd name="T0" fmla="*/ 0 w 986"/>
                <a:gd name="T1" fmla="*/ 0 h 177"/>
                <a:gd name="T2" fmla="*/ 986 w 986"/>
                <a:gd name="T3" fmla="*/ 174 h 177"/>
                <a:gd name="T4" fmla="*/ 984 w 986"/>
                <a:gd name="T5" fmla="*/ 175 h 177"/>
                <a:gd name="T6" fmla="*/ 983 w 986"/>
                <a:gd name="T7" fmla="*/ 177 h 177"/>
                <a:gd name="T8" fmla="*/ 4 w 986"/>
                <a:gd name="T9" fmla="*/ 5 h 177"/>
                <a:gd name="T10" fmla="*/ 2 w 986"/>
                <a:gd name="T11" fmla="*/ 1 h 177"/>
                <a:gd name="T12" fmla="*/ 0 w 986"/>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6" h="177">
                  <a:moveTo>
                    <a:pt x="0" y="0"/>
                  </a:moveTo>
                  <a:lnTo>
                    <a:pt x="986" y="174"/>
                  </a:lnTo>
                  <a:lnTo>
                    <a:pt x="984" y="175"/>
                  </a:lnTo>
                  <a:lnTo>
                    <a:pt x="983" y="177"/>
                  </a:lnTo>
                  <a:lnTo>
                    <a:pt x="4" y="5"/>
                  </a:lnTo>
                  <a:lnTo>
                    <a:pt x="2"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6" name="Freeform 383">
              <a:extLst>
                <a:ext uri="{FF2B5EF4-FFF2-40B4-BE49-F238E27FC236}">
                  <a16:creationId xmlns:a16="http://schemas.microsoft.com/office/drawing/2014/main" id="{62CE8FA4-6DC6-494A-8D5C-05AB020D0CE8}"/>
                </a:ext>
              </a:extLst>
            </p:cNvPr>
            <p:cNvSpPr>
              <a:spLocks/>
            </p:cNvSpPr>
            <p:nvPr/>
          </p:nvSpPr>
          <p:spPr bwMode="auto">
            <a:xfrm>
              <a:off x="2965" y="1780"/>
              <a:ext cx="982" cy="178"/>
            </a:xfrm>
            <a:custGeom>
              <a:avLst/>
              <a:gdLst>
                <a:gd name="T0" fmla="*/ 0 w 982"/>
                <a:gd name="T1" fmla="*/ 0 h 178"/>
                <a:gd name="T2" fmla="*/ 982 w 982"/>
                <a:gd name="T3" fmla="*/ 174 h 178"/>
                <a:gd name="T4" fmla="*/ 981 w 982"/>
                <a:gd name="T5" fmla="*/ 176 h 178"/>
                <a:gd name="T6" fmla="*/ 981 w 982"/>
                <a:gd name="T7" fmla="*/ 178 h 178"/>
                <a:gd name="T8" fmla="*/ 5 w 982"/>
                <a:gd name="T9" fmla="*/ 5 h 178"/>
                <a:gd name="T10" fmla="*/ 2 w 982"/>
                <a:gd name="T11" fmla="*/ 4 h 178"/>
                <a:gd name="T12" fmla="*/ 0 w 982"/>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178">
                  <a:moveTo>
                    <a:pt x="0" y="0"/>
                  </a:moveTo>
                  <a:lnTo>
                    <a:pt x="982" y="174"/>
                  </a:lnTo>
                  <a:lnTo>
                    <a:pt x="981" y="176"/>
                  </a:lnTo>
                  <a:lnTo>
                    <a:pt x="981" y="178"/>
                  </a:lnTo>
                  <a:lnTo>
                    <a:pt x="5" y="5"/>
                  </a:lnTo>
                  <a:lnTo>
                    <a:pt x="2" y="4"/>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7" name="Freeform 384">
              <a:extLst>
                <a:ext uri="{FF2B5EF4-FFF2-40B4-BE49-F238E27FC236}">
                  <a16:creationId xmlns:a16="http://schemas.microsoft.com/office/drawing/2014/main" id="{EC88D84C-4B49-45F6-B285-CB0C7FDDE8A0}"/>
                </a:ext>
              </a:extLst>
            </p:cNvPr>
            <p:cNvSpPr>
              <a:spLocks/>
            </p:cNvSpPr>
            <p:nvPr/>
          </p:nvSpPr>
          <p:spPr bwMode="auto">
            <a:xfrm>
              <a:off x="2967" y="1784"/>
              <a:ext cx="979" cy="175"/>
            </a:xfrm>
            <a:custGeom>
              <a:avLst/>
              <a:gdLst>
                <a:gd name="T0" fmla="*/ 0 w 979"/>
                <a:gd name="T1" fmla="*/ 0 h 175"/>
                <a:gd name="T2" fmla="*/ 979 w 979"/>
                <a:gd name="T3" fmla="*/ 172 h 175"/>
                <a:gd name="T4" fmla="*/ 979 w 979"/>
                <a:gd name="T5" fmla="*/ 174 h 175"/>
                <a:gd name="T6" fmla="*/ 977 w 979"/>
                <a:gd name="T7" fmla="*/ 175 h 175"/>
                <a:gd name="T8" fmla="*/ 5 w 979"/>
                <a:gd name="T9" fmla="*/ 5 h 175"/>
                <a:gd name="T10" fmla="*/ 3 w 979"/>
                <a:gd name="T11" fmla="*/ 1 h 175"/>
                <a:gd name="T12" fmla="*/ 0 w 979"/>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75">
                  <a:moveTo>
                    <a:pt x="0" y="0"/>
                  </a:moveTo>
                  <a:lnTo>
                    <a:pt x="979" y="172"/>
                  </a:lnTo>
                  <a:lnTo>
                    <a:pt x="979" y="174"/>
                  </a:lnTo>
                  <a:lnTo>
                    <a:pt x="977" y="175"/>
                  </a:lnTo>
                  <a:lnTo>
                    <a:pt x="5" y="5"/>
                  </a:lnTo>
                  <a:lnTo>
                    <a:pt x="3" y="1"/>
                  </a:lnTo>
                  <a:lnTo>
                    <a:pt x="0" y="0"/>
                  </a:lnTo>
                  <a:close/>
                </a:path>
              </a:pathLst>
            </a:custGeom>
            <a:solidFill>
              <a:srgbClr val="D9E7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8" name="Freeform 385">
              <a:extLst>
                <a:ext uri="{FF2B5EF4-FFF2-40B4-BE49-F238E27FC236}">
                  <a16:creationId xmlns:a16="http://schemas.microsoft.com/office/drawing/2014/main" id="{C9C3F2DC-CB2B-46D3-9593-DB51B88A5DB2}"/>
                </a:ext>
              </a:extLst>
            </p:cNvPr>
            <p:cNvSpPr>
              <a:spLocks/>
            </p:cNvSpPr>
            <p:nvPr/>
          </p:nvSpPr>
          <p:spPr bwMode="auto">
            <a:xfrm>
              <a:off x="2970" y="1785"/>
              <a:ext cx="976" cy="178"/>
            </a:xfrm>
            <a:custGeom>
              <a:avLst/>
              <a:gdLst>
                <a:gd name="T0" fmla="*/ 0 w 976"/>
                <a:gd name="T1" fmla="*/ 0 h 178"/>
                <a:gd name="T2" fmla="*/ 976 w 976"/>
                <a:gd name="T3" fmla="*/ 173 h 178"/>
                <a:gd name="T4" fmla="*/ 974 w 976"/>
                <a:gd name="T5" fmla="*/ 174 h 178"/>
                <a:gd name="T6" fmla="*/ 972 w 976"/>
                <a:gd name="T7" fmla="*/ 178 h 178"/>
                <a:gd name="T8" fmla="*/ 3 w 976"/>
                <a:gd name="T9" fmla="*/ 5 h 178"/>
                <a:gd name="T10" fmla="*/ 2 w 976"/>
                <a:gd name="T11" fmla="*/ 4 h 178"/>
                <a:gd name="T12" fmla="*/ 0 w 976"/>
                <a:gd name="T13" fmla="*/ 0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6" h="178">
                  <a:moveTo>
                    <a:pt x="0" y="0"/>
                  </a:moveTo>
                  <a:lnTo>
                    <a:pt x="976" y="173"/>
                  </a:lnTo>
                  <a:lnTo>
                    <a:pt x="974" y="174"/>
                  </a:lnTo>
                  <a:lnTo>
                    <a:pt x="972" y="178"/>
                  </a:lnTo>
                  <a:lnTo>
                    <a:pt x="3" y="5"/>
                  </a:lnTo>
                  <a:lnTo>
                    <a:pt x="2"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89" name="Freeform 386">
              <a:extLst>
                <a:ext uri="{FF2B5EF4-FFF2-40B4-BE49-F238E27FC236}">
                  <a16:creationId xmlns:a16="http://schemas.microsoft.com/office/drawing/2014/main" id="{6F9E9CFD-CB22-453D-B2E9-F21C0C28098F}"/>
                </a:ext>
              </a:extLst>
            </p:cNvPr>
            <p:cNvSpPr>
              <a:spLocks/>
            </p:cNvSpPr>
            <p:nvPr/>
          </p:nvSpPr>
          <p:spPr bwMode="auto">
            <a:xfrm>
              <a:off x="2972" y="1789"/>
              <a:ext cx="972" cy="175"/>
            </a:xfrm>
            <a:custGeom>
              <a:avLst/>
              <a:gdLst>
                <a:gd name="T0" fmla="*/ 0 w 972"/>
                <a:gd name="T1" fmla="*/ 0 h 175"/>
                <a:gd name="T2" fmla="*/ 972 w 972"/>
                <a:gd name="T3" fmla="*/ 170 h 175"/>
                <a:gd name="T4" fmla="*/ 970 w 972"/>
                <a:gd name="T5" fmla="*/ 174 h 175"/>
                <a:gd name="T6" fmla="*/ 969 w 972"/>
                <a:gd name="T7" fmla="*/ 175 h 175"/>
                <a:gd name="T8" fmla="*/ 5 w 972"/>
                <a:gd name="T9" fmla="*/ 5 h 175"/>
                <a:gd name="T10" fmla="*/ 1 w 972"/>
                <a:gd name="T11" fmla="*/ 1 h 175"/>
                <a:gd name="T12" fmla="*/ 0 w 972"/>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2" h="175">
                  <a:moveTo>
                    <a:pt x="0" y="0"/>
                  </a:moveTo>
                  <a:lnTo>
                    <a:pt x="972" y="170"/>
                  </a:lnTo>
                  <a:lnTo>
                    <a:pt x="970" y="174"/>
                  </a:lnTo>
                  <a:lnTo>
                    <a:pt x="969" y="175"/>
                  </a:lnTo>
                  <a:lnTo>
                    <a:pt x="5" y="5"/>
                  </a:lnTo>
                  <a:lnTo>
                    <a:pt x="1" y="1"/>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0" name="Freeform 387">
              <a:extLst>
                <a:ext uri="{FF2B5EF4-FFF2-40B4-BE49-F238E27FC236}">
                  <a16:creationId xmlns:a16="http://schemas.microsoft.com/office/drawing/2014/main" id="{A663DA20-E7FA-4F86-9720-EABC629E68A9}"/>
                </a:ext>
              </a:extLst>
            </p:cNvPr>
            <p:cNvSpPr>
              <a:spLocks/>
            </p:cNvSpPr>
            <p:nvPr/>
          </p:nvSpPr>
          <p:spPr bwMode="auto">
            <a:xfrm>
              <a:off x="2973" y="1790"/>
              <a:ext cx="969" cy="176"/>
            </a:xfrm>
            <a:custGeom>
              <a:avLst/>
              <a:gdLst>
                <a:gd name="T0" fmla="*/ 0 w 969"/>
                <a:gd name="T1" fmla="*/ 0 h 176"/>
                <a:gd name="T2" fmla="*/ 969 w 969"/>
                <a:gd name="T3" fmla="*/ 173 h 176"/>
                <a:gd name="T4" fmla="*/ 968 w 969"/>
                <a:gd name="T5" fmla="*/ 174 h 176"/>
                <a:gd name="T6" fmla="*/ 966 w 969"/>
                <a:gd name="T7" fmla="*/ 176 h 176"/>
                <a:gd name="T8" fmla="*/ 5 w 969"/>
                <a:gd name="T9" fmla="*/ 7 h 176"/>
                <a:gd name="T10" fmla="*/ 4 w 969"/>
                <a:gd name="T11" fmla="*/ 4 h 176"/>
                <a:gd name="T12" fmla="*/ 0 w 969"/>
                <a:gd name="T13" fmla="*/ 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 h="176">
                  <a:moveTo>
                    <a:pt x="0" y="0"/>
                  </a:moveTo>
                  <a:lnTo>
                    <a:pt x="969" y="173"/>
                  </a:lnTo>
                  <a:lnTo>
                    <a:pt x="968" y="174"/>
                  </a:lnTo>
                  <a:lnTo>
                    <a:pt x="966" y="176"/>
                  </a:lnTo>
                  <a:lnTo>
                    <a:pt x="5" y="7"/>
                  </a:lnTo>
                  <a:lnTo>
                    <a:pt x="4" y="4"/>
                  </a:lnTo>
                  <a:lnTo>
                    <a:pt x="0" y="0"/>
                  </a:lnTo>
                  <a:close/>
                </a:path>
              </a:pathLst>
            </a:custGeom>
            <a:solidFill>
              <a:srgbClr val="D9E8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1" name="Freeform 388">
              <a:extLst>
                <a:ext uri="{FF2B5EF4-FFF2-40B4-BE49-F238E27FC236}">
                  <a16:creationId xmlns:a16="http://schemas.microsoft.com/office/drawing/2014/main" id="{65409C5D-8585-42F2-9AAE-490F5D60CA08}"/>
                </a:ext>
              </a:extLst>
            </p:cNvPr>
            <p:cNvSpPr>
              <a:spLocks/>
            </p:cNvSpPr>
            <p:nvPr/>
          </p:nvSpPr>
          <p:spPr bwMode="auto">
            <a:xfrm>
              <a:off x="2977" y="1794"/>
              <a:ext cx="964" cy="174"/>
            </a:xfrm>
            <a:custGeom>
              <a:avLst/>
              <a:gdLst>
                <a:gd name="T0" fmla="*/ 0 w 964"/>
                <a:gd name="T1" fmla="*/ 0 h 174"/>
                <a:gd name="T2" fmla="*/ 964 w 964"/>
                <a:gd name="T3" fmla="*/ 170 h 174"/>
                <a:gd name="T4" fmla="*/ 962 w 964"/>
                <a:gd name="T5" fmla="*/ 172 h 174"/>
                <a:gd name="T6" fmla="*/ 960 w 964"/>
                <a:gd name="T7" fmla="*/ 174 h 174"/>
                <a:gd name="T8" fmla="*/ 3 w 964"/>
                <a:gd name="T9" fmla="*/ 5 h 174"/>
                <a:gd name="T10" fmla="*/ 1 w 964"/>
                <a:gd name="T11" fmla="*/ 3 h 174"/>
                <a:gd name="T12" fmla="*/ 0 w 964"/>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174">
                  <a:moveTo>
                    <a:pt x="0" y="0"/>
                  </a:moveTo>
                  <a:lnTo>
                    <a:pt x="964" y="170"/>
                  </a:lnTo>
                  <a:lnTo>
                    <a:pt x="962" y="172"/>
                  </a:lnTo>
                  <a:lnTo>
                    <a:pt x="960" y="174"/>
                  </a:lnTo>
                  <a:lnTo>
                    <a:pt x="3" y="5"/>
                  </a:lnTo>
                  <a:lnTo>
                    <a:pt x="1"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2" name="Freeform 389">
              <a:extLst>
                <a:ext uri="{FF2B5EF4-FFF2-40B4-BE49-F238E27FC236}">
                  <a16:creationId xmlns:a16="http://schemas.microsoft.com/office/drawing/2014/main" id="{21E08420-6148-4F3F-99CD-52DAF81A0F42}"/>
                </a:ext>
              </a:extLst>
            </p:cNvPr>
            <p:cNvSpPr>
              <a:spLocks/>
            </p:cNvSpPr>
            <p:nvPr/>
          </p:nvSpPr>
          <p:spPr bwMode="auto">
            <a:xfrm>
              <a:off x="2978" y="1797"/>
              <a:ext cx="961" cy="173"/>
            </a:xfrm>
            <a:custGeom>
              <a:avLst/>
              <a:gdLst>
                <a:gd name="T0" fmla="*/ 0 w 961"/>
                <a:gd name="T1" fmla="*/ 0 h 173"/>
                <a:gd name="T2" fmla="*/ 961 w 961"/>
                <a:gd name="T3" fmla="*/ 169 h 173"/>
                <a:gd name="T4" fmla="*/ 959 w 961"/>
                <a:gd name="T5" fmla="*/ 171 h 173"/>
                <a:gd name="T6" fmla="*/ 958 w 961"/>
                <a:gd name="T7" fmla="*/ 173 h 173"/>
                <a:gd name="T8" fmla="*/ 5 w 961"/>
                <a:gd name="T9" fmla="*/ 5 h 173"/>
                <a:gd name="T10" fmla="*/ 2 w 961"/>
                <a:gd name="T11" fmla="*/ 2 h 173"/>
                <a:gd name="T12" fmla="*/ 0 w 961"/>
                <a:gd name="T13" fmla="*/ 0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1" h="173">
                  <a:moveTo>
                    <a:pt x="0" y="0"/>
                  </a:moveTo>
                  <a:lnTo>
                    <a:pt x="961" y="169"/>
                  </a:lnTo>
                  <a:lnTo>
                    <a:pt x="959" y="171"/>
                  </a:lnTo>
                  <a:lnTo>
                    <a:pt x="958" y="173"/>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3" name="Freeform 390">
              <a:extLst>
                <a:ext uri="{FF2B5EF4-FFF2-40B4-BE49-F238E27FC236}">
                  <a16:creationId xmlns:a16="http://schemas.microsoft.com/office/drawing/2014/main" id="{FE748DF4-B521-4158-B7A2-0353D46C298A}"/>
                </a:ext>
              </a:extLst>
            </p:cNvPr>
            <p:cNvSpPr>
              <a:spLocks/>
            </p:cNvSpPr>
            <p:nvPr/>
          </p:nvSpPr>
          <p:spPr bwMode="auto">
            <a:xfrm>
              <a:off x="2980" y="1799"/>
              <a:ext cx="957" cy="172"/>
            </a:xfrm>
            <a:custGeom>
              <a:avLst/>
              <a:gdLst>
                <a:gd name="T0" fmla="*/ 0 w 957"/>
                <a:gd name="T1" fmla="*/ 0 h 172"/>
                <a:gd name="T2" fmla="*/ 957 w 957"/>
                <a:gd name="T3" fmla="*/ 169 h 172"/>
                <a:gd name="T4" fmla="*/ 956 w 957"/>
                <a:gd name="T5" fmla="*/ 171 h 172"/>
                <a:gd name="T6" fmla="*/ 954 w 957"/>
                <a:gd name="T7" fmla="*/ 172 h 172"/>
                <a:gd name="T8" fmla="*/ 5 w 957"/>
                <a:gd name="T9" fmla="*/ 5 h 172"/>
                <a:gd name="T10" fmla="*/ 3 w 957"/>
                <a:gd name="T11" fmla="*/ 3 h 172"/>
                <a:gd name="T12" fmla="*/ 0 w 957"/>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7" h="172">
                  <a:moveTo>
                    <a:pt x="0" y="0"/>
                  </a:moveTo>
                  <a:lnTo>
                    <a:pt x="957" y="169"/>
                  </a:lnTo>
                  <a:lnTo>
                    <a:pt x="956" y="171"/>
                  </a:lnTo>
                  <a:lnTo>
                    <a:pt x="954" y="172"/>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4" name="Freeform 391">
              <a:extLst>
                <a:ext uri="{FF2B5EF4-FFF2-40B4-BE49-F238E27FC236}">
                  <a16:creationId xmlns:a16="http://schemas.microsoft.com/office/drawing/2014/main" id="{E9042CBC-03A8-413A-9A82-89896DB9170C}"/>
                </a:ext>
              </a:extLst>
            </p:cNvPr>
            <p:cNvSpPr>
              <a:spLocks/>
            </p:cNvSpPr>
            <p:nvPr/>
          </p:nvSpPr>
          <p:spPr bwMode="auto">
            <a:xfrm>
              <a:off x="2983" y="1802"/>
              <a:ext cx="953" cy="171"/>
            </a:xfrm>
            <a:custGeom>
              <a:avLst/>
              <a:gdLst>
                <a:gd name="T0" fmla="*/ 0 w 953"/>
                <a:gd name="T1" fmla="*/ 0 h 171"/>
                <a:gd name="T2" fmla="*/ 953 w 953"/>
                <a:gd name="T3" fmla="*/ 168 h 171"/>
                <a:gd name="T4" fmla="*/ 951 w 953"/>
                <a:gd name="T5" fmla="*/ 169 h 171"/>
                <a:gd name="T6" fmla="*/ 949 w 953"/>
                <a:gd name="T7" fmla="*/ 171 h 171"/>
                <a:gd name="T8" fmla="*/ 5 w 953"/>
                <a:gd name="T9" fmla="*/ 5 h 171"/>
                <a:gd name="T10" fmla="*/ 2 w 953"/>
                <a:gd name="T11" fmla="*/ 2 h 171"/>
                <a:gd name="T12" fmla="*/ 0 w 953"/>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1">
                  <a:moveTo>
                    <a:pt x="0" y="0"/>
                  </a:moveTo>
                  <a:lnTo>
                    <a:pt x="953" y="168"/>
                  </a:lnTo>
                  <a:lnTo>
                    <a:pt x="951" y="169"/>
                  </a:lnTo>
                  <a:lnTo>
                    <a:pt x="949" y="171"/>
                  </a:lnTo>
                  <a:lnTo>
                    <a:pt x="5"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5" name="Freeform 392">
              <a:extLst>
                <a:ext uri="{FF2B5EF4-FFF2-40B4-BE49-F238E27FC236}">
                  <a16:creationId xmlns:a16="http://schemas.microsoft.com/office/drawing/2014/main" id="{3DB3A60D-6571-4AA1-95A6-B3A6046BC245}"/>
                </a:ext>
              </a:extLst>
            </p:cNvPr>
            <p:cNvSpPr>
              <a:spLocks/>
            </p:cNvSpPr>
            <p:nvPr/>
          </p:nvSpPr>
          <p:spPr bwMode="auto">
            <a:xfrm>
              <a:off x="2985" y="1804"/>
              <a:ext cx="949" cy="171"/>
            </a:xfrm>
            <a:custGeom>
              <a:avLst/>
              <a:gdLst>
                <a:gd name="T0" fmla="*/ 0 w 949"/>
                <a:gd name="T1" fmla="*/ 0 h 171"/>
                <a:gd name="T2" fmla="*/ 949 w 949"/>
                <a:gd name="T3" fmla="*/ 167 h 171"/>
                <a:gd name="T4" fmla="*/ 947 w 949"/>
                <a:gd name="T5" fmla="*/ 169 h 171"/>
                <a:gd name="T6" fmla="*/ 944 w 949"/>
                <a:gd name="T7" fmla="*/ 171 h 171"/>
                <a:gd name="T8" fmla="*/ 5 w 949"/>
                <a:gd name="T9" fmla="*/ 5 h 171"/>
                <a:gd name="T10" fmla="*/ 3 w 949"/>
                <a:gd name="T11" fmla="*/ 3 h 171"/>
                <a:gd name="T12" fmla="*/ 0 w 94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171">
                  <a:moveTo>
                    <a:pt x="0" y="0"/>
                  </a:moveTo>
                  <a:lnTo>
                    <a:pt x="949" y="167"/>
                  </a:lnTo>
                  <a:lnTo>
                    <a:pt x="947" y="169"/>
                  </a:lnTo>
                  <a:lnTo>
                    <a:pt x="944" y="171"/>
                  </a:lnTo>
                  <a:lnTo>
                    <a:pt x="5" y="5"/>
                  </a:lnTo>
                  <a:lnTo>
                    <a:pt x="3" y="3"/>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6" name="Freeform 393">
              <a:extLst>
                <a:ext uri="{FF2B5EF4-FFF2-40B4-BE49-F238E27FC236}">
                  <a16:creationId xmlns:a16="http://schemas.microsoft.com/office/drawing/2014/main" id="{583F2310-6531-4618-B803-1526089BF800}"/>
                </a:ext>
              </a:extLst>
            </p:cNvPr>
            <p:cNvSpPr>
              <a:spLocks/>
            </p:cNvSpPr>
            <p:nvPr/>
          </p:nvSpPr>
          <p:spPr bwMode="auto">
            <a:xfrm>
              <a:off x="2988" y="1807"/>
              <a:ext cx="944" cy="171"/>
            </a:xfrm>
            <a:custGeom>
              <a:avLst/>
              <a:gdLst>
                <a:gd name="T0" fmla="*/ 0 w 944"/>
                <a:gd name="T1" fmla="*/ 0 h 171"/>
                <a:gd name="T2" fmla="*/ 944 w 944"/>
                <a:gd name="T3" fmla="*/ 166 h 171"/>
                <a:gd name="T4" fmla="*/ 941 w 944"/>
                <a:gd name="T5" fmla="*/ 168 h 171"/>
                <a:gd name="T6" fmla="*/ 939 w 944"/>
                <a:gd name="T7" fmla="*/ 171 h 171"/>
                <a:gd name="T8" fmla="*/ 4 w 944"/>
                <a:gd name="T9" fmla="*/ 5 h 171"/>
                <a:gd name="T10" fmla="*/ 2 w 944"/>
                <a:gd name="T11" fmla="*/ 2 h 171"/>
                <a:gd name="T12" fmla="*/ 0 w 944"/>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 h="171">
                  <a:moveTo>
                    <a:pt x="0" y="0"/>
                  </a:moveTo>
                  <a:lnTo>
                    <a:pt x="944" y="166"/>
                  </a:lnTo>
                  <a:lnTo>
                    <a:pt x="941" y="168"/>
                  </a:lnTo>
                  <a:lnTo>
                    <a:pt x="939" y="171"/>
                  </a:lnTo>
                  <a:lnTo>
                    <a:pt x="4" y="5"/>
                  </a:lnTo>
                  <a:lnTo>
                    <a:pt x="2" y="2"/>
                  </a:lnTo>
                  <a:lnTo>
                    <a:pt x="0" y="0"/>
                  </a:lnTo>
                  <a:close/>
                </a:path>
              </a:pathLst>
            </a:custGeom>
            <a:solidFill>
              <a:srgbClr val="DB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7" name="Freeform 394">
              <a:extLst>
                <a:ext uri="{FF2B5EF4-FFF2-40B4-BE49-F238E27FC236}">
                  <a16:creationId xmlns:a16="http://schemas.microsoft.com/office/drawing/2014/main" id="{AAAFBDDD-54E4-4373-A17E-4DB6DC514304}"/>
                </a:ext>
              </a:extLst>
            </p:cNvPr>
            <p:cNvSpPr>
              <a:spLocks/>
            </p:cNvSpPr>
            <p:nvPr/>
          </p:nvSpPr>
          <p:spPr bwMode="auto">
            <a:xfrm>
              <a:off x="2990" y="1809"/>
              <a:ext cx="939" cy="171"/>
            </a:xfrm>
            <a:custGeom>
              <a:avLst/>
              <a:gdLst>
                <a:gd name="T0" fmla="*/ 0 w 939"/>
                <a:gd name="T1" fmla="*/ 0 h 171"/>
                <a:gd name="T2" fmla="*/ 939 w 939"/>
                <a:gd name="T3" fmla="*/ 166 h 171"/>
                <a:gd name="T4" fmla="*/ 937 w 939"/>
                <a:gd name="T5" fmla="*/ 169 h 171"/>
                <a:gd name="T6" fmla="*/ 936 w 939"/>
                <a:gd name="T7" fmla="*/ 171 h 171"/>
                <a:gd name="T8" fmla="*/ 5 w 939"/>
                <a:gd name="T9" fmla="*/ 5 h 171"/>
                <a:gd name="T10" fmla="*/ 2 w 939"/>
                <a:gd name="T11" fmla="*/ 3 h 171"/>
                <a:gd name="T12" fmla="*/ 0 w 93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 h="171">
                  <a:moveTo>
                    <a:pt x="0" y="0"/>
                  </a:moveTo>
                  <a:lnTo>
                    <a:pt x="939" y="166"/>
                  </a:lnTo>
                  <a:lnTo>
                    <a:pt x="937" y="169"/>
                  </a:lnTo>
                  <a:lnTo>
                    <a:pt x="936" y="171"/>
                  </a:lnTo>
                  <a:lnTo>
                    <a:pt x="5" y="5"/>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8" name="Freeform 395">
              <a:extLst>
                <a:ext uri="{FF2B5EF4-FFF2-40B4-BE49-F238E27FC236}">
                  <a16:creationId xmlns:a16="http://schemas.microsoft.com/office/drawing/2014/main" id="{625AA29A-923B-4ABD-9096-0D8F3776F4A9}"/>
                </a:ext>
              </a:extLst>
            </p:cNvPr>
            <p:cNvSpPr>
              <a:spLocks/>
            </p:cNvSpPr>
            <p:nvPr/>
          </p:nvSpPr>
          <p:spPr bwMode="auto">
            <a:xfrm>
              <a:off x="2992" y="1812"/>
              <a:ext cx="935" cy="169"/>
            </a:xfrm>
            <a:custGeom>
              <a:avLst/>
              <a:gdLst>
                <a:gd name="T0" fmla="*/ 0 w 935"/>
                <a:gd name="T1" fmla="*/ 0 h 169"/>
                <a:gd name="T2" fmla="*/ 935 w 935"/>
                <a:gd name="T3" fmla="*/ 166 h 169"/>
                <a:gd name="T4" fmla="*/ 934 w 935"/>
                <a:gd name="T5" fmla="*/ 168 h 169"/>
                <a:gd name="T6" fmla="*/ 932 w 935"/>
                <a:gd name="T7" fmla="*/ 169 h 169"/>
                <a:gd name="T8" fmla="*/ 5 w 935"/>
                <a:gd name="T9" fmla="*/ 5 h 169"/>
                <a:gd name="T10" fmla="*/ 3 w 935"/>
                <a:gd name="T11" fmla="*/ 2 h 169"/>
                <a:gd name="T12" fmla="*/ 0 w 935"/>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5" h="169">
                  <a:moveTo>
                    <a:pt x="0" y="0"/>
                  </a:moveTo>
                  <a:lnTo>
                    <a:pt x="935" y="166"/>
                  </a:lnTo>
                  <a:lnTo>
                    <a:pt x="934" y="168"/>
                  </a:lnTo>
                  <a:lnTo>
                    <a:pt x="932" y="169"/>
                  </a:lnTo>
                  <a:lnTo>
                    <a:pt x="5" y="5"/>
                  </a:lnTo>
                  <a:lnTo>
                    <a:pt x="3" y="2"/>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199" name="Freeform 396">
              <a:extLst>
                <a:ext uri="{FF2B5EF4-FFF2-40B4-BE49-F238E27FC236}">
                  <a16:creationId xmlns:a16="http://schemas.microsoft.com/office/drawing/2014/main" id="{A2FAACE4-8D4C-4E92-9041-F9BC00DFEA74}"/>
                </a:ext>
              </a:extLst>
            </p:cNvPr>
            <p:cNvSpPr>
              <a:spLocks/>
            </p:cNvSpPr>
            <p:nvPr/>
          </p:nvSpPr>
          <p:spPr bwMode="auto">
            <a:xfrm>
              <a:off x="2995" y="1814"/>
              <a:ext cx="931" cy="169"/>
            </a:xfrm>
            <a:custGeom>
              <a:avLst/>
              <a:gdLst>
                <a:gd name="T0" fmla="*/ 0 w 931"/>
                <a:gd name="T1" fmla="*/ 0 h 169"/>
                <a:gd name="T2" fmla="*/ 931 w 931"/>
                <a:gd name="T3" fmla="*/ 166 h 169"/>
                <a:gd name="T4" fmla="*/ 929 w 931"/>
                <a:gd name="T5" fmla="*/ 167 h 169"/>
                <a:gd name="T6" fmla="*/ 927 w 931"/>
                <a:gd name="T7" fmla="*/ 169 h 169"/>
                <a:gd name="T8" fmla="*/ 5 w 931"/>
                <a:gd name="T9" fmla="*/ 7 h 169"/>
                <a:gd name="T10" fmla="*/ 2 w 931"/>
                <a:gd name="T11" fmla="*/ 3 h 169"/>
                <a:gd name="T12" fmla="*/ 0 w 931"/>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1" h="169">
                  <a:moveTo>
                    <a:pt x="0" y="0"/>
                  </a:moveTo>
                  <a:lnTo>
                    <a:pt x="931" y="166"/>
                  </a:lnTo>
                  <a:lnTo>
                    <a:pt x="929" y="167"/>
                  </a:lnTo>
                  <a:lnTo>
                    <a:pt x="927" y="169"/>
                  </a:lnTo>
                  <a:lnTo>
                    <a:pt x="5" y="7"/>
                  </a:lnTo>
                  <a:lnTo>
                    <a:pt x="2" y="3"/>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0" name="Freeform 397">
              <a:extLst>
                <a:ext uri="{FF2B5EF4-FFF2-40B4-BE49-F238E27FC236}">
                  <a16:creationId xmlns:a16="http://schemas.microsoft.com/office/drawing/2014/main" id="{4EDAC1AD-9461-4DA2-855E-6B1F08F0E15B}"/>
                </a:ext>
              </a:extLst>
            </p:cNvPr>
            <p:cNvSpPr>
              <a:spLocks/>
            </p:cNvSpPr>
            <p:nvPr/>
          </p:nvSpPr>
          <p:spPr bwMode="auto">
            <a:xfrm>
              <a:off x="2997" y="1817"/>
              <a:ext cx="927" cy="168"/>
            </a:xfrm>
            <a:custGeom>
              <a:avLst/>
              <a:gdLst>
                <a:gd name="T0" fmla="*/ 0 w 927"/>
                <a:gd name="T1" fmla="*/ 0 h 168"/>
                <a:gd name="T2" fmla="*/ 927 w 927"/>
                <a:gd name="T3" fmla="*/ 164 h 168"/>
                <a:gd name="T4" fmla="*/ 925 w 927"/>
                <a:gd name="T5" fmla="*/ 166 h 168"/>
                <a:gd name="T6" fmla="*/ 923 w 927"/>
                <a:gd name="T7" fmla="*/ 168 h 168"/>
                <a:gd name="T8" fmla="*/ 5 w 927"/>
                <a:gd name="T9" fmla="*/ 5 h 168"/>
                <a:gd name="T10" fmla="*/ 3 w 927"/>
                <a:gd name="T11" fmla="*/ 4 h 168"/>
                <a:gd name="T12" fmla="*/ 0 w 927"/>
                <a:gd name="T13" fmla="*/ 0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7" h="168">
                  <a:moveTo>
                    <a:pt x="0" y="0"/>
                  </a:moveTo>
                  <a:lnTo>
                    <a:pt x="927" y="164"/>
                  </a:lnTo>
                  <a:lnTo>
                    <a:pt x="925" y="166"/>
                  </a:lnTo>
                  <a:lnTo>
                    <a:pt x="923" y="168"/>
                  </a:lnTo>
                  <a:lnTo>
                    <a:pt x="5" y="5"/>
                  </a:lnTo>
                  <a:lnTo>
                    <a:pt x="3" y="4"/>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1" name="Freeform 398">
              <a:extLst>
                <a:ext uri="{FF2B5EF4-FFF2-40B4-BE49-F238E27FC236}">
                  <a16:creationId xmlns:a16="http://schemas.microsoft.com/office/drawing/2014/main" id="{5DD3FCA3-B237-4AF0-A58B-4D4049171A98}"/>
                </a:ext>
              </a:extLst>
            </p:cNvPr>
            <p:cNvSpPr>
              <a:spLocks/>
            </p:cNvSpPr>
            <p:nvPr/>
          </p:nvSpPr>
          <p:spPr bwMode="auto">
            <a:xfrm>
              <a:off x="3000" y="1821"/>
              <a:ext cx="922" cy="165"/>
            </a:xfrm>
            <a:custGeom>
              <a:avLst/>
              <a:gdLst>
                <a:gd name="T0" fmla="*/ 0 w 922"/>
                <a:gd name="T1" fmla="*/ 0 h 165"/>
                <a:gd name="T2" fmla="*/ 922 w 922"/>
                <a:gd name="T3" fmla="*/ 162 h 165"/>
                <a:gd name="T4" fmla="*/ 920 w 922"/>
                <a:gd name="T5" fmla="*/ 164 h 165"/>
                <a:gd name="T6" fmla="*/ 917 w 922"/>
                <a:gd name="T7" fmla="*/ 165 h 165"/>
                <a:gd name="T8" fmla="*/ 5 w 922"/>
                <a:gd name="T9" fmla="*/ 5 h 165"/>
                <a:gd name="T10" fmla="*/ 2 w 922"/>
                <a:gd name="T11" fmla="*/ 1 h 165"/>
                <a:gd name="T12" fmla="*/ 0 w 922"/>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2" h="165">
                  <a:moveTo>
                    <a:pt x="0" y="0"/>
                  </a:moveTo>
                  <a:lnTo>
                    <a:pt x="922" y="162"/>
                  </a:lnTo>
                  <a:lnTo>
                    <a:pt x="920" y="164"/>
                  </a:lnTo>
                  <a:lnTo>
                    <a:pt x="917" y="165"/>
                  </a:lnTo>
                  <a:lnTo>
                    <a:pt x="5" y="5"/>
                  </a:lnTo>
                  <a:lnTo>
                    <a:pt x="2" y="1"/>
                  </a:lnTo>
                  <a:lnTo>
                    <a:pt x="0" y="0"/>
                  </a:lnTo>
                  <a:close/>
                </a:path>
              </a:pathLst>
            </a:custGeom>
            <a:solidFill>
              <a:srgbClr val="DDE9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2" name="Freeform 399">
              <a:extLst>
                <a:ext uri="{FF2B5EF4-FFF2-40B4-BE49-F238E27FC236}">
                  <a16:creationId xmlns:a16="http://schemas.microsoft.com/office/drawing/2014/main" id="{6C7A9849-4D97-4B42-B278-B38DE6436A1B}"/>
                </a:ext>
              </a:extLst>
            </p:cNvPr>
            <p:cNvSpPr>
              <a:spLocks/>
            </p:cNvSpPr>
            <p:nvPr/>
          </p:nvSpPr>
          <p:spPr bwMode="auto">
            <a:xfrm>
              <a:off x="3002" y="1822"/>
              <a:ext cx="918" cy="166"/>
            </a:xfrm>
            <a:custGeom>
              <a:avLst/>
              <a:gdLst>
                <a:gd name="T0" fmla="*/ 0 w 918"/>
                <a:gd name="T1" fmla="*/ 0 h 166"/>
                <a:gd name="T2" fmla="*/ 918 w 918"/>
                <a:gd name="T3" fmla="*/ 163 h 166"/>
                <a:gd name="T4" fmla="*/ 915 w 918"/>
                <a:gd name="T5" fmla="*/ 164 h 166"/>
                <a:gd name="T6" fmla="*/ 913 w 918"/>
                <a:gd name="T7" fmla="*/ 166 h 166"/>
                <a:gd name="T8" fmla="*/ 5 w 918"/>
                <a:gd name="T9" fmla="*/ 6 h 166"/>
                <a:gd name="T10" fmla="*/ 3 w 918"/>
                <a:gd name="T11" fmla="*/ 4 h 166"/>
                <a:gd name="T12" fmla="*/ 0 w 918"/>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166">
                  <a:moveTo>
                    <a:pt x="0" y="0"/>
                  </a:moveTo>
                  <a:lnTo>
                    <a:pt x="918" y="163"/>
                  </a:lnTo>
                  <a:lnTo>
                    <a:pt x="915" y="164"/>
                  </a:lnTo>
                  <a:lnTo>
                    <a:pt x="913" y="166"/>
                  </a:lnTo>
                  <a:lnTo>
                    <a:pt x="5" y="6"/>
                  </a:lnTo>
                  <a:lnTo>
                    <a:pt x="3" y="4"/>
                  </a:lnTo>
                  <a:lnTo>
                    <a:pt x="0" y="0"/>
                  </a:lnTo>
                  <a:close/>
                </a:path>
              </a:pathLst>
            </a:custGeom>
            <a:solidFill>
              <a:srgbClr val="DDEA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3" name="Freeform 400">
              <a:extLst>
                <a:ext uri="{FF2B5EF4-FFF2-40B4-BE49-F238E27FC236}">
                  <a16:creationId xmlns:a16="http://schemas.microsoft.com/office/drawing/2014/main" id="{9AB76E43-F3F6-4BC3-9EDD-B8F222E65F44}"/>
                </a:ext>
              </a:extLst>
            </p:cNvPr>
            <p:cNvSpPr>
              <a:spLocks/>
            </p:cNvSpPr>
            <p:nvPr/>
          </p:nvSpPr>
          <p:spPr bwMode="auto">
            <a:xfrm>
              <a:off x="3005" y="1826"/>
              <a:ext cx="912" cy="164"/>
            </a:xfrm>
            <a:custGeom>
              <a:avLst/>
              <a:gdLst>
                <a:gd name="T0" fmla="*/ 0 w 912"/>
                <a:gd name="T1" fmla="*/ 0 h 164"/>
                <a:gd name="T2" fmla="*/ 912 w 912"/>
                <a:gd name="T3" fmla="*/ 160 h 164"/>
                <a:gd name="T4" fmla="*/ 910 w 912"/>
                <a:gd name="T5" fmla="*/ 162 h 164"/>
                <a:gd name="T6" fmla="*/ 909 w 912"/>
                <a:gd name="T7" fmla="*/ 164 h 164"/>
                <a:gd name="T8" fmla="*/ 5 w 912"/>
                <a:gd name="T9" fmla="*/ 5 h 164"/>
                <a:gd name="T10" fmla="*/ 2 w 912"/>
                <a:gd name="T11" fmla="*/ 2 h 164"/>
                <a:gd name="T12" fmla="*/ 0 w 91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2" h="164">
                  <a:moveTo>
                    <a:pt x="0" y="0"/>
                  </a:moveTo>
                  <a:lnTo>
                    <a:pt x="912" y="160"/>
                  </a:lnTo>
                  <a:lnTo>
                    <a:pt x="910" y="162"/>
                  </a:lnTo>
                  <a:lnTo>
                    <a:pt x="909" y="164"/>
                  </a:lnTo>
                  <a:lnTo>
                    <a:pt x="5" y="5"/>
                  </a:lnTo>
                  <a:lnTo>
                    <a:pt x="2"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4" name="Freeform 401">
              <a:extLst>
                <a:ext uri="{FF2B5EF4-FFF2-40B4-BE49-F238E27FC236}">
                  <a16:creationId xmlns:a16="http://schemas.microsoft.com/office/drawing/2014/main" id="{B04E03E7-96C5-41AB-8C53-F9E83E19891A}"/>
                </a:ext>
              </a:extLst>
            </p:cNvPr>
            <p:cNvSpPr>
              <a:spLocks/>
            </p:cNvSpPr>
            <p:nvPr/>
          </p:nvSpPr>
          <p:spPr bwMode="auto">
            <a:xfrm>
              <a:off x="3007" y="1828"/>
              <a:ext cx="908" cy="163"/>
            </a:xfrm>
            <a:custGeom>
              <a:avLst/>
              <a:gdLst>
                <a:gd name="T0" fmla="*/ 0 w 908"/>
                <a:gd name="T1" fmla="*/ 0 h 163"/>
                <a:gd name="T2" fmla="*/ 908 w 908"/>
                <a:gd name="T3" fmla="*/ 160 h 163"/>
                <a:gd name="T4" fmla="*/ 907 w 908"/>
                <a:gd name="T5" fmla="*/ 162 h 163"/>
                <a:gd name="T6" fmla="*/ 905 w 908"/>
                <a:gd name="T7" fmla="*/ 163 h 163"/>
                <a:gd name="T8" fmla="*/ 5 w 908"/>
                <a:gd name="T9" fmla="*/ 5 h 163"/>
                <a:gd name="T10" fmla="*/ 3 w 908"/>
                <a:gd name="T11" fmla="*/ 3 h 163"/>
                <a:gd name="T12" fmla="*/ 0 w 908"/>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8" h="163">
                  <a:moveTo>
                    <a:pt x="0" y="0"/>
                  </a:moveTo>
                  <a:lnTo>
                    <a:pt x="908" y="160"/>
                  </a:lnTo>
                  <a:lnTo>
                    <a:pt x="907" y="162"/>
                  </a:lnTo>
                  <a:lnTo>
                    <a:pt x="905" y="163"/>
                  </a:lnTo>
                  <a:lnTo>
                    <a:pt x="5" y="5"/>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5" name="Freeform 402">
              <a:extLst>
                <a:ext uri="{FF2B5EF4-FFF2-40B4-BE49-F238E27FC236}">
                  <a16:creationId xmlns:a16="http://schemas.microsoft.com/office/drawing/2014/main" id="{AE154BB8-9F00-4FF4-B980-2EE69F58C62B}"/>
                </a:ext>
              </a:extLst>
            </p:cNvPr>
            <p:cNvSpPr>
              <a:spLocks/>
            </p:cNvSpPr>
            <p:nvPr/>
          </p:nvSpPr>
          <p:spPr bwMode="auto">
            <a:xfrm>
              <a:off x="3010" y="1831"/>
              <a:ext cx="904" cy="162"/>
            </a:xfrm>
            <a:custGeom>
              <a:avLst/>
              <a:gdLst>
                <a:gd name="T0" fmla="*/ 0 w 904"/>
                <a:gd name="T1" fmla="*/ 0 h 162"/>
                <a:gd name="T2" fmla="*/ 904 w 904"/>
                <a:gd name="T3" fmla="*/ 159 h 162"/>
                <a:gd name="T4" fmla="*/ 902 w 904"/>
                <a:gd name="T5" fmla="*/ 160 h 162"/>
                <a:gd name="T6" fmla="*/ 899 w 904"/>
                <a:gd name="T7" fmla="*/ 162 h 162"/>
                <a:gd name="T8" fmla="*/ 5 w 904"/>
                <a:gd name="T9" fmla="*/ 5 h 162"/>
                <a:gd name="T10" fmla="*/ 2 w 904"/>
                <a:gd name="T11" fmla="*/ 3 h 162"/>
                <a:gd name="T12" fmla="*/ 0 w 90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162">
                  <a:moveTo>
                    <a:pt x="0" y="0"/>
                  </a:moveTo>
                  <a:lnTo>
                    <a:pt x="904" y="159"/>
                  </a:lnTo>
                  <a:lnTo>
                    <a:pt x="902" y="160"/>
                  </a:lnTo>
                  <a:lnTo>
                    <a:pt x="899" y="162"/>
                  </a:lnTo>
                  <a:lnTo>
                    <a:pt x="5"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6" name="Freeform 403">
              <a:extLst>
                <a:ext uri="{FF2B5EF4-FFF2-40B4-BE49-F238E27FC236}">
                  <a16:creationId xmlns:a16="http://schemas.microsoft.com/office/drawing/2014/main" id="{F49DAADC-EEE1-4BD2-8262-DD29825E0558}"/>
                </a:ext>
              </a:extLst>
            </p:cNvPr>
            <p:cNvSpPr>
              <a:spLocks/>
            </p:cNvSpPr>
            <p:nvPr/>
          </p:nvSpPr>
          <p:spPr bwMode="auto">
            <a:xfrm>
              <a:off x="3012" y="1833"/>
              <a:ext cx="900" cy="162"/>
            </a:xfrm>
            <a:custGeom>
              <a:avLst/>
              <a:gdLst>
                <a:gd name="T0" fmla="*/ 0 w 900"/>
                <a:gd name="T1" fmla="*/ 0 h 162"/>
                <a:gd name="T2" fmla="*/ 900 w 900"/>
                <a:gd name="T3" fmla="*/ 158 h 162"/>
                <a:gd name="T4" fmla="*/ 897 w 900"/>
                <a:gd name="T5" fmla="*/ 160 h 162"/>
                <a:gd name="T6" fmla="*/ 895 w 900"/>
                <a:gd name="T7" fmla="*/ 162 h 162"/>
                <a:gd name="T8" fmla="*/ 5 w 900"/>
                <a:gd name="T9" fmla="*/ 6 h 162"/>
                <a:gd name="T10" fmla="*/ 3 w 900"/>
                <a:gd name="T11" fmla="*/ 3 h 162"/>
                <a:gd name="T12" fmla="*/ 0 w 900"/>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162">
                  <a:moveTo>
                    <a:pt x="0" y="0"/>
                  </a:moveTo>
                  <a:lnTo>
                    <a:pt x="900" y="158"/>
                  </a:lnTo>
                  <a:lnTo>
                    <a:pt x="897" y="160"/>
                  </a:lnTo>
                  <a:lnTo>
                    <a:pt x="895" y="162"/>
                  </a:lnTo>
                  <a:lnTo>
                    <a:pt x="5" y="6"/>
                  </a:lnTo>
                  <a:lnTo>
                    <a:pt x="3"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7" name="Freeform 404">
              <a:extLst>
                <a:ext uri="{FF2B5EF4-FFF2-40B4-BE49-F238E27FC236}">
                  <a16:creationId xmlns:a16="http://schemas.microsoft.com/office/drawing/2014/main" id="{884518E1-B939-4D07-AEF2-7DF2E36505BC}"/>
                </a:ext>
              </a:extLst>
            </p:cNvPr>
            <p:cNvSpPr>
              <a:spLocks/>
            </p:cNvSpPr>
            <p:nvPr/>
          </p:nvSpPr>
          <p:spPr bwMode="auto">
            <a:xfrm>
              <a:off x="3015" y="1836"/>
              <a:ext cx="894" cy="162"/>
            </a:xfrm>
            <a:custGeom>
              <a:avLst/>
              <a:gdLst>
                <a:gd name="T0" fmla="*/ 0 w 894"/>
                <a:gd name="T1" fmla="*/ 0 h 162"/>
                <a:gd name="T2" fmla="*/ 894 w 894"/>
                <a:gd name="T3" fmla="*/ 157 h 162"/>
                <a:gd name="T4" fmla="*/ 892 w 894"/>
                <a:gd name="T5" fmla="*/ 159 h 162"/>
                <a:gd name="T6" fmla="*/ 889 w 894"/>
                <a:gd name="T7" fmla="*/ 162 h 162"/>
                <a:gd name="T8" fmla="*/ 6 w 894"/>
                <a:gd name="T9" fmla="*/ 5 h 162"/>
                <a:gd name="T10" fmla="*/ 2 w 894"/>
                <a:gd name="T11" fmla="*/ 3 h 162"/>
                <a:gd name="T12" fmla="*/ 0 w 894"/>
                <a:gd name="T13" fmla="*/ 0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4" h="162">
                  <a:moveTo>
                    <a:pt x="0" y="0"/>
                  </a:moveTo>
                  <a:lnTo>
                    <a:pt x="894" y="157"/>
                  </a:lnTo>
                  <a:lnTo>
                    <a:pt x="892" y="159"/>
                  </a:lnTo>
                  <a:lnTo>
                    <a:pt x="889" y="162"/>
                  </a:lnTo>
                  <a:lnTo>
                    <a:pt x="6" y="5"/>
                  </a:lnTo>
                  <a:lnTo>
                    <a:pt x="2" y="3"/>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8" name="Freeform 405">
              <a:extLst>
                <a:ext uri="{FF2B5EF4-FFF2-40B4-BE49-F238E27FC236}">
                  <a16:creationId xmlns:a16="http://schemas.microsoft.com/office/drawing/2014/main" id="{22A70836-A7D9-44F8-8434-7457EFF03A20}"/>
                </a:ext>
              </a:extLst>
            </p:cNvPr>
            <p:cNvSpPr>
              <a:spLocks/>
            </p:cNvSpPr>
            <p:nvPr/>
          </p:nvSpPr>
          <p:spPr bwMode="auto">
            <a:xfrm>
              <a:off x="3017" y="1839"/>
              <a:ext cx="890" cy="161"/>
            </a:xfrm>
            <a:custGeom>
              <a:avLst/>
              <a:gdLst>
                <a:gd name="T0" fmla="*/ 0 w 890"/>
                <a:gd name="T1" fmla="*/ 0 h 161"/>
                <a:gd name="T2" fmla="*/ 890 w 890"/>
                <a:gd name="T3" fmla="*/ 156 h 161"/>
                <a:gd name="T4" fmla="*/ 887 w 890"/>
                <a:gd name="T5" fmla="*/ 159 h 161"/>
                <a:gd name="T6" fmla="*/ 885 w 890"/>
                <a:gd name="T7" fmla="*/ 161 h 161"/>
                <a:gd name="T8" fmla="*/ 5 w 890"/>
                <a:gd name="T9" fmla="*/ 5 h 161"/>
                <a:gd name="T10" fmla="*/ 4 w 890"/>
                <a:gd name="T11" fmla="*/ 2 h 161"/>
                <a:gd name="T12" fmla="*/ 0 w 890"/>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0" h="161">
                  <a:moveTo>
                    <a:pt x="0" y="0"/>
                  </a:moveTo>
                  <a:lnTo>
                    <a:pt x="890" y="156"/>
                  </a:lnTo>
                  <a:lnTo>
                    <a:pt x="887" y="159"/>
                  </a:lnTo>
                  <a:lnTo>
                    <a:pt x="885" y="161"/>
                  </a:lnTo>
                  <a:lnTo>
                    <a:pt x="5" y="5"/>
                  </a:lnTo>
                  <a:lnTo>
                    <a:pt x="4" y="2"/>
                  </a:lnTo>
                  <a:lnTo>
                    <a:pt x="0" y="0"/>
                  </a:lnTo>
                  <a:close/>
                </a:path>
              </a:pathLst>
            </a:custGeom>
            <a:solidFill>
              <a:srgbClr val="DFEB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09" name="Freeform 406">
              <a:extLst>
                <a:ext uri="{FF2B5EF4-FFF2-40B4-BE49-F238E27FC236}">
                  <a16:creationId xmlns:a16="http://schemas.microsoft.com/office/drawing/2014/main" id="{EF4CC176-3F3E-4ED3-929A-ECFC72773020}"/>
                </a:ext>
              </a:extLst>
            </p:cNvPr>
            <p:cNvSpPr>
              <a:spLocks/>
            </p:cNvSpPr>
            <p:nvPr/>
          </p:nvSpPr>
          <p:spPr bwMode="auto">
            <a:xfrm>
              <a:off x="3021" y="1841"/>
              <a:ext cx="883" cy="161"/>
            </a:xfrm>
            <a:custGeom>
              <a:avLst/>
              <a:gdLst>
                <a:gd name="T0" fmla="*/ 0 w 883"/>
                <a:gd name="T1" fmla="*/ 0 h 161"/>
                <a:gd name="T2" fmla="*/ 883 w 883"/>
                <a:gd name="T3" fmla="*/ 157 h 161"/>
                <a:gd name="T4" fmla="*/ 881 w 883"/>
                <a:gd name="T5" fmla="*/ 159 h 161"/>
                <a:gd name="T6" fmla="*/ 878 w 883"/>
                <a:gd name="T7" fmla="*/ 161 h 161"/>
                <a:gd name="T8" fmla="*/ 5 w 883"/>
                <a:gd name="T9" fmla="*/ 5 h 161"/>
                <a:gd name="T10" fmla="*/ 1 w 883"/>
                <a:gd name="T11" fmla="*/ 3 h 161"/>
                <a:gd name="T12" fmla="*/ 0 w 883"/>
                <a:gd name="T13" fmla="*/ 0 h 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3" h="161">
                  <a:moveTo>
                    <a:pt x="0" y="0"/>
                  </a:moveTo>
                  <a:lnTo>
                    <a:pt x="883" y="157"/>
                  </a:lnTo>
                  <a:lnTo>
                    <a:pt x="881" y="159"/>
                  </a:lnTo>
                  <a:lnTo>
                    <a:pt x="878" y="161"/>
                  </a:lnTo>
                  <a:lnTo>
                    <a:pt x="5" y="5"/>
                  </a:lnTo>
                  <a:lnTo>
                    <a:pt x="1"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0" name="Freeform 407">
              <a:extLst>
                <a:ext uri="{FF2B5EF4-FFF2-40B4-BE49-F238E27FC236}">
                  <a16:creationId xmlns:a16="http://schemas.microsoft.com/office/drawing/2014/main" id="{E7D2A63B-1A96-4C9E-91D1-42840844A644}"/>
                </a:ext>
              </a:extLst>
            </p:cNvPr>
            <p:cNvSpPr>
              <a:spLocks/>
            </p:cNvSpPr>
            <p:nvPr/>
          </p:nvSpPr>
          <p:spPr bwMode="auto">
            <a:xfrm>
              <a:off x="3022" y="1844"/>
              <a:ext cx="880" cy="159"/>
            </a:xfrm>
            <a:custGeom>
              <a:avLst/>
              <a:gdLst>
                <a:gd name="T0" fmla="*/ 0 w 880"/>
                <a:gd name="T1" fmla="*/ 0 h 159"/>
                <a:gd name="T2" fmla="*/ 880 w 880"/>
                <a:gd name="T3" fmla="*/ 156 h 159"/>
                <a:gd name="T4" fmla="*/ 877 w 880"/>
                <a:gd name="T5" fmla="*/ 158 h 159"/>
                <a:gd name="T6" fmla="*/ 875 w 880"/>
                <a:gd name="T7" fmla="*/ 159 h 159"/>
                <a:gd name="T8" fmla="*/ 7 w 880"/>
                <a:gd name="T9" fmla="*/ 6 h 159"/>
                <a:gd name="T10" fmla="*/ 4 w 880"/>
                <a:gd name="T11" fmla="*/ 2 h 159"/>
                <a:gd name="T12" fmla="*/ 0 w 880"/>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0" h="159">
                  <a:moveTo>
                    <a:pt x="0" y="0"/>
                  </a:moveTo>
                  <a:lnTo>
                    <a:pt x="880" y="156"/>
                  </a:lnTo>
                  <a:lnTo>
                    <a:pt x="877" y="158"/>
                  </a:lnTo>
                  <a:lnTo>
                    <a:pt x="875" y="159"/>
                  </a:lnTo>
                  <a:lnTo>
                    <a:pt x="7" y="6"/>
                  </a:lnTo>
                  <a:lnTo>
                    <a:pt x="4"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1" name="Freeform 408">
              <a:extLst>
                <a:ext uri="{FF2B5EF4-FFF2-40B4-BE49-F238E27FC236}">
                  <a16:creationId xmlns:a16="http://schemas.microsoft.com/office/drawing/2014/main" id="{165E4698-9E98-41D4-A783-4BDC37DE7ADB}"/>
                </a:ext>
              </a:extLst>
            </p:cNvPr>
            <p:cNvSpPr>
              <a:spLocks/>
            </p:cNvSpPr>
            <p:nvPr/>
          </p:nvSpPr>
          <p:spPr bwMode="auto">
            <a:xfrm>
              <a:off x="3026" y="1846"/>
              <a:ext cx="873" cy="159"/>
            </a:xfrm>
            <a:custGeom>
              <a:avLst/>
              <a:gdLst>
                <a:gd name="T0" fmla="*/ 0 w 873"/>
                <a:gd name="T1" fmla="*/ 0 h 159"/>
                <a:gd name="T2" fmla="*/ 873 w 873"/>
                <a:gd name="T3" fmla="*/ 156 h 159"/>
                <a:gd name="T4" fmla="*/ 871 w 873"/>
                <a:gd name="T5" fmla="*/ 157 h 159"/>
                <a:gd name="T6" fmla="*/ 867 w 873"/>
                <a:gd name="T7" fmla="*/ 159 h 159"/>
                <a:gd name="T8" fmla="*/ 5 w 873"/>
                <a:gd name="T9" fmla="*/ 7 h 159"/>
                <a:gd name="T10" fmla="*/ 3 w 873"/>
                <a:gd name="T11" fmla="*/ 4 h 159"/>
                <a:gd name="T12" fmla="*/ 0 w 873"/>
                <a:gd name="T13" fmla="*/ 0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59">
                  <a:moveTo>
                    <a:pt x="0" y="0"/>
                  </a:moveTo>
                  <a:lnTo>
                    <a:pt x="873" y="156"/>
                  </a:lnTo>
                  <a:lnTo>
                    <a:pt x="871" y="157"/>
                  </a:lnTo>
                  <a:lnTo>
                    <a:pt x="867" y="159"/>
                  </a:lnTo>
                  <a:lnTo>
                    <a:pt x="5" y="7"/>
                  </a:lnTo>
                  <a:lnTo>
                    <a:pt x="3" y="4"/>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2" name="Freeform 409">
              <a:extLst>
                <a:ext uri="{FF2B5EF4-FFF2-40B4-BE49-F238E27FC236}">
                  <a16:creationId xmlns:a16="http://schemas.microsoft.com/office/drawing/2014/main" id="{6B34F319-EB5F-481E-9126-9CE3DD95C84C}"/>
                </a:ext>
              </a:extLst>
            </p:cNvPr>
            <p:cNvSpPr>
              <a:spLocks/>
            </p:cNvSpPr>
            <p:nvPr/>
          </p:nvSpPr>
          <p:spPr bwMode="auto">
            <a:xfrm>
              <a:off x="3029" y="1850"/>
              <a:ext cx="868" cy="157"/>
            </a:xfrm>
            <a:custGeom>
              <a:avLst/>
              <a:gdLst>
                <a:gd name="T0" fmla="*/ 0 w 868"/>
                <a:gd name="T1" fmla="*/ 0 h 157"/>
                <a:gd name="T2" fmla="*/ 868 w 868"/>
                <a:gd name="T3" fmla="*/ 153 h 157"/>
                <a:gd name="T4" fmla="*/ 864 w 868"/>
                <a:gd name="T5" fmla="*/ 155 h 157"/>
                <a:gd name="T6" fmla="*/ 863 w 868"/>
                <a:gd name="T7" fmla="*/ 157 h 157"/>
                <a:gd name="T8" fmla="*/ 5 w 868"/>
                <a:gd name="T9" fmla="*/ 5 h 157"/>
                <a:gd name="T10" fmla="*/ 2 w 868"/>
                <a:gd name="T11" fmla="*/ 3 h 157"/>
                <a:gd name="T12" fmla="*/ 0 w 868"/>
                <a:gd name="T13" fmla="*/ 0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 h="157">
                  <a:moveTo>
                    <a:pt x="0" y="0"/>
                  </a:moveTo>
                  <a:lnTo>
                    <a:pt x="868" y="153"/>
                  </a:lnTo>
                  <a:lnTo>
                    <a:pt x="864" y="155"/>
                  </a:lnTo>
                  <a:lnTo>
                    <a:pt x="863" y="157"/>
                  </a:lnTo>
                  <a:lnTo>
                    <a:pt x="5" y="5"/>
                  </a:lnTo>
                  <a:lnTo>
                    <a:pt x="2"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3" name="Freeform 410">
              <a:extLst>
                <a:ext uri="{FF2B5EF4-FFF2-40B4-BE49-F238E27FC236}">
                  <a16:creationId xmlns:a16="http://schemas.microsoft.com/office/drawing/2014/main" id="{EC40C365-BB13-400E-9337-FE7B52512B2B}"/>
                </a:ext>
              </a:extLst>
            </p:cNvPr>
            <p:cNvSpPr>
              <a:spLocks/>
            </p:cNvSpPr>
            <p:nvPr/>
          </p:nvSpPr>
          <p:spPr bwMode="auto">
            <a:xfrm>
              <a:off x="3031" y="1853"/>
              <a:ext cx="862" cy="155"/>
            </a:xfrm>
            <a:custGeom>
              <a:avLst/>
              <a:gdLst>
                <a:gd name="T0" fmla="*/ 0 w 862"/>
                <a:gd name="T1" fmla="*/ 0 h 155"/>
                <a:gd name="T2" fmla="*/ 862 w 862"/>
                <a:gd name="T3" fmla="*/ 152 h 155"/>
                <a:gd name="T4" fmla="*/ 861 w 862"/>
                <a:gd name="T5" fmla="*/ 154 h 155"/>
                <a:gd name="T6" fmla="*/ 857 w 862"/>
                <a:gd name="T7" fmla="*/ 155 h 155"/>
                <a:gd name="T8" fmla="*/ 6 w 862"/>
                <a:gd name="T9" fmla="*/ 5 h 155"/>
                <a:gd name="T10" fmla="*/ 3 w 862"/>
                <a:gd name="T11" fmla="*/ 2 h 155"/>
                <a:gd name="T12" fmla="*/ 0 w 862"/>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2" h="155">
                  <a:moveTo>
                    <a:pt x="0" y="0"/>
                  </a:moveTo>
                  <a:lnTo>
                    <a:pt x="862" y="152"/>
                  </a:lnTo>
                  <a:lnTo>
                    <a:pt x="861" y="154"/>
                  </a:lnTo>
                  <a:lnTo>
                    <a:pt x="857" y="155"/>
                  </a:lnTo>
                  <a:lnTo>
                    <a:pt x="6" y="5"/>
                  </a:lnTo>
                  <a:lnTo>
                    <a:pt x="3" y="2"/>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4" name="Freeform 411">
              <a:extLst>
                <a:ext uri="{FF2B5EF4-FFF2-40B4-BE49-F238E27FC236}">
                  <a16:creationId xmlns:a16="http://schemas.microsoft.com/office/drawing/2014/main" id="{100B2332-3651-4562-BC7C-9DAAA4E75171}"/>
                </a:ext>
              </a:extLst>
            </p:cNvPr>
            <p:cNvSpPr>
              <a:spLocks/>
            </p:cNvSpPr>
            <p:nvPr/>
          </p:nvSpPr>
          <p:spPr bwMode="auto">
            <a:xfrm>
              <a:off x="3034" y="1855"/>
              <a:ext cx="858" cy="155"/>
            </a:xfrm>
            <a:custGeom>
              <a:avLst/>
              <a:gdLst>
                <a:gd name="T0" fmla="*/ 0 w 858"/>
                <a:gd name="T1" fmla="*/ 0 h 155"/>
                <a:gd name="T2" fmla="*/ 858 w 858"/>
                <a:gd name="T3" fmla="*/ 152 h 155"/>
                <a:gd name="T4" fmla="*/ 854 w 858"/>
                <a:gd name="T5" fmla="*/ 153 h 155"/>
                <a:gd name="T6" fmla="*/ 851 w 858"/>
                <a:gd name="T7" fmla="*/ 155 h 155"/>
                <a:gd name="T8" fmla="*/ 5 w 858"/>
                <a:gd name="T9" fmla="*/ 5 h 155"/>
                <a:gd name="T10" fmla="*/ 3 w 858"/>
                <a:gd name="T11" fmla="*/ 3 h 155"/>
                <a:gd name="T12" fmla="*/ 0 w 858"/>
                <a:gd name="T13" fmla="*/ 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8" h="155">
                  <a:moveTo>
                    <a:pt x="0" y="0"/>
                  </a:moveTo>
                  <a:lnTo>
                    <a:pt x="858" y="152"/>
                  </a:lnTo>
                  <a:lnTo>
                    <a:pt x="854" y="153"/>
                  </a:lnTo>
                  <a:lnTo>
                    <a:pt x="851" y="155"/>
                  </a:lnTo>
                  <a:lnTo>
                    <a:pt x="5" y="5"/>
                  </a:lnTo>
                  <a:lnTo>
                    <a:pt x="3" y="3"/>
                  </a:lnTo>
                  <a:lnTo>
                    <a:pt x="0" y="0"/>
                  </a:lnTo>
                  <a:close/>
                </a:path>
              </a:pathLst>
            </a:custGeom>
            <a:solidFill>
              <a:srgbClr val="E0EC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5" name="Freeform 412">
              <a:extLst>
                <a:ext uri="{FF2B5EF4-FFF2-40B4-BE49-F238E27FC236}">
                  <a16:creationId xmlns:a16="http://schemas.microsoft.com/office/drawing/2014/main" id="{0583B762-CA68-4840-93F0-B8C2B432F3D2}"/>
                </a:ext>
              </a:extLst>
            </p:cNvPr>
            <p:cNvSpPr>
              <a:spLocks/>
            </p:cNvSpPr>
            <p:nvPr/>
          </p:nvSpPr>
          <p:spPr bwMode="auto">
            <a:xfrm>
              <a:off x="3037" y="1858"/>
              <a:ext cx="851" cy="154"/>
            </a:xfrm>
            <a:custGeom>
              <a:avLst/>
              <a:gdLst>
                <a:gd name="T0" fmla="*/ 0 w 851"/>
                <a:gd name="T1" fmla="*/ 0 h 154"/>
                <a:gd name="T2" fmla="*/ 851 w 851"/>
                <a:gd name="T3" fmla="*/ 150 h 154"/>
                <a:gd name="T4" fmla="*/ 848 w 851"/>
                <a:gd name="T5" fmla="*/ 152 h 154"/>
                <a:gd name="T6" fmla="*/ 846 w 851"/>
                <a:gd name="T7" fmla="*/ 154 h 154"/>
                <a:gd name="T8" fmla="*/ 6 w 851"/>
                <a:gd name="T9" fmla="*/ 5 h 154"/>
                <a:gd name="T10" fmla="*/ 2 w 851"/>
                <a:gd name="T11" fmla="*/ 2 h 154"/>
                <a:gd name="T12" fmla="*/ 0 w 851"/>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1" h="154">
                  <a:moveTo>
                    <a:pt x="0" y="0"/>
                  </a:moveTo>
                  <a:lnTo>
                    <a:pt x="851" y="150"/>
                  </a:lnTo>
                  <a:lnTo>
                    <a:pt x="848" y="152"/>
                  </a:lnTo>
                  <a:lnTo>
                    <a:pt x="846" y="154"/>
                  </a:lnTo>
                  <a:lnTo>
                    <a:pt x="6" y="5"/>
                  </a:lnTo>
                  <a:lnTo>
                    <a:pt x="2" y="2"/>
                  </a:lnTo>
                  <a:lnTo>
                    <a:pt x="0" y="0"/>
                  </a:lnTo>
                  <a:close/>
                </a:path>
              </a:pathLst>
            </a:custGeom>
            <a:solidFill>
              <a:srgbClr val="E2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6" name="Freeform 413">
              <a:extLst>
                <a:ext uri="{FF2B5EF4-FFF2-40B4-BE49-F238E27FC236}">
                  <a16:creationId xmlns:a16="http://schemas.microsoft.com/office/drawing/2014/main" id="{EAAE86CD-0521-4C7A-8A49-4810D8333A9A}"/>
                </a:ext>
              </a:extLst>
            </p:cNvPr>
            <p:cNvSpPr>
              <a:spLocks/>
            </p:cNvSpPr>
            <p:nvPr/>
          </p:nvSpPr>
          <p:spPr bwMode="auto">
            <a:xfrm>
              <a:off x="3039" y="1860"/>
              <a:ext cx="846" cy="153"/>
            </a:xfrm>
            <a:custGeom>
              <a:avLst/>
              <a:gdLst>
                <a:gd name="T0" fmla="*/ 0 w 846"/>
                <a:gd name="T1" fmla="*/ 0 h 153"/>
                <a:gd name="T2" fmla="*/ 846 w 846"/>
                <a:gd name="T3" fmla="*/ 150 h 153"/>
                <a:gd name="T4" fmla="*/ 844 w 846"/>
                <a:gd name="T5" fmla="*/ 152 h 153"/>
                <a:gd name="T6" fmla="*/ 841 w 846"/>
                <a:gd name="T7" fmla="*/ 153 h 153"/>
                <a:gd name="T8" fmla="*/ 5 w 846"/>
                <a:gd name="T9" fmla="*/ 6 h 153"/>
                <a:gd name="T10" fmla="*/ 4 w 846"/>
                <a:gd name="T11" fmla="*/ 3 h 153"/>
                <a:gd name="T12" fmla="*/ 0 w 846"/>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153">
                  <a:moveTo>
                    <a:pt x="0" y="0"/>
                  </a:moveTo>
                  <a:lnTo>
                    <a:pt x="846" y="150"/>
                  </a:lnTo>
                  <a:lnTo>
                    <a:pt x="844" y="152"/>
                  </a:lnTo>
                  <a:lnTo>
                    <a:pt x="841" y="153"/>
                  </a:lnTo>
                  <a:lnTo>
                    <a:pt x="5" y="6"/>
                  </a:lnTo>
                  <a:lnTo>
                    <a:pt x="4"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7" name="Freeform 414">
              <a:extLst>
                <a:ext uri="{FF2B5EF4-FFF2-40B4-BE49-F238E27FC236}">
                  <a16:creationId xmlns:a16="http://schemas.microsoft.com/office/drawing/2014/main" id="{51CCB25E-3A69-441C-A4BE-6D1111B715CE}"/>
                </a:ext>
              </a:extLst>
            </p:cNvPr>
            <p:cNvSpPr>
              <a:spLocks/>
            </p:cNvSpPr>
            <p:nvPr/>
          </p:nvSpPr>
          <p:spPr bwMode="auto">
            <a:xfrm>
              <a:off x="3043" y="1863"/>
              <a:ext cx="840" cy="152"/>
            </a:xfrm>
            <a:custGeom>
              <a:avLst/>
              <a:gdLst>
                <a:gd name="T0" fmla="*/ 0 w 840"/>
                <a:gd name="T1" fmla="*/ 0 h 152"/>
                <a:gd name="T2" fmla="*/ 840 w 840"/>
                <a:gd name="T3" fmla="*/ 149 h 152"/>
                <a:gd name="T4" fmla="*/ 837 w 840"/>
                <a:gd name="T5" fmla="*/ 150 h 152"/>
                <a:gd name="T6" fmla="*/ 834 w 840"/>
                <a:gd name="T7" fmla="*/ 152 h 152"/>
                <a:gd name="T8" fmla="*/ 5 w 840"/>
                <a:gd name="T9" fmla="*/ 5 h 152"/>
                <a:gd name="T10" fmla="*/ 1 w 840"/>
                <a:gd name="T11" fmla="*/ 3 h 152"/>
                <a:gd name="T12" fmla="*/ 0 w 840"/>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0" h="152">
                  <a:moveTo>
                    <a:pt x="0" y="0"/>
                  </a:moveTo>
                  <a:lnTo>
                    <a:pt x="840" y="149"/>
                  </a:lnTo>
                  <a:lnTo>
                    <a:pt x="837" y="150"/>
                  </a:lnTo>
                  <a:lnTo>
                    <a:pt x="834" y="152"/>
                  </a:lnTo>
                  <a:lnTo>
                    <a:pt x="5" y="5"/>
                  </a:lnTo>
                  <a:lnTo>
                    <a:pt x="1"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8" name="Freeform 415">
              <a:extLst>
                <a:ext uri="{FF2B5EF4-FFF2-40B4-BE49-F238E27FC236}">
                  <a16:creationId xmlns:a16="http://schemas.microsoft.com/office/drawing/2014/main" id="{ED86FCFD-906D-42A1-A7C1-222D1148CAA5}"/>
                </a:ext>
              </a:extLst>
            </p:cNvPr>
            <p:cNvSpPr>
              <a:spLocks/>
            </p:cNvSpPr>
            <p:nvPr/>
          </p:nvSpPr>
          <p:spPr bwMode="auto">
            <a:xfrm>
              <a:off x="3044" y="1866"/>
              <a:ext cx="836" cy="151"/>
            </a:xfrm>
            <a:custGeom>
              <a:avLst/>
              <a:gdLst>
                <a:gd name="T0" fmla="*/ 0 w 836"/>
                <a:gd name="T1" fmla="*/ 0 h 151"/>
                <a:gd name="T2" fmla="*/ 836 w 836"/>
                <a:gd name="T3" fmla="*/ 147 h 151"/>
                <a:gd name="T4" fmla="*/ 833 w 836"/>
                <a:gd name="T5" fmla="*/ 149 h 151"/>
                <a:gd name="T6" fmla="*/ 829 w 836"/>
                <a:gd name="T7" fmla="*/ 151 h 151"/>
                <a:gd name="T8" fmla="*/ 7 w 836"/>
                <a:gd name="T9" fmla="*/ 5 h 151"/>
                <a:gd name="T10" fmla="*/ 4 w 836"/>
                <a:gd name="T11" fmla="*/ 2 h 151"/>
                <a:gd name="T12" fmla="*/ 0 w 836"/>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51">
                  <a:moveTo>
                    <a:pt x="0" y="0"/>
                  </a:moveTo>
                  <a:lnTo>
                    <a:pt x="836" y="147"/>
                  </a:lnTo>
                  <a:lnTo>
                    <a:pt x="833" y="149"/>
                  </a:lnTo>
                  <a:lnTo>
                    <a:pt x="829" y="151"/>
                  </a:lnTo>
                  <a:lnTo>
                    <a:pt x="7" y="5"/>
                  </a:lnTo>
                  <a:lnTo>
                    <a:pt x="4"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19" name="Freeform 416">
              <a:extLst>
                <a:ext uri="{FF2B5EF4-FFF2-40B4-BE49-F238E27FC236}">
                  <a16:creationId xmlns:a16="http://schemas.microsoft.com/office/drawing/2014/main" id="{A9D7539D-FD5B-4DD6-98C7-B2874B23674D}"/>
                </a:ext>
              </a:extLst>
            </p:cNvPr>
            <p:cNvSpPr>
              <a:spLocks/>
            </p:cNvSpPr>
            <p:nvPr/>
          </p:nvSpPr>
          <p:spPr bwMode="auto">
            <a:xfrm>
              <a:off x="3048" y="1868"/>
              <a:ext cx="829" cy="151"/>
            </a:xfrm>
            <a:custGeom>
              <a:avLst/>
              <a:gdLst>
                <a:gd name="T0" fmla="*/ 0 w 829"/>
                <a:gd name="T1" fmla="*/ 0 h 151"/>
                <a:gd name="T2" fmla="*/ 829 w 829"/>
                <a:gd name="T3" fmla="*/ 147 h 151"/>
                <a:gd name="T4" fmla="*/ 825 w 829"/>
                <a:gd name="T5" fmla="*/ 149 h 151"/>
                <a:gd name="T6" fmla="*/ 823 w 829"/>
                <a:gd name="T7" fmla="*/ 151 h 151"/>
                <a:gd name="T8" fmla="*/ 6 w 829"/>
                <a:gd name="T9" fmla="*/ 5 h 151"/>
                <a:gd name="T10" fmla="*/ 3 w 829"/>
                <a:gd name="T11" fmla="*/ 3 h 151"/>
                <a:gd name="T12" fmla="*/ 0 w 829"/>
                <a:gd name="T13" fmla="*/ 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9" h="151">
                  <a:moveTo>
                    <a:pt x="0" y="0"/>
                  </a:moveTo>
                  <a:lnTo>
                    <a:pt x="829" y="147"/>
                  </a:lnTo>
                  <a:lnTo>
                    <a:pt x="825" y="149"/>
                  </a:lnTo>
                  <a:lnTo>
                    <a:pt x="823" y="151"/>
                  </a:lnTo>
                  <a:lnTo>
                    <a:pt x="6" y="5"/>
                  </a:lnTo>
                  <a:lnTo>
                    <a:pt x="3" y="3"/>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0" name="Freeform 417">
              <a:extLst>
                <a:ext uri="{FF2B5EF4-FFF2-40B4-BE49-F238E27FC236}">
                  <a16:creationId xmlns:a16="http://schemas.microsoft.com/office/drawing/2014/main" id="{BF94D91D-31D9-4571-9792-FCF3279F0E94}"/>
                </a:ext>
              </a:extLst>
            </p:cNvPr>
            <p:cNvSpPr>
              <a:spLocks/>
            </p:cNvSpPr>
            <p:nvPr/>
          </p:nvSpPr>
          <p:spPr bwMode="auto">
            <a:xfrm>
              <a:off x="3051" y="1871"/>
              <a:ext cx="822" cy="149"/>
            </a:xfrm>
            <a:custGeom>
              <a:avLst/>
              <a:gdLst>
                <a:gd name="T0" fmla="*/ 0 w 822"/>
                <a:gd name="T1" fmla="*/ 0 h 149"/>
                <a:gd name="T2" fmla="*/ 822 w 822"/>
                <a:gd name="T3" fmla="*/ 146 h 149"/>
                <a:gd name="T4" fmla="*/ 819 w 822"/>
                <a:gd name="T5" fmla="*/ 148 h 149"/>
                <a:gd name="T6" fmla="*/ 817 w 822"/>
                <a:gd name="T7" fmla="*/ 149 h 149"/>
                <a:gd name="T8" fmla="*/ 5 w 822"/>
                <a:gd name="T9" fmla="*/ 6 h 149"/>
                <a:gd name="T10" fmla="*/ 3 w 822"/>
                <a:gd name="T11" fmla="*/ 2 h 149"/>
                <a:gd name="T12" fmla="*/ 0 w 822"/>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2" h="149">
                  <a:moveTo>
                    <a:pt x="0" y="0"/>
                  </a:moveTo>
                  <a:lnTo>
                    <a:pt x="822" y="146"/>
                  </a:lnTo>
                  <a:lnTo>
                    <a:pt x="819" y="148"/>
                  </a:lnTo>
                  <a:lnTo>
                    <a:pt x="817" y="149"/>
                  </a:lnTo>
                  <a:lnTo>
                    <a:pt x="5" y="6"/>
                  </a:lnTo>
                  <a:lnTo>
                    <a:pt x="3" y="2"/>
                  </a:lnTo>
                  <a:lnTo>
                    <a:pt x="0" y="0"/>
                  </a:lnTo>
                  <a:close/>
                </a:path>
              </a:pathLst>
            </a:custGeom>
            <a:solidFill>
              <a:srgbClr val="E3ED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1" name="Freeform 418">
              <a:extLst>
                <a:ext uri="{FF2B5EF4-FFF2-40B4-BE49-F238E27FC236}">
                  <a16:creationId xmlns:a16="http://schemas.microsoft.com/office/drawing/2014/main" id="{5AFF4E7D-9C6A-4F78-AF06-E5D2A8FADD52}"/>
                </a:ext>
              </a:extLst>
            </p:cNvPr>
            <p:cNvSpPr>
              <a:spLocks/>
            </p:cNvSpPr>
            <p:nvPr/>
          </p:nvSpPr>
          <p:spPr bwMode="auto">
            <a:xfrm>
              <a:off x="3054" y="1873"/>
              <a:ext cx="817" cy="149"/>
            </a:xfrm>
            <a:custGeom>
              <a:avLst/>
              <a:gdLst>
                <a:gd name="T0" fmla="*/ 0 w 817"/>
                <a:gd name="T1" fmla="*/ 0 h 149"/>
                <a:gd name="T2" fmla="*/ 817 w 817"/>
                <a:gd name="T3" fmla="*/ 146 h 149"/>
                <a:gd name="T4" fmla="*/ 814 w 817"/>
                <a:gd name="T5" fmla="*/ 147 h 149"/>
                <a:gd name="T6" fmla="*/ 811 w 817"/>
                <a:gd name="T7" fmla="*/ 149 h 149"/>
                <a:gd name="T8" fmla="*/ 5 w 817"/>
                <a:gd name="T9" fmla="*/ 7 h 149"/>
                <a:gd name="T10" fmla="*/ 2 w 817"/>
                <a:gd name="T11" fmla="*/ 4 h 149"/>
                <a:gd name="T12" fmla="*/ 0 w 817"/>
                <a:gd name="T13" fmla="*/ 0 h 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7" h="149">
                  <a:moveTo>
                    <a:pt x="0" y="0"/>
                  </a:moveTo>
                  <a:lnTo>
                    <a:pt x="817" y="146"/>
                  </a:lnTo>
                  <a:lnTo>
                    <a:pt x="814" y="147"/>
                  </a:lnTo>
                  <a:lnTo>
                    <a:pt x="811" y="149"/>
                  </a:lnTo>
                  <a:lnTo>
                    <a:pt x="5" y="7"/>
                  </a:lnTo>
                  <a:lnTo>
                    <a:pt x="2" y="4"/>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2" name="Freeform 419">
              <a:extLst>
                <a:ext uri="{FF2B5EF4-FFF2-40B4-BE49-F238E27FC236}">
                  <a16:creationId xmlns:a16="http://schemas.microsoft.com/office/drawing/2014/main" id="{CF89F177-5F15-4797-9CDE-C2EF7874CF09}"/>
                </a:ext>
              </a:extLst>
            </p:cNvPr>
            <p:cNvSpPr>
              <a:spLocks/>
            </p:cNvSpPr>
            <p:nvPr/>
          </p:nvSpPr>
          <p:spPr bwMode="auto">
            <a:xfrm>
              <a:off x="3056" y="1877"/>
              <a:ext cx="812" cy="147"/>
            </a:xfrm>
            <a:custGeom>
              <a:avLst/>
              <a:gdLst>
                <a:gd name="T0" fmla="*/ 0 w 812"/>
                <a:gd name="T1" fmla="*/ 0 h 147"/>
                <a:gd name="T2" fmla="*/ 812 w 812"/>
                <a:gd name="T3" fmla="*/ 143 h 147"/>
                <a:gd name="T4" fmla="*/ 809 w 812"/>
                <a:gd name="T5" fmla="*/ 145 h 147"/>
                <a:gd name="T6" fmla="*/ 805 w 812"/>
                <a:gd name="T7" fmla="*/ 147 h 147"/>
                <a:gd name="T8" fmla="*/ 7 w 812"/>
                <a:gd name="T9" fmla="*/ 5 h 147"/>
                <a:gd name="T10" fmla="*/ 3 w 812"/>
                <a:gd name="T11" fmla="*/ 3 h 147"/>
                <a:gd name="T12" fmla="*/ 0 w 812"/>
                <a:gd name="T13" fmla="*/ 0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 h="147">
                  <a:moveTo>
                    <a:pt x="0" y="0"/>
                  </a:moveTo>
                  <a:lnTo>
                    <a:pt x="812" y="143"/>
                  </a:lnTo>
                  <a:lnTo>
                    <a:pt x="809" y="145"/>
                  </a:lnTo>
                  <a:lnTo>
                    <a:pt x="805" y="147"/>
                  </a:lnTo>
                  <a:lnTo>
                    <a:pt x="7" y="5"/>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3" name="Freeform 420">
              <a:extLst>
                <a:ext uri="{FF2B5EF4-FFF2-40B4-BE49-F238E27FC236}">
                  <a16:creationId xmlns:a16="http://schemas.microsoft.com/office/drawing/2014/main" id="{F4E6BF1F-6FF1-443E-8C52-C90D752C2BD6}"/>
                </a:ext>
              </a:extLst>
            </p:cNvPr>
            <p:cNvSpPr>
              <a:spLocks/>
            </p:cNvSpPr>
            <p:nvPr/>
          </p:nvSpPr>
          <p:spPr bwMode="auto">
            <a:xfrm>
              <a:off x="3059" y="1880"/>
              <a:ext cx="806" cy="145"/>
            </a:xfrm>
            <a:custGeom>
              <a:avLst/>
              <a:gdLst>
                <a:gd name="T0" fmla="*/ 0 w 806"/>
                <a:gd name="T1" fmla="*/ 0 h 145"/>
                <a:gd name="T2" fmla="*/ 806 w 806"/>
                <a:gd name="T3" fmla="*/ 142 h 145"/>
                <a:gd name="T4" fmla="*/ 802 w 806"/>
                <a:gd name="T5" fmla="*/ 144 h 145"/>
                <a:gd name="T6" fmla="*/ 797 w 806"/>
                <a:gd name="T7" fmla="*/ 145 h 145"/>
                <a:gd name="T8" fmla="*/ 5 w 806"/>
                <a:gd name="T9" fmla="*/ 5 h 145"/>
                <a:gd name="T10" fmla="*/ 4 w 806"/>
                <a:gd name="T11" fmla="*/ 2 h 145"/>
                <a:gd name="T12" fmla="*/ 0 w 806"/>
                <a:gd name="T13" fmla="*/ 0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6" h="145">
                  <a:moveTo>
                    <a:pt x="0" y="0"/>
                  </a:moveTo>
                  <a:lnTo>
                    <a:pt x="806" y="142"/>
                  </a:lnTo>
                  <a:lnTo>
                    <a:pt x="802" y="144"/>
                  </a:lnTo>
                  <a:lnTo>
                    <a:pt x="797" y="145"/>
                  </a:lnTo>
                  <a:lnTo>
                    <a:pt x="5" y="5"/>
                  </a:lnTo>
                  <a:lnTo>
                    <a:pt x="4" y="2"/>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4" name="Freeform 421">
              <a:extLst>
                <a:ext uri="{FF2B5EF4-FFF2-40B4-BE49-F238E27FC236}">
                  <a16:creationId xmlns:a16="http://schemas.microsoft.com/office/drawing/2014/main" id="{6A22832E-73C8-42A5-A0E6-E3B72174C383}"/>
                </a:ext>
              </a:extLst>
            </p:cNvPr>
            <p:cNvSpPr>
              <a:spLocks/>
            </p:cNvSpPr>
            <p:nvPr/>
          </p:nvSpPr>
          <p:spPr bwMode="auto">
            <a:xfrm>
              <a:off x="3063" y="1882"/>
              <a:ext cx="798" cy="143"/>
            </a:xfrm>
            <a:custGeom>
              <a:avLst/>
              <a:gdLst>
                <a:gd name="T0" fmla="*/ 0 w 798"/>
                <a:gd name="T1" fmla="*/ 0 h 143"/>
                <a:gd name="T2" fmla="*/ 798 w 798"/>
                <a:gd name="T3" fmla="*/ 142 h 143"/>
                <a:gd name="T4" fmla="*/ 793 w 798"/>
                <a:gd name="T5" fmla="*/ 143 h 143"/>
                <a:gd name="T6" fmla="*/ 790 w 798"/>
                <a:gd name="T7" fmla="*/ 143 h 143"/>
                <a:gd name="T8" fmla="*/ 5 w 798"/>
                <a:gd name="T9" fmla="*/ 5 h 143"/>
                <a:gd name="T10" fmla="*/ 1 w 798"/>
                <a:gd name="T11" fmla="*/ 3 h 143"/>
                <a:gd name="T12" fmla="*/ 0 w 798"/>
                <a:gd name="T13" fmla="*/ 0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43">
                  <a:moveTo>
                    <a:pt x="0" y="0"/>
                  </a:moveTo>
                  <a:lnTo>
                    <a:pt x="798" y="142"/>
                  </a:lnTo>
                  <a:lnTo>
                    <a:pt x="793" y="143"/>
                  </a:lnTo>
                  <a:lnTo>
                    <a:pt x="790" y="143"/>
                  </a:lnTo>
                  <a:lnTo>
                    <a:pt x="5" y="5"/>
                  </a:lnTo>
                  <a:lnTo>
                    <a:pt x="1"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5" name="Freeform 422">
              <a:extLst>
                <a:ext uri="{FF2B5EF4-FFF2-40B4-BE49-F238E27FC236}">
                  <a16:creationId xmlns:a16="http://schemas.microsoft.com/office/drawing/2014/main" id="{5A846510-890D-42C8-922D-061B05A1FECB}"/>
                </a:ext>
              </a:extLst>
            </p:cNvPr>
            <p:cNvSpPr>
              <a:spLocks/>
            </p:cNvSpPr>
            <p:nvPr/>
          </p:nvSpPr>
          <p:spPr bwMode="auto">
            <a:xfrm>
              <a:off x="3064" y="1885"/>
              <a:ext cx="792" cy="142"/>
            </a:xfrm>
            <a:custGeom>
              <a:avLst/>
              <a:gdLst>
                <a:gd name="T0" fmla="*/ 0 w 792"/>
                <a:gd name="T1" fmla="*/ 0 h 142"/>
                <a:gd name="T2" fmla="*/ 792 w 792"/>
                <a:gd name="T3" fmla="*/ 140 h 142"/>
                <a:gd name="T4" fmla="*/ 789 w 792"/>
                <a:gd name="T5" fmla="*/ 140 h 142"/>
                <a:gd name="T6" fmla="*/ 786 w 792"/>
                <a:gd name="T7" fmla="*/ 142 h 142"/>
                <a:gd name="T8" fmla="*/ 7 w 792"/>
                <a:gd name="T9" fmla="*/ 5 h 142"/>
                <a:gd name="T10" fmla="*/ 4 w 792"/>
                <a:gd name="T11" fmla="*/ 3 h 142"/>
                <a:gd name="T12" fmla="*/ 0 w 792"/>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2" h="142">
                  <a:moveTo>
                    <a:pt x="0" y="0"/>
                  </a:moveTo>
                  <a:lnTo>
                    <a:pt x="792" y="140"/>
                  </a:lnTo>
                  <a:lnTo>
                    <a:pt x="789" y="140"/>
                  </a:lnTo>
                  <a:lnTo>
                    <a:pt x="786" y="142"/>
                  </a:lnTo>
                  <a:lnTo>
                    <a:pt x="7" y="5"/>
                  </a:lnTo>
                  <a:lnTo>
                    <a:pt x="4"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6" name="Freeform 423">
              <a:extLst>
                <a:ext uri="{FF2B5EF4-FFF2-40B4-BE49-F238E27FC236}">
                  <a16:creationId xmlns:a16="http://schemas.microsoft.com/office/drawing/2014/main" id="{0FCC6389-5C66-4CC4-BAA6-2A3346FBAFF2}"/>
                </a:ext>
              </a:extLst>
            </p:cNvPr>
            <p:cNvSpPr>
              <a:spLocks/>
            </p:cNvSpPr>
            <p:nvPr/>
          </p:nvSpPr>
          <p:spPr bwMode="auto">
            <a:xfrm>
              <a:off x="3068" y="1887"/>
              <a:ext cx="785" cy="142"/>
            </a:xfrm>
            <a:custGeom>
              <a:avLst/>
              <a:gdLst>
                <a:gd name="T0" fmla="*/ 0 w 785"/>
                <a:gd name="T1" fmla="*/ 0 h 142"/>
                <a:gd name="T2" fmla="*/ 785 w 785"/>
                <a:gd name="T3" fmla="*/ 138 h 142"/>
                <a:gd name="T4" fmla="*/ 782 w 785"/>
                <a:gd name="T5" fmla="*/ 140 h 142"/>
                <a:gd name="T6" fmla="*/ 778 w 785"/>
                <a:gd name="T7" fmla="*/ 142 h 142"/>
                <a:gd name="T8" fmla="*/ 7 w 785"/>
                <a:gd name="T9" fmla="*/ 6 h 142"/>
                <a:gd name="T10" fmla="*/ 3 w 785"/>
                <a:gd name="T11" fmla="*/ 3 h 142"/>
                <a:gd name="T12" fmla="*/ 0 w 785"/>
                <a:gd name="T13" fmla="*/ 0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5" h="142">
                  <a:moveTo>
                    <a:pt x="0" y="0"/>
                  </a:moveTo>
                  <a:lnTo>
                    <a:pt x="785" y="138"/>
                  </a:lnTo>
                  <a:lnTo>
                    <a:pt x="782" y="140"/>
                  </a:lnTo>
                  <a:lnTo>
                    <a:pt x="778" y="142"/>
                  </a:lnTo>
                  <a:lnTo>
                    <a:pt x="7" y="6"/>
                  </a:lnTo>
                  <a:lnTo>
                    <a:pt x="3" y="3"/>
                  </a:lnTo>
                  <a:lnTo>
                    <a:pt x="0" y="0"/>
                  </a:lnTo>
                  <a:close/>
                </a:path>
              </a:pathLst>
            </a:custGeom>
            <a:solidFill>
              <a:srgbClr val="E4EE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7" name="Freeform 424">
              <a:extLst>
                <a:ext uri="{FF2B5EF4-FFF2-40B4-BE49-F238E27FC236}">
                  <a16:creationId xmlns:a16="http://schemas.microsoft.com/office/drawing/2014/main" id="{29FFB3E0-BD69-42E7-9814-F3B54BF6464F}"/>
                </a:ext>
              </a:extLst>
            </p:cNvPr>
            <p:cNvSpPr>
              <a:spLocks/>
            </p:cNvSpPr>
            <p:nvPr/>
          </p:nvSpPr>
          <p:spPr bwMode="auto">
            <a:xfrm>
              <a:off x="3071" y="1890"/>
              <a:ext cx="779" cy="140"/>
            </a:xfrm>
            <a:custGeom>
              <a:avLst/>
              <a:gdLst>
                <a:gd name="T0" fmla="*/ 0 w 779"/>
                <a:gd name="T1" fmla="*/ 0 h 140"/>
                <a:gd name="T2" fmla="*/ 779 w 779"/>
                <a:gd name="T3" fmla="*/ 137 h 140"/>
                <a:gd name="T4" fmla="*/ 775 w 779"/>
                <a:gd name="T5" fmla="*/ 139 h 140"/>
                <a:gd name="T6" fmla="*/ 770 w 779"/>
                <a:gd name="T7" fmla="*/ 140 h 140"/>
                <a:gd name="T8" fmla="*/ 7 w 779"/>
                <a:gd name="T9" fmla="*/ 5 h 140"/>
                <a:gd name="T10" fmla="*/ 4 w 779"/>
                <a:gd name="T11" fmla="*/ 3 h 140"/>
                <a:gd name="T12" fmla="*/ 0 w 779"/>
                <a:gd name="T13" fmla="*/ 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9" h="140">
                  <a:moveTo>
                    <a:pt x="0" y="0"/>
                  </a:moveTo>
                  <a:lnTo>
                    <a:pt x="779" y="137"/>
                  </a:lnTo>
                  <a:lnTo>
                    <a:pt x="775" y="139"/>
                  </a:lnTo>
                  <a:lnTo>
                    <a:pt x="770" y="140"/>
                  </a:lnTo>
                  <a:lnTo>
                    <a:pt x="7" y="5"/>
                  </a:lnTo>
                  <a:lnTo>
                    <a:pt x="4" y="3"/>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8" name="Freeform 425">
              <a:extLst>
                <a:ext uri="{FF2B5EF4-FFF2-40B4-BE49-F238E27FC236}">
                  <a16:creationId xmlns:a16="http://schemas.microsoft.com/office/drawing/2014/main" id="{7E43419F-C53C-4C92-915A-441E6B511CB9}"/>
                </a:ext>
              </a:extLst>
            </p:cNvPr>
            <p:cNvSpPr>
              <a:spLocks/>
            </p:cNvSpPr>
            <p:nvPr/>
          </p:nvSpPr>
          <p:spPr bwMode="auto">
            <a:xfrm>
              <a:off x="3075" y="1893"/>
              <a:ext cx="771" cy="139"/>
            </a:xfrm>
            <a:custGeom>
              <a:avLst/>
              <a:gdLst>
                <a:gd name="T0" fmla="*/ 0 w 771"/>
                <a:gd name="T1" fmla="*/ 0 h 139"/>
                <a:gd name="T2" fmla="*/ 771 w 771"/>
                <a:gd name="T3" fmla="*/ 136 h 139"/>
                <a:gd name="T4" fmla="*/ 766 w 771"/>
                <a:gd name="T5" fmla="*/ 137 h 139"/>
                <a:gd name="T6" fmla="*/ 763 w 771"/>
                <a:gd name="T7" fmla="*/ 139 h 139"/>
                <a:gd name="T8" fmla="*/ 5 w 771"/>
                <a:gd name="T9" fmla="*/ 6 h 139"/>
                <a:gd name="T10" fmla="*/ 3 w 771"/>
                <a:gd name="T11" fmla="*/ 2 h 139"/>
                <a:gd name="T12" fmla="*/ 0 w 771"/>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139">
                  <a:moveTo>
                    <a:pt x="0" y="0"/>
                  </a:moveTo>
                  <a:lnTo>
                    <a:pt x="771" y="136"/>
                  </a:lnTo>
                  <a:lnTo>
                    <a:pt x="766" y="137"/>
                  </a:lnTo>
                  <a:lnTo>
                    <a:pt x="763" y="139"/>
                  </a:lnTo>
                  <a:lnTo>
                    <a:pt x="5" y="6"/>
                  </a:lnTo>
                  <a:lnTo>
                    <a:pt x="3" y="2"/>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29" name="Freeform 426">
              <a:extLst>
                <a:ext uri="{FF2B5EF4-FFF2-40B4-BE49-F238E27FC236}">
                  <a16:creationId xmlns:a16="http://schemas.microsoft.com/office/drawing/2014/main" id="{D825482C-C5CD-4325-A95B-234940F11990}"/>
                </a:ext>
              </a:extLst>
            </p:cNvPr>
            <p:cNvSpPr>
              <a:spLocks/>
            </p:cNvSpPr>
            <p:nvPr/>
          </p:nvSpPr>
          <p:spPr bwMode="auto">
            <a:xfrm>
              <a:off x="3078" y="1895"/>
              <a:ext cx="763" cy="139"/>
            </a:xfrm>
            <a:custGeom>
              <a:avLst/>
              <a:gdLst>
                <a:gd name="T0" fmla="*/ 0 w 763"/>
                <a:gd name="T1" fmla="*/ 0 h 139"/>
                <a:gd name="T2" fmla="*/ 763 w 763"/>
                <a:gd name="T3" fmla="*/ 135 h 139"/>
                <a:gd name="T4" fmla="*/ 760 w 763"/>
                <a:gd name="T5" fmla="*/ 137 h 139"/>
                <a:gd name="T6" fmla="*/ 756 w 763"/>
                <a:gd name="T7" fmla="*/ 139 h 139"/>
                <a:gd name="T8" fmla="*/ 5 w 763"/>
                <a:gd name="T9" fmla="*/ 7 h 139"/>
                <a:gd name="T10" fmla="*/ 2 w 763"/>
                <a:gd name="T11" fmla="*/ 4 h 139"/>
                <a:gd name="T12" fmla="*/ 0 w 763"/>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 h="139">
                  <a:moveTo>
                    <a:pt x="0" y="0"/>
                  </a:moveTo>
                  <a:lnTo>
                    <a:pt x="763" y="135"/>
                  </a:lnTo>
                  <a:lnTo>
                    <a:pt x="760" y="137"/>
                  </a:lnTo>
                  <a:lnTo>
                    <a:pt x="756" y="139"/>
                  </a:lnTo>
                  <a:lnTo>
                    <a:pt x="5" y="7"/>
                  </a:lnTo>
                  <a:lnTo>
                    <a:pt x="2" y="4"/>
                  </a:lnTo>
                  <a:lnTo>
                    <a:pt x="0" y="0"/>
                  </a:lnTo>
                  <a:close/>
                </a:path>
              </a:pathLst>
            </a:custGeom>
            <a:solidFill>
              <a:srgbClr val="E6EF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0" name="Freeform 427">
              <a:extLst>
                <a:ext uri="{FF2B5EF4-FFF2-40B4-BE49-F238E27FC236}">
                  <a16:creationId xmlns:a16="http://schemas.microsoft.com/office/drawing/2014/main" id="{434B914B-E904-4712-90E2-7E65BDE01F1E}"/>
                </a:ext>
              </a:extLst>
            </p:cNvPr>
            <p:cNvSpPr>
              <a:spLocks/>
            </p:cNvSpPr>
            <p:nvPr/>
          </p:nvSpPr>
          <p:spPr bwMode="auto">
            <a:xfrm>
              <a:off x="3080" y="1899"/>
              <a:ext cx="758" cy="136"/>
            </a:xfrm>
            <a:custGeom>
              <a:avLst/>
              <a:gdLst>
                <a:gd name="T0" fmla="*/ 0 w 758"/>
                <a:gd name="T1" fmla="*/ 0 h 136"/>
                <a:gd name="T2" fmla="*/ 758 w 758"/>
                <a:gd name="T3" fmla="*/ 133 h 136"/>
                <a:gd name="T4" fmla="*/ 753 w 758"/>
                <a:gd name="T5" fmla="*/ 135 h 136"/>
                <a:gd name="T6" fmla="*/ 749 w 758"/>
                <a:gd name="T7" fmla="*/ 136 h 136"/>
                <a:gd name="T8" fmla="*/ 6 w 758"/>
                <a:gd name="T9" fmla="*/ 5 h 136"/>
                <a:gd name="T10" fmla="*/ 3 w 758"/>
                <a:gd name="T11" fmla="*/ 3 h 136"/>
                <a:gd name="T12" fmla="*/ 0 w 758"/>
                <a:gd name="T13" fmla="*/ 0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8" h="136">
                  <a:moveTo>
                    <a:pt x="0" y="0"/>
                  </a:moveTo>
                  <a:lnTo>
                    <a:pt x="758" y="133"/>
                  </a:lnTo>
                  <a:lnTo>
                    <a:pt x="753" y="135"/>
                  </a:lnTo>
                  <a:lnTo>
                    <a:pt x="749" y="136"/>
                  </a:lnTo>
                  <a:lnTo>
                    <a:pt x="6" y="5"/>
                  </a:lnTo>
                  <a:lnTo>
                    <a:pt x="3" y="3"/>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1" name="Freeform 428">
              <a:extLst>
                <a:ext uri="{FF2B5EF4-FFF2-40B4-BE49-F238E27FC236}">
                  <a16:creationId xmlns:a16="http://schemas.microsoft.com/office/drawing/2014/main" id="{0DB7C637-FB56-4928-84FD-BC79224CBD88}"/>
                </a:ext>
              </a:extLst>
            </p:cNvPr>
            <p:cNvSpPr>
              <a:spLocks/>
            </p:cNvSpPr>
            <p:nvPr/>
          </p:nvSpPr>
          <p:spPr bwMode="auto">
            <a:xfrm>
              <a:off x="3083" y="1902"/>
              <a:ext cx="751" cy="135"/>
            </a:xfrm>
            <a:custGeom>
              <a:avLst/>
              <a:gdLst>
                <a:gd name="T0" fmla="*/ 0 w 751"/>
                <a:gd name="T1" fmla="*/ 0 h 135"/>
                <a:gd name="T2" fmla="*/ 751 w 751"/>
                <a:gd name="T3" fmla="*/ 132 h 135"/>
                <a:gd name="T4" fmla="*/ 746 w 751"/>
                <a:gd name="T5" fmla="*/ 133 h 135"/>
                <a:gd name="T6" fmla="*/ 741 w 751"/>
                <a:gd name="T7" fmla="*/ 135 h 135"/>
                <a:gd name="T8" fmla="*/ 7 w 751"/>
                <a:gd name="T9" fmla="*/ 5 h 135"/>
                <a:gd name="T10" fmla="*/ 3 w 751"/>
                <a:gd name="T11" fmla="*/ 2 h 135"/>
                <a:gd name="T12" fmla="*/ 0 w 751"/>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1" h="135">
                  <a:moveTo>
                    <a:pt x="0" y="0"/>
                  </a:moveTo>
                  <a:lnTo>
                    <a:pt x="751" y="132"/>
                  </a:lnTo>
                  <a:lnTo>
                    <a:pt x="746" y="133"/>
                  </a:lnTo>
                  <a:lnTo>
                    <a:pt x="741" y="135"/>
                  </a:lnTo>
                  <a:lnTo>
                    <a:pt x="7" y="5"/>
                  </a:lnTo>
                  <a:lnTo>
                    <a:pt x="3" y="2"/>
                  </a:lnTo>
                  <a:lnTo>
                    <a:pt x="0" y="0"/>
                  </a:lnTo>
                  <a:close/>
                </a:path>
              </a:pathLst>
            </a:custGeom>
            <a:solidFill>
              <a:srgbClr val="E6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2" name="Freeform 429">
              <a:extLst>
                <a:ext uri="{FF2B5EF4-FFF2-40B4-BE49-F238E27FC236}">
                  <a16:creationId xmlns:a16="http://schemas.microsoft.com/office/drawing/2014/main" id="{2C3F49C8-992F-43A9-B809-77078BB6C28B}"/>
                </a:ext>
              </a:extLst>
            </p:cNvPr>
            <p:cNvSpPr>
              <a:spLocks/>
            </p:cNvSpPr>
            <p:nvPr/>
          </p:nvSpPr>
          <p:spPr bwMode="auto">
            <a:xfrm>
              <a:off x="3086" y="1904"/>
              <a:ext cx="743" cy="133"/>
            </a:xfrm>
            <a:custGeom>
              <a:avLst/>
              <a:gdLst>
                <a:gd name="T0" fmla="*/ 0 w 743"/>
                <a:gd name="T1" fmla="*/ 0 h 133"/>
                <a:gd name="T2" fmla="*/ 743 w 743"/>
                <a:gd name="T3" fmla="*/ 131 h 133"/>
                <a:gd name="T4" fmla="*/ 738 w 743"/>
                <a:gd name="T5" fmla="*/ 133 h 133"/>
                <a:gd name="T6" fmla="*/ 735 w 743"/>
                <a:gd name="T7" fmla="*/ 133 h 133"/>
                <a:gd name="T8" fmla="*/ 7 w 743"/>
                <a:gd name="T9" fmla="*/ 6 h 133"/>
                <a:gd name="T10" fmla="*/ 4 w 743"/>
                <a:gd name="T11" fmla="*/ 3 h 133"/>
                <a:gd name="T12" fmla="*/ 0 w 743"/>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3" h="133">
                  <a:moveTo>
                    <a:pt x="0" y="0"/>
                  </a:moveTo>
                  <a:lnTo>
                    <a:pt x="743" y="131"/>
                  </a:lnTo>
                  <a:lnTo>
                    <a:pt x="738" y="133"/>
                  </a:lnTo>
                  <a:lnTo>
                    <a:pt x="735" y="133"/>
                  </a:lnTo>
                  <a:lnTo>
                    <a:pt x="7" y="6"/>
                  </a:lnTo>
                  <a:lnTo>
                    <a:pt x="4"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3" name="Freeform 430">
              <a:extLst>
                <a:ext uri="{FF2B5EF4-FFF2-40B4-BE49-F238E27FC236}">
                  <a16:creationId xmlns:a16="http://schemas.microsoft.com/office/drawing/2014/main" id="{F640DE2D-7CF0-48C5-B9AB-07C8A6262C20}"/>
                </a:ext>
              </a:extLst>
            </p:cNvPr>
            <p:cNvSpPr>
              <a:spLocks/>
            </p:cNvSpPr>
            <p:nvPr/>
          </p:nvSpPr>
          <p:spPr bwMode="auto">
            <a:xfrm>
              <a:off x="3090" y="1907"/>
              <a:ext cx="734" cy="132"/>
            </a:xfrm>
            <a:custGeom>
              <a:avLst/>
              <a:gdLst>
                <a:gd name="T0" fmla="*/ 0 w 734"/>
                <a:gd name="T1" fmla="*/ 0 h 132"/>
                <a:gd name="T2" fmla="*/ 734 w 734"/>
                <a:gd name="T3" fmla="*/ 130 h 132"/>
                <a:gd name="T4" fmla="*/ 729 w 734"/>
                <a:gd name="T5" fmla="*/ 130 h 132"/>
                <a:gd name="T6" fmla="*/ 726 w 734"/>
                <a:gd name="T7" fmla="*/ 132 h 132"/>
                <a:gd name="T8" fmla="*/ 7 w 734"/>
                <a:gd name="T9" fmla="*/ 5 h 132"/>
                <a:gd name="T10" fmla="*/ 3 w 734"/>
                <a:gd name="T11" fmla="*/ 3 h 132"/>
                <a:gd name="T12" fmla="*/ 0 w 734"/>
                <a:gd name="T13" fmla="*/ 0 h 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4" h="132">
                  <a:moveTo>
                    <a:pt x="0" y="0"/>
                  </a:moveTo>
                  <a:lnTo>
                    <a:pt x="734" y="130"/>
                  </a:lnTo>
                  <a:lnTo>
                    <a:pt x="729" y="130"/>
                  </a:lnTo>
                  <a:lnTo>
                    <a:pt x="726" y="132"/>
                  </a:lnTo>
                  <a:lnTo>
                    <a:pt x="7"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4" name="Freeform 431">
              <a:extLst>
                <a:ext uri="{FF2B5EF4-FFF2-40B4-BE49-F238E27FC236}">
                  <a16:creationId xmlns:a16="http://schemas.microsoft.com/office/drawing/2014/main" id="{EE048077-75DA-4B63-8C78-D56F1540E4DF}"/>
                </a:ext>
              </a:extLst>
            </p:cNvPr>
            <p:cNvSpPr>
              <a:spLocks/>
            </p:cNvSpPr>
            <p:nvPr/>
          </p:nvSpPr>
          <p:spPr bwMode="auto">
            <a:xfrm>
              <a:off x="3093" y="1910"/>
              <a:ext cx="728" cy="130"/>
            </a:xfrm>
            <a:custGeom>
              <a:avLst/>
              <a:gdLst>
                <a:gd name="T0" fmla="*/ 0 w 728"/>
                <a:gd name="T1" fmla="*/ 0 h 130"/>
                <a:gd name="T2" fmla="*/ 728 w 728"/>
                <a:gd name="T3" fmla="*/ 127 h 130"/>
                <a:gd name="T4" fmla="*/ 723 w 728"/>
                <a:gd name="T5" fmla="*/ 129 h 130"/>
                <a:gd name="T6" fmla="*/ 718 w 728"/>
                <a:gd name="T7" fmla="*/ 130 h 130"/>
                <a:gd name="T8" fmla="*/ 7 w 728"/>
                <a:gd name="T9" fmla="*/ 5 h 130"/>
                <a:gd name="T10" fmla="*/ 4 w 728"/>
                <a:gd name="T11" fmla="*/ 2 h 130"/>
                <a:gd name="T12" fmla="*/ 0 w 728"/>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130">
                  <a:moveTo>
                    <a:pt x="0" y="0"/>
                  </a:moveTo>
                  <a:lnTo>
                    <a:pt x="728" y="127"/>
                  </a:lnTo>
                  <a:lnTo>
                    <a:pt x="723" y="129"/>
                  </a:lnTo>
                  <a:lnTo>
                    <a:pt x="718" y="130"/>
                  </a:lnTo>
                  <a:lnTo>
                    <a:pt x="7" y="5"/>
                  </a:lnTo>
                  <a:lnTo>
                    <a:pt x="4"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5" name="Freeform 432">
              <a:extLst>
                <a:ext uri="{FF2B5EF4-FFF2-40B4-BE49-F238E27FC236}">
                  <a16:creationId xmlns:a16="http://schemas.microsoft.com/office/drawing/2014/main" id="{BEAF8C87-E36C-481B-BF79-139F751887E7}"/>
                </a:ext>
              </a:extLst>
            </p:cNvPr>
            <p:cNvSpPr>
              <a:spLocks/>
            </p:cNvSpPr>
            <p:nvPr/>
          </p:nvSpPr>
          <p:spPr bwMode="auto">
            <a:xfrm>
              <a:off x="3097" y="1912"/>
              <a:ext cx="719" cy="130"/>
            </a:xfrm>
            <a:custGeom>
              <a:avLst/>
              <a:gdLst>
                <a:gd name="T0" fmla="*/ 0 w 719"/>
                <a:gd name="T1" fmla="*/ 0 h 130"/>
                <a:gd name="T2" fmla="*/ 719 w 719"/>
                <a:gd name="T3" fmla="*/ 127 h 130"/>
                <a:gd name="T4" fmla="*/ 714 w 719"/>
                <a:gd name="T5" fmla="*/ 128 h 130"/>
                <a:gd name="T6" fmla="*/ 709 w 719"/>
                <a:gd name="T7" fmla="*/ 130 h 130"/>
                <a:gd name="T8" fmla="*/ 5 w 719"/>
                <a:gd name="T9" fmla="*/ 5 h 130"/>
                <a:gd name="T10" fmla="*/ 3 w 719"/>
                <a:gd name="T11" fmla="*/ 3 h 130"/>
                <a:gd name="T12" fmla="*/ 0 w 71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9" h="130">
                  <a:moveTo>
                    <a:pt x="0" y="0"/>
                  </a:moveTo>
                  <a:lnTo>
                    <a:pt x="719" y="127"/>
                  </a:lnTo>
                  <a:lnTo>
                    <a:pt x="714" y="128"/>
                  </a:lnTo>
                  <a:lnTo>
                    <a:pt x="709" y="130"/>
                  </a:lnTo>
                  <a:lnTo>
                    <a:pt x="5" y="5"/>
                  </a:lnTo>
                  <a:lnTo>
                    <a:pt x="3" y="3"/>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6" name="Freeform 433">
              <a:extLst>
                <a:ext uri="{FF2B5EF4-FFF2-40B4-BE49-F238E27FC236}">
                  <a16:creationId xmlns:a16="http://schemas.microsoft.com/office/drawing/2014/main" id="{FD28E10A-7688-419D-9D41-D4F428BDDBEB}"/>
                </a:ext>
              </a:extLst>
            </p:cNvPr>
            <p:cNvSpPr>
              <a:spLocks/>
            </p:cNvSpPr>
            <p:nvPr/>
          </p:nvSpPr>
          <p:spPr bwMode="auto">
            <a:xfrm>
              <a:off x="3100" y="1915"/>
              <a:ext cx="711" cy="129"/>
            </a:xfrm>
            <a:custGeom>
              <a:avLst/>
              <a:gdLst>
                <a:gd name="T0" fmla="*/ 0 w 711"/>
                <a:gd name="T1" fmla="*/ 0 h 129"/>
                <a:gd name="T2" fmla="*/ 711 w 711"/>
                <a:gd name="T3" fmla="*/ 125 h 129"/>
                <a:gd name="T4" fmla="*/ 706 w 711"/>
                <a:gd name="T5" fmla="*/ 127 h 129"/>
                <a:gd name="T6" fmla="*/ 701 w 711"/>
                <a:gd name="T7" fmla="*/ 129 h 129"/>
                <a:gd name="T8" fmla="*/ 5 w 711"/>
                <a:gd name="T9" fmla="*/ 6 h 129"/>
                <a:gd name="T10" fmla="*/ 2 w 711"/>
                <a:gd name="T11" fmla="*/ 2 h 129"/>
                <a:gd name="T12" fmla="*/ 0 w 711"/>
                <a:gd name="T13" fmla="*/ 0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1" h="129">
                  <a:moveTo>
                    <a:pt x="0" y="0"/>
                  </a:moveTo>
                  <a:lnTo>
                    <a:pt x="711" y="125"/>
                  </a:lnTo>
                  <a:lnTo>
                    <a:pt x="706" y="127"/>
                  </a:lnTo>
                  <a:lnTo>
                    <a:pt x="701" y="129"/>
                  </a:lnTo>
                  <a:lnTo>
                    <a:pt x="5" y="6"/>
                  </a:lnTo>
                  <a:lnTo>
                    <a:pt x="2" y="2"/>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7" name="Freeform 434">
              <a:extLst>
                <a:ext uri="{FF2B5EF4-FFF2-40B4-BE49-F238E27FC236}">
                  <a16:creationId xmlns:a16="http://schemas.microsoft.com/office/drawing/2014/main" id="{2EBDDA80-1883-4E7D-8669-AB1C7627BF8E}"/>
                </a:ext>
              </a:extLst>
            </p:cNvPr>
            <p:cNvSpPr>
              <a:spLocks/>
            </p:cNvSpPr>
            <p:nvPr/>
          </p:nvSpPr>
          <p:spPr bwMode="auto">
            <a:xfrm>
              <a:off x="3102" y="1917"/>
              <a:ext cx="704" cy="127"/>
            </a:xfrm>
            <a:custGeom>
              <a:avLst/>
              <a:gdLst>
                <a:gd name="T0" fmla="*/ 0 w 704"/>
                <a:gd name="T1" fmla="*/ 0 h 127"/>
                <a:gd name="T2" fmla="*/ 704 w 704"/>
                <a:gd name="T3" fmla="*/ 125 h 127"/>
                <a:gd name="T4" fmla="*/ 697 w 704"/>
                <a:gd name="T5" fmla="*/ 127 h 127"/>
                <a:gd name="T6" fmla="*/ 692 w 704"/>
                <a:gd name="T7" fmla="*/ 127 h 127"/>
                <a:gd name="T8" fmla="*/ 6 w 704"/>
                <a:gd name="T9" fmla="*/ 7 h 127"/>
                <a:gd name="T10" fmla="*/ 3 w 704"/>
                <a:gd name="T11" fmla="*/ 4 h 127"/>
                <a:gd name="T12" fmla="*/ 0 w 704"/>
                <a:gd name="T13" fmla="*/ 0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127">
                  <a:moveTo>
                    <a:pt x="0" y="0"/>
                  </a:moveTo>
                  <a:lnTo>
                    <a:pt x="704" y="125"/>
                  </a:lnTo>
                  <a:lnTo>
                    <a:pt x="697" y="127"/>
                  </a:lnTo>
                  <a:lnTo>
                    <a:pt x="692" y="127"/>
                  </a:lnTo>
                  <a:lnTo>
                    <a:pt x="6" y="7"/>
                  </a:lnTo>
                  <a:lnTo>
                    <a:pt x="3" y="4"/>
                  </a:lnTo>
                  <a:lnTo>
                    <a:pt x="0" y="0"/>
                  </a:lnTo>
                  <a:close/>
                </a:path>
              </a:pathLst>
            </a:custGeom>
            <a:solidFill>
              <a:srgbClr val="E8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8" name="Freeform 435">
              <a:extLst>
                <a:ext uri="{FF2B5EF4-FFF2-40B4-BE49-F238E27FC236}">
                  <a16:creationId xmlns:a16="http://schemas.microsoft.com/office/drawing/2014/main" id="{31A29216-B0C3-4CC9-8B5C-B99D9900656C}"/>
                </a:ext>
              </a:extLst>
            </p:cNvPr>
            <p:cNvSpPr>
              <a:spLocks/>
            </p:cNvSpPr>
            <p:nvPr/>
          </p:nvSpPr>
          <p:spPr bwMode="auto">
            <a:xfrm>
              <a:off x="3105" y="1921"/>
              <a:ext cx="696" cy="125"/>
            </a:xfrm>
            <a:custGeom>
              <a:avLst/>
              <a:gdLst>
                <a:gd name="T0" fmla="*/ 0 w 696"/>
                <a:gd name="T1" fmla="*/ 0 h 125"/>
                <a:gd name="T2" fmla="*/ 696 w 696"/>
                <a:gd name="T3" fmla="*/ 123 h 125"/>
                <a:gd name="T4" fmla="*/ 689 w 696"/>
                <a:gd name="T5" fmla="*/ 123 h 125"/>
                <a:gd name="T6" fmla="*/ 684 w 696"/>
                <a:gd name="T7" fmla="*/ 125 h 125"/>
                <a:gd name="T8" fmla="*/ 7 w 696"/>
                <a:gd name="T9" fmla="*/ 5 h 125"/>
                <a:gd name="T10" fmla="*/ 3 w 696"/>
                <a:gd name="T11" fmla="*/ 3 h 125"/>
                <a:gd name="T12" fmla="*/ 0 w 696"/>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125">
                  <a:moveTo>
                    <a:pt x="0" y="0"/>
                  </a:moveTo>
                  <a:lnTo>
                    <a:pt x="696" y="123"/>
                  </a:lnTo>
                  <a:lnTo>
                    <a:pt x="689" y="123"/>
                  </a:lnTo>
                  <a:lnTo>
                    <a:pt x="684" y="125"/>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39" name="Freeform 436">
              <a:extLst>
                <a:ext uri="{FF2B5EF4-FFF2-40B4-BE49-F238E27FC236}">
                  <a16:creationId xmlns:a16="http://schemas.microsoft.com/office/drawing/2014/main" id="{34ECAA70-998A-4DBA-A161-E0D3D5BC3FDE}"/>
                </a:ext>
              </a:extLst>
            </p:cNvPr>
            <p:cNvSpPr>
              <a:spLocks/>
            </p:cNvSpPr>
            <p:nvPr/>
          </p:nvSpPr>
          <p:spPr bwMode="auto">
            <a:xfrm>
              <a:off x="3108" y="1924"/>
              <a:ext cx="686" cy="123"/>
            </a:xfrm>
            <a:custGeom>
              <a:avLst/>
              <a:gdLst>
                <a:gd name="T0" fmla="*/ 0 w 686"/>
                <a:gd name="T1" fmla="*/ 0 h 123"/>
                <a:gd name="T2" fmla="*/ 686 w 686"/>
                <a:gd name="T3" fmla="*/ 120 h 123"/>
                <a:gd name="T4" fmla="*/ 681 w 686"/>
                <a:gd name="T5" fmla="*/ 122 h 123"/>
                <a:gd name="T6" fmla="*/ 674 w 686"/>
                <a:gd name="T7" fmla="*/ 123 h 123"/>
                <a:gd name="T8" fmla="*/ 7 w 686"/>
                <a:gd name="T9" fmla="*/ 5 h 123"/>
                <a:gd name="T10" fmla="*/ 4 w 686"/>
                <a:gd name="T11" fmla="*/ 2 h 123"/>
                <a:gd name="T12" fmla="*/ 0 w 686"/>
                <a:gd name="T13" fmla="*/ 0 h 1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6" h="123">
                  <a:moveTo>
                    <a:pt x="0" y="0"/>
                  </a:moveTo>
                  <a:lnTo>
                    <a:pt x="686" y="120"/>
                  </a:lnTo>
                  <a:lnTo>
                    <a:pt x="681" y="122"/>
                  </a:lnTo>
                  <a:lnTo>
                    <a:pt x="674" y="123"/>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0" name="Freeform 437">
              <a:extLst>
                <a:ext uri="{FF2B5EF4-FFF2-40B4-BE49-F238E27FC236}">
                  <a16:creationId xmlns:a16="http://schemas.microsoft.com/office/drawing/2014/main" id="{04457C4D-EC3B-45C0-A50C-29D46D2D3504}"/>
                </a:ext>
              </a:extLst>
            </p:cNvPr>
            <p:cNvSpPr>
              <a:spLocks/>
            </p:cNvSpPr>
            <p:nvPr/>
          </p:nvSpPr>
          <p:spPr bwMode="auto">
            <a:xfrm>
              <a:off x="3112" y="1926"/>
              <a:ext cx="677" cy="121"/>
            </a:xfrm>
            <a:custGeom>
              <a:avLst/>
              <a:gdLst>
                <a:gd name="T0" fmla="*/ 0 w 677"/>
                <a:gd name="T1" fmla="*/ 0 h 121"/>
                <a:gd name="T2" fmla="*/ 677 w 677"/>
                <a:gd name="T3" fmla="*/ 120 h 121"/>
                <a:gd name="T4" fmla="*/ 670 w 677"/>
                <a:gd name="T5" fmla="*/ 121 h 121"/>
                <a:gd name="T6" fmla="*/ 665 w 677"/>
                <a:gd name="T7" fmla="*/ 121 h 121"/>
                <a:gd name="T8" fmla="*/ 6 w 677"/>
                <a:gd name="T9" fmla="*/ 6 h 121"/>
                <a:gd name="T10" fmla="*/ 3 w 677"/>
                <a:gd name="T11" fmla="*/ 3 h 121"/>
                <a:gd name="T12" fmla="*/ 0 w 677"/>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7" h="121">
                  <a:moveTo>
                    <a:pt x="0" y="0"/>
                  </a:moveTo>
                  <a:lnTo>
                    <a:pt x="677" y="120"/>
                  </a:lnTo>
                  <a:lnTo>
                    <a:pt x="670" y="121"/>
                  </a:lnTo>
                  <a:lnTo>
                    <a:pt x="665" y="121"/>
                  </a:lnTo>
                  <a:lnTo>
                    <a:pt x="6" y="6"/>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1" name="Freeform 438">
              <a:extLst>
                <a:ext uri="{FF2B5EF4-FFF2-40B4-BE49-F238E27FC236}">
                  <a16:creationId xmlns:a16="http://schemas.microsoft.com/office/drawing/2014/main" id="{9E1A8A16-E65F-44BC-922B-38E10129BE72}"/>
                </a:ext>
              </a:extLst>
            </p:cNvPr>
            <p:cNvSpPr>
              <a:spLocks/>
            </p:cNvSpPr>
            <p:nvPr/>
          </p:nvSpPr>
          <p:spPr bwMode="auto">
            <a:xfrm>
              <a:off x="3115" y="1929"/>
              <a:ext cx="667" cy="120"/>
            </a:xfrm>
            <a:custGeom>
              <a:avLst/>
              <a:gdLst>
                <a:gd name="T0" fmla="*/ 0 w 667"/>
                <a:gd name="T1" fmla="*/ 0 h 120"/>
                <a:gd name="T2" fmla="*/ 667 w 667"/>
                <a:gd name="T3" fmla="*/ 118 h 120"/>
                <a:gd name="T4" fmla="*/ 660 w 667"/>
                <a:gd name="T5" fmla="*/ 118 h 120"/>
                <a:gd name="T6" fmla="*/ 655 w 667"/>
                <a:gd name="T7" fmla="*/ 120 h 120"/>
                <a:gd name="T8" fmla="*/ 7 w 667"/>
                <a:gd name="T9" fmla="*/ 5 h 120"/>
                <a:gd name="T10" fmla="*/ 3 w 667"/>
                <a:gd name="T11" fmla="*/ 3 h 120"/>
                <a:gd name="T12" fmla="*/ 0 w 667"/>
                <a:gd name="T13" fmla="*/ 0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7" h="120">
                  <a:moveTo>
                    <a:pt x="0" y="0"/>
                  </a:moveTo>
                  <a:lnTo>
                    <a:pt x="667" y="118"/>
                  </a:lnTo>
                  <a:lnTo>
                    <a:pt x="660" y="118"/>
                  </a:lnTo>
                  <a:lnTo>
                    <a:pt x="655" y="120"/>
                  </a:lnTo>
                  <a:lnTo>
                    <a:pt x="7" y="5"/>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2" name="Freeform 439">
              <a:extLst>
                <a:ext uri="{FF2B5EF4-FFF2-40B4-BE49-F238E27FC236}">
                  <a16:creationId xmlns:a16="http://schemas.microsoft.com/office/drawing/2014/main" id="{5299487A-1659-4349-8BC9-B72DDD0CEB9E}"/>
                </a:ext>
              </a:extLst>
            </p:cNvPr>
            <p:cNvSpPr>
              <a:spLocks/>
            </p:cNvSpPr>
            <p:nvPr/>
          </p:nvSpPr>
          <p:spPr bwMode="auto">
            <a:xfrm>
              <a:off x="3118" y="1932"/>
              <a:ext cx="659" cy="119"/>
            </a:xfrm>
            <a:custGeom>
              <a:avLst/>
              <a:gdLst>
                <a:gd name="T0" fmla="*/ 0 w 659"/>
                <a:gd name="T1" fmla="*/ 0 h 119"/>
                <a:gd name="T2" fmla="*/ 659 w 659"/>
                <a:gd name="T3" fmla="*/ 115 h 119"/>
                <a:gd name="T4" fmla="*/ 652 w 659"/>
                <a:gd name="T5" fmla="*/ 117 h 119"/>
                <a:gd name="T6" fmla="*/ 645 w 659"/>
                <a:gd name="T7" fmla="*/ 119 h 119"/>
                <a:gd name="T8" fmla="*/ 7 w 659"/>
                <a:gd name="T9" fmla="*/ 5 h 119"/>
                <a:gd name="T10" fmla="*/ 4 w 659"/>
                <a:gd name="T11" fmla="*/ 2 h 119"/>
                <a:gd name="T12" fmla="*/ 0 w 659"/>
                <a:gd name="T13" fmla="*/ 0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9" h="119">
                  <a:moveTo>
                    <a:pt x="0" y="0"/>
                  </a:moveTo>
                  <a:lnTo>
                    <a:pt x="659" y="115"/>
                  </a:lnTo>
                  <a:lnTo>
                    <a:pt x="652" y="117"/>
                  </a:lnTo>
                  <a:lnTo>
                    <a:pt x="645" y="119"/>
                  </a:lnTo>
                  <a:lnTo>
                    <a:pt x="7" y="5"/>
                  </a:lnTo>
                  <a:lnTo>
                    <a:pt x="4" y="2"/>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3" name="Freeform 440">
              <a:extLst>
                <a:ext uri="{FF2B5EF4-FFF2-40B4-BE49-F238E27FC236}">
                  <a16:creationId xmlns:a16="http://schemas.microsoft.com/office/drawing/2014/main" id="{3A68F215-3EAB-457D-AD54-E722B0139841}"/>
                </a:ext>
              </a:extLst>
            </p:cNvPr>
            <p:cNvSpPr>
              <a:spLocks/>
            </p:cNvSpPr>
            <p:nvPr/>
          </p:nvSpPr>
          <p:spPr bwMode="auto">
            <a:xfrm>
              <a:off x="3122" y="1934"/>
              <a:ext cx="648" cy="117"/>
            </a:xfrm>
            <a:custGeom>
              <a:avLst/>
              <a:gdLst>
                <a:gd name="T0" fmla="*/ 0 w 648"/>
                <a:gd name="T1" fmla="*/ 0 h 117"/>
                <a:gd name="T2" fmla="*/ 648 w 648"/>
                <a:gd name="T3" fmla="*/ 115 h 117"/>
                <a:gd name="T4" fmla="*/ 641 w 648"/>
                <a:gd name="T5" fmla="*/ 117 h 117"/>
                <a:gd name="T6" fmla="*/ 633 w 648"/>
                <a:gd name="T7" fmla="*/ 117 h 117"/>
                <a:gd name="T8" fmla="*/ 7 w 648"/>
                <a:gd name="T9" fmla="*/ 7 h 117"/>
                <a:gd name="T10" fmla="*/ 3 w 648"/>
                <a:gd name="T11" fmla="*/ 3 h 117"/>
                <a:gd name="T12" fmla="*/ 0 w 648"/>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8" h="117">
                  <a:moveTo>
                    <a:pt x="0" y="0"/>
                  </a:moveTo>
                  <a:lnTo>
                    <a:pt x="648" y="115"/>
                  </a:lnTo>
                  <a:lnTo>
                    <a:pt x="641" y="117"/>
                  </a:lnTo>
                  <a:lnTo>
                    <a:pt x="633" y="117"/>
                  </a:lnTo>
                  <a:lnTo>
                    <a:pt x="7" y="7"/>
                  </a:lnTo>
                  <a:lnTo>
                    <a:pt x="3" y="3"/>
                  </a:lnTo>
                  <a:lnTo>
                    <a:pt x="0" y="0"/>
                  </a:lnTo>
                  <a:close/>
                </a:path>
              </a:pathLst>
            </a:custGeom>
            <a:solidFill>
              <a:srgbClr val="E9F1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4" name="Freeform 441">
              <a:extLst>
                <a:ext uri="{FF2B5EF4-FFF2-40B4-BE49-F238E27FC236}">
                  <a16:creationId xmlns:a16="http://schemas.microsoft.com/office/drawing/2014/main" id="{162EE552-F756-4C00-895D-FFCC87590D58}"/>
                </a:ext>
              </a:extLst>
            </p:cNvPr>
            <p:cNvSpPr>
              <a:spLocks/>
            </p:cNvSpPr>
            <p:nvPr/>
          </p:nvSpPr>
          <p:spPr bwMode="auto">
            <a:xfrm>
              <a:off x="3125" y="1937"/>
              <a:ext cx="638" cy="115"/>
            </a:xfrm>
            <a:custGeom>
              <a:avLst/>
              <a:gdLst>
                <a:gd name="T0" fmla="*/ 0 w 638"/>
                <a:gd name="T1" fmla="*/ 0 h 115"/>
                <a:gd name="T2" fmla="*/ 638 w 638"/>
                <a:gd name="T3" fmla="*/ 114 h 115"/>
                <a:gd name="T4" fmla="*/ 630 w 638"/>
                <a:gd name="T5" fmla="*/ 114 h 115"/>
                <a:gd name="T6" fmla="*/ 623 w 638"/>
                <a:gd name="T7" fmla="*/ 115 h 115"/>
                <a:gd name="T8" fmla="*/ 7 w 638"/>
                <a:gd name="T9" fmla="*/ 5 h 115"/>
                <a:gd name="T10" fmla="*/ 4 w 638"/>
                <a:gd name="T11" fmla="*/ 4 h 115"/>
                <a:gd name="T12" fmla="*/ 0 w 638"/>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8" h="115">
                  <a:moveTo>
                    <a:pt x="0" y="0"/>
                  </a:moveTo>
                  <a:lnTo>
                    <a:pt x="638" y="114"/>
                  </a:lnTo>
                  <a:lnTo>
                    <a:pt x="630" y="114"/>
                  </a:lnTo>
                  <a:lnTo>
                    <a:pt x="623" y="115"/>
                  </a:lnTo>
                  <a:lnTo>
                    <a:pt x="7" y="5"/>
                  </a:lnTo>
                  <a:lnTo>
                    <a:pt x="4" y="4"/>
                  </a:lnTo>
                  <a:lnTo>
                    <a:pt x="0" y="0"/>
                  </a:lnTo>
                  <a:close/>
                </a:path>
              </a:pathLst>
            </a:custGeom>
            <a:solidFill>
              <a:srgbClr val="EBF2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5" name="Freeform 442">
              <a:extLst>
                <a:ext uri="{FF2B5EF4-FFF2-40B4-BE49-F238E27FC236}">
                  <a16:creationId xmlns:a16="http://schemas.microsoft.com/office/drawing/2014/main" id="{DD13AD7F-F887-479D-A47F-5920EBC88828}"/>
                </a:ext>
              </a:extLst>
            </p:cNvPr>
            <p:cNvSpPr>
              <a:spLocks/>
            </p:cNvSpPr>
            <p:nvPr/>
          </p:nvSpPr>
          <p:spPr bwMode="auto">
            <a:xfrm>
              <a:off x="3129" y="1941"/>
              <a:ext cx="626" cy="111"/>
            </a:xfrm>
            <a:custGeom>
              <a:avLst/>
              <a:gdLst>
                <a:gd name="T0" fmla="*/ 0 w 626"/>
                <a:gd name="T1" fmla="*/ 0 h 111"/>
                <a:gd name="T2" fmla="*/ 626 w 626"/>
                <a:gd name="T3" fmla="*/ 110 h 111"/>
                <a:gd name="T4" fmla="*/ 619 w 626"/>
                <a:gd name="T5" fmla="*/ 111 h 111"/>
                <a:gd name="T6" fmla="*/ 611 w 626"/>
                <a:gd name="T7" fmla="*/ 111 h 111"/>
                <a:gd name="T8" fmla="*/ 6 w 626"/>
                <a:gd name="T9" fmla="*/ 5 h 111"/>
                <a:gd name="T10" fmla="*/ 3 w 626"/>
                <a:gd name="T11" fmla="*/ 1 h 111"/>
                <a:gd name="T12" fmla="*/ 0 w 626"/>
                <a:gd name="T13" fmla="*/ 0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 h="111">
                  <a:moveTo>
                    <a:pt x="0" y="0"/>
                  </a:moveTo>
                  <a:lnTo>
                    <a:pt x="626" y="110"/>
                  </a:lnTo>
                  <a:lnTo>
                    <a:pt x="619" y="111"/>
                  </a:lnTo>
                  <a:lnTo>
                    <a:pt x="611" y="111"/>
                  </a:lnTo>
                  <a:lnTo>
                    <a:pt x="6" y="5"/>
                  </a:lnTo>
                  <a:lnTo>
                    <a:pt x="3" y="1"/>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6" name="Freeform 443">
              <a:extLst>
                <a:ext uri="{FF2B5EF4-FFF2-40B4-BE49-F238E27FC236}">
                  <a16:creationId xmlns:a16="http://schemas.microsoft.com/office/drawing/2014/main" id="{256A92D3-08F5-420F-8210-AC2770CEF01F}"/>
                </a:ext>
              </a:extLst>
            </p:cNvPr>
            <p:cNvSpPr>
              <a:spLocks/>
            </p:cNvSpPr>
            <p:nvPr/>
          </p:nvSpPr>
          <p:spPr bwMode="auto">
            <a:xfrm>
              <a:off x="3132" y="1942"/>
              <a:ext cx="616" cy="112"/>
            </a:xfrm>
            <a:custGeom>
              <a:avLst/>
              <a:gdLst>
                <a:gd name="T0" fmla="*/ 0 w 616"/>
                <a:gd name="T1" fmla="*/ 0 h 112"/>
                <a:gd name="T2" fmla="*/ 616 w 616"/>
                <a:gd name="T3" fmla="*/ 110 h 112"/>
                <a:gd name="T4" fmla="*/ 608 w 616"/>
                <a:gd name="T5" fmla="*/ 110 h 112"/>
                <a:gd name="T6" fmla="*/ 599 w 616"/>
                <a:gd name="T7" fmla="*/ 112 h 112"/>
                <a:gd name="T8" fmla="*/ 7 w 616"/>
                <a:gd name="T9" fmla="*/ 7 h 112"/>
                <a:gd name="T10" fmla="*/ 3 w 616"/>
                <a:gd name="T11" fmla="*/ 4 h 112"/>
                <a:gd name="T12" fmla="*/ 0 w 61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6" h="112">
                  <a:moveTo>
                    <a:pt x="0" y="0"/>
                  </a:moveTo>
                  <a:lnTo>
                    <a:pt x="616" y="110"/>
                  </a:lnTo>
                  <a:lnTo>
                    <a:pt x="608" y="110"/>
                  </a:lnTo>
                  <a:lnTo>
                    <a:pt x="599" y="112"/>
                  </a:lnTo>
                  <a:lnTo>
                    <a:pt x="7" y="7"/>
                  </a:lnTo>
                  <a:lnTo>
                    <a:pt x="3" y="4"/>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7" name="Freeform 444">
              <a:extLst>
                <a:ext uri="{FF2B5EF4-FFF2-40B4-BE49-F238E27FC236}">
                  <a16:creationId xmlns:a16="http://schemas.microsoft.com/office/drawing/2014/main" id="{EBFEDB08-1C90-46DA-9482-964DD8F2510D}"/>
                </a:ext>
              </a:extLst>
            </p:cNvPr>
            <p:cNvSpPr>
              <a:spLocks/>
            </p:cNvSpPr>
            <p:nvPr/>
          </p:nvSpPr>
          <p:spPr bwMode="auto">
            <a:xfrm>
              <a:off x="3135" y="1946"/>
              <a:ext cx="605" cy="108"/>
            </a:xfrm>
            <a:custGeom>
              <a:avLst/>
              <a:gdLst>
                <a:gd name="T0" fmla="*/ 0 w 605"/>
                <a:gd name="T1" fmla="*/ 0 h 108"/>
                <a:gd name="T2" fmla="*/ 605 w 605"/>
                <a:gd name="T3" fmla="*/ 106 h 108"/>
                <a:gd name="T4" fmla="*/ 596 w 605"/>
                <a:gd name="T5" fmla="*/ 108 h 108"/>
                <a:gd name="T6" fmla="*/ 588 w 605"/>
                <a:gd name="T7" fmla="*/ 108 h 108"/>
                <a:gd name="T8" fmla="*/ 7 w 605"/>
                <a:gd name="T9" fmla="*/ 5 h 108"/>
                <a:gd name="T10" fmla="*/ 4 w 605"/>
                <a:gd name="T11" fmla="*/ 3 h 108"/>
                <a:gd name="T12" fmla="*/ 0 w 605"/>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08">
                  <a:moveTo>
                    <a:pt x="0" y="0"/>
                  </a:moveTo>
                  <a:lnTo>
                    <a:pt x="605" y="106"/>
                  </a:lnTo>
                  <a:lnTo>
                    <a:pt x="596" y="108"/>
                  </a:lnTo>
                  <a:lnTo>
                    <a:pt x="588" y="108"/>
                  </a:lnTo>
                  <a:lnTo>
                    <a:pt x="7" y="5"/>
                  </a:lnTo>
                  <a:lnTo>
                    <a:pt x="4"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8" name="Freeform 445">
              <a:extLst>
                <a:ext uri="{FF2B5EF4-FFF2-40B4-BE49-F238E27FC236}">
                  <a16:creationId xmlns:a16="http://schemas.microsoft.com/office/drawing/2014/main" id="{BE64F3B9-1523-4221-9D4F-B67275DB2C5C}"/>
                </a:ext>
              </a:extLst>
            </p:cNvPr>
            <p:cNvSpPr>
              <a:spLocks/>
            </p:cNvSpPr>
            <p:nvPr/>
          </p:nvSpPr>
          <p:spPr bwMode="auto">
            <a:xfrm>
              <a:off x="3139" y="1949"/>
              <a:ext cx="592" cy="105"/>
            </a:xfrm>
            <a:custGeom>
              <a:avLst/>
              <a:gdLst>
                <a:gd name="T0" fmla="*/ 0 w 592"/>
                <a:gd name="T1" fmla="*/ 0 h 105"/>
                <a:gd name="T2" fmla="*/ 592 w 592"/>
                <a:gd name="T3" fmla="*/ 105 h 105"/>
                <a:gd name="T4" fmla="*/ 582 w 592"/>
                <a:gd name="T5" fmla="*/ 105 h 105"/>
                <a:gd name="T6" fmla="*/ 574 w 592"/>
                <a:gd name="T7" fmla="*/ 105 h 105"/>
                <a:gd name="T8" fmla="*/ 6 w 592"/>
                <a:gd name="T9" fmla="*/ 5 h 105"/>
                <a:gd name="T10" fmla="*/ 3 w 592"/>
                <a:gd name="T11" fmla="*/ 2 h 105"/>
                <a:gd name="T12" fmla="*/ 0 w 592"/>
                <a:gd name="T13" fmla="*/ 0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 h="105">
                  <a:moveTo>
                    <a:pt x="0" y="0"/>
                  </a:moveTo>
                  <a:lnTo>
                    <a:pt x="592" y="105"/>
                  </a:lnTo>
                  <a:lnTo>
                    <a:pt x="582" y="105"/>
                  </a:lnTo>
                  <a:lnTo>
                    <a:pt x="574" y="105"/>
                  </a:lnTo>
                  <a:lnTo>
                    <a:pt x="6" y="5"/>
                  </a:lnTo>
                  <a:lnTo>
                    <a:pt x="3" y="2"/>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49" name="Freeform 446">
              <a:extLst>
                <a:ext uri="{FF2B5EF4-FFF2-40B4-BE49-F238E27FC236}">
                  <a16:creationId xmlns:a16="http://schemas.microsoft.com/office/drawing/2014/main" id="{DE858310-1E8B-4A61-BAC9-1C771DB12580}"/>
                </a:ext>
              </a:extLst>
            </p:cNvPr>
            <p:cNvSpPr>
              <a:spLocks/>
            </p:cNvSpPr>
            <p:nvPr/>
          </p:nvSpPr>
          <p:spPr bwMode="auto">
            <a:xfrm>
              <a:off x="3142" y="1951"/>
              <a:ext cx="581" cy="103"/>
            </a:xfrm>
            <a:custGeom>
              <a:avLst/>
              <a:gdLst>
                <a:gd name="T0" fmla="*/ 0 w 581"/>
                <a:gd name="T1" fmla="*/ 0 h 103"/>
                <a:gd name="T2" fmla="*/ 581 w 581"/>
                <a:gd name="T3" fmla="*/ 103 h 103"/>
                <a:gd name="T4" fmla="*/ 571 w 581"/>
                <a:gd name="T5" fmla="*/ 103 h 103"/>
                <a:gd name="T6" fmla="*/ 559 w 581"/>
                <a:gd name="T7" fmla="*/ 103 h 103"/>
                <a:gd name="T8" fmla="*/ 7 w 581"/>
                <a:gd name="T9" fmla="*/ 7 h 103"/>
                <a:gd name="T10" fmla="*/ 3 w 581"/>
                <a:gd name="T11" fmla="*/ 3 h 103"/>
                <a:gd name="T12" fmla="*/ 0 w 581"/>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1" h="103">
                  <a:moveTo>
                    <a:pt x="0" y="0"/>
                  </a:moveTo>
                  <a:lnTo>
                    <a:pt x="581" y="103"/>
                  </a:lnTo>
                  <a:lnTo>
                    <a:pt x="571" y="103"/>
                  </a:lnTo>
                  <a:lnTo>
                    <a:pt x="559" y="103"/>
                  </a:lnTo>
                  <a:lnTo>
                    <a:pt x="7" y="7"/>
                  </a:lnTo>
                  <a:lnTo>
                    <a:pt x="3" y="3"/>
                  </a:lnTo>
                  <a:lnTo>
                    <a:pt x="0" y="0"/>
                  </a:lnTo>
                  <a:close/>
                </a:path>
              </a:pathLst>
            </a:custGeom>
            <a:solidFill>
              <a:srgbClr val="EB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0" name="Freeform 447">
              <a:extLst>
                <a:ext uri="{FF2B5EF4-FFF2-40B4-BE49-F238E27FC236}">
                  <a16:creationId xmlns:a16="http://schemas.microsoft.com/office/drawing/2014/main" id="{581541FE-7A56-4D75-BBE5-C0B7A12FE06B}"/>
                </a:ext>
              </a:extLst>
            </p:cNvPr>
            <p:cNvSpPr>
              <a:spLocks/>
            </p:cNvSpPr>
            <p:nvPr/>
          </p:nvSpPr>
          <p:spPr bwMode="auto">
            <a:xfrm>
              <a:off x="3145" y="1954"/>
              <a:ext cx="568" cy="100"/>
            </a:xfrm>
            <a:custGeom>
              <a:avLst/>
              <a:gdLst>
                <a:gd name="T0" fmla="*/ 0 w 568"/>
                <a:gd name="T1" fmla="*/ 0 h 100"/>
                <a:gd name="T2" fmla="*/ 568 w 568"/>
                <a:gd name="T3" fmla="*/ 100 h 100"/>
                <a:gd name="T4" fmla="*/ 556 w 568"/>
                <a:gd name="T5" fmla="*/ 100 h 100"/>
                <a:gd name="T6" fmla="*/ 544 w 568"/>
                <a:gd name="T7" fmla="*/ 100 h 100"/>
                <a:gd name="T8" fmla="*/ 7 w 568"/>
                <a:gd name="T9" fmla="*/ 5 h 100"/>
                <a:gd name="T10" fmla="*/ 7 w 568"/>
                <a:gd name="T11" fmla="*/ 5 h 100"/>
                <a:gd name="T12" fmla="*/ 7 w 568"/>
                <a:gd name="T13" fmla="*/ 5 h 100"/>
                <a:gd name="T14" fmla="*/ 4 w 568"/>
                <a:gd name="T15" fmla="*/ 2 h 100"/>
                <a:gd name="T16" fmla="*/ 0 w 568"/>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100">
                  <a:moveTo>
                    <a:pt x="0" y="0"/>
                  </a:moveTo>
                  <a:lnTo>
                    <a:pt x="568" y="100"/>
                  </a:lnTo>
                  <a:lnTo>
                    <a:pt x="556" y="100"/>
                  </a:lnTo>
                  <a:lnTo>
                    <a:pt x="544" y="100"/>
                  </a:lnTo>
                  <a:lnTo>
                    <a:pt x="7" y="5"/>
                  </a:lnTo>
                  <a:lnTo>
                    <a:pt x="4" y="2"/>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1" name="Freeform 448">
              <a:extLst>
                <a:ext uri="{FF2B5EF4-FFF2-40B4-BE49-F238E27FC236}">
                  <a16:creationId xmlns:a16="http://schemas.microsoft.com/office/drawing/2014/main" id="{208567E3-B4E8-40D7-AB31-5DBDF5CB1ED0}"/>
                </a:ext>
              </a:extLst>
            </p:cNvPr>
            <p:cNvSpPr>
              <a:spLocks/>
            </p:cNvSpPr>
            <p:nvPr/>
          </p:nvSpPr>
          <p:spPr bwMode="auto">
            <a:xfrm>
              <a:off x="3149" y="1958"/>
              <a:ext cx="552" cy="96"/>
            </a:xfrm>
            <a:custGeom>
              <a:avLst/>
              <a:gdLst>
                <a:gd name="T0" fmla="*/ 0 w 552"/>
                <a:gd name="T1" fmla="*/ 0 h 96"/>
                <a:gd name="T2" fmla="*/ 552 w 552"/>
                <a:gd name="T3" fmla="*/ 96 h 96"/>
                <a:gd name="T4" fmla="*/ 540 w 552"/>
                <a:gd name="T5" fmla="*/ 96 h 96"/>
                <a:gd name="T6" fmla="*/ 528 w 552"/>
                <a:gd name="T7" fmla="*/ 96 h 96"/>
                <a:gd name="T8" fmla="*/ 7 w 552"/>
                <a:gd name="T9" fmla="*/ 5 h 96"/>
                <a:gd name="T10" fmla="*/ 5 w 552"/>
                <a:gd name="T11" fmla="*/ 3 h 96"/>
                <a:gd name="T12" fmla="*/ 3 w 552"/>
                <a:gd name="T13" fmla="*/ 1 h 96"/>
                <a:gd name="T14" fmla="*/ 2 w 552"/>
                <a:gd name="T15" fmla="*/ 0 h 96"/>
                <a:gd name="T16" fmla="*/ 0 w 552"/>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96">
                  <a:moveTo>
                    <a:pt x="0" y="0"/>
                  </a:moveTo>
                  <a:lnTo>
                    <a:pt x="552" y="96"/>
                  </a:lnTo>
                  <a:lnTo>
                    <a:pt x="540" y="96"/>
                  </a:lnTo>
                  <a:lnTo>
                    <a:pt x="528" y="96"/>
                  </a:lnTo>
                  <a:lnTo>
                    <a:pt x="7" y="5"/>
                  </a:lnTo>
                  <a:lnTo>
                    <a:pt x="5" y="3"/>
                  </a:lnTo>
                  <a:lnTo>
                    <a:pt x="3" y="1"/>
                  </a:lnTo>
                  <a:lnTo>
                    <a:pt x="2" y="0"/>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2" name="Freeform 449">
              <a:extLst>
                <a:ext uri="{FF2B5EF4-FFF2-40B4-BE49-F238E27FC236}">
                  <a16:creationId xmlns:a16="http://schemas.microsoft.com/office/drawing/2014/main" id="{47857986-8509-47F2-BC20-59A96C31E69D}"/>
                </a:ext>
              </a:extLst>
            </p:cNvPr>
            <p:cNvSpPr>
              <a:spLocks/>
            </p:cNvSpPr>
            <p:nvPr/>
          </p:nvSpPr>
          <p:spPr bwMode="auto">
            <a:xfrm>
              <a:off x="3152" y="1959"/>
              <a:ext cx="537" cy="95"/>
            </a:xfrm>
            <a:custGeom>
              <a:avLst/>
              <a:gdLst>
                <a:gd name="T0" fmla="*/ 0 w 537"/>
                <a:gd name="T1" fmla="*/ 0 h 95"/>
                <a:gd name="T2" fmla="*/ 537 w 537"/>
                <a:gd name="T3" fmla="*/ 95 h 95"/>
                <a:gd name="T4" fmla="*/ 524 w 537"/>
                <a:gd name="T5" fmla="*/ 95 h 95"/>
                <a:gd name="T6" fmla="*/ 510 w 537"/>
                <a:gd name="T7" fmla="*/ 95 h 95"/>
                <a:gd name="T8" fmla="*/ 7 w 537"/>
                <a:gd name="T9" fmla="*/ 7 h 95"/>
                <a:gd name="T10" fmla="*/ 4 w 537"/>
                <a:gd name="T11" fmla="*/ 4 h 95"/>
                <a:gd name="T12" fmla="*/ 0 w 537"/>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 h="95">
                  <a:moveTo>
                    <a:pt x="0" y="0"/>
                  </a:moveTo>
                  <a:lnTo>
                    <a:pt x="537" y="95"/>
                  </a:lnTo>
                  <a:lnTo>
                    <a:pt x="524" y="95"/>
                  </a:lnTo>
                  <a:lnTo>
                    <a:pt x="510" y="95"/>
                  </a:lnTo>
                  <a:lnTo>
                    <a:pt x="7" y="7"/>
                  </a:lnTo>
                  <a:lnTo>
                    <a:pt x="4"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3" name="Freeform 450">
              <a:extLst>
                <a:ext uri="{FF2B5EF4-FFF2-40B4-BE49-F238E27FC236}">
                  <a16:creationId xmlns:a16="http://schemas.microsoft.com/office/drawing/2014/main" id="{EFB43845-3579-497A-8197-D03190BB4E73}"/>
                </a:ext>
              </a:extLst>
            </p:cNvPr>
            <p:cNvSpPr>
              <a:spLocks/>
            </p:cNvSpPr>
            <p:nvPr/>
          </p:nvSpPr>
          <p:spPr bwMode="auto">
            <a:xfrm>
              <a:off x="3156" y="1963"/>
              <a:ext cx="521" cy="91"/>
            </a:xfrm>
            <a:custGeom>
              <a:avLst/>
              <a:gdLst>
                <a:gd name="T0" fmla="*/ 0 w 521"/>
                <a:gd name="T1" fmla="*/ 0 h 91"/>
                <a:gd name="T2" fmla="*/ 521 w 521"/>
                <a:gd name="T3" fmla="*/ 91 h 91"/>
                <a:gd name="T4" fmla="*/ 508 w 521"/>
                <a:gd name="T5" fmla="*/ 91 h 91"/>
                <a:gd name="T6" fmla="*/ 496 w 521"/>
                <a:gd name="T7" fmla="*/ 91 h 91"/>
                <a:gd name="T8" fmla="*/ 449 w 521"/>
                <a:gd name="T9" fmla="*/ 83 h 91"/>
                <a:gd name="T10" fmla="*/ 8 w 521"/>
                <a:gd name="T11" fmla="*/ 7 h 91"/>
                <a:gd name="T12" fmla="*/ 5 w 521"/>
                <a:gd name="T13" fmla="*/ 3 h 91"/>
                <a:gd name="T14" fmla="*/ 0 w 52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 h="91">
                  <a:moveTo>
                    <a:pt x="0" y="0"/>
                  </a:moveTo>
                  <a:lnTo>
                    <a:pt x="521" y="91"/>
                  </a:lnTo>
                  <a:lnTo>
                    <a:pt x="508" y="91"/>
                  </a:lnTo>
                  <a:lnTo>
                    <a:pt x="496" y="91"/>
                  </a:lnTo>
                  <a:lnTo>
                    <a:pt x="449" y="83"/>
                  </a:lnTo>
                  <a:lnTo>
                    <a:pt x="8" y="7"/>
                  </a:lnTo>
                  <a:lnTo>
                    <a:pt x="5"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4" name="Freeform 451">
              <a:extLst>
                <a:ext uri="{FF2B5EF4-FFF2-40B4-BE49-F238E27FC236}">
                  <a16:creationId xmlns:a16="http://schemas.microsoft.com/office/drawing/2014/main" id="{D978AA52-D9EC-4BFD-8CA8-2685CEF7DE10}"/>
                </a:ext>
              </a:extLst>
            </p:cNvPr>
            <p:cNvSpPr>
              <a:spLocks/>
            </p:cNvSpPr>
            <p:nvPr/>
          </p:nvSpPr>
          <p:spPr bwMode="auto">
            <a:xfrm>
              <a:off x="3159" y="1966"/>
              <a:ext cx="503" cy="88"/>
            </a:xfrm>
            <a:custGeom>
              <a:avLst/>
              <a:gdLst>
                <a:gd name="T0" fmla="*/ 0 w 503"/>
                <a:gd name="T1" fmla="*/ 0 h 88"/>
                <a:gd name="T2" fmla="*/ 503 w 503"/>
                <a:gd name="T3" fmla="*/ 88 h 88"/>
                <a:gd name="T4" fmla="*/ 498 w 503"/>
                <a:gd name="T5" fmla="*/ 88 h 88"/>
                <a:gd name="T6" fmla="*/ 493 w 503"/>
                <a:gd name="T7" fmla="*/ 88 h 88"/>
                <a:gd name="T8" fmla="*/ 304 w 503"/>
                <a:gd name="T9" fmla="*/ 58 h 88"/>
                <a:gd name="T10" fmla="*/ 12 w 503"/>
                <a:gd name="T11" fmla="*/ 7 h 88"/>
                <a:gd name="T12" fmla="*/ 7 w 503"/>
                <a:gd name="T13" fmla="*/ 4 h 88"/>
                <a:gd name="T14" fmla="*/ 0 w 503"/>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3" h="88">
                  <a:moveTo>
                    <a:pt x="0" y="0"/>
                  </a:moveTo>
                  <a:lnTo>
                    <a:pt x="503" y="88"/>
                  </a:lnTo>
                  <a:lnTo>
                    <a:pt x="498" y="88"/>
                  </a:lnTo>
                  <a:lnTo>
                    <a:pt x="493" y="88"/>
                  </a:lnTo>
                  <a:lnTo>
                    <a:pt x="304" y="58"/>
                  </a:lnTo>
                  <a:lnTo>
                    <a:pt x="12" y="7"/>
                  </a:lnTo>
                  <a:lnTo>
                    <a:pt x="7" y="4"/>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5" name="Freeform 452">
              <a:extLst>
                <a:ext uri="{FF2B5EF4-FFF2-40B4-BE49-F238E27FC236}">
                  <a16:creationId xmlns:a16="http://schemas.microsoft.com/office/drawing/2014/main" id="{A4A0FD2E-B883-42B4-B686-7C611C2009A1}"/>
                </a:ext>
              </a:extLst>
            </p:cNvPr>
            <p:cNvSpPr>
              <a:spLocks/>
            </p:cNvSpPr>
            <p:nvPr/>
          </p:nvSpPr>
          <p:spPr bwMode="auto">
            <a:xfrm>
              <a:off x="3164" y="1970"/>
              <a:ext cx="441" cy="76"/>
            </a:xfrm>
            <a:custGeom>
              <a:avLst/>
              <a:gdLst>
                <a:gd name="T0" fmla="*/ 0 w 441"/>
                <a:gd name="T1" fmla="*/ 0 h 76"/>
                <a:gd name="T2" fmla="*/ 441 w 441"/>
                <a:gd name="T3" fmla="*/ 76 h 76"/>
                <a:gd name="T4" fmla="*/ 159 w 441"/>
                <a:gd name="T5" fmla="*/ 32 h 76"/>
                <a:gd name="T6" fmla="*/ 19 w 441"/>
                <a:gd name="T7" fmla="*/ 6 h 76"/>
                <a:gd name="T8" fmla="*/ 9 w 441"/>
                <a:gd name="T9" fmla="*/ 3 h 76"/>
                <a:gd name="T10" fmla="*/ 0 w 441"/>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1" h="76">
                  <a:moveTo>
                    <a:pt x="0" y="0"/>
                  </a:moveTo>
                  <a:lnTo>
                    <a:pt x="441" y="76"/>
                  </a:lnTo>
                  <a:lnTo>
                    <a:pt x="159" y="32"/>
                  </a:lnTo>
                  <a:lnTo>
                    <a:pt x="19" y="6"/>
                  </a:lnTo>
                  <a:lnTo>
                    <a:pt x="9" y="3"/>
                  </a:lnTo>
                  <a:lnTo>
                    <a:pt x="0" y="0"/>
                  </a:lnTo>
                  <a:close/>
                </a:path>
              </a:pathLst>
            </a:custGeom>
            <a:solidFill>
              <a:srgbClr val="ED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6" name="Freeform 453">
              <a:extLst>
                <a:ext uri="{FF2B5EF4-FFF2-40B4-BE49-F238E27FC236}">
                  <a16:creationId xmlns:a16="http://schemas.microsoft.com/office/drawing/2014/main" id="{64207121-A2C3-40EE-89C1-BEDFC2205FCC}"/>
                </a:ext>
              </a:extLst>
            </p:cNvPr>
            <p:cNvSpPr>
              <a:spLocks/>
            </p:cNvSpPr>
            <p:nvPr/>
          </p:nvSpPr>
          <p:spPr bwMode="auto">
            <a:xfrm>
              <a:off x="3171" y="1973"/>
              <a:ext cx="292" cy="51"/>
            </a:xfrm>
            <a:custGeom>
              <a:avLst/>
              <a:gdLst>
                <a:gd name="T0" fmla="*/ 0 w 292"/>
                <a:gd name="T1" fmla="*/ 0 h 51"/>
                <a:gd name="T2" fmla="*/ 292 w 292"/>
                <a:gd name="T3" fmla="*/ 51 h 51"/>
                <a:gd name="T4" fmla="*/ 35 w 292"/>
                <a:gd name="T5" fmla="*/ 10 h 51"/>
                <a:gd name="T6" fmla="*/ 17 w 292"/>
                <a:gd name="T7" fmla="*/ 5 h 51"/>
                <a:gd name="T8" fmla="*/ 0 w 292"/>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2" h="51">
                  <a:moveTo>
                    <a:pt x="0" y="0"/>
                  </a:moveTo>
                  <a:lnTo>
                    <a:pt x="292" y="51"/>
                  </a:lnTo>
                  <a:lnTo>
                    <a:pt x="35" y="10"/>
                  </a:lnTo>
                  <a:lnTo>
                    <a:pt x="17" y="5"/>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7" name="Freeform 454">
              <a:extLst>
                <a:ext uri="{FF2B5EF4-FFF2-40B4-BE49-F238E27FC236}">
                  <a16:creationId xmlns:a16="http://schemas.microsoft.com/office/drawing/2014/main" id="{4C2FAFCB-753A-40CD-87E4-C30F96D4BB1A}"/>
                </a:ext>
              </a:extLst>
            </p:cNvPr>
            <p:cNvSpPr>
              <a:spLocks/>
            </p:cNvSpPr>
            <p:nvPr/>
          </p:nvSpPr>
          <p:spPr bwMode="auto">
            <a:xfrm>
              <a:off x="3183" y="1976"/>
              <a:ext cx="140" cy="26"/>
            </a:xfrm>
            <a:custGeom>
              <a:avLst/>
              <a:gdLst>
                <a:gd name="T0" fmla="*/ 0 w 140"/>
                <a:gd name="T1" fmla="*/ 0 h 26"/>
                <a:gd name="T2" fmla="*/ 140 w 140"/>
                <a:gd name="T3" fmla="*/ 26 h 26"/>
                <a:gd name="T4" fmla="*/ 23 w 140"/>
                <a:gd name="T5" fmla="*/ 7 h 26"/>
                <a:gd name="T6" fmla="*/ 11 w 140"/>
                <a:gd name="T7" fmla="*/ 4 h 26"/>
                <a:gd name="T8" fmla="*/ 0 w 140"/>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6">
                  <a:moveTo>
                    <a:pt x="0" y="0"/>
                  </a:moveTo>
                  <a:lnTo>
                    <a:pt x="140" y="26"/>
                  </a:lnTo>
                  <a:lnTo>
                    <a:pt x="23" y="7"/>
                  </a:lnTo>
                  <a:lnTo>
                    <a:pt x="11" y="4"/>
                  </a:lnTo>
                  <a:lnTo>
                    <a:pt x="0" y="0"/>
                  </a:lnTo>
                  <a:close/>
                </a:path>
              </a:pathLst>
            </a:custGeom>
            <a:solidFill>
              <a:srgbClr val="EEF4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58" name="Freeform 455">
              <a:extLst>
                <a:ext uri="{FF2B5EF4-FFF2-40B4-BE49-F238E27FC236}">
                  <a16:creationId xmlns:a16="http://schemas.microsoft.com/office/drawing/2014/main" id="{B0BB0BE9-2193-4E8E-B312-2BD51068E09A}"/>
                </a:ext>
              </a:extLst>
            </p:cNvPr>
            <p:cNvSpPr>
              <a:spLocks/>
            </p:cNvSpPr>
            <p:nvPr/>
          </p:nvSpPr>
          <p:spPr bwMode="auto">
            <a:xfrm>
              <a:off x="2911" y="1682"/>
              <a:ext cx="1048" cy="372"/>
            </a:xfrm>
            <a:custGeom>
              <a:avLst/>
              <a:gdLst>
                <a:gd name="T0" fmla="*/ 5 w 1048"/>
                <a:gd name="T1" fmla="*/ 2 h 372"/>
                <a:gd name="T2" fmla="*/ 1 w 1048"/>
                <a:gd name="T3" fmla="*/ 10 h 372"/>
                <a:gd name="T4" fmla="*/ 0 w 1048"/>
                <a:gd name="T5" fmla="*/ 21 h 372"/>
                <a:gd name="T6" fmla="*/ 1 w 1048"/>
                <a:gd name="T7" fmla="*/ 29 h 372"/>
                <a:gd name="T8" fmla="*/ 5 w 1048"/>
                <a:gd name="T9" fmla="*/ 37 h 372"/>
                <a:gd name="T10" fmla="*/ 30 w 1048"/>
                <a:gd name="T11" fmla="*/ 70 h 372"/>
                <a:gd name="T12" fmla="*/ 56 w 1048"/>
                <a:gd name="T13" fmla="*/ 102 h 372"/>
                <a:gd name="T14" fmla="*/ 84 w 1048"/>
                <a:gd name="T15" fmla="*/ 132 h 372"/>
                <a:gd name="T16" fmla="*/ 113 w 1048"/>
                <a:gd name="T17" fmla="*/ 162 h 372"/>
                <a:gd name="T18" fmla="*/ 143 w 1048"/>
                <a:gd name="T19" fmla="*/ 193 h 372"/>
                <a:gd name="T20" fmla="*/ 174 w 1048"/>
                <a:gd name="T21" fmla="*/ 222 h 372"/>
                <a:gd name="T22" fmla="*/ 207 w 1048"/>
                <a:gd name="T23" fmla="*/ 249 h 372"/>
                <a:gd name="T24" fmla="*/ 241 w 1048"/>
                <a:gd name="T25" fmla="*/ 277 h 372"/>
                <a:gd name="T26" fmla="*/ 251 w 1048"/>
                <a:gd name="T27" fmla="*/ 286 h 372"/>
                <a:gd name="T28" fmla="*/ 265 w 1048"/>
                <a:gd name="T29" fmla="*/ 293 h 372"/>
                <a:gd name="T30" fmla="*/ 280 w 1048"/>
                <a:gd name="T31" fmla="*/ 296 h 372"/>
                <a:gd name="T32" fmla="*/ 295 w 1048"/>
                <a:gd name="T33" fmla="*/ 301 h 372"/>
                <a:gd name="T34" fmla="*/ 741 w 1048"/>
                <a:gd name="T35" fmla="*/ 372 h 372"/>
                <a:gd name="T36" fmla="*/ 770 w 1048"/>
                <a:gd name="T37" fmla="*/ 372 h 372"/>
                <a:gd name="T38" fmla="*/ 795 w 1048"/>
                <a:gd name="T39" fmla="*/ 372 h 372"/>
                <a:gd name="T40" fmla="*/ 822 w 1048"/>
                <a:gd name="T41" fmla="*/ 370 h 372"/>
                <a:gd name="T42" fmla="*/ 846 w 1048"/>
                <a:gd name="T43" fmla="*/ 369 h 372"/>
                <a:gd name="T44" fmla="*/ 869 w 1048"/>
                <a:gd name="T45" fmla="*/ 365 h 372"/>
                <a:gd name="T46" fmla="*/ 891 w 1048"/>
                <a:gd name="T47" fmla="*/ 360 h 372"/>
                <a:gd name="T48" fmla="*/ 913 w 1048"/>
                <a:gd name="T49" fmla="*/ 355 h 372"/>
                <a:gd name="T50" fmla="*/ 932 w 1048"/>
                <a:gd name="T51" fmla="*/ 348 h 372"/>
                <a:gd name="T52" fmla="*/ 950 w 1048"/>
                <a:gd name="T53" fmla="*/ 340 h 372"/>
                <a:gd name="T54" fmla="*/ 969 w 1048"/>
                <a:gd name="T55" fmla="*/ 331 h 372"/>
                <a:gd name="T56" fmla="*/ 984 w 1048"/>
                <a:gd name="T57" fmla="*/ 321 h 372"/>
                <a:gd name="T58" fmla="*/ 999 w 1048"/>
                <a:gd name="T59" fmla="*/ 311 h 372"/>
                <a:gd name="T60" fmla="*/ 1013 w 1048"/>
                <a:gd name="T61" fmla="*/ 299 h 372"/>
                <a:gd name="T62" fmla="*/ 1026 w 1048"/>
                <a:gd name="T63" fmla="*/ 286 h 372"/>
                <a:gd name="T64" fmla="*/ 1036 w 1048"/>
                <a:gd name="T65" fmla="*/ 272 h 372"/>
                <a:gd name="T66" fmla="*/ 1048 w 1048"/>
                <a:gd name="T67" fmla="*/ 257 h 372"/>
                <a:gd name="T68" fmla="*/ 1038 w 1048"/>
                <a:gd name="T69" fmla="*/ 254 h 372"/>
                <a:gd name="T70" fmla="*/ 1033 w 1048"/>
                <a:gd name="T71" fmla="*/ 250 h 372"/>
                <a:gd name="T72" fmla="*/ 988 w 1048"/>
                <a:gd name="T73" fmla="*/ 213 h 372"/>
                <a:gd name="T74" fmla="*/ 944 w 1048"/>
                <a:gd name="T75" fmla="*/ 179 h 372"/>
                <a:gd name="T76" fmla="*/ 896 w 1048"/>
                <a:gd name="T77" fmla="*/ 149 h 372"/>
                <a:gd name="T78" fmla="*/ 851 w 1048"/>
                <a:gd name="T79" fmla="*/ 122 h 372"/>
                <a:gd name="T80" fmla="*/ 802 w 1048"/>
                <a:gd name="T81" fmla="*/ 97 h 372"/>
                <a:gd name="T82" fmla="*/ 753 w 1048"/>
                <a:gd name="T83" fmla="*/ 76 h 372"/>
                <a:gd name="T84" fmla="*/ 704 w 1048"/>
                <a:gd name="T85" fmla="*/ 58 h 372"/>
                <a:gd name="T86" fmla="*/ 653 w 1048"/>
                <a:gd name="T87" fmla="*/ 42 h 372"/>
                <a:gd name="T88" fmla="*/ 603 w 1048"/>
                <a:gd name="T89" fmla="*/ 29 h 372"/>
                <a:gd name="T90" fmla="*/ 550 w 1048"/>
                <a:gd name="T91" fmla="*/ 19 h 372"/>
                <a:gd name="T92" fmla="*/ 498 w 1048"/>
                <a:gd name="T93" fmla="*/ 10 h 372"/>
                <a:gd name="T94" fmla="*/ 446 w 1048"/>
                <a:gd name="T95" fmla="*/ 5 h 372"/>
                <a:gd name="T96" fmla="*/ 392 w 1048"/>
                <a:gd name="T97" fmla="*/ 2 h 372"/>
                <a:gd name="T98" fmla="*/ 337 w 1048"/>
                <a:gd name="T99" fmla="*/ 0 h 372"/>
                <a:gd name="T100" fmla="*/ 283 w 1048"/>
                <a:gd name="T101" fmla="*/ 0 h 372"/>
                <a:gd name="T102" fmla="*/ 229 w 1048"/>
                <a:gd name="T103" fmla="*/ 2 h 372"/>
                <a:gd name="T104" fmla="*/ 213 w 1048"/>
                <a:gd name="T105" fmla="*/ 4 h 372"/>
                <a:gd name="T106" fmla="*/ 167 w 1048"/>
                <a:gd name="T107" fmla="*/ 4 h 372"/>
                <a:gd name="T108" fmla="*/ 96 w 1048"/>
                <a:gd name="T109" fmla="*/ 4 h 372"/>
                <a:gd name="T110" fmla="*/ 5 w 1048"/>
                <a:gd name="T111" fmla="*/ 2 h 3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8" h="372">
                  <a:moveTo>
                    <a:pt x="5" y="2"/>
                  </a:moveTo>
                  <a:lnTo>
                    <a:pt x="1" y="10"/>
                  </a:lnTo>
                  <a:lnTo>
                    <a:pt x="0" y="21"/>
                  </a:lnTo>
                  <a:lnTo>
                    <a:pt x="1" y="29"/>
                  </a:lnTo>
                  <a:lnTo>
                    <a:pt x="5" y="37"/>
                  </a:lnTo>
                  <a:lnTo>
                    <a:pt x="30" y="70"/>
                  </a:lnTo>
                  <a:lnTo>
                    <a:pt x="56" y="102"/>
                  </a:lnTo>
                  <a:lnTo>
                    <a:pt x="84" y="132"/>
                  </a:lnTo>
                  <a:lnTo>
                    <a:pt x="113" y="162"/>
                  </a:lnTo>
                  <a:lnTo>
                    <a:pt x="143" y="193"/>
                  </a:lnTo>
                  <a:lnTo>
                    <a:pt x="174" y="222"/>
                  </a:lnTo>
                  <a:lnTo>
                    <a:pt x="207" y="249"/>
                  </a:lnTo>
                  <a:lnTo>
                    <a:pt x="241" y="277"/>
                  </a:lnTo>
                  <a:lnTo>
                    <a:pt x="251" y="286"/>
                  </a:lnTo>
                  <a:lnTo>
                    <a:pt x="265" y="293"/>
                  </a:lnTo>
                  <a:lnTo>
                    <a:pt x="280" y="296"/>
                  </a:lnTo>
                  <a:lnTo>
                    <a:pt x="295" y="301"/>
                  </a:lnTo>
                  <a:lnTo>
                    <a:pt x="741" y="372"/>
                  </a:lnTo>
                  <a:lnTo>
                    <a:pt x="770" y="372"/>
                  </a:lnTo>
                  <a:lnTo>
                    <a:pt x="795" y="372"/>
                  </a:lnTo>
                  <a:lnTo>
                    <a:pt x="822" y="370"/>
                  </a:lnTo>
                  <a:lnTo>
                    <a:pt x="846" y="369"/>
                  </a:lnTo>
                  <a:lnTo>
                    <a:pt x="869" y="365"/>
                  </a:lnTo>
                  <a:lnTo>
                    <a:pt x="891" y="360"/>
                  </a:lnTo>
                  <a:lnTo>
                    <a:pt x="913" y="355"/>
                  </a:lnTo>
                  <a:lnTo>
                    <a:pt x="932" y="348"/>
                  </a:lnTo>
                  <a:lnTo>
                    <a:pt x="950" y="340"/>
                  </a:lnTo>
                  <a:lnTo>
                    <a:pt x="969" y="331"/>
                  </a:lnTo>
                  <a:lnTo>
                    <a:pt x="984" y="321"/>
                  </a:lnTo>
                  <a:lnTo>
                    <a:pt x="999" y="311"/>
                  </a:lnTo>
                  <a:lnTo>
                    <a:pt x="1013" y="299"/>
                  </a:lnTo>
                  <a:lnTo>
                    <a:pt x="1026" y="286"/>
                  </a:lnTo>
                  <a:lnTo>
                    <a:pt x="1036" y="272"/>
                  </a:lnTo>
                  <a:lnTo>
                    <a:pt x="1048" y="257"/>
                  </a:lnTo>
                  <a:lnTo>
                    <a:pt x="1038" y="254"/>
                  </a:lnTo>
                  <a:lnTo>
                    <a:pt x="1033" y="250"/>
                  </a:lnTo>
                  <a:lnTo>
                    <a:pt x="988" y="213"/>
                  </a:lnTo>
                  <a:lnTo>
                    <a:pt x="944" y="179"/>
                  </a:lnTo>
                  <a:lnTo>
                    <a:pt x="896" y="149"/>
                  </a:lnTo>
                  <a:lnTo>
                    <a:pt x="851" y="122"/>
                  </a:lnTo>
                  <a:lnTo>
                    <a:pt x="802" y="97"/>
                  </a:lnTo>
                  <a:lnTo>
                    <a:pt x="753" y="76"/>
                  </a:lnTo>
                  <a:lnTo>
                    <a:pt x="704" y="58"/>
                  </a:lnTo>
                  <a:lnTo>
                    <a:pt x="653" y="42"/>
                  </a:lnTo>
                  <a:lnTo>
                    <a:pt x="603" y="29"/>
                  </a:lnTo>
                  <a:lnTo>
                    <a:pt x="550" y="19"/>
                  </a:lnTo>
                  <a:lnTo>
                    <a:pt x="498" y="10"/>
                  </a:lnTo>
                  <a:lnTo>
                    <a:pt x="446" y="5"/>
                  </a:lnTo>
                  <a:lnTo>
                    <a:pt x="392" y="2"/>
                  </a:lnTo>
                  <a:lnTo>
                    <a:pt x="337" y="0"/>
                  </a:lnTo>
                  <a:lnTo>
                    <a:pt x="283" y="0"/>
                  </a:lnTo>
                  <a:lnTo>
                    <a:pt x="229" y="2"/>
                  </a:lnTo>
                  <a:lnTo>
                    <a:pt x="213" y="4"/>
                  </a:lnTo>
                  <a:lnTo>
                    <a:pt x="167" y="4"/>
                  </a:lnTo>
                  <a:lnTo>
                    <a:pt x="96" y="4"/>
                  </a:lnTo>
                  <a:lnTo>
                    <a:pt x="5" y="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59" name="Freeform 456">
              <a:extLst>
                <a:ext uri="{FF2B5EF4-FFF2-40B4-BE49-F238E27FC236}">
                  <a16:creationId xmlns:a16="http://schemas.microsoft.com/office/drawing/2014/main" id="{54596221-BECE-41B7-BB1E-E83FC9599CCE}"/>
                </a:ext>
              </a:extLst>
            </p:cNvPr>
            <p:cNvSpPr>
              <a:spLocks/>
            </p:cNvSpPr>
            <p:nvPr/>
          </p:nvSpPr>
          <p:spPr bwMode="auto">
            <a:xfrm>
              <a:off x="2936" y="1699"/>
              <a:ext cx="998" cy="249"/>
            </a:xfrm>
            <a:custGeom>
              <a:avLst/>
              <a:gdLst>
                <a:gd name="T0" fmla="*/ 14 w 998"/>
                <a:gd name="T1" fmla="*/ 25 h 249"/>
                <a:gd name="T2" fmla="*/ 186 w 998"/>
                <a:gd name="T3" fmla="*/ 29 h 249"/>
                <a:gd name="T4" fmla="*/ 328 w 998"/>
                <a:gd name="T5" fmla="*/ 32 h 249"/>
                <a:gd name="T6" fmla="*/ 390 w 998"/>
                <a:gd name="T7" fmla="*/ 34 h 249"/>
                <a:gd name="T8" fmla="*/ 448 w 998"/>
                <a:gd name="T9" fmla="*/ 36 h 249"/>
                <a:gd name="T10" fmla="*/ 502 w 998"/>
                <a:gd name="T11" fmla="*/ 41 h 249"/>
                <a:gd name="T12" fmla="*/ 552 w 998"/>
                <a:gd name="T13" fmla="*/ 47 h 249"/>
                <a:gd name="T14" fmla="*/ 578 w 998"/>
                <a:gd name="T15" fmla="*/ 51 h 249"/>
                <a:gd name="T16" fmla="*/ 603 w 998"/>
                <a:gd name="T17" fmla="*/ 56 h 249"/>
                <a:gd name="T18" fmla="*/ 628 w 998"/>
                <a:gd name="T19" fmla="*/ 63 h 249"/>
                <a:gd name="T20" fmla="*/ 654 w 998"/>
                <a:gd name="T21" fmla="*/ 69 h 249"/>
                <a:gd name="T22" fmla="*/ 679 w 998"/>
                <a:gd name="T23" fmla="*/ 76 h 249"/>
                <a:gd name="T24" fmla="*/ 704 w 998"/>
                <a:gd name="T25" fmla="*/ 86 h 249"/>
                <a:gd name="T26" fmla="*/ 730 w 998"/>
                <a:gd name="T27" fmla="*/ 96 h 249"/>
                <a:gd name="T28" fmla="*/ 755 w 998"/>
                <a:gd name="T29" fmla="*/ 107 h 249"/>
                <a:gd name="T30" fmla="*/ 811 w 998"/>
                <a:gd name="T31" fmla="*/ 134 h 249"/>
                <a:gd name="T32" fmla="*/ 868 w 998"/>
                <a:gd name="T33" fmla="*/ 166 h 249"/>
                <a:gd name="T34" fmla="*/ 930 w 998"/>
                <a:gd name="T35" fmla="*/ 203 h 249"/>
                <a:gd name="T36" fmla="*/ 998 w 998"/>
                <a:gd name="T37" fmla="*/ 249 h 249"/>
                <a:gd name="T38" fmla="*/ 969 w 998"/>
                <a:gd name="T39" fmla="*/ 223 h 249"/>
                <a:gd name="T40" fmla="*/ 941 w 998"/>
                <a:gd name="T41" fmla="*/ 200 h 249"/>
                <a:gd name="T42" fmla="*/ 912 w 998"/>
                <a:gd name="T43" fmla="*/ 179 h 249"/>
                <a:gd name="T44" fmla="*/ 883 w 998"/>
                <a:gd name="T45" fmla="*/ 159 h 249"/>
                <a:gd name="T46" fmla="*/ 853 w 998"/>
                <a:gd name="T47" fmla="*/ 140 h 249"/>
                <a:gd name="T48" fmla="*/ 824 w 998"/>
                <a:gd name="T49" fmla="*/ 123 h 249"/>
                <a:gd name="T50" fmla="*/ 795 w 998"/>
                <a:gd name="T51" fmla="*/ 108 h 249"/>
                <a:gd name="T52" fmla="*/ 765 w 998"/>
                <a:gd name="T53" fmla="*/ 95 h 249"/>
                <a:gd name="T54" fmla="*/ 736 w 998"/>
                <a:gd name="T55" fmla="*/ 81 h 249"/>
                <a:gd name="T56" fmla="*/ 706 w 998"/>
                <a:gd name="T57" fmla="*/ 69 h 249"/>
                <a:gd name="T58" fmla="*/ 675 w 998"/>
                <a:gd name="T59" fmla="*/ 59 h 249"/>
                <a:gd name="T60" fmla="*/ 645 w 998"/>
                <a:gd name="T61" fmla="*/ 51 h 249"/>
                <a:gd name="T62" fmla="*/ 615 w 998"/>
                <a:gd name="T63" fmla="*/ 42 h 249"/>
                <a:gd name="T64" fmla="*/ 584 w 998"/>
                <a:gd name="T65" fmla="*/ 34 h 249"/>
                <a:gd name="T66" fmla="*/ 554 w 998"/>
                <a:gd name="T67" fmla="*/ 29 h 249"/>
                <a:gd name="T68" fmla="*/ 524 w 998"/>
                <a:gd name="T69" fmla="*/ 24 h 249"/>
                <a:gd name="T70" fmla="*/ 461 w 998"/>
                <a:gd name="T71" fmla="*/ 15 h 249"/>
                <a:gd name="T72" fmla="*/ 399 w 998"/>
                <a:gd name="T73" fmla="*/ 9 h 249"/>
                <a:gd name="T74" fmla="*/ 334 w 998"/>
                <a:gd name="T75" fmla="*/ 5 h 249"/>
                <a:gd name="T76" fmla="*/ 270 w 998"/>
                <a:gd name="T77" fmla="*/ 4 h 249"/>
                <a:gd name="T78" fmla="*/ 139 w 998"/>
                <a:gd name="T79" fmla="*/ 2 h 249"/>
                <a:gd name="T80" fmla="*/ 2 w 998"/>
                <a:gd name="T81" fmla="*/ 0 h 249"/>
                <a:gd name="T82" fmla="*/ 0 w 998"/>
                <a:gd name="T83" fmla="*/ 2 h 249"/>
                <a:gd name="T84" fmla="*/ 0 w 998"/>
                <a:gd name="T85" fmla="*/ 4 h 249"/>
                <a:gd name="T86" fmla="*/ 4 w 998"/>
                <a:gd name="T87" fmla="*/ 9 h 249"/>
                <a:gd name="T88" fmla="*/ 9 w 998"/>
                <a:gd name="T89" fmla="*/ 12 h 249"/>
                <a:gd name="T90" fmla="*/ 12 w 998"/>
                <a:gd name="T91" fmla="*/ 17 h 249"/>
                <a:gd name="T92" fmla="*/ 15 w 998"/>
                <a:gd name="T93" fmla="*/ 22 h 249"/>
                <a:gd name="T94" fmla="*/ 15 w 998"/>
                <a:gd name="T95" fmla="*/ 22 h 249"/>
                <a:gd name="T96" fmla="*/ 17 w 998"/>
                <a:gd name="T97" fmla="*/ 24 h 249"/>
                <a:gd name="T98" fmla="*/ 15 w 998"/>
                <a:gd name="T99" fmla="*/ 25 h 249"/>
                <a:gd name="T100" fmla="*/ 14 w 998"/>
                <a:gd name="T101" fmla="*/ 25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98" h="249">
                  <a:moveTo>
                    <a:pt x="14" y="25"/>
                  </a:moveTo>
                  <a:lnTo>
                    <a:pt x="186" y="29"/>
                  </a:lnTo>
                  <a:lnTo>
                    <a:pt x="328" y="32"/>
                  </a:lnTo>
                  <a:lnTo>
                    <a:pt x="390" y="34"/>
                  </a:lnTo>
                  <a:lnTo>
                    <a:pt x="448" y="36"/>
                  </a:lnTo>
                  <a:lnTo>
                    <a:pt x="502" y="41"/>
                  </a:lnTo>
                  <a:lnTo>
                    <a:pt x="552" y="47"/>
                  </a:lnTo>
                  <a:lnTo>
                    <a:pt x="578" y="51"/>
                  </a:lnTo>
                  <a:lnTo>
                    <a:pt x="603" y="56"/>
                  </a:lnTo>
                  <a:lnTo>
                    <a:pt x="628" y="63"/>
                  </a:lnTo>
                  <a:lnTo>
                    <a:pt x="654" y="69"/>
                  </a:lnTo>
                  <a:lnTo>
                    <a:pt x="679" y="76"/>
                  </a:lnTo>
                  <a:lnTo>
                    <a:pt x="704" y="86"/>
                  </a:lnTo>
                  <a:lnTo>
                    <a:pt x="730" y="96"/>
                  </a:lnTo>
                  <a:lnTo>
                    <a:pt x="755" y="107"/>
                  </a:lnTo>
                  <a:lnTo>
                    <a:pt x="811" y="134"/>
                  </a:lnTo>
                  <a:lnTo>
                    <a:pt x="868" y="166"/>
                  </a:lnTo>
                  <a:lnTo>
                    <a:pt x="930" y="203"/>
                  </a:lnTo>
                  <a:lnTo>
                    <a:pt x="998" y="249"/>
                  </a:lnTo>
                  <a:lnTo>
                    <a:pt x="969" y="223"/>
                  </a:lnTo>
                  <a:lnTo>
                    <a:pt x="941" y="200"/>
                  </a:lnTo>
                  <a:lnTo>
                    <a:pt x="912" y="179"/>
                  </a:lnTo>
                  <a:lnTo>
                    <a:pt x="883" y="159"/>
                  </a:lnTo>
                  <a:lnTo>
                    <a:pt x="853" y="140"/>
                  </a:lnTo>
                  <a:lnTo>
                    <a:pt x="824" y="123"/>
                  </a:lnTo>
                  <a:lnTo>
                    <a:pt x="795" y="108"/>
                  </a:lnTo>
                  <a:lnTo>
                    <a:pt x="765" y="95"/>
                  </a:lnTo>
                  <a:lnTo>
                    <a:pt x="736" y="81"/>
                  </a:lnTo>
                  <a:lnTo>
                    <a:pt x="706" y="69"/>
                  </a:lnTo>
                  <a:lnTo>
                    <a:pt x="675" y="59"/>
                  </a:lnTo>
                  <a:lnTo>
                    <a:pt x="645" y="51"/>
                  </a:lnTo>
                  <a:lnTo>
                    <a:pt x="615" y="42"/>
                  </a:lnTo>
                  <a:lnTo>
                    <a:pt x="584" y="34"/>
                  </a:lnTo>
                  <a:lnTo>
                    <a:pt x="554" y="29"/>
                  </a:lnTo>
                  <a:lnTo>
                    <a:pt x="524" y="24"/>
                  </a:lnTo>
                  <a:lnTo>
                    <a:pt x="461" y="15"/>
                  </a:lnTo>
                  <a:lnTo>
                    <a:pt x="399" y="9"/>
                  </a:lnTo>
                  <a:lnTo>
                    <a:pt x="334" y="5"/>
                  </a:lnTo>
                  <a:lnTo>
                    <a:pt x="270" y="4"/>
                  </a:lnTo>
                  <a:lnTo>
                    <a:pt x="139" y="2"/>
                  </a:lnTo>
                  <a:lnTo>
                    <a:pt x="2" y="0"/>
                  </a:lnTo>
                  <a:lnTo>
                    <a:pt x="0" y="2"/>
                  </a:lnTo>
                  <a:lnTo>
                    <a:pt x="0" y="4"/>
                  </a:lnTo>
                  <a:lnTo>
                    <a:pt x="4" y="9"/>
                  </a:lnTo>
                  <a:lnTo>
                    <a:pt x="9" y="12"/>
                  </a:lnTo>
                  <a:lnTo>
                    <a:pt x="12" y="17"/>
                  </a:lnTo>
                  <a:lnTo>
                    <a:pt x="15" y="22"/>
                  </a:lnTo>
                  <a:lnTo>
                    <a:pt x="17" y="24"/>
                  </a:lnTo>
                  <a:lnTo>
                    <a:pt x="15" y="25"/>
                  </a:lnTo>
                  <a:lnTo>
                    <a:pt x="1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0" name="Freeform 457">
              <a:extLst>
                <a:ext uri="{FF2B5EF4-FFF2-40B4-BE49-F238E27FC236}">
                  <a16:creationId xmlns:a16="http://schemas.microsoft.com/office/drawing/2014/main" id="{7E228196-75C8-462D-BC22-1628926E1D6C}"/>
                </a:ext>
              </a:extLst>
            </p:cNvPr>
            <p:cNvSpPr>
              <a:spLocks/>
            </p:cNvSpPr>
            <p:nvPr/>
          </p:nvSpPr>
          <p:spPr bwMode="auto">
            <a:xfrm>
              <a:off x="2715" y="2111"/>
              <a:ext cx="981" cy="154"/>
            </a:xfrm>
            <a:custGeom>
              <a:avLst/>
              <a:gdLst>
                <a:gd name="T0" fmla="*/ 981 w 981"/>
                <a:gd name="T1" fmla="*/ 154 h 154"/>
                <a:gd name="T2" fmla="*/ 971 w 981"/>
                <a:gd name="T3" fmla="*/ 146 h 154"/>
                <a:gd name="T4" fmla="*/ 959 w 981"/>
                <a:gd name="T5" fmla="*/ 139 h 154"/>
                <a:gd name="T6" fmla="*/ 945 w 981"/>
                <a:gd name="T7" fmla="*/ 132 h 154"/>
                <a:gd name="T8" fmla="*/ 930 w 981"/>
                <a:gd name="T9" fmla="*/ 124 h 154"/>
                <a:gd name="T10" fmla="*/ 896 w 981"/>
                <a:gd name="T11" fmla="*/ 112 h 154"/>
                <a:gd name="T12" fmla="*/ 858 w 981"/>
                <a:gd name="T13" fmla="*/ 98 h 154"/>
                <a:gd name="T14" fmla="*/ 814 w 981"/>
                <a:gd name="T15" fmla="*/ 87 h 154"/>
                <a:gd name="T16" fmla="*/ 765 w 981"/>
                <a:gd name="T17" fmla="*/ 77 h 154"/>
                <a:gd name="T18" fmla="*/ 711 w 981"/>
                <a:gd name="T19" fmla="*/ 66 h 154"/>
                <a:gd name="T20" fmla="*/ 652 w 981"/>
                <a:gd name="T21" fmla="*/ 56 h 154"/>
                <a:gd name="T22" fmla="*/ 588 w 981"/>
                <a:gd name="T23" fmla="*/ 48 h 154"/>
                <a:gd name="T24" fmla="*/ 520 w 981"/>
                <a:gd name="T25" fmla="*/ 39 h 154"/>
                <a:gd name="T26" fmla="*/ 447 w 981"/>
                <a:gd name="T27" fmla="*/ 31 h 154"/>
                <a:gd name="T28" fmla="*/ 371 w 981"/>
                <a:gd name="T29" fmla="*/ 24 h 154"/>
                <a:gd name="T30" fmla="*/ 206 w 981"/>
                <a:gd name="T31" fmla="*/ 12 h 154"/>
                <a:gd name="T32" fmla="*/ 27 w 981"/>
                <a:gd name="T33" fmla="*/ 0 h 154"/>
                <a:gd name="T34" fmla="*/ 0 w 981"/>
                <a:gd name="T35" fmla="*/ 19 h 154"/>
                <a:gd name="T36" fmla="*/ 142 w 981"/>
                <a:gd name="T37" fmla="*/ 26 h 154"/>
                <a:gd name="T38" fmla="*/ 285 w 981"/>
                <a:gd name="T39" fmla="*/ 34 h 154"/>
                <a:gd name="T40" fmla="*/ 429 w 981"/>
                <a:gd name="T41" fmla="*/ 44 h 154"/>
                <a:gd name="T42" fmla="*/ 566 w 981"/>
                <a:gd name="T43" fmla="*/ 58 h 154"/>
                <a:gd name="T44" fmla="*/ 630 w 981"/>
                <a:gd name="T45" fmla="*/ 65 h 154"/>
                <a:gd name="T46" fmla="*/ 692 w 981"/>
                <a:gd name="T47" fmla="*/ 73 h 154"/>
                <a:gd name="T48" fmla="*/ 751 w 981"/>
                <a:gd name="T49" fmla="*/ 83 h 154"/>
                <a:gd name="T50" fmla="*/ 807 w 981"/>
                <a:gd name="T51" fmla="*/ 95 h 154"/>
                <a:gd name="T52" fmla="*/ 858 w 981"/>
                <a:gd name="T53" fmla="*/ 107 h 154"/>
                <a:gd name="T54" fmla="*/ 903 w 981"/>
                <a:gd name="T55" fmla="*/ 120 h 154"/>
                <a:gd name="T56" fmla="*/ 925 w 981"/>
                <a:gd name="T57" fmla="*/ 129 h 154"/>
                <a:gd name="T58" fmla="*/ 945 w 981"/>
                <a:gd name="T59" fmla="*/ 137 h 154"/>
                <a:gd name="T60" fmla="*/ 964 w 981"/>
                <a:gd name="T61" fmla="*/ 146 h 154"/>
                <a:gd name="T62" fmla="*/ 981 w 981"/>
                <a:gd name="T63" fmla="*/ 154 h 1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1" h="154">
                  <a:moveTo>
                    <a:pt x="981" y="154"/>
                  </a:moveTo>
                  <a:lnTo>
                    <a:pt x="971" y="146"/>
                  </a:lnTo>
                  <a:lnTo>
                    <a:pt x="959" y="139"/>
                  </a:lnTo>
                  <a:lnTo>
                    <a:pt x="945" y="132"/>
                  </a:lnTo>
                  <a:lnTo>
                    <a:pt x="930" y="124"/>
                  </a:lnTo>
                  <a:lnTo>
                    <a:pt x="896" y="112"/>
                  </a:lnTo>
                  <a:lnTo>
                    <a:pt x="858" y="98"/>
                  </a:lnTo>
                  <a:lnTo>
                    <a:pt x="814" y="87"/>
                  </a:lnTo>
                  <a:lnTo>
                    <a:pt x="765" y="77"/>
                  </a:lnTo>
                  <a:lnTo>
                    <a:pt x="711" y="66"/>
                  </a:lnTo>
                  <a:lnTo>
                    <a:pt x="652" y="56"/>
                  </a:lnTo>
                  <a:lnTo>
                    <a:pt x="588" y="48"/>
                  </a:lnTo>
                  <a:lnTo>
                    <a:pt x="520" y="39"/>
                  </a:lnTo>
                  <a:lnTo>
                    <a:pt x="447" y="31"/>
                  </a:lnTo>
                  <a:lnTo>
                    <a:pt x="371" y="24"/>
                  </a:lnTo>
                  <a:lnTo>
                    <a:pt x="206" y="12"/>
                  </a:lnTo>
                  <a:lnTo>
                    <a:pt x="27" y="0"/>
                  </a:lnTo>
                  <a:lnTo>
                    <a:pt x="0" y="19"/>
                  </a:lnTo>
                  <a:lnTo>
                    <a:pt x="142" y="26"/>
                  </a:lnTo>
                  <a:lnTo>
                    <a:pt x="285" y="34"/>
                  </a:lnTo>
                  <a:lnTo>
                    <a:pt x="429" y="44"/>
                  </a:lnTo>
                  <a:lnTo>
                    <a:pt x="566" y="58"/>
                  </a:lnTo>
                  <a:lnTo>
                    <a:pt x="630" y="65"/>
                  </a:lnTo>
                  <a:lnTo>
                    <a:pt x="692" y="73"/>
                  </a:lnTo>
                  <a:lnTo>
                    <a:pt x="751" y="83"/>
                  </a:lnTo>
                  <a:lnTo>
                    <a:pt x="807" y="95"/>
                  </a:lnTo>
                  <a:lnTo>
                    <a:pt x="858" y="107"/>
                  </a:lnTo>
                  <a:lnTo>
                    <a:pt x="903" y="120"/>
                  </a:lnTo>
                  <a:lnTo>
                    <a:pt x="925" y="129"/>
                  </a:lnTo>
                  <a:lnTo>
                    <a:pt x="945" y="137"/>
                  </a:lnTo>
                  <a:lnTo>
                    <a:pt x="964" y="146"/>
                  </a:lnTo>
                  <a:lnTo>
                    <a:pt x="981" y="1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1" name="Freeform 458">
              <a:extLst>
                <a:ext uri="{FF2B5EF4-FFF2-40B4-BE49-F238E27FC236}">
                  <a16:creationId xmlns:a16="http://schemas.microsoft.com/office/drawing/2014/main" id="{2769D5A0-EB10-47E3-BF65-348D77893A40}"/>
                </a:ext>
              </a:extLst>
            </p:cNvPr>
            <p:cNvSpPr>
              <a:spLocks/>
            </p:cNvSpPr>
            <p:nvPr/>
          </p:nvSpPr>
          <p:spPr bwMode="auto">
            <a:xfrm>
              <a:off x="1324" y="1757"/>
              <a:ext cx="348" cy="59"/>
            </a:xfrm>
            <a:custGeom>
              <a:avLst/>
              <a:gdLst>
                <a:gd name="T0" fmla="*/ 348 w 348"/>
                <a:gd name="T1" fmla="*/ 59 h 59"/>
                <a:gd name="T2" fmla="*/ 344 w 348"/>
                <a:gd name="T3" fmla="*/ 52 h 59"/>
                <a:gd name="T4" fmla="*/ 339 w 348"/>
                <a:gd name="T5" fmla="*/ 47 h 59"/>
                <a:gd name="T6" fmla="*/ 329 w 348"/>
                <a:gd name="T7" fmla="*/ 42 h 59"/>
                <a:gd name="T8" fmla="*/ 317 w 348"/>
                <a:gd name="T9" fmla="*/ 37 h 59"/>
                <a:gd name="T10" fmla="*/ 285 w 348"/>
                <a:gd name="T11" fmla="*/ 27 h 59"/>
                <a:gd name="T12" fmla="*/ 245 w 348"/>
                <a:gd name="T13" fmla="*/ 18 h 59"/>
                <a:gd name="T14" fmla="*/ 196 w 348"/>
                <a:gd name="T15" fmla="*/ 11 h 59"/>
                <a:gd name="T16" fmla="*/ 140 w 348"/>
                <a:gd name="T17" fmla="*/ 6 h 59"/>
                <a:gd name="T18" fmla="*/ 81 w 348"/>
                <a:gd name="T19" fmla="*/ 1 h 59"/>
                <a:gd name="T20" fmla="*/ 18 w 348"/>
                <a:gd name="T21" fmla="*/ 0 h 59"/>
                <a:gd name="T22" fmla="*/ 0 w 348"/>
                <a:gd name="T23" fmla="*/ 3 h 59"/>
                <a:gd name="T24" fmla="*/ 45 w 348"/>
                <a:gd name="T25" fmla="*/ 8 h 59"/>
                <a:gd name="T26" fmla="*/ 98 w 348"/>
                <a:gd name="T27" fmla="*/ 13 h 59"/>
                <a:gd name="T28" fmla="*/ 152 w 348"/>
                <a:gd name="T29" fmla="*/ 18 h 59"/>
                <a:gd name="T30" fmla="*/ 204 w 348"/>
                <a:gd name="T31" fmla="*/ 23 h 59"/>
                <a:gd name="T32" fmla="*/ 253 w 348"/>
                <a:gd name="T33" fmla="*/ 30 h 59"/>
                <a:gd name="T34" fmla="*/ 295 w 348"/>
                <a:gd name="T35" fmla="*/ 38 h 59"/>
                <a:gd name="T36" fmla="*/ 314 w 348"/>
                <a:gd name="T37" fmla="*/ 42 h 59"/>
                <a:gd name="T38" fmla="*/ 327 w 348"/>
                <a:gd name="T39" fmla="*/ 47 h 59"/>
                <a:gd name="T40" fmla="*/ 339 w 348"/>
                <a:gd name="T41" fmla="*/ 54 h 59"/>
                <a:gd name="T42" fmla="*/ 348 w 348"/>
                <a:gd name="T43" fmla="*/ 5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 h="59">
                  <a:moveTo>
                    <a:pt x="348" y="59"/>
                  </a:moveTo>
                  <a:lnTo>
                    <a:pt x="344" y="52"/>
                  </a:lnTo>
                  <a:lnTo>
                    <a:pt x="339" y="47"/>
                  </a:lnTo>
                  <a:lnTo>
                    <a:pt x="329" y="42"/>
                  </a:lnTo>
                  <a:lnTo>
                    <a:pt x="317" y="37"/>
                  </a:lnTo>
                  <a:lnTo>
                    <a:pt x="285" y="27"/>
                  </a:lnTo>
                  <a:lnTo>
                    <a:pt x="245" y="18"/>
                  </a:lnTo>
                  <a:lnTo>
                    <a:pt x="196" y="11"/>
                  </a:lnTo>
                  <a:lnTo>
                    <a:pt x="140" y="6"/>
                  </a:lnTo>
                  <a:lnTo>
                    <a:pt x="81" y="1"/>
                  </a:lnTo>
                  <a:lnTo>
                    <a:pt x="18" y="0"/>
                  </a:lnTo>
                  <a:lnTo>
                    <a:pt x="0" y="3"/>
                  </a:lnTo>
                  <a:lnTo>
                    <a:pt x="45" y="8"/>
                  </a:lnTo>
                  <a:lnTo>
                    <a:pt x="98" y="13"/>
                  </a:lnTo>
                  <a:lnTo>
                    <a:pt x="152" y="18"/>
                  </a:lnTo>
                  <a:lnTo>
                    <a:pt x="204" y="23"/>
                  </a:lnTo>
                  <a:lnTo>
                    <a:pt x="253" y="30"/>
                  </a:lnTo>
                  <a:lnTo>
                    <a:pt x="295" y="38"/>
                  </a:lnTo>
                  <a:lnTo>
                    <a:pt x="314" y="42"/>
                  </a:lnTo>
                  <a:lnTo>
                    <a:pt x="327" y="47"/>
                  </a:lnTo>
                  <a:lnTo>
                    <a:pt x="339" y="54"/>
                  </a:lnTo>
                  <a:lnTo>
                    <a:pt x="348" y="5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2" name="Freeform 459">
              <a:extLst>
                <a:ext uri="{FF2B5EF4-FFF2-40B4-BE49-F238E27FC236}">
                  <a16:creationId xmlns:a16="http://schemas.microsoft.com/office/drawing/2014/main" id="{646DFC3D-CC6E-47D6-ADBF-7FF7FE11E845}"/>
                </a:ext>
              </a:extLst>
            </p:cNvPr>
            <p:cNvSpPr>
              <a:spLocks/>
            </p:cNvSpPr>
            <p:nvPr/>
          </p:nvSpPr>
          <p:spPr bwMode="auto">
            <a:xfrm>
              <a:off x="2624" y="2130"/>
              <a:ext cx="1074" cy="139"/>
            </a:xfrm>
            <a:custGeom>
              <a:avLst/>
              <a:gdLst>
                <a:gd name="T0" fmla="*/ 1070 w 1074"/>
                <a:gd name="T1" fmla="*/ 139 h 139"/>
                <a:gd name="T2" fmla="*/ 1072 w 1074"/>
                <a:gd name="T3" fmla="*/ 137 h 139"/>
                <a:gd name="T4" fmla="*/ 1074 w 1074"/>
                <a:gd name="T5" fmla="*/ 137 h 139"/>
                <a:gd name="T6" fmla="*/ 1062 w 1074"/>
                <a:gd name="T7" fmla="*/ 128 h 139"/>
                <a:gd name="T8" fmla="*/ 1050 w 1074"/>
                <a:gd name="T9" fmla="*/ 122 h 139"/>
                <a:gd name="T10" fmla="*/ 1035 w 1074"/>
                <a:gd name="T11" fmla="*/ 113 h 139"/>
                <a:gd name="T12" fmla="*/ 1020 w 1074"/>
                <a:gd name="T13" fmla="*/ 107 h 139"/>
                <a:gd name="T14" fmla="*/ 984 w 1074"/>
                <a:gd name="T15" fmla="*/ 95 h 139"/>
                <a:gd name="T16" fmla="*/ 942 w 1074"/>
                <a:gd name="T17" fmla="*/ 83 h 139"/>
                <a:gd name="T18" fmla="*/ 895 w 1074"/>
                <a:gd name="T19" fmla="*/ 71 h 139"/>
                <a:gd name="T20" fmla="*/ 842 w 1074"/>
                <a:gd name="T21" fmla="*/ 61 h 139"/>
                <a:gd name="T22" fmla="*/ 787 w 1074"/>
                <a:gd name="T23" fmla="*/ 52 h 139"/>
                <a:gd name="T24" fmla="*/ 724 w 1074"/>
                <a:gd name="T25" fmla="*/ 44 h 139"/>
                <a:gd name="T26" fmla="*/ 658 w 1074"/>
                <a:gd name="T27" fmla="*/ 37 h 139"/>
                <a:gd name="T28" fmla="*/ 587 w 1074"/>
                <a:gd name="T29" fmla="*/ 30 h 139"/>
                <a:gd name="T30" fmla="*/ 513 w 1074"/>
                <a:gd name="T31" fmla="*/ 24 h 139"/>
                <a:gd name="T32" fmla="*/ 435 w 1074"/>
                <a:gd name="T33" fmla="*/ 19 h 139"/>
                <a:gd name="T34" fmla="*/ 270 w 1074"/>
                <a:gd name="T35" fmla="*/ 8 h 139"/>
                <a:gd name="T36" fmla="*/ 91 w 1074"/>
                <a:gd name="T37" fmla="*/ 0 h 139"/>
                <a:gd name="T38" fmla="*/ 0 w 1074"/>
                <a:gd name="T39" fmla="*/ 63 h 139"/>
                <a:gd name="T40" fmla="*/ 121 w 1074"/>
                <a:gd name="T41" fmla="*/ 56 h 139"/>
                <a:gd name="T42" fmla="*/ 263 w 1074"/>
                <a:gd name="T43" fmla="*/ 52 h 139"/>
                <a:gd name="T44" fmla="*/ 341 w 1074"/>
                <a:gd name="T45" fmla="*/ 51 h 139"/>
                <a:gd name="T46" fmla="*/ 420 w 1074"/>
                <a:gd name="T47" fmla="*/ 51 h 139"/>
                <a:gd name="T48" fmla="*/ 500 w 1074"/>
                <a:gd name="T49" fmla="*/ 51 h 139"/>
                <a:gd name="T50" fmla="*/ 579 w 1074"/>
                <a:gd name="T51" fmla="*/ 54 h 139"/>
                <a:gd name="T52" fmla="*/ 658 w 1074"/>
                <a:gd name="T53" fmla="*/ 58 h 139"/>
                <a:gd name="T54" fmla="*/ 734 w 1074"/>
                <a:gd name="T55" fmla="*/ 63 h 139"/>
                <a:gd name="T56" fmla="*/ 805 w 1074"/>
                <a:gd name="T57" fmla="*/ 69 h 139"/>
                <a:gd name="T58" fmla="*/ 873 w 1074"/>
                <a:gd name="T59" fmla="*/ 79 h 139"/>
                <a:gd name="T60" fmla="*/ 905 w 1074"/>
                <a:gd name="T61" fmla="*/ 85 h 139"/>
                <a:gd name="T62" fmla="*/ 933 w 1074"/>
                <a:gd name="T63" fmla="*/ 90 h 139"/>
                <a:gd name="T64" fmla="*/ 962 w 1074"/>
                <a:gd name="T65" fmla="*/ 96 h 139"/>
                <a:gd name="T66" fmla="*/ 987 w 1074"/>
                <a:gd name="T67" fmla="*/ 103 h 139"/>
                <a:gd name="T68" fmla="*/ 1013 w 1074"/>
                <a:gd name="T69" fmla="*/ 112 h 139"/>
                <a:gd name="T70" fmla="*/ 1035 w 1074"/>
                <a:gd name="T71" fmla="*/ 120 h 139"/>
                <a:gd name="T72" fmla="*/ 1053 w 1074"/>
                <a:gd name="T73" fmla="*/ 130 h 139"/>
                <a:gd name="T74" fmla="*/ 1070 w 1074"/>
                <a:gd name="T75" fmla="*/ 139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4" h="139">
                  <a:moveTo>
                    <a:pt x="1070" y="139"/>
                  </a:moveTo>
                  <a:lnTo>
                    <a:pt x="1072" y="137"/>
                  </a:lnTo>
                  <a:lnTo>
                    <a:pt x="1074" y="137"/>
                  </a:lnTo>
                  <a:lnTo>
                    <a:pt x="1062" y="128"/>
                  </a:lnTo>
                  <a:lnTo>
                    <a:pt x="1050" y="122"/>
                  </a:lnTo>
                  <a:lnTo>
                    <a:pt x="1035" y="113"/>
                  </a:lnTo>
                  <a:lnTo>
                    <a:pt x="1020" y="107"/>
                  </a:lnTo>
                  <a:lnTo>
                    <a:pt x="984" y="95"/>
                  </a:lnTo>
                  <a:lnTo>
                    <a:pt x="942" y="83"/>
                  </a:lnTo>
                  <a:lnTo>
                    <a:pt x="895" y="71"/>
                  </a:lnTo>
                  <a:lnTo>
                    <a:pt x="842" y="61"/>
                  </a:lnTo>
                  <a:lnTo>
                    <a:pt x="787" y="52"/>
                  </a:lnTo>
                  <a:lnTo>
                    <a:pt x="724" y="44"/>
                  </a:lnTo>
                  <a:lnTo>
                    <a:pt x="658" y="37"/>
                  </a:lnTo>
                  <a:lnTo>
                    <a:pt x="587" y="30"/>
                  </a:lnTo>
                  <a:lnTo>
                    <a:pt x="513" y="24"/>
                  </a:lnTo>
                  <a:lnTo>
                    <a:pt x="435" y="19"/>
                  </a:lnTo>
                  <a:lnTo>
                    <a:pt x="270" y="8"/>
                  </a:lnTo>
                  <a:lnTo>
                    <a:pt x="91" y="0"/>
                  </a:lnTo>
                  <a:lnTo>
                    <a:pt x="0" y="63"/>
                  </a:lnTo>
                  <a:lnTo>
                    <a:pt x="121" y="56"/>
                  </a:lnTo>
                  <a:lnTo>
                    <a:pt x="263" y="52"/>
                  </a:lnTo>
                  <a:lnTo>
                    <a:pt x="341" y="51"/>
                  </a:lnTo>
                  <a:lnTo>
                    <a:pt x="420" y="51"/>
                  </a:lnTo>
                  <a:lnTo>
                    <a:pt x="500" y="51"/>
                  </a:lnTo>
                  <a:lnTo>
                    <a:pt x="579" y="54"/>
                  </a:lnTo>
                  <a:lnTo>
                    <a:pt x="658" y="58"/>
                  </a:lnTo>
                  <a:lnTo>
                    <a:pt x="734" y="63"/>
                  </a:lnTo>
                  <a:lnTo>
                    <a:pt x="805" y="69"/>
                  </a:lnTo>
                  <a:lnTo>
                    <a:pt x="873" y="79"/>
                  </a:lnTo>
                  <a:lnTo>
                    <a:pt x="905" y="85"/>
                  </a:lnTo>
                  <a:lnTo>
                    <a:pt x="933" y="90"/>
                  </a:lnTo>
                  <a:lnTo>
                    <a:pt x="962" y="96"/>
                  </a:lnTo>
                  <a:lnTo>
                    <a:pt x="987" y="103"/>
                  </a:lnTo>
                  <a:lnTo>
                    <a:pt x="1013" y="112"/>
                  </a:lnTo>
                  <a:lnTo>
                    <a:pt x="1035" y="120"/>
                  </a:lnTo>
                  <a:lnTo>
                    <a:pt x="1053" y="130"/>
                  </a:lnTo>
                  <a:lnTo>
                    <a:pt x="1070" y="139"/>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3" name="Freeform 460">
              <a:extLst>
                <a:ext uri="{FF2B5EF4-FFF2-40B4-BE49-F238E27FC236}">
                  <a16:creationId xmlns:a16="http://schemas.microsoft.com/office/drawing/2014/main" id="{1BDBCDA7-02D7-4075-9A9E-9168998782A4}"/>
                </a:ext>
              </a:extLst>
            </p:cNvPr>
            <p:cNvSpPr>
              <a:spLocks/>
            </p:cNvSpPr>
            <p:nvPr/>
          </p:nvSpPr>
          <p:spPr bwMode="auto">
            <a:xfrm>
              <a:off x="1244" y="1760"/>
              <a:ext cx="428" cy="57"/>
            </a:xfrm>
            <a:custGeom>
              <a:avLst/>
              <a:gdLst>
                <a:gd name="T0" fmla="*/ 426 w 428"/>
                <a:gd name="T1" fmla="*/ 57 h 57"/>
                <a:gd name="T2" fmla="*/ 426 w 428"/>
                <a:gd name="T3" fmla="*/ 56 h 57"/>
                <a:gd name="T4" fmla="*/ 428 w 428"/>
                <a:gd name="T5" fmla="*/ 56 h 57"/>
                <a:gd name="T6" fmla="*/ 422 w 428"/>
                <a:gd name="T7" fmla="*/ 51 h 57"/>
                <a:gd name="T8" fmla="*/ 416 w 428"/>
                <a:gd name="T9" fmla="*/ 44 h 57"/>
                <a:gd name="T10" fmla="*/ 404 w 428"/>
                <a:gd name="T11" fmla="*/ 39 h 57"/>
                <a:gd name="T12" fmla="*/ 389 w 428"/>
                <a:gd name="T13" fmla="*/ 34 h 57"/>
                <a:gd name="T14" fmla="*/ 352 w 428"/>
                <a:gd name="T15" fmla="*/ 25 h 57"/>
                <a:gd name="T16" fmla="*/ 306 w 428"/>
                <a:gd name="T17" fmla="*/ 17 h 57"/>
                <a:gd name="T18" fmla="*/ 252 w 428"/>
                <a:gd name="T19" fmla="*/ 10 h 57"/>
                <a:gd name="T20" fmla="*/ 195 w 428"/>
                <a:gd name="T21" fmla="*/ 5 h 57"/>
                <a:gd name="T22" fmla="*/ 135 w 428"/>
                <a:gd name="T23" fmla="*/ 2 h 57"/>
                <a:gd name="T24" fmla="*/ 76 w 428"/>
                <a:gd name="T25" fmla="*/ 0 h 57"/>
                <a:gd name="T26" fmla="*/ 0 w 428"/>
                <a:gd name="T27" fmla="*/ 15 h 57"/>
                <a:gd name="T28" fmla="*/ 44 w 428"/>
                <a:gd name="T29" fmla="*/ 12 h 57"/>
                <a:gd name="T30" fmla="*/ 103 w 428"/>
                <a:gd name="T31" fmla="*/ 12 h 57"/>
                <a:gd name="T32" fmla="*/ 171 w 428"/>
                <a:gd name="T33" fmla="*/ 13 h 57"/>
                <a:gd name="T34" fmla="*/ 240 w 428"/>
                <a:gd name="T35" fmla="*/ 17 h 57"/>
                <a:gd name="T36" fmla="*/ 274 w 428"/>
                <a:gd name="T37" fmla="*/ 19 h 57"/>
                <a:gd name="T38" fmla="*/ 306 w 428"/>
                <a:gd name="T39" fmla="*/ 22 h 57"/>
                <a:gd name="T40" fmla="*/ 336 w 428"/>
                <a:gd name="T41" fmla="*/ 27 h 57"/>
                <a:gd name="T42" fmla="*/ 363 w 428"/>
                <a:gd name="T43" fmla="*/ 30 h 57"/>
                <a:gd name="T44" fmla="*/ 385 w 428"/>
                <a:gd name="T45" fmla="*/ 37 h 57"/>
                <a:gd name="T46" fmla="*/ 404 w 428"/>
                <a:gd name="T47" fmla="*/ 42 h 57"/>
                <a:gd name="T48" fmla="*/ 412 w 428"/>
                <a:gd name="T49" fmla="*/ 46 h 57"/>
                <a:gd name="T50" fmla="*/ 417 w 428"/>
                <a:gd name="T51" fmla="*/ 49 h 57"/>
                <a:gd name="T52" fmla="*/ 422 w 428"/>
                <a:gd name="T53" fmla="*/ 52 h 57"/>
                <a:gd name="T54" fmla="*/ 426 w 428"/>
                <a:gd name="T55" fmla="*/ 57 h 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57">
                  <a:moveTo>
                    <a:pt x="426" y="57"/>
                  </a:moveTo>
                  <a:lnTo>
                    <a:pt x="426" y="56"/>
                  </a:lnTo>
                  <a:lnTo>
                    <a:pt x="428" y="56"/>
                  </a:lnTo>
                  <a:lnTo>
                    <a:pt x="422" y="51"/>
                  </a:lnTo>
                  <a:lnTo>
                    <a:pt x="416" y="44"/>
                  </a:lnTo>
                  <a:lnTo>
                    <a:pt x="404" y="39"/>
                  </a:lnTo>
                  <a:lnTo>
                    <a:pt x="389" y="34"/>
                  </a:lnTo>
                  <a:lnTo>
                    <a:pt x="352" y="25"/>
                  </a:lnTo>
                  <a:lnTo>
                    <a:pt x="306" y="17"/>
                  </a:lnTo>
                  <a:lnTo>
                    <a:pt x="252" y="10"/>
                  </a:lnTo>
                  <a:lnTo>
                    <a:pt x="195" y="5"/>
                  </a:lnTo>
                  <a:lnTo>
                    <a:pt x="135" y="2"/>
                  </a:lnTo>
                  <a:lnTo>
                    <a:pt x="76" y="0"/>
                  </a:lnTo>
                  <a:lnTo>
                    <a:pt x="0" y="15"/>
                  </a:lnTo>
                  <a:lnTo>
                    <a:pt x="44" y="12"/>
                  </a:lnTo>
                  <a:lnTo>
                    <a:pt x="103" y="12"/>
                  </a:lnTo>
                  <a:lnTo>
                    <a:pt x="171" y="13"/>
                  </a:lnTo>
                  <a:lnTo>
                    <a:pt x="240" y="17"/>
                  </a:lnTo>
                  <a:lnTo>
                    <a:pt x="274" y="19"/>
                  </a:lnTo>
                  <a:lnTo>
                    <a:pt x="306" y="22"/>
                  </a:lnTo>
                  <a:lnTo>
                    <a:pt x="336" y="27"/>
                  </a:lnTo>
                  <a:lnTo>
                    <a:pt x="363" y="30"/>
                  </a:lnTo>
                  <a:lnTo>
                    <a:pt x="385" y="37"/>
                  </a:lnTo>
                  <a:lnTo>
                    <a:pt x="404" y="42"/>
                  </a:lnTo>
                  <a:lnTo>
                    <a:pt x="412" y="46"/>
                  </a:lnTo>
                  <a:lnTo>
                    <a:pt x="417" y="49"/>
                  </a:lnTo>
                  <a:lnTo>
                    <a:pt x="422" y="52"/>
                  </a:lnTo>
                  <a:lnTo>
                    <a:pt x="426" y="57"/>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4" name="Freeform 461">
              <a:extLst>
                <a:ext uri="{FF2B5EF4-FFF2-40B4-BE49-F238E27FC236}">
                  <a16:creationId xmlns:a16="http://schemas.microsoft.com/office/drawing/2014/main" id="{9FB62B47-6672-4BC8-8CE6-9DE6CA31A2CA}"/>
                </a:ext>
              </a:extLst>
            </p:cNvPr>
            <p:cNvSpPr>
              <a:spLocks/>
            </p:cNvSpPr>
            <p:nvPr/>
          </p:nvSpPr>
          <p:spPr bwMode="auto">
            <a:xfrm>
              <a:off x="2487" y="2191"/>
              <a:ext cx="1197" cy="93"/>
            </a:xfrm>
            <a:custGeom>
              <a:avLst/>
              <a:gdLst>
                <a:gd name="T0" fmla="*/ 1180 w 1197"/>
                <a:gd name="T1" fmla="*/ 91 h 93"/>
                <a:gd name="T2" fmla="*/ 1197 w 1197"/>
                <a:gd name="T3" fmla="*/ 83 h 93"/>
                <a:gd name="T4" fmla="*/ 1177 w 1197"/>
                <a:gd name="T5" fmla="*/ 73 h 93"/>
                <a:gd name="T6" fmla="*/ 1155 w 1197"/>
                <a:gd name="T7" fmla="*/ 62 h 93"/>
                <a:gd name="T8" fmla="*/ 1131 w 1197"/>
                <a:gd name="T9" fmla="*/ 54 h 93"/>
                <a:gd name="T10" fmla="*/ 1106 w 1197"/>
                <a:gd name="T11" fmla="*/ 46 h 93"/>
                <a:gd name="T12" fmla="*/ 1079 w 1197"/>
                <a:gd name="T13" fmla="*/ 39 h 93"/>
                <a:gd name="T14" fmla="*/ 1049 w 1197"/>
                <a:gd name="T15" fmla="*/ 32 h 93"/>
                <a:gd name="T16" fmla="*/ 1018 w 1197"/>
                <a:gd name="T17" fmla="*/ 27 h 93"/>
                <a:gd name="T18" fmla="*/ 986 w 1197"/>
                <a:gd name="T19" fmla="*/ 22 h 93"/>
                <a:gd name="T20" fmla="*/ 917 w 1197"/>
                <a:gd name="T21" fmla="*/ 13 h 93"/>
                <a:gd name="T22" fmla="*/ 844 w 1197"/>
                <a:gd name="T23" fmla="*/ 7 h 93"/>
                <a:gd name="T24" fmla="*/ 768 w 1197"/>
                <a:gd name="T25" fmla="*/ 3 h 93"/>
                <a:gd name="T26" fmla="*/ 691 w 1197"/>
                <a:gd name="T27" fmla="*/ 0 h 93"/>
                <a:gd name="T28" fmla="*/ 611 w 1197"/>
                <a:gd name="T29" fmla="*/ 0 h 93"/>
                <a:gd name="T30" fmla="*/ 532 w 1197"/>
                <a:gd name="T31" fmla="*/ 0 h 93"/>
                <a:gd name="T32" fmla="*/ 453 w 1197"/>
                <a:gd name="T33" fmla="*/ 2 h 93"/>
                <a:gd name="T34" fmla="*/ 377 w 1197"/>
                <a:gd name="T35" fmla="*/ 5 h 93"/>
                <a:gd name="T36" fmla="*/ 235 w 1197"/>
                <a:gd name="T37" fmla="*/ 12 h 93"/>
                <a:gd name="T38" fmla="*/ 111 w 1197"/>
                <a:gd name="T39" fmla="*/ 17 h 93"/>
                <a:gd name="T40" fmla="*/ 0 w 1197"/>
                <a:gd name="T41" fmla="*/ 93 h 93"/>
                <a:gd name="T42" fmla="*/ 56 w 1197"/>
                <a:gd name="T43" fmla="*/ 84 h 93"/>
                <a:gd name="T44" fmla="*/ 120 w 1197"/>
                <a:gd name="T45" fmla="*/ 74 h 93"/>
                <a:gd name="T46" fmla="*/ 193 w 1197"/>
                <a:gd name="T47" fmla="*/ 66 h 93"/>
                <a:gd name="T48" fmla="*/ 270 w 1197"/>
                <a:gd name="T49" fmla="*/ 57 h 93"/>
                <a:gd name="T50" fmla="*/ 355 w 1197"/>
                <a:gd name="T51" fmla="*/ 49 h 93"/>
                <a:gd name="T52" fmla="*/ 442 w 1197"/>
                <a:gd name="T53" fmla="*/ 42 h 93"/>
                <a:gd name="T54" fmla="*/ 532 w 1197"/>
                <a:gd name="T55" fmla="*/ 37 h 93"/>
                <a:gd name="T56" fmla="*/ 621 w 1197"/>
                <a:gd name="T57" fmla="*/ 32 h 93"/>
                <a:gd name="T58" fmla="*/ 709 w 1197"/>
                <a:gd name="T59" fmla="*/ 30 h 93"/>
                <a:gd name="T60" fmla="*/ 797 w 1197"/>
                <a:gd name="T61" fmla="*/ 30 h 93"/>
                <a:gd name="T62" fmla="*/ 878 w 1197"/>
                <a:gd name="T63" fmla="*/ 32 h 93"/>
                <a:gd name="T64" fmla="*/ 956 w 1197"/>
                <a:gd name="T65" fmla="*/ 37 h 93"/>
                <a:gd name="T66" fmla="*/ 993 w 1197"/>
                <a:gd name="T67" fmla="*/ 40 h 93"/>
                <a:gd name="T68" fmla="*/ 1027 w 1197"/>
                <a:gd name="T69" fmla="*/ 46 h 93"/>
                <a:gd name="T70" fmla="*/ 1059 w 1197"/>
                <a:gd name="T71" fmla="*/ 51 h 93"/>
                <a:gd name="T72" fmla="*/ 1087 w 1197"/>
                <a:gd name="T73" fmla="*/ 57 h 93"/>
                <a:gd name="T74" fmla="*/ 1116 w 1197"/>
                <a:gd name="T75" fmla="*/ 64 h 93"/>
                <a:gd name="T76" fmla="*/ 1140 w 1197"/>
                <a:gd name="T77" fmla="*/ 73 h 93"/>
                <a:gd name="T78" fmla="*/ 1162 w 1197"/>
                <a:gd name="T79" fmla="*/ 81 h 93"/>
                <a:gd name="T80" fmla="*/ 1180 w 1197"/>
                <a:gd name="T81" fmla="*/ 9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97" h="93">
                  <a:moveTo>
                    <a:pt x="1180" y="91"/>
                  </a:moveTo>
                  <a:lnTo>
                    <a:pt x="1197" y="83"/>
                  </a:lnTo>
                  <a:lnTo>
                    <a:pt x="1177" y="73"/>
                  </a:lnTo>
                  <a:lnTo>
                    <a:pt x="1155" y="62"/>
                  </a:lnTo>
                  <a:lnTo>
                    <a:pt x="1131" y="54"/>
                  </a:lnTo>
                  <a:lnTo>
                    <a:pt x="1106" y="46"/>
                  </a:lnTo>
                  <a:lnTo>
                    <a:pt x="1079" y="39"/>
                  </a:lnTo>
                  <a:lnTo>
                    <a:pt x="1049" y="32"/>
                  </a:lnTo>
                  <a:lnTo>
                    <a:pt x="1018" y="27"/>
                  </a:lnTo>
                  <a:lnTo>
                    <a:pt x="986" y="22"/>
                  </a:lnTo>
                  <a:lnTo>
                    <a:pt x="917" y="13"/>
                  </a:lnTo>
                  <a:lnTo>
                    <a:pt x="844" y="7"/>
                  </a:lnTo>
                  <a:lnTo>
                    <a:pt x="768" y="3"/>
                  </a:lnTo>
                  <a:lnTo>
                    <a:pt x="691" y="0"/>
                  </a:lnTo>
                  <a:lnTo>
                    <a:pt x="611" y="0"/>
                  </a:lnTo>
                  <a:lnTo>
                    <a:pt x="532" y="0"/>
                  </a:lnTo>
                  <a:lnTo>
                    <a:pt x="453" y="2"/>
                  </a:lnTo>
                  <a:lnTo>
                    <a:pt x="377" y="5"/>
                  </a:lnTo>
                  <a:lnTo>
                    <a:pt x="235" y="12"/>
                  </a:lnTo>
                  <a:lnTo>
                    <a:pt x="111" y="17"/>
                  </a:lnTo>
                  <a:lnTo>
                    <a:pt x="0" y="93"/>
                  </a:lnTo>
                  <a:lnTo>
                    <a:pt x="56" y="84"/>
                  </a:lnTo>
                  <a:lnTo>
                    <a:pt x="120" y="74"/>
                  </a:lnTo>
                  <a:lnTo>
                    <a:pt x="193" y="66"/>
                  </a:lnTo>
                  <a:lnTo>
                    <a:pt x="270" y="57"/>
                  </a:lnTo>
                  <a:lnTo>
                    <a:pt x="355" y="49"/>
                  </a:lnTo>
                  <a:lnTo>
                    <a:pt x="442" y="42"/>
                  </a:lnTo>
                  <a:lnTo>
                    <a:pt x="532" y="37"/>
                  </a:lnTo>
                  <a:lnTo>
                    <a:pt x="621" y="32"/>
                  </a:lnTo>
                  <a:lnTo>
                    <a:pt x="709" y="30"/>
                  </a:lnTo>
                  <a:lnTo>
                    <a:pt x="797" y="30"/>
                  </a:lnTo>
                  <a:lnTo>
                    <a:pt x="878" y="32"/>
                  </a:lnTo>
                  <a:lnTo>
                    <a:pt x="956" y="37"/>
                  </a:lnTo>
                  <a:lnTo>
                    <a:pt x="993" y="40"/>
                  </a:lnTo>
                  <a:lnTo>
                    <a:pt x="1027" y="46"/>
                  </a:lnTo>
                  <a:lnTo>
                    <a:pt x="1059" y="51"/>
                  </a:lnTo>
                  <a:lnTo>
                    <a:pt x="1087" y="57"/>
                  </a:lnTo>
                  <a:lnTo>
                    <a:pt x="1116" y="64"/>
                  </a:lnTo>
                  <a:lnTo>
                    <a:pt x="1140" y="73"/>
                  </a:lnTo>
                  <a:lnTo>
                    <a:pt x="1162" y="81"/>
                  </a:lnTo>
                  <a:lnTo>
                    <a:pt x="1180" y="9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5" name="Freeform 462">
              <a:extLst>
                <a:ext uri="{FF2B5EF4-FFF2-40B4-BE49-F238E27FC236}">
                  <a16:creationId xmlns:a16="http://schemas.microsoft.com/office/drawing/2014/main" id="{05314E62-9D1B-4ABF-BCC9-42005C73DE9F}"/>
                </a:ext>
              </a:extLst>
            </p:cNvPr>
            <p:cNvSpPr>
              <a:spLocks/>
            </p:cNvSpPr>
            <p:nvPr/>
          </p:nvSpPr>
          <p:spPr bwMode="auto">
            <a:xfrm>
              <a:off x="1153" y="1779"/>
              <a:ext cx="512" cy="42"/>
            </a:xfrm>
            <a:custGeom>
              <a:avLst/>
              <a:gdLst>
                <a:gd name="T0" fmla="*/ 505 w 512"/>
                <a:gd name="T1" fmla="*/ 42 h 42"/>
                <a:gd name="T2" fmla="*/ 512 w 512"/>
                <a:gd name="T3" fmla="*/ 38 h 42"/>
                <a:gd name="T4" fmla="*/ 508 w 512"/>
                <a:gd name="T5" fmla="*/ 35 h 42"/>
                <a:gd name="T6" fmla="*/ 503 w 512"/>
                <a:gd name="T7" fmla="*/ 32 h 42"/>
                <a:gd name="T8" fmla="*/ 497 w 512"/>
                <a:gd name="T9" fmla="*/ 28 h 42"/>
                <a:gd name="T10" fmla="*/ 488 w 512"/>
                <a:gd name="T11" fmla="*/ 25 h 42"/>
                <a:gd name="T12" fmla="*/ 468 w 512"/>
                <a:gd name="T13" fmla="*/ 18 h 42"/>
                <a:gd name="T14" fmla="*/ 443 w 512"/>
                <a:gd name="T15" fmla="*/ 13 h 42"/>
                <a:gd name="T16" fmla="*/ 414 w 512"/>
                <a:gd name="T17" fmla="*/ 10 h 42"/>
                <a:gd name="T18" fmla="*/ 382 w 512"/>
                <a:gd name="T19" fmla="*/ 6 h 42"/>
                <a:gd name="T20" fmla="*/ 348 w 512"/>
                <a:gd name="T21" fmla="*/ 3 h 42"/>
                <a:gd name="T22" fmla="*/ 313 w 512"/>
                <a:gd name="T23" fmla="*/ 1 h 42"/>
                <a:gd name="T24" fmla="*/ 240 w 512"/>
                <a:gd name="T25" fmla="*/ 0 h 42"/>
                <a:gd name="T26" fmla="*/ 171 w 512"/>
                <a:gd name="T27" fmla="*/ 0 h 42"/>
                <a:gd name="T28" fmla="*/ 110 w 512"/>
                <a:gd name="T29" fmla="*/ 0 h 42"/>
                <a:gd name="T30" fmla="*/ 64 w 512"/>
                <a:gd name="T31" fmla="*/ 3 h 42"/>
                <a:gd name="T32" fmla="*/ 0 w 512"/>
                <a:gd name="T33" fmla="*/ 30 h 42"/>
                <a:gd name="T34" fmla="*/ 47 w 512"/>
                <a:gd name="T35" fmla="*/ 25 h 42"/>
                <a:gd name="T36" fmla="*/ 115 w 512"/>
                <a:gd name="T37" fmla="*/ 20 h 42"/>
                <a:gd name="T38" fmla="*/ 194 w 512"/>
                <a:gd name="T39" fmla="*/ 16 h 42"/>
                <a:gd name="T40" fmla="*/ 277 w 512"/>
                <a:gd name="T41" fmla="*/ 13 h 42"/>
                <a:gd name="T42" fmla="*/ 319 w 512"/>
                <a:gd name="T43" fmla="*/ 13 h 42"/>
                <a:gd name="T44" fmla="*/ 358 w 512"/>
                <a:gd name="T45" fmla="*/ 15 h 42"/>
                <a:gd name="T46" fmla="*/ 395 w 512"/>
                <a:gd name="T47" fmla="*/ 16 h 42"/>
                <a:gd name="T48" fmla="*/ 427 w 512"/>
                <a:gd name="T49" fmla="*/ 18 h 42"/>
                <a:gd name="T50" fmla="*/ 456 w 512"/>
                <a:gd name="T51" fmla="*/ 22 h 42"/>
                <a:gd name="T52" fmla="*/ 480 w 512"/>
                <a:gd name="T53" fmla="*/ 27 h 42"/>
                <a:gd name="T54" fmla="*/ 488 w 512"/>
                <a:gd name="T55" fmla="*/ 30 h 42"/>
                <a:gd name="T56" fmla="*/ 497 w 512"/>
                <a:gd name="T57" fmla="*/ 33 h 42"/>
                <a:gd name="T58" fmla="*/ 502 w 512"/>
                <a:gd name="T59" fmla="*/ 37 h 42"/>
                <a:gd name="T60" fmla="*/ 505 w 512"/>
                <a:gd name="T61" fmla="*/ 42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2" h="42">
                  <a:moveTo>
                    <a:pt x="505" y="42"/>
                  </a:moveTo>
                  <a:lnTo>
                    <a:pt x="512" y="38"/>
                  </a:lnTo>
                  <a:lnTo>
                    <a:pt x="508" y="35"/>
                  </a:lnTo>
                  <a:lnTo>
                    <a:pt x="503" y="32"/>
                  </a:lnTo>
                  <a:lnTo>
                    <a:pt x="497" y="28"/>
                  </a:lnTo>
                  <a:lnTo>
                    <a:pt x="488" y="25"/>
                  </a:lnTo>
                  <a:lnTo>
                    <a:pt x="468" y="18"/>
                  </a:lnTo>
                  <a:lnTo>
                    <a:pt x="443" y="13"/>
                  </a:lnTo>
                  <a:lnTo>
                    <a:pt x="414" y="10"/>
                  </a:lnTo>
                  <a:lnTo>
                    <a:pt x="382" y="6"/>
                  </a:lnTo>
                  <a:lnTo>
                    <a:pt x="348" y="3"/>
                  </a:lnTo>
                  <a:lnTo>
                    <a:pt x="313" y="1"/>
                  </a:lnTo>
                  <a:lnTo>
                    <a:pt x="240" y="0"/>
                  </a:lnTo>
                  <a:lnTo>
                    <a:pt x="171" y="0"/>
                  </a:lnTo>
                  <a:lnTo>
                    <a:pt x="110" y="0"/>
                  </a:lnTo>
                  <a:lnTo>
                    <a:pt x="64" y="3"/>
                  </a:lnTo>
                  <a:lnTo>
                    <a:pt x="0" y="30"/>
                  </a:lnTo>
                  <a:lnTo>
                    <a:pt x="47" y="25"/>
                  </a:lnTo>
                  <a:lnTo>
                    <a:pt x="115" y="20"/>
                  </a:lnTo>
                  <a:lnTo>
                    <a:pt x="194" y="16"/>
                  </a:lnTo>
                  <a:lnTo>
                    <a:pt x="277" y="13"/>
                  </a:lnTo>
                  <a:lnTo>
                    <a:pt x="319" y="13"/>
                  </a:lnTo>
                  <a:lnTo>
                    <a:pt x="358" y="15"/>
                  </a:lnTo>
                  <a:lnTo>
                    <a:pt x="395" y="16"/>
                  </a:lnTo>
                  <a:lnTo>
                    <a:pt x="427" y="18"/>
                  </a:lnTo>
                  <a:lnTo>
                    <a:pt x="456" y="22"/>
                  </a:lnTo>
                  <a:lnTo>
                    <a:pt x="480" y="27"/>
                  </a:lnTo>
                  <a:lnTo>
                    <a:pt x="488" y="30"/>
                  </a:lnTo>
                  <a:lnTo>
                    <a:pt x="497" y="33"/>
                  </a:lnTo>
                  <a:lnTo>
                    <a:pt x="502" y="37"/>
                  </a:lnTo>
                  <a:lnTo>
                    <a:pt x="505" y="4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6" name="Freeform 463">
              <a:extLst>
                <a:ext uri="{FF2B5EF4-FFF2-40B4-BE49-F238E27FC236}">
                  <a16:creationId xmlns:a16="http://schemas.microsoft.com/office/drawing/2014/main" id="{5F713D33-B87A-4DF0-8DB9-BB2D12412CB2}"/>
                </a:ext>
              </a:extLst>
            </p:cNvPr>
            <p:cNvSpPr>
              <a:spLocks/>
            </p:cNvSpPr>
            <p:nvPr/>
          </p:nvSpPr>
          <p:spPr bwMode="auto">
            <a:xfrm>
              <a:off x="1785" y="2267"/>
              <a:ext cx="1869" cy="796"/>
            </a:xfrm>
            <a:custGeom>
              <a:avLst/>
              <a:gdLst>
                <a:gd name="T0" fmla="*/ 376 w 1869"/>
                <a:gd name="T1" fmla="*/ 776 h 796"/>
                <a:gd name="T2" fmla="*/ 363 w 1869"/>
                <a:gd name="T3" fmla="*/ 782 h 796"/>
                <a:gd name="T4" fmla="*/ 347 w 1869"/>
                <a:gd name="T5" fmla="*/ 787 h 796"/>
                <a:gd name="T6" fmla="*/ 332 w 1869"/>
                <a:gd name="T7" fmla="*/ 792 h 796"/>
                <a:gd name="T8" fmla="*/ 317 w 1869"/>
                <a:gd name="T9" fmla="*/ 794 h 796"/>
                <a:gd name="T10" fmla="*/ 302 w 1869"/>
                <a:gd name="T11" fmla="*/ 796 h 796"/>
                <a:gd name="T12" fmla="*/ 285 w 1869"/>
                <a:gd name="T13" fmla="*/ 796 h 796"/>
                <a:gd name="T14" fmla="*/ 268 w 1869"/>
                <a:gd name="T15" fmla="*/ 796 h 796"/>
                <a:gd name="T16" fmla="*/ 248 w 1869"/>
                <a:gd name="T17" fmla="*/ 794 h 796"/>
                <a:gd name="T18" fmla="*/ 189 w 1869"/>
                <a:gd name="T19" fmla="*/ 782 h 796"/>
                <a:gd name="T20" fmla="*/ 123 w 1869"/>
                <a:gd name="T21" fmla="*/ 771 h 796"/>
                <a:gd name="T22" fmla="*/ 59 w 1869"/>
                <a:gd name="T23" fmla="*/ 757 h 796"/>
                <a:gd name="T24" fmla="*/ 0 w 1869"/>
                <a:gd name="T25" fmla="*/ 743 h 796"/>
                <a:gd name="T26" fmla="*/ 3 w 1869"/>
                <a:gd name="T27" fmla="*/ 732 h 796"/>
                <a:gd name="T28" fmla="*/ 11 w 1869"/>
                <a:gd name="T29" fmla="*/ 720 h 796"/>
                <a:gd name="T30" fmla="*/ 23 w 1869"/>
                <a:gd name="T31" fmla="*/ 708 h 796"/>
                <a:gd name="T32" fmla="*/ 42 w 1869"/>
                <a:gd name="T33" fmla="*/ 694 h 796"/>
                <a:gd name="T34" fmla="*/ 140 w 1869"/>
                <a:gd name="T35" fmla="*/ 671 h 796"/>
                <a:gd name="T36" fmla="*/ 241 w 1869"/>
                <a:gd name="T37" fmla="*/ 644 h 796"/>
                <a:gd name="T38" fmla="*/ 346 w 1869"/>
                <a:gd name="T39" fmla="*/ 613 h 796"/>
                <a:gd name="T40" fmla="*/ 454 w 1869"/>
                <a:gd name="T41" fmla="*/ 578 h 796"/>
                <a:gd name="T42" fmla="*/ 565 w 1869"/>
                <a:gd name="T43" fmla="*/ 542 h 796"/>
                <a:gd name="T44" fmla="*/ 678 w 1869"/>
                <a:gd name="T45" fmla="*/ 502 h 796"/>
                <a:gd name="T46" fmla="*/ 792 w 1869"/>
                <a:gd name="T47" fmla="*/ 460 h 796"/>
                <a:gd name="T48" fmla="*/ 908 w 1869"/>
                <a:gd name="T49" fmla="*/ 416 h 796"/>
                <a:gd name="T50" fmla="*/ 1023 w 1869"/>
                <a:gd name="T51" fmla="*/ 368 h 796"/>
                <a:gd name="T52" fmla="*/ 1139 w 1869"/>
                <a:gd name="T53" fmla="*/ 319 h 796"/>
                <a:gd name="T54" fmla="*/ 1258 w 1869"/>
                <a:gd name="T55" fmla="*/ 269 h 796"/>
                <a:gd name="T56" fmla="*/ 1372 w 1869"/>
                <a:gd name="T57" fmla="*/ 218 h 796"/>
                <a:gd name="T58" fmla="*/ 1489 w 1869"/>
                <a:gd name="T59" fmla="*/ 164 h 796"/>
                <a:gd name="T60" fmla="*/ 1602 w 1869"/>
                <a:gd name="T61" fmla="*/ 110 h 796"/>
                <a:gd name="T62" fmla="*/ 1713 w 1869"/>
                <a:gd name="T63" fmla="*/ 56 h 796"/>
                <a:gd name="T64" fmla="*/ 1825 w 1869"/>
                <a:gd name="T65" fmla="*/ 0 h 796"/>
                <a:gd name="T66" fmla="*/ 1838 w 1869"/>
                <a:gd name="T67" fmla="*/ 5 h 796"/>
                <a:gd name="T68" fmla="*/ 1850 w 1869"/>
                <a:gd name="T69" fmla="*/ 10 h 796"/>
                <a:gd name="T70" fmla="*/ 1862 w 1869"/>
                <a:gd name="T71" fmla="*/ 17 h 796"/>
                <a:gd name="T72" fmla="*/ 1869 w 1869"/>
                <a:gd name="T73" fmla="*/ 24 h 796"/>
                <a:gd name="T74" fmla="*/ 376 w 1869"/>
                <a:gd name="T75" fmla="*/ 776 h 7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9" h="796">
                  <a:moveTo>
                    <a:pt x="376" y="776"/>
                  </a:moveTo>
                  <a:lnTo>
                    <a:pt x="363" y="782"/>
                  </a:lnTo>
                  <a:lnTo>
                    <a:pt x="347" y="787"/>
                  </a:lnTo>
                  <a:lnTo>
                    <a:pt x="332" y="792"/>
                  </a:lnTo>
                  <a:lnTo>
                    <a:pt x="317" y="794"/>
                  </a:lnTo>
                  <a:lnTo>
                    <a:pt x="302" y="796"/>
                  </a:lnTo>
                  <a:lnTo>
                    <a:pt x="285" y="796"/>
                  </a:lnTo>
                  <a:lnTo>
                    <a:pt x="268" y="796"/>
                  </a:lnTo>
                  <a:lnTo>
                    <a:pt x="248" y="794"/>
                  </a:lnTo>
                  <a:lnTo>
                    <a:pt x="189" y="782"/>
                  </a:lnTo>
                  <a:lnTo>
                    <a:pt x="123" y="771"/>
                  </a:lnTo>
                  <a:lnTo>
                    <a:pt x="59" y="757"/>
                  </a:lnTo>
                  <a:lnTo>
                    <a:pt x="0" y="743"/>
                  </a:lnTo>
                  <a:lnTo>
                    <a:pt x="3" y="732"/>
                  </a:lnTo>
                  <a:lnTo>
                    <a:pt x="11" y="720"/>
                  </a:lnTo>
                  <a:lnTo>
                    <a:pt x="23" y="708"/>
                  </a:lnTo>
                  <a:lnTo>
                    <a:pt x="42" y="694"/>
                  </a:lnTo>
                  <a:lnTo>
                    <a:pt x="140" y="671"/>
                  </a:lnTo>
                  <a:lnTo>
                    <a:pt x="241" y="644"/>
                  </a:lnTo>
                  <a:lnTo>
                    <a:pt x="346" y="613"/>
                  </a:lnTo>
                  <a:lnTo>
                    <a:pt x="454" y="578"/>
                  </a:lnTo>
                  <a:lnTo>
                    <a:pt x="565" y="542"/>
                  </a:lnTo>
                  <a:lnTo>
                    <a:pt x="678" y="502"/>
                  </a:lnTo>
                  <a:lnTo>
                    <a:pt x="792" y="460"/>
                  </a:lnTo>
                  <a:lnTo>
                    <a:pt x="908" y="416"/>
                  </a:lnTo>
                  <a:lnTo>
                    <a:pt x="1023" y="368"/>
                  </a:lnTo>
                  <a:lnTo>
                    <a:pt x="1139" y="319"/>
                  </a:lnTo>
                  <a:lnTo>
                    <a:pt x="1258" y="269"/>
                  </a:lnTo>
                  <a:lnTo>
                    <a:pt x="1372" y="218"/>
                  </a:lnTo>
                  <a:lnTo>
                    <a:pt x="1489" y="164"/>
                  </a:lnTo>
                  <a:lnTo>
                    <a:pt x="1602" y="110"/>
                  </a:lnTo>
                  <a:lnTo>
                    <a:pt x="1713" y="56"/>
                  </a:lnTo>
                  <a:lnTo>
                    <a:pt x="1825" y="0"/>
                  </a:lnTo>
                  <a:lnTo>
                    <a:pt x="1838" y="5"/>
                  </a:lnTo>
                  <a:lnTo>
                    <a:pt x="1850" y="10"/>
                  </a:lnTo>
                  <a:lnTo>
                    <a:pt x="1862" y="17"/>
                  </a:lnTo>
                  <a:lnTo>
                    <a:pt x="1869" y="24"/>
                  </a:lnTo>
                  <a:lnTo>
                    <a:pt x="376" y="776"/>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7" name="Freeform 464">
              <a:extLst>
                <a:ext uri="{FF2B5EF4-FFF2-40B4-BE49-F238E27FC236}">
                  <a16:creationId xmlns:a16="http://schemas.microsoft.com/office/drawing/2014/main" id="{BD669691-3166-4408-A451-440C599AA20E}"/>
                </a:ext>
              </a:extLst>
            </p:cNvPr>
            <p:cNvSpPr>
              <a:spLocks/>
            </p:cNvSpPr>
            <p:nvPr/>
          </p:nvSpPr>
          <p:spPr bwMode="auto">
            <a:xfrm>
              <a:off x="878" y="1814"/>
              <a:ext cx="773" cy="203"/>
            </a:xfrm>
            <a:custGeom>
              <a:avLst/>
              <a:gdLst>
                <a:gd name="T0" fmla="*/ 194 w 773"/>
                <a:gd name="T1" fmla="*/ 194 h 203"/>
                <a:gd name="T2" fmla="*/ 174 w 773"/>
                <a:gd name="T3" fmla="*/ 198 h 203"/>
                <a:gd name="T4" fmla="*/ 145 w 773"/>
                <a:gd name="T5" fmla="*/ 201 h 203"/>
                <a:gd name="T6" fmla="*/ 115 w 773"/>
                <a:gd name="T7" fmla="*/ 203 h 203"/>
                <a:gd name="T8" fmla="*/ 96 w 773"/>
                <a:gd name="T9" fmla="*/ 203 h 203"/>
                <a:gd name="T10" fmla="*/ 73 w 773"/>
                <a:gd name="T11" fmla="*/ 201 h 203"/>
                <a:gd name="T12" fmla="*/ 46 w 773"/>
                <a:gd name="T13" fmla="*/ 199 h 203"/>
                <a:gd name="T14" fmla="*/ 20 w 773"/>
                <a:gd name="T15" fmla="*/ 196 h 203"/>
                <a:gd name="T16" fmla="*/ 0 w 773"/>
                <a:gd name="T17" fmla="*/ 193 h 203"/>
                <a:gd name="T18" fmla="*/ 0 w 773"/>
                <a:gd name="T19" fmla="*/ 191 h 203"/>
                <a:gd name="T20" fmla="*/ 0 w 773"/>
                <a:gd name="T21" fmla="*/ 189 h 203"/>
                <a:gd name="T22" fmla="*/ 3 w 773"/>
                <a:gd name="T23" fmla="*/ 186 h 203"/>
                <a:gd name="T24" fmla="*/ 10 w 773"/>
                <a:gd name="T25" fmla="*/ 183 h 203"/>
                <a:gd name="T26" fmla="*/ 86 w 773"/>
                <a:gd name="T27" fmla="*/ 171 h 203"/>
                <a:gd name="T28" fmla="*/ 172 w 773"/>
                <a:gd name="T29" fmla="*/ 156 h 203"/>
                <a:gd name="T30" fmla="*/ 265 w 773"/>
                <a:gd name="T31" fmla="*/ 135 h 203"/>
                <a:gd name="T32" fmla="*/ 365 w 773"/>
                <a:gd name="T33" fmla="*/ 112 h 203"/>
                <a:gd name="T34" fmla="*/ 466 w 773"/>
                <a:gd name="T35" fmla="*/ 86 h 203"/>
                <a:gd name="T36" fmla="*/ 567 w 773"/>
                <a:gd name="T37" fmla="*/ 59 h 203"/>
                <a:gd name="T38" fmla="*/ 669 w 773"/>
                <a:gd name="T39" fmla="*/ 30 h 203"/>
                <a:gd name="T40" fmla="*/ 765 w 773"/>
                <a:gd name="T41" fmla="*/ 0 h 203"/>
                <a:gd name="T42" fmla="*/ 772 w 773"/>
                <a:gd name="T43" fmla="*/ 3 h 203"/>
                <a:gd name="T44" fmla="*/ 773 w 773"/>
                <a:gd name="T45" fmla="*/ 8 h 203"/>
                <a:gd name="T46" fmla="*/ 194 w 773"/>
                <a:gd name="T47" fmla="*/ 194 h 2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3" h="203">
                  <a:moveTo>
                    <a:pt x="194" y="194"/>
                  </a:moveTo>
                  <a:lnTo>
                    <a:pt x="174" y="198"/>
                  </a:lnTo>
                  <a:lnTo>
                    <a:pt x="145" y="201"/>
                  </a:lnTo>
                  <a:lnTo>
                    <a:pt x="115" y="203"/>
                  </a:lnTo>
                  <a:lnTo>
                    <a:pt x="96" y="203"/>
                  </a:lnTo>
                  <a:lnTo>
                    <a:pt x="73" y="201"/>
                  </a:lnTo>
                  <a:lnTo>
                    <a:pt x="46" y="199"/>
                  </a:lnTo>
                  <a:lnTo>
                    <a:pt x="20" y="196"/>
                  </a:lnTo>
                  <a:lnTo>
                    <a:pt x="0" y="193"/>
                  </a:lnTo>
                  <a:lnTo>
                    <a:pt x="0" y="191"/>
                  </a:lnTo>
                  <a:lnTo>
                    <a:pt x="0" y="189"/>
                  </a:lnTo>
                  <a:lnTo>
                    <a:pt x="3" y="186"/>
                  </a:lnTo>
                  <a:lnTo>
                    <a:pt x="10" y="183"/>
                  </a:lnTo>
                  <a:lnTo>
                    <a:pt x="86" y="171"/>
                  </a:lnTo>
                  <a:lnTo>
                    <a:pt x="172" y="156"/>
                  </a:lnTo>
                  <a:lnTo>
                    <a:pt x="265" y="135"/>
                  </a:lnTo>
                  <a:lnTo>
                    <a:pt x="365" y="112"/>
                  </a:lnTo>
                  <a:lnTo>
                    <a:pt x="466" y="86"/>
                  </a:lnTo>
                  <a:lnTo>
                    <a:pt x="567" y="59"/>
                  </a:lnTo>
                  <a:lnTo>
                    <a:pt x="669" y="30"/>
                  </a:lnTo>
                  <a:lnTo>
                    <a:pt x="765" y="0"/>
                  </a:lnTo>
                  <a:lnTo>
                    <a:pt x="772" y="3"/>
                  </a:lnTo>
                  <a:lnTo>
                    <a:pt x="773" y="8"/>
                  </a:lnTo>
                  <a:lnTo>
                    <a:pt x="194" y="194"/>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8" name="Freeform 465">
              <a:extLst>
                <a:ext uri="{FF2B5EF4-FFF2-40B4-BE49-F238E27FC236}">
                  <a16:creationId xmlns:a16="http://schemas.microsoft.com/office/drawing/2014/main" id="{C230BB3E-563E-4B5C-8346-55F5451BE202}"/>
                </a:ext>
              </a:extLst>
            </p:cNvPr>
            <p:cNvSpPr>
              <a:spLocks/>
            </p:cNvSpPr>
            <p:nvPr/>
          </p:nvSpPr>
          <p:spPr bwMode="auto">
            <a:xfrm>
              <a:off x="1746" y="2265"/>
              <a:ext cx="1864" cy="745"/>
            </a:xfrm>
            <a:custGeom>
              <a:avLst/>
              <a:gdLst>
                <a:gd name="T0" fmla="*/ 39 w 1864"/>
                <a:gd name="T1" fmla="*/ 685 h 745"/>
                <a:gd name="T2" fmla="*/ 29 w 1864"/>
                <a:gd name="T3" fmla="*/ 690 h 745"/>
                <a:gd name="T4" fmla="*/ 20 w 1864"/>
                <a:gd name="T5" fmla="*/ 695 h 745"/>
                <a:gd name="T6" fmla="*/ 13 w 1864"/>
                <a:gd name="T7" fmla="*/ 702 h 745"/>
                <a:gd name="T8" fmla="*/ 10 w 1864"/>
                <a:gd name="T9" fmla="*/ 710 h 745"/>
                <a:gd name="T10" fmla="*/ 3 w 1864"/>
                <a:gd name="T11" fmla="*/ 724 h 745"/>
                <a:gd name="T12" fmla="*/ 0 w 1864"/>
                <a:gd name="T13" fmla="*/ 737 h 745"/>
                <a:gd name="T14" fmla="*/ 39 w 1864"/>
                <a:gd name="T15" fmla="*/ 745 h 745"/>
                <a:gd name="T16" fmla="*/ 42 w 1864"/>
                <a:gd name="T17" fmla="*/ 734 h 745"/>
                <a:gd name="T18" fmla="*/ 50 w 1864"/>
                <a:gd name="T19" fmla="*/ 722 h 745"/>
                <a:gd name="T20" fmla="*/ 62 w 1864"/>
                <a:gd name="T21" fmla="*/ 710 h 745"/>
                <a:gd name="T22" fmla="*/ 81 w 1864"/>
                <a:gd name="T23" fmla="*/ 696 h 745"/>
                <a:gd name="T24" fmla="*/ 179 w 1864"/>
                <a:gd name="T25" fmla="*/ 673 h 745"/>
                <a:gd name="T26" fmla="*/ 280 w 1864"/>
                <a:gd name="T27" fmla="*/ 646 h 745"/>
                <a:gd name="T28" fmla="*/ 385 w 1864"/>
                <a:gd name="T29" fmla="*/ 615 h 745"/>
                <a:gd name="T30" fmla="*/ 493 w 1864"/>
                <a:gd name="T31" fmla="*/ 580 h 745"/>
                <a:gd name="T32" fmla="*/ 604 w 1864"/>
                <a:gd name="T33" fmla="*/ 544 h 745"/>
                <a:gd name="T34" fmla="*/ 717 w 1864"/>
                <a:gd name="T35" fmla="*/ 504 h 745"/>
                <a:gd name="T36" fmla="*/ 831 w 1864"/>
                <a:gd name="T37" fmla="*/ 462 h 745"/>
                <a:gd name="T38" fmla="*/ 947 w 1864"/>
                <a:gd name="T39" fmla="*/ 418 h 745"/>
                <a:gd name="T40" fmla="*/ 1062 w 1864"/>
                <a:gd name="T41" fmla="*/ 370 h 745"/>
                <a:gd name="T42" fmla="*/ 1178 w 1864"/>
                <a:gd name="T43" fmla="*/ 321 h 745"/>
                <a:gd name="T44" fmla="*/ 1297 w 1864"/>
                <a:gd name="T45" fmla="*/ 271 h 745"/>
                <a:gd name="T46" fmla="*/ 1411 w 1864"/>
                <a:gd name="T47" fmla="*/ 220 h 745"/>
                <a:gd name="T48" fmla="*/ 1528 w 1864"/>
                <a:gd name="T49" fmla="*/ 166 h 745"/>
                <a:gd name="T50" fmla="*/ 1641 w 1864"/>
                <a:gd name="T51" fmla="*/ 112 h 745"/>
                <a:gd name="T52" fmla="*/ 1752 w 1864"/>
                <a:gd name="T53" fmla="*/ 58 h 745"/>
                <a:gd name="T54" fmla="*/ 1864 w 1864"/>
                <a:gd name="T55" fmla="*/ 2 h 745"/>
                <a:gd name="T56" fmla="*/ 1854 w 1864"/>
                <a:gd name="T57" fmla="*/ 0 h 745"/>
                <a:gd name="T58" fmla="*/ 1727 w 1864"/>
                <a:gd name="T59" fmla="*/ 58 h 745"/>
                <a:gd name="T60" fmla="*/ 1602 w 1864"/>
                <a:gd name="T61" fmla="*/ 115 h 745"/>
                <a:gd name="T62" fmla="*/ 1479 w 1864"/>
                <a:gd name="T63" fmla="*/ 171 h 745"/>
                <a:gd name="T64" fmla="*/ 1356 w 1864"/>
                <a:gd name="T65" fmla="*/ 227 h 745"/>
                <a:gd name="T66" fmla="*/ 1234 w 1864"/>
                <a:gd name="T67" fmla="*/ 279 h 745"/>
                <a:gd name="T68" fmla="*/ 1116 w 1864"/>
                <a:gd name="T69" fmla="*/ 330 h 745"/>
                <a:gd name="T70" fmla="*/ 998 w 1864"/>
                <a:gd name="T71" fmla="*/ 379 h 745"/>
                <a:gd name="T72" fmla="*/ 881 w 1864"/>
                <a:gd name="T73" fmla="*/ 424 h 745"/>
                <a:gd name="T74" fmla="*/ 768 w 1864"/>
                <a:gd name="T75" fmla="*/ 468 h 745"/>
                <a:gd name="T76" fmla="*/ 657 w 1864"/>
                <a:gd name="T77" fmla="*/ 509 h 745"/>
                <a:gd name="T78" fmla="*/ 547 w 1864"/>
                <a:gd name="T79" fmla="*/ 546 h 745"/>
                <a:gd name="T80" fmla="*/ 439 w 1864"/>
                <a:gd name="T81" fmla="*/ 582 h 745"/>
                <a:gd name="T82" fmla="*/ 334 w 1864"/>
                <a:gd name="T83" fmla="*/ 612 h 745"/>
                <a:gd name="T84" fmla="*/ 233 w 1864"/>
                <a:gd name="T85" fmla="*/ 641 h 745"/>
                <a:gd name="T86" fmla="*/ 135 w 1864"/>
                <a:gd name="T87" fmla="*/ 664 h 745"/>
                <a:gd name="T88" fmla="*/ 39 w 1864"/>
                <a:gd name="T89" fmla="*/ 685 h 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64" h="745">
                  <a:moveTo>
                    <a:pt x="39" y="685"/>
                  </a:moveTo>
                  <a:lnTo>
                    <a:pt x="29" y="690"/>
                  </a:lnTo>
                  <a:lnTo>
                    <a:pt x="20" y="695"/>
                  </a:lnTo>
                  <a:lnTo>
                    <a:pt x="13" y="702"/>
                  </a:lnTo>
                  <a:lnTo>
                    <a:pt x="10" y="710"/>
                  </a:lnTo>
                  <a:lnTo>
                    <a:pt x="3" y="724"/>
                  </a:lnTo>
                  <a:lnTo>
                    <a:pt x="0" y="737"/>
                  </a:lnTo>
                  <a:lnTo>
                    <a:pt x="39" y="745"/>
                  </a:lnTo>
                  <a:lnTo>
                    <a:pt x="42" y="734"/>
                  </a:lnTo>
                  <a:lnTo>
                    <a:pt x="50" y="722"/>
                  </a:lnTo>
                  <a:lnTo>
                    <a:pt x="62" y="710"/>
                  </a:lnTo>
                  <a:lnTo>
                    <a:pt x="81" y="696"/>
                  </a:lnTo>
                  <a:lnTo>
                    <a:pt x="179" y="673"/>
                  </a:lnTo>
                  <a:lnTo>
                    <a:pt x="280" y="646"/>
                  </a:lnTo>
                  <a:lnTo>
                    <a:pt x="385" y="615"/>
                  </a:lnTo>
                  <a:lnTo>
                    <a:pt x="493" y="580"/>
                  </a:lnTo>
                  <a:lnTo>
                    <a:pt x="604" y="544"/>
                  </a:lnTo>
                  <a:lnTo>
                    <a:pt x="717" y="504"/>
                  </a:lnTo>
                  <a:lnTo>
                    <a:pt x="831" y="462"/>
                  </a:lnTo>
                  <a:lnTo>
                    <a:pt x="947" y="418"/>
                  </a:lnTo>
                  <a:lnTo>
                    <a:pt x="1062" y="370"/>
                  </a:lnTo>
                  <a:lnTo>
                    <a:pt x="1178" y="321"/>
                  </a:lnTo>
                  <a:lnTo>
                    <a:pt x="1297" y="271"/>
                  </a:lnTo>
                  <a:lnTo>
                    <a:pt x="1411" y="220"/>
                  </a:lnTo>
                  <a:lnTo>
                    <a:pt x="1528" y="166"/>
                  </a:lnTo>
                  <a:lnTo>
                    <a:pt x="1641" y="112"/>
                  </a:lnTo>
                  <a:lnTo>
                    <a:pt x="1752" y="58"/>
                  </a:lnTo>
                  <a:lnTo>
                    <a:pt x="1864" y="2"/>
                  </a:lnTo>
                  <a:lnTo>
                    <a:pt x="1854" y="0"/>
                  </a:lnTo>
                  <a:lnTo>
                    <a:pt x="1727" y="58"/>
                  </a:lnTo>
                  <a:lnTo>
                    <a:pt x="1602" y="115"/>
                  </a:lnTo>
                  <a:lnTo>
                    <a:pt x="1479" y="171"/>
                  </a:lnTo>
                  <a:lnTo>
                    <a:pt x="1356" y="227"/>
                  </a:lnTo>
                  <a:lnTo>
                    <a:pt x="1234" y="279"/>
                  </a:lnTo>
                  <a:lnTo>
                    <a:pt x="1116" y="330"/>
                  </a:lnTo>
                  <a:lnTo>
                    <a:pt x="998" y="379"/>
                  </a:lnTo>
                  <a:lnTo>
                    <a:pt x="881" y="424"/>
                  </a:lnTo>
                  <a:lnTo>
                    <a:pt x="768" y="468"/>
                  </a:lnTo>
                  <a:lnTo>
                    <a:pt x="657" y="509"/>
                  </a:lnTo>
                  <a:lnTo>
                    <a:pt x="547" y="546"/>
                  </a:lnTo>
                  <a:lnTo>
                    <a:pt x="439" y="582"/>
                  </a:lnTo>
                  <a:lnTo>
                    <a:pt x="334" y="612"/>
                  </a:lnTo>
                  <a:lnTo>
                    <a:pt x="233" y="641"/>
                  </a:lnTo>
                  <a:lnTo>
                    <a:pt x="135" y="664"/>
                  </a:lnTo>
                  <a:lnTo>
                    <a:pt x="39" y="6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69" name="Freeform 466">
              <a:extLst>
                <a:ext uri="{FF2B5EF4-FFF2-40B4-BE49-F238E27FC236}">
                  <a16:creationId xmlns:a16="http://schemas.microsoft.com/office/drawing/2014/main" id="{EE98511C-006B-410F-8E1C-254B1F526851}"/>
                </a:ext>
              </a:extLst>
            </p:cNvPr>
            <p:cNvSpPr>
              <a:spLocks/>
            </p:cNvSpPr>
            <p:nvPr/>
          </p:nvSpPr>
          <p:spPr bwMode="auto">
            <a:xfrm>
              <a:off x="864" y="1814"/>
              <a:ext cx="779" cy="193"/>
            </a:xfrm>
            <a:custGeom>
              <a:avLst/>
              <a:gdLst>
                <a:gd name="T0" fmla="*/ 17 w 779"/>
                <a:gd name="T1" fmla="*/ 179 h 193"/>
                <a:gd name="T2" fmla="*/ 9 w 779"/>
                <a:gd name="T3" fmla="*/ 181 h 193"/>
                <a:gd name="T4" fmla="*/ 4 w 779"/>
                <a:gd name="T5" fmla="*/ 184 h 193"/>
                <a:gd name="T6" fmla="*/ 2 w 779"/>
                <a:gd name="T7" fmla="*/ 188 h 193"/>
                <a:gd name="T8" fmla="*/ 0 w 779"/>
                <a:gd name="T9" fmla="*/ 191 h 193"/>
                <a:gd name="T10" fmla="*/ 14 w 779"/>
                <a:gd name="T11" fmla="*/ 193 h 193"/>
                <a:gd name="T12" fmla="*/ 14 w 779"/>
                <a:gd name="T13" fmla="*/ 191 h 193"/>
                <a:gd name="T14" fmla="*/ 14 w 779"/>
                <a:gd name="T15" fmla="*/ 189 h 193"/>
                <a:gd name="T16" fmla="*/ 17 w 779"/>
                <a:gd name="T17" fmla="*/ 186 h 193"/>
                <a:gd name="T18" fmla="*/ 24 w 779"/>
                <a:gd name="T19" fmla="*/ 183 h 193"/>
                <a:gd name="T20" fmla="*/ 100 w 779"/>
                <a:gd name="T21" fmla="*/ 171 h 193"/>
                <a:gd name="T22" fmla="*/ 186 w 779"/>
                <a:gd name="T23" fmla="*/ 156 h 193"/>
                <a:gd name="T24" fmla="*/ 279 w 779"/>
                <a:gd name="T25" fmla="*/ 135 h 193"/>
                <a:gd name="T26" fmla="*/ 379 w 779"/>
                <a:gd name="T27" fmla="*/ 112 h 193"/>
                <a:gd name="T28" fmla="*/ 480 w 779"/>
                <a:gd name="T29" fmla="*/ 86 h 193"/>
                <a:gd name="T30" fmla="*/ 581 w 779"/>
                <a:gd name="T31" fmla="*/ 59 h 193"/>
                <a:gd name="T32" fmla="*/ 683 w 779"/>
                <a:gd name="T33" fmla="*/ 30 h 193"/>
                <a:gd name="T34" fmla="*/ 779 w 779"/>
                <a:gd name="T35" fmla="*/ 0 h 193"/>
                <a:gd name="T36" fmla="*/ 777 w 779"/>
                <a:gd name="T37" fmla="*/ 0 h 193"/>
                <a:gd name="T38" fmla="*/ 669 w 779"/>
                <a:gd name="T39" fmla="*/ 30 h 193"/>
                <a:gd name="T40" fmla="*/ 563 w 779"/>
                <a:gd name="T41" fmla="*/ 59 h 193"/>
                <a:gd name="T42" fmla="*/ 458 w 779"/>
                <a:gd name="T43" fmla="*/ 88 h 193"/>
                <a:gd name="T44" fmla="*/ 357 w 779"/>
                <a:gd name="T45" fmla="*/ 113 h 193"/>
                <a:gd name="T46" fmla="*/ 261 w 779"/>
                <a:gd name="T47" fmla="*/ 135 h 193"/>
                <a:gd name="T48" fmla="*/ 171 w 779"/>
                <a:gd name="T49" fmla="*/ 154 h 193"/>
                <a:gd name="T50" fmla="*/ 90 w 779"/>
                <a:gd name="T51" fmla="*/ 169 h 193"/>
                <a:gd name="T52" fmla="*/ 17 w 779"/>
                <a:gd name="T53" fmla="*/ 179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9" h="193">
                  <a:moveTo>
                    <a:pt x="17" y="179"/>
                  </a:moveTo>
                  <a:lnTo>
                    <a:pt x="9" y="181"/>
                  </a:lnTo>
                  <a:lnTo>
                    <a:pt x="4" y="184"/>
                  </a:lnTo>
                  <a:lnTo>
                    <a:pt x="2" y="188"/>
                  </a:lnTo>
                  <a:lnTo>
                    <a:pt x="0" y="191"/>
                  </a:lnTo>
                  <a:lnTo>
                    <a:pt x="14" y="193"/>
                  </a:lnTo>
                  <a:lnTo>
                    <a:pt x="14" y="191"/>
                  </a:lnTo>
                  <a:lnTo>
                    <a:pt x="14" y="189"/>
                  </a:lnTo>
                  <a:lnTo>
                    <a:pt x="17" y="186"/>
                  </a:lnTo>
                  <a:lnTo>
                    <a:pt x="24" y="183"/>
                  </a:lnTo>
                  <a:lnTo>
                    <a:pt x="100" y="171"/>
                  </a:lnTo>
                  <a:lnTo>
                    <a:pt x="186" y="156"/>
                  </a:lnTo>
                  <a:lnTo>
                    <a:pt x="279" y="135"/>
                  </a:lnTo>
                  <a:lnTo>
                    <a:pt x="379" y="112"/>
                  </a:lnTo>
                  <a:lnTo>
                    <a:pt x="480" y="86"/>
                  </a:lnTo>
                  <a:lnTo>
                    <a:pt x="581" y="59"/>
                  </a:lnTo>
                  <a:lnTo>
                    <a:pt x="683" y="30"/>
                  </a:lnTo>
                  <a:lnTo>
                    <a:pt x="779" y="0"/>
                  </a:lnTo>
                  <a:lnTo>
                    <a:pt x="777" y="0"/>
                  </a:lnTo>
                  <a:lnTo>
                    <a:pt x="669" y="30"/>
                  </a:lnTo>
                  <a:lnTo>
                    <a:pt x="563" y="59"/>
                  </a:lnTo>
                  <a:lnTo>
                    <a:pt x="458" y="88"/>
                  </a:lnTo>
                  <a:lnTo>
                    <a:pt x="357" y="113"/>
                  </a:lnTo>
                  <a:lnTo>
                    <a:pt x="261" y="135"/>
                  </a:lnTo>
                  <a:lnTo>
                    <a:pt x="171" y="154"/>
                  </a:lnTo>
                  <a:lnTo>
                    <a:pt x="90" y="169"/>
                  </a:lnTo>
                  <a:lnTo>
                    <a:pt x="17"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0" name="Freeform 467">
              <a:extLst>
                <a:ext uri="{FF2B5EF4-FFF2-40B4-BE49-F238E27FC236}">
                  <a16:creationId xmlns:a16="http://schemas.microsoft.com/office/drawing/2014/main" id="{C69CD948-3BAF-4EB8-9064-E2DD52409D60}"/>
                </a:ext>
              </a:extLst>
            </p:cNvPr>
            <p:cNvSpPr>
              <a:spLocks/>
            </p:cNvSpPr>
            <p:nvPr/>
          </p:nvSpPr>
          <p:spPr bwMode="auto">
            <a:xfrm>
              <a:off x="1530" y="2262"/>
              <a:ext cx="2009" cy="727"/>
            </a:xfrm>
            <a:custGeom>
              <a:avLst/>
              <a:gdLst>
                <a:gd name="T0" fmla="*/ 180 w 2009"/>
                <a:gd name="T1" fmla="*/ 544 h 727"/>
                <a:gd name="T2" fmla="*/ 3 w 2009"/>
                <a:gd name="T3" fmla="*/ 664 h 727"/>
                <a:gd name="T4" fmla="*/ 0 w 2009"/>
                <a:gd name="T5" fmla="*/ 666 h 727"/>
                <a:gd name="T6" fmla="*/ 0 w 2009"/>
                <a:gd name="T7" fmla="*/ 669 h 727"/>
                <a:gd name="T8" fmla="*/ 0 w 2009"/>
                <a:gd name="T9" fmla="*/ 672 h 727"/>
                <a:gd name="T10" fmla="*/ 0 w 2009"/>
                <a:gd name="T11" fmla="*/ 674 h 727"/>
                <a:gd name="T12" fmla="*/ 3 w 2009"/>
                <a:gd name="T13" fmla="*/ 679 h 727"/>
                <a:gd name="T14" fmla="*/ 6 w 2009"/>
                <a:gd name="T15" fmla="*/ 681 h 727"/>
                <a:gd name="T16" fmla="*/ 8 w 2009"/>
                <a:gd name="T17" fmla="*/ 683 h 727"/>
                <a:gd name="T18" fmla="*/ 94 w 2009"/>
                <a:gd name="T19" fmla="*/ 708 h 727"/>
                <a:gd name="T20" fmla="*/ 167 w 2009"/>
                <a:gd name="T21" fmla="*/ 727 h 727"/>
                <a:gd name="T22" fmla="*/ 172 w 2009"/>
                <a:gd name="T23" fmla="*/ 715 h 727"/>
                <a:gd name="T24" fmla="*/ 174 w 2009"/>
                <a:gd name="T25" fmla="*/ 699 h 727"/>
                <a:gd name="T26" fmla="*/ 174 w 2009"/>
                <a:gd name="T27" fmla="*/ 693 h 727"/>
                <a:gd name="T28" fmla="*/ 175 w 2009"/>
                <a:gd name="T29" fmla="*/ 686 h 727"/>
                <a:gd name="T30" fmla="*/ 177 w 2009"/>
                <a:gd name="T31" fmla="*/ 676 h 727"/>
                <a:gd name="T32" fmla="*/ 184 w 2009"/>
                <a:gd name="T33" fmla="*/ 666 h 727"/>
                <a:gd name="T34" fmla="*/ 282 w 2009"/>
                <a:gd name="T35" fmla="*/ 642 h 727"/>
                <a:gd name="T36" fmla="*/ 385 w 2009"/>
                <a:gd name="T37" fmla="*/ 615 h 727"/>
                <a:gd name="T38" fmla="*/ 493 w 2009"/>
                <a:gd name="T39" fmla="*/ 586 h 727"/>
                <a:gd name="T40" fmla="*/ 602 w 2009"/>
                <a:gd name="T41" fmla="*/ 554 h 727"/>
                <a:gd name="T42" fmla="*/ 717 w 2009"/>
                <a:gd name="T43" fmla="*/ 519 h 727"/>
                <a:gd name="T44" fmla="*/ 834 w 2009"/>
                <a:gd name="T45" fmla="*/ 481 h 727"/>
                <a:gd name="T46" fmla="*/ 952 w 2009"/>
                <a:gd name="T47" fmla="*/ 443 h 727"/>
                <a:gd name="T48" fmla="*/ 1072 w 2009"/>
                <a:gd name="T49" fmla="*/ 400 h 727"/>
                <a:gd name="T50" fmla="*/ 1192 w 2009"/>
                <a:gd name="T51" fmla="*/ 356 h 727"/>
                <a:gd name="T52" fmla="*/ 1313 w 2009"/>
                <a:gd name="T53" fmla="*/ 311 h 727"/>
                <a:gd name="T54" fmla="*/ 1433 w 2009"/>
                <a:gd name="T55" fmla="*/ 263 h 727"/>
                <a:gd name="T56" fmla="*/ 1553 w 2009"/>
                <a:gd name="T57" fmla="*/ 214 h 727"/>
                <a:gd name="T58" fmla="*/ 1670 w 2009"/>
                <a:gd name="T59" fmla="*/ 164 h 727"/>
                <a:gd name="T60" fmla="*/ 1786 w 2009"/>
                <a:gd name="T61" fmla="*/ 111 h 727"/>
                <a:gd name="T62" fmla="*/ 1899 w 2009"/>
                <a:gd name="T63" fmla="*/ 57 h 727"/>
                <a:gd name="T64" fmla="*/ 2009 w 2009"/>
                <a:gd name="T65" fmla="*/ 3 h 727"/>
                <a:gd name="T66" fmla="*/ 1999 w 2009"/>
                <a:gd name="T67" fmla="*/ 0 h 727"/>
                <a:gd name="T68" fmla="*/ 1872 w 2009"/>
                <a:gd name="T69" fmla="*/ 57 h 727"/>
                <a:gd name="T70" fmla="*/ 1747 w 2009"/>
                <a:gd name="T71" fmla="*/ 110 h 727"/>
                <a:gd name="T72" fmla="*/ 1624 w 2009"/>
                <a:gd name="T73" fmla="*/ 159 h 727"/>
                <a:gd name="T74" fmla="*/ 1501 w 2009"/>
                <a:gd name="T75" fmla="*/ 204 h 727"/>
                <a:gd name="T76" fmla="*/ 1379 w 2009"/>
                <a:gd name="T77" fmla="*/ 247 h 727"/>
                <a:gd name="T78" fmla="*/ 1259 w 2009"/>
                <a:gd name="T79" fmla="*/ 285 h 727"/>
                <a:gd name="T80" fmla="*/ 1141 w 2009"/>
                <a:gd name="T81" fmla="*/ 321 h 727"/>
                <a:gd name="T82" fmla="*/ 1026 w 2009"/>
                <a:gd name="T83" fmla="*/ 355 h 727"/>
                <a:gd name="T84" fmla="*/ 911 w 2009"/>
                <a:gd name="T85" fmla="*/ 385 h 727"/>
                <a:gd name="T86" fmla="*/ 800 w 2009"/>
                <a:gd name="T87" fmla="*/ 412 h 727"/>
                <a:gd name="T88" fmla="*/ 690 w 2009"/>
                <a:gd name="T89" fmla="*/ 439 h 727"/>
                <a:gd name="T90" fmla="*/ 582 w 2009"/>
                <a:gd name="T91" fmla="*/ 463 h 727"/>
                <a:gd name="T92" fmla="*/ 478 w 2009"/>
                <a:gd name="T93" fmla="*/ 485 h 727"/>
                <a:gd name="T94" fmla="*/ 376 w 2009"/>
                <a:gd name="T95" fmla="*/ 505 h 727"/>
                <a:gd name="T96" fmla="*/ 277 w 2009"/>
                <a:gd name="T97" fmla="*/ 525 h 727"/>
                <a:gd name="T98" fmla="*/ 180 w 2009"/>
                <a:gd name="T99" fmla="*/ 544 h 7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09" h="727">
                  <a:moveTo>
                    <a:pt x="180" y="544"/>
                  </a:moveTo>
                  <a:lnTo>
                    <a:pt x="3" y="664"/>
                  </a:lnTo>
                  <a:lnTo>
                    <a:pt x="0" y="666"/>
                  </a:lnTo>
                  <a:lnTo>
                    <a:pt x="0" y="669"/>
                  </a:lnTo>
                  <a:lnTo>
                    <a:pt x="0" y="672"/>
                  </a:lnTo>
                  <a:lnTo>
                    <a:pt x="0" y="674"/>
                  </a:lnTo>
                  <a:lnTo>
                    <a:pt x="3" y="679"/>
                  </a:lnTo>
                  <a:lnTo>
                    <a:pt x="6" y="681"/>
                  </a:lnTo>
                  <a:lnTo>
                    <a:pt x="8" y="683"/>
                  </a:lnTo>
                  <a:lnTo>
                    <a:pt x="94" y="708"/>
                  </a:lnTo>
                  <a:lnTo>
                    <a:pt x="167" y="727"/>
                  </a:lnTo>
                  <a:lnTo>
                    <a:pt x="172" y="715"/>
                  </a:lnTo>
                  <a:lnTo>
                    <a:pt x="174" y="699"/>
                  </a:lnTo>
                  <a:lnTo>
                    <a:pt x="174" y="693"/>
                  </a:lnTo>
                  <a:lnTo>
                    <a:pt x="175" y="686"/>
                  </a:lnTo>
                  <a:lnTo>
                    <a:pt x="177" y="676"/>
                  </a:lnTo>
                  <a:lnTo>
                    <a:pt x="184" y="666"/>
                  </a:lnTo>
                  <a:lnTo>
                    <a:pt x="282" y="642"/>
                  </a:lnTo>
                  <a:lnTo>
                    <a:pt x="385" y="615"/>
                  </a:lnTo>
                  <a:lnTo>
                    <a:pt x="493" y="586"/>
                  </a:lnTo>
                  <a:lnTo>
                    <a:pt x="602" y="554"/>
                  </a:lnTo>
                  <a:lnTo>
                    <a:pt x="717" y="519"/>
                  </a:lnTo>
                  <a:lnTo>
                    <a:pt x="834" y="481"/>
                  </a:lnTo>
                  <a:lnTo>
                    <a:pt x="952" y="443"/>
                  </a:lnTo>
                  <a:lnTo>
                    <a:pt x="1072" y="400"/>
                  </a:lnTo>
                  <a:lnTo>
                    <a:pt x="1192" y="356"/>
                  </a:lnTo>
                  <a:lnTo>
                    <a:pt x="1313" y="311"/>
                  </a:lnTo>
                  <a:lnTo>
                    <a:pt x="1433" y="263"/>
                  </a:lnTo>
                  <a:lnTo>
                    <a:pt x="1553" y="214"/>
                  </a:lnTo>
                  <a:lnTo>
                    <a:pt x="1670" y="164"/>
                  </a:lnTo>
                  <a:lnTo>
                    <a:pt x="1786" y="111"/>
                  </a:lnTo>
                  <a:lnTo>
                    <a:pt x="1899" y="57"/>
                  </a:lnTo>
                  <a:lnTo>
                    <a:pt x="2009" y="3"/>
                  </a:lnTo>
                  <a:lnTo>
                    <a:pt x="1999" y="0"/>
                  </a:lnTo>
                  <a:lnTo>
                    <a:pt x="1872" y="57"/>
                  </a:lnTo>
                  <a:lnTo>
                    <a:pt x="1747" y="110"/>
                  </a:lnTo>
                  <a:lnTo>
                    <a:pt x="1624" y="159"/>
                  </a:lnTo>
                  <a:lnTo>
                    <a:pt x="1501" y="204"/>
                  </a:lnTo>
                  <a:lnTo>
                    <a:pt x="1379" y="247"/>
                  </a:lnTo>
                  <a:lnTo>
                    <a:pt x="1259" y="285"/>
                  </a:lnTo>
                  <a:lnTo>
                    <a:pt x="1141" y="321"/>
                  </a:lnTo>
                  <a:lnTo>
                    <a:pt x="1026" y="355"/>
                  </a:lnTo>
                  <a:lnTo>
                    <a:pt x="911" y="385"/>
                  </a:lnTo>
                  <a:lnTo>
                    <a:pt x="800" y="412"/>
                  </a:lnTo>
                  <a:lnTo>
                    <a:pt x="690" y="439"/>
                  </a:lnTo>
                  <a:lnTo>
                    <a:pt x="582" y="463"/>
                  </a:lnTo>
                  <a:lnTo>
                    <a:pt x="478" y="485"/>
                  </a:lnTo>
                  <a:lnTo>
                    <a:pt x="376" y="505"/>
                  </a:lnTo>
                  <a:lnTo>
                    <a:pt x="277" y="525"/>
                  </a:lnTo>
                  <a:lnTo>
                    <a:pt x="180" y="544"/>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1" name="Freeform 468">
              <a:extLst>
                <a:ext uri="{FF2B5EF4-FFF2-40B4-BE49-F238E27FC236}">
                  <a16:creationId xmlns:a16="http://schemas.microsoft.com/office/drawing/2014/main" id="{788B8627-E793-4659-95A7-B84AD77BF2DE}"/>
                </a:ext>
              </a:extLst>
            </p:cNvPr>
            <p:cNvSpPr>
              <a:spLocks/>
            </p:cNvSpPr>
            <p:nvPr/>
          </p:nvSpPr>
          <p:spPr bwMode="auto">
            <a:xfrm>
              <a:off x="758" y="1812"/>
              <a:ext cx="865" cy="186"/>
            </a:xfrm>
            <a:custGeom>
              <a:avLst/>
              <a:gdLst>
                <a:gd name="T0" fmla="*/ 83 w 865"/>
                <a:gd name="T1" fmla="*/ 132 h 186"/>
                <a:gd name="T2" fmla="*/ 4 w 865"/>
                <a:gd name="T3" fmla="*/ 166 h 186"/>
                <a:gd name="T4" fmla="*/ 0 w 865"/>
                <a:gd name="T5" fmla="*/ 169 h 186"/>
                <a:gd name="T6" fmla="*/ 0 w 865"/>
                <a:gd name="T7" fmla="*/ 171 h 186"/>
                <a:gd name="T8" fmla="*/ 0 w 865"/>
                <a:gd name="T9" fmla="*/ 171 h 186"/>
                <a:gd name="T10" fmla="*/ 19 w 865"/>
                <a:gd name="T11" fmla="*/ 176 h 186"/>
                <a:gd name="T12" fmla="*/ 37 w 865"/>
                <a:gd name="T13" fmla="*/ 179 h 186"/>
                <a:gd name="T14" fmla="*/ 54 w 865"/>
                <a:gd name="T15" fmla="*/ 183 h 186"/>
                <a:gd name="T16" fmla="*/ 73 w 865"/>
                <a:gd name="T17" fmla="*/ 186 h 186"/>
                <a:gd name="T18" fmla="*/ 73 w 865"/>
                <a:gd name="T19" fmla="*/ 185 h 186"/>
                <a:gd name="T20" fmla="*/ 73 w 865"/>
                <a:gd name="T21" fmla="*/ 181 h 186"/>
                <a:gd name="T22" fmla="*/ 74 w 865"/>
                <a:gd name="T23" fmla="*/ 178 h 186"/>
                <a:gd name="T24" fmla="*/ 76 w 865"/>
                <a:gd name="T25" fmla="*/ 176 h 186"/>
                <a:gd name="T26" fmla="*/ 88 w 865"/>
                <a:gd name="T27" fmla="*/ 171 h 186"/>
                <a:gd name="T28" fmla="*/ 103 w 865"/>
                <a:gd name="T29" fmla="*/ 163 h 186"/>
                <a:gd name="T30" fmla="*/ 181 w 865"/>
                <a:gd name="T31" fmla="*/ 152 h 186"/>
                <a:gd name="T32" fmla="*/ 267 w 865"/>
                <a:gd name="T33" fmla="*/ 137 h 186"/>
                <a:gd name="T34" fmla="*/ 361 w 865"/>
                <a:gd name="T35" fmla="*/ 120 h 186"/>
                <a:gd name="T36" fmla="*/ 461 w 865"/>
                <a:gd name="T37" fmla="*/ 102 h 186"/>
                <a:gd name="T38" fmla="*/ 562 w 865"/>
                <a:gd name="T39" fmla="*/ 80 h 186"/>
                <a:gd name="T40" fmla="*/ 665 w 865"/>
                <a:gd name="T41" fmla="*/ 54 h 186"/>
                <a:gd name="T42" fmla="*/ 767 w 865"/>
                <a:gd name="T43" fmla="*/ 29 h 186"/>
                <a:gd name="T44" fmla="*/ 865 w 865"/>
                <a:gd name="T45" fmla="*/ 0 h 186"/>
                <a:gd name="T46" fmla="*/ 861 w 865"/>
                <a:gd name="T47" fmla="*/ 0 h 186"/>
                <a:gd name="T48" fmla="*/ 807 w 865"/>
                <a:gd name="T49" fmla="*/ 14 h 186"/>
                <a:gd name="T50" fmla="*/ 753 w 865"/>
                <a:gd name="T51" fmla="*/ 27 h 186"/>
                <a:gd name="T52" fmla="*/ 699 w 865"/>
                <a:gd name="T53" fmla="*/ 41 h 186"/>
                <a:gd name="T54" fmla="*/ 645 w 865"/>
                <a:gd name="T55" fmla="*/ 53 h 186"/>
                <a:gd name="T56" fmla="*/ 537 w 865"/>
                <a:gd name="T57" fmla="*/ 73 h 186"/>
                <a:gd name="T58" fmla="*/ 432 w 865"/>
                <a:gd name="T59" fmla="*/ 90 h 186"/>
                <a:gd name="T60" fmla="*/ 333 w 865"/>
                <a:gd name="T61" fmla="*/ 103 h 186"/>
                <a:gd name="T62" fmla="*/ 240 w 865"/>
                <a:gd name="T63" fmla="*/ 115 h 186"/>
                <a:gd name="T64" fmla="*/ 155 w 865"/>
                <a:gd name="T65" fmla="*/ 124 h 186"/>
                <a:gd name="T66" fmla="*/ 83 w 865"/>
                <a:gd name="T67" fmla="*/ 132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5" h="186">
                  <a:moveTo>
                    <a:pt x="83" y="132"/>
                  </a:moveTo>
                  <a:lnTo>
                    <a:pt x="4" y="166"/>
                  </a:lnTo>
                  <a:lnTo>
                    <a:pt x="0" y="169"/>
                  </a:lnTo>
                  <a:lnTo>
                    <a:pt x="0" y="171"/>
                  </a:lnTo>
                  <a:lnTo>
                    <a:pt x="19" y="176"/>
                  </a:lnTo>
                  <a:lnTo>
                    <a:pt x="37" y="179"/>
                  </a:lnTo>
                  <a:lnTo>
                    <a:pt x="54" y="183"/>
                  </a:lnTo>
                  <a:lnTo>
                    <a:pt x="73" y="186"/>
                  </a:lnTo>
                  <a:lnTo>
                    <a:pt x="73" y="185"/>
                  </a:lnTo>
                  <a:lnTo>
                    <a:pt x="73" y="181"/>
                  </a:lnTo>
                  <a:lnTo>
                    <a:pt x="74" y="178"/>
                  </a:lnTo>
                  <a:lnTo>
                    <a:pt x="76" y="176"/>
                  </a:lnTo>
                  <a:lnTo>
                    <a:pt x="88" y="171"/>
                  </a:lnTo>
                  <a:lnTo>
                    <a:pt x="103" y="163"/>
                  </a:lnTo>
                  <a:lnTo>
                    <a:pt x="181" y="152"/>
                  </a:lnTo>
                  <a:lnTo>
                    <a:pt x="267" y="137"/>
                  </a:lnTo>
                  <a:lnTo>
                    <a:pt x="361" y="120"/>
                  </a:lnTo>
                  <a:lnTo>
                    <a:pt x="461" y="102"/>
                  </a:lnTo>
                  <a:lnTo>
                    <a:pt x="562" y="80"/>
                  </a:lnTo>
                  <a:lnTo>
                    <a:pt x="665" y="54"/>
                  </a:lnTo>
                  <a:lnTo>
                    <a:pt x="767" y="29"/>
                  </a:lnTo>
                  <a:lnTo>
                    <a:pt x="865" y="0"/>
                  </a:lnTo>
                  <a:lnTo>
                    <a:pt x="861" y="0"/>
                  </a:lnTo>
                  <a:lnTo>
                    <a:pt x="807" y="14"/>
                  </a:lnTo>
                  <a:lnTo>
                    <a:pt x="753" y="27"/>
                  </a:lnTo>
                  <a:lnTo>
                    <a:pt x="699" y="41"/>
                  </a:lnTo>
                  <a:lnTo>
                    <a:pt x="645" y="53"/>
                  </a:lnTo>
                  <a:lnTo>
                    <a:pt x="537" y="73"/>
                  </a:lnTo>
                  <a:lnTo>
                    <a:pt x="432" y="90"/>
                  </a:lnTo>
                  <a:lnTo>
                    <a:pt x="333" y="103"/>
                  </a:lnTo>
                  <a:lnTo>
                    <a:pt x="240" y="115"/>
                  </a:lnTo>
                  <a:lnTo>
                    <a:pt x="155" y="124"/>
                  </a:lnTo>
                  <a:lnTo>
                    <a:pt x="83" y="132"/>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2" name="Freeform 469">
              <a:extLst>
                <a:ext uri="{FF2B5EF4-FFF2-40B4-BE49-F238E27FC236}">
                  <a16:creationId xmlns:a16="http://schemas.microsoft.com/office/drawing/2014/main" id="{4DF12FB1-6074-4080-A1DD-665E8114FA04}"/>
                </a:ext>
              </a:extLst>
            </p:cNvPr>
            <p:cNvSpPr>
              <a:spLocks/>
            </p:cNvSpPr>
            <p:nvPr/>
          </p:nvSpPr>
          <p:spPr bwMode="auto">
            <a:xfrm>
              <a:off x="1710" y="2264"/>
              <a:ext cx="1817" cy="542"/>
            </a:xfrm>
            <a:custGeom>
              <a:avLst/>
              <a:gdLst>
                <a:gd name="T0" fmla="*/ 0 w 1817"/>
                <a:gd name="T1" fmla="*/ 542 h 542"/>
                <a:gd name="T2" fmla="*/ 54 w 1817"/>
                <a:gd name="T3" fmla="*/ 505 h 542"/>
                <a:gd name="T4" fmla="*/ 80 w 1817"/>
                <a:gd name="T5" fmla="*/ 503 h 542"/>
                <a:gd name="T6" fmla="*/ 125 w 1817"/>
                <a:gd name="T7" fmla="*/ 496 h 542"/>
                <a:gd name="T8" fmla="*/ 188 w 1817"/>
                <a:gd name="T9" fmla="*/ 486 h 542"/>
                <a:gd name="T10" fmla="*/ 265 w 1817"/>
                <a:gd name="T11" fmla="*/ 471 h 542"/>
                <a:gd name="T12" fmla="*/ 358 w 1817"/>
                <a:gd name="T13" fmla="*/ 452 h 542"/>
                <a:gd name="T14" fmla="*/ 465 w 1817"/>
                <a:gd name="T15" fmla="*/ 430 h 542"/>
                <a:gd name="T16" fmla="*/ 579 w 1817"/>
                <a:gd name="T17" fmla="*/ 403 h 542"/>
                <a:gd name="T18" fmla="*/ 706 w 1817"/>
                <a:gd name="T19" fmla="*/ 373 h 542"/>
                <a:gd name="T20" fmla="*/ 838 w 1817"/>
                <a:gd name="T21" fmla="*/ 339 h 542"/>
                <a:gd name="T22" fmla="*/ 975 w 1817"/>
                <a:gd name="T23" fmla="*/ 302 h 542"/>
                <a:gd name="T24" fmla="*/ 1116 w 1817"/>
                <a:gd name="T25" fmla="*/ 261 h 542"/>
                <a:gd name="T26" fmla="*/ 1260 w 1817"/>
                <a:gd name="T27" fmla="*/ 216 h 542"/>
                <a:gd name="T28" fmla="*/ 1333 w 1817"/>
                <a:gd name="T29" fmla="*/ 192 h 542"/>
                <a:gd name="T30" fmla="*/ 1403 w 1817"/>
                <a:gd name="T31" fmla="*/ 167 h 542"/>
                <a:gd name="T32" fmla="*/ 1474 w 1817"/>
                <a:gd name="T33" fmla="*/ 141 h 542"/>
                <a:gd name="T34" fmla="*/ 1545 w 1817"/>
                <a:gd name="T35" fmla="*/ 114 h 542"/>
                <a:gd name="T36" fmla="*/ 1614 w 1817"/>
                <a:gd name="T37" fmla="*/ 87 h 542"/>
                <a:gd name="T38" fmla="*/ 1684 w 1817"/>
                <a:gd name="T39" fmla="*/ 59 h 542"/>
                <a:gd name="T40" fmla="*/ 1751 w 1817"/>
                <a:gd name="T41" fmla="*/ 30 h 542"/>
                <a:gd name="T42" fmla="*/ 1817 w 1817"/>
                <a:gd name="T43" fmla="*/ 0 h 542"/>
                <a:gd name="T44" fmla="*/ 1817 w 1817"/>
                <a:gd name="T45" fmla="*/ 0 h 542"/>
                <a:gd name="T46" fmla="*/ 1692 w 1817"/>
                <a:gd name="T47" fmla="*/ 55 h 542"/>
                <a:gd name="T48" fmla="*/ 1567 w 1817"/>
                <a:gd name="T49" fmla="*/ 109 h 542"/>
                <a:gd name="T50" fmla="*/ 1442 w 1817"/>
                <a:gd name="T51" fmla="*/ 158 h 542"/>
                <a:gd name="T52" fmla="*/ 1321 w 1817"/>
                <a:gd name="T53" fmla="*/ 202 h 542"/>
                <a:gd name="T54" fmla="*/ 1199 w 1817"/>
                <a:gd name="T55" fmla="*/ 245 h 542"/>
                <a:gd name="T56" fmla="*/ 1079 w 1817"/>
                <a:gd name="T57" fmla="*/ 283 h 542"/>
                <a:gd name="T58" fmla="*/ 961 w 1817"/>
                <a:gd name="T59" fmla="*/ 319 h 542"/>
                <a:gd name="T60" fmla="*/ 845 w 1817"/>
                <a:gd name="T61" fmla="*/ 353 h 542"/>
                <a:gd name="T62" fmla="*/ 731 w 1817"/>
                <a:gd name="T63" fmla="*/ 383 h 542"/>
                <a:gd name="T64" fmla="*/ 620 w 1817"/>
                <a:gd name="T65" fmla="*/ 410 h 542"/>
                <a:gd name="T66" fmla="*/ 510 w 1817"/>
                <a:gd name="T67" fmla="*/ 437 h 542"/>
                <a:gd name="T68" fmla="*/ 402 w 1817"/>
                <a:gd name="T69" fmla="*/ 461 h 542"/>
                <a:gd name="T70" fmla="*/ 298 w 1817"/>
                <a:gd name="T71" fmla="*/ 483 h 542"/>
                <a:gd name="T72" fmla="*/ 196 w 1817"/>
                <a:gd name="T73" fmla="*/ 503 h 542"/>
                <a:gd name="T74" fmla="*/ 97 w 1817"/>
                <a:gd name="T75" fmla="*/ 523 h 542"/>
                <a:gd name="T76" fmla="*/ 0 w 1817"/>
                <a:gd name="T77" fmla="*/ 542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17" h="542">
                  <a:moveTo>
                    <a:pt x="0" y="542"/>
                  </a:moveTo>
                  <a:lnTo>
                    <a:pt x="54" y="505"/>
                  </a:lnTo>
                  <a:lnTo>
                    <a:pt x="80" y="503"/>
                  </a:lnTo>
                  <a:lnTo>
                    <a:pt x="125" y="496"/>
                  </a:lnTo>
                  <a:lnTo>
                    <a:pt x="188" y="486"/>
                  </a:lnTo>
                  <a:lnTo>
                    <a:pt x="265" y="471"/>
                  </a:lnTo>
                  <a:lnTo>
                    <a:pt x="358" y="452"/>
                  </a:lnTo>
                  <a:lnTo>
                    <a:pt x="465" y="430"/>
                  </a:lnTo>
                  <a:lnTo>
                    <a:pt x="579" y="403"/>
                  </a:lnTo>
                  <a:lnTo>
                    <a:pt x="706" y="373"/>
                  </a:lnTo>
                  <a:lnTo>
                    <a:pt x="838" y="339"/>
                  </a:lnTo>
                  <a:lnTo>
                    <a:pt x="975" y="302"/>
                  </a:lnTo>
                  <a:lnTo>
                    <a:pt x="1116" y="261"/>
                  </a:lnTo>
                  <a:lnTo>
                    <a:pt x="1260" y="216"/>
                  </a:lnTo>
                  <a:lnTo>
                    <a:pt x="1333" y="192"/>
                  </a:lnTo>
                  <a:lnTo>
                    <a:pt x="1403" y="167"/>
                  </a:lnTo>
                  <a:lnTo>
                    <a:pt x="1474" y="141"/>
                  </a:lnTo>
                  <a:lnTo>
                    <a:pt x="1545" y="114"/>
                  </a:lnTo>
                  <a:lnTo>
                    <a:pt x="1614" y="87"/>
                  </a:lnTo>
                  <a:lnTo>
                    <a:pt x="1684" y="59"/>
                  </a:lnTo>
                  <a:lnTo>
                    <a:pt x="1751" y="30"/>
                  </a:lnTo>
                  <a:lnTo>
                    <a:pt x="1817" y="0"/>
                  </a:lnTo>
                  <a:lnTo>
                    <a:pt x="1692" y="55"/>
                  </a:lnTo>
                  <a:lnTo>
                    <a:pt x="1567" y="109"/>
                  </a:lnTo>
                  <a:lnTo>
                    <a:pt x="1442" y="158"/>
                  </a:lnTo>
                  <a:lnTo>
                    <a:pt x="1321" y="202"/>
                  </a:lnTo>
                  <a:lnTo>
                    <a:pt x="1199" y="245"/>
                  </a:lnTo>
                  <a:lnTo>
                    <a:pt x="1079" y="283"/>
                  </a:lnTo>
                  <a:lnTo>
                    <a:pt x="961" y="319"/>
                  </a:lnTo>
                  <a:lnTo>
                    <a:pt x="845" y="353"/>
                  </a:lnTo>
                  <a:lnTo>
                    <a:pt x="731" y="383"/>
                  </a:lnTo>
                  <a:lnTo>
                    <a:pt x="620" y="410"/>
                  </a:lnTo>
                  <a:lnTo>
                    <a:pt x="510" y="437"/>
                  </a:lnTo>
                  <a:lnTo>
                    <a:pt x="402" y="461"/>
                  </a:lnTo>
                  <a:lnTo>
                    <a:pt x="298" y="483"/>
                  </a:lnTo>
                  <a:lnTo>
                    <a:pt x="196" y="503"/>
                  </a:lnTo>
                  <a:lnTo>
                    <a:pt x="97" y="523"/>
                  </a:lnTo>
                  <a:lnTo>
                    <a:pt x="0" y="5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3" name="Freeform 470">
              <a:extLst>
                <a:ext uri="{FF2B5EF4-FFF2-40B4-BE49-F238E27FC236}">
                  <a16:creationId xmlns:a16="http://schemas.microsoft.com/office/drawing/2014/main" id="{4CDC2FE0-F886-4682-88A5-6FE5662769D5}"/>
                </a:ext>
              </a:extLst>
            </p:cNvPr>
            <p:cNvSpPr>
              <a:spLocks/>
            </p:cNvSpPr>
            <p:nvPr/>
          </p:nvSpPr>
          <p:spPr bwMode="auto">
            <a:xfrm>
              <a:off x="841" y="1812"/>
              <a:ext cx="778" cy="132"/>
            </a:xfrm>
            <a:custGeom>
              <a:avLst/>
              <a:gdLst>
                <a:gd name="T0" fmla="*/ 0 w 778"/>
                <a:gd name="T1" fmla="*/ 132 h 132"/>
                <a:gd name="T2" fmla="*/ 23 w 778"/>
                <a:gd name="T3" fmla="*/ 122 h 132"/>
                <a:gd name="T4" fmla="*/ 52 w 778"/>
                <a:gd name="T5" fmla="*/ 120 h 132"/>
                <a:gd name="T6" fmla="*/ 111 w 778"/>
                <a:gd name="T7" fmla="*/ 115 h 132"/>
                <a:gd name="T8" fmla="*/ 196 w 778"/>
                <a:gd name="T9" fmla="*/ 105 h 132"/>
                <a:gd name="T10" fmla="*/ 300 w 778"/>
                <a:gd name="T11" fmla="*/ 93 h 132"/>
                <a:gd name="T12" fmla="*/ 417 w 778"/>
                <a:gd name="T13" fmla="*/ 76 h 132"/>
                <a:gd name="T14" fmla="*/ 538 w 778"/>
                <a:gd name="T15" fmla="*/ 54 h 132"/>
                <a:gd name="T16" fmla="*/ 601 w 778"/>
                <a:gd name="T17" fmla="*/ 43 h 132"/>
                <a:gd name="T18" fmla="*/ 662 w 778"/>
                <a:gd name="T19" fmla="*/ 29 h 132"/>
                <a:gd name="T20" fmla="*/ 721 w 778"/>
                <a:gd name="T21" fmla="*/ 16 h 132"/>
                <a:gd name="T22" fmla="*/ 778 w 778"/>
                <a:gd name="T23" fmla="*/ 0 h 132"/>
                <a:gd name="T24" fmla="*/ 778 w 778"/>
                <a:gd name="T25" fmla="*/ 0 h 132"/>
                <a:gd name="T26" fmla="*/ 724 w 778"/>
                <a:gd name="T27" fmla="*/ 14 h 132"/>
                <a:gd name="T28" fmla="*/ 670 w 778"/>
                <a:gd name="T29" fmla="*/ 29 h 132"/>
                <a:gd name="T30" fmla="*/ 616 w 778"/>
                <a:gd name="T31" fmla="*/ 41 h 132"/>
                <a:gd name="T32" fmla="*/ 560 w 778"/>
                <a:gd name="T33" fmla="*/ 53 h 132"/>
                <a:gd name="T34" fmla="*/ 454 w 778"/>
                <a:gd name="T35" fmla="*/ 73 h 132"/>
                <a:gd name="T36" fmla="*/ 349 w 778"/>
                <a:gd name="T37" fmla="*/ 90 h 132"/>
                <a:gd name="T38" fmla="*/ 250 w 778"/>
                <a:gd name="T39" fmla="*/ 103 h 132"/>
                <a:gd name="T40" fmla="*/ 157 w 778"/>
                <a:gd name="T41" fmla="*/ 115 h 132"/>
                <a:gd name="T42" fmla="*/ 72 w 778"/>
                <a:gd name="T43" fmla="*/ 124 h 132"/>
                <a:gd name="T44" fmla="*/ 0 w 778"/>
                <a:gd name="T45" fmla="*/ 132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8" h="132">
                  <a:moveTo>
                    <a:pt x="0" y="132"/>
                  </a:moveTo>
                  <a:lnTo>
                    <a:pt x="23" y="122"/>
                  </a:lnTo>
                  <a:lnTo>
                    <a:pt x="52" y="120"/>
                  </a:lnTo>
                  <a:lnTo>
                    <a:pt x="111" y="115"/>
                  </a:lnTo>
                  <a:lnTo>
                    <a:pt x="196" y="105"/>
                  </a:lnTo>
                  <a:lnTo>
                    <a:pt x="300" y="93"/>
                  </a:lnTo>
                  <a:lnTo>
                    <a:pt x="417" y="76"/>
                  </a:lnTo>
                  <a:lnTo>
                    <a:pt x="538" y="54"/>
                  </a:lnTo>
                  <a:lnTo>
                    <a:pt x="601" y="43"/>
                  </a:lnTo>
                  <a:lnTo>
                    <a:pt x="662" y="29"/>
                  </a:lnTo>
                  <a:lnTo>
                    <a:pt x="721" y="16"/>
                  </a:lnTo>
                  <a:lnTo>
                    <a:pt x="778" y="0"/>
                  </a:lnTo>
                  <a:lnTo>
                    <a:pt x="724" y="14"/>
                  </a:lnTo>
                  <a:lnTo>
                    <a:pt x="670" y="29"/>
                  </a:lnTo>
                  <a:lnTo>
                    <a:pt x="616" y="41"/>
                  </a:lnTo>
                  <a:lnTo>
                    <a:pt x="560" y="53"/>
                  </a:lnTo>
                  <a:lnTo>
                    <a:pt x="454" y="73"/>
                  </a:lnTo>
                  <a:lnTo>
                    <a:pt x="349" y="90"/>
                  </a:lnTo>
                  <a:lnTo>
                    <a:pt x="250" y="103"/>
                  </a:lnTo>
                  <a:lnTo>
                    <a:pt x="157" y="115"/>
                  </a:lnTo>
                  <a:lnTo>
                    <a:pt x="72" y="124"/>
                  </a:lnTo>
                  <a:lnTo>
                    <a:pt x="0" y="1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4" name="Freeform 471">
              <a:extLst>
                <a:ext uri="{FF2B5EF4-FFF2-40B4-BE49-F238E27FC236}">
                  <a16:creationId xmlns:a16="http://schemas.microsoft.com/office/drawing/2014/main" id="{C7DFA824-891E-4E44-81EB-5EB238D80814}"/>
                </a:ext>
              </a:extLst>
            </p:cNvPr>
            <p:cNvSpPr>
              <a:spLocks/>
            </p:cNvSpPr>
            <p:nvPr/>
          </p:nvSpPr>
          <p:spPr bwMode="auto">
            <a:xfrm>
              <a:off x="2056" y="2248"/>
              <a:ext cx="1474" cy="565"/>
            </a:xfrm>
            <a:custGeom>
              <a:avLst/>
              <a:gdLst>
                <a:gd name="T0" fmla="*/ 274 w 1474"/>
                <a:gd name="T1" fmla="*/ 240 h 565"/>
                <a:gd name="T2" fmla="*/ 269 w 1474"/>
                <a:gd name="T3" fmla="*/ 262 h 565"/>
                <a:gd name="T4" fmla="*/ 261 w 1474"/>
                <a:gd name="T5" fmla="*/ 284 h 565"/>
                <a:gd name="T6" fmla="*/ 249 w 1474"/>
                <a:gd name="T7" fmla="*/ 308 h 565"/>
                <a:gd name="T8" fmla="*/ 233 w 1474"/>
                <a:gd name="T9" fmla="*/ 332 h 565"/>
                <a:gd name="T10" fmla="*/ 218 w 1474"/>
                <a:gd name="T11" fmla="*/ 355 h 565"/>
                <a:gd name="T12" fmla="*/ 200 w 1474"/>
                <a:gd name="T13" fmla="*/ 379 h 565"/>
                <a:gd name="T14" fmla="*/ 181 w 1474"/>
                <a:gd name="T15" fmla="*/ 401 h 565"/>
                <a:gd name="T16" fmla="*/ 159 w 1474"/>
                <a:gd name="T17" fmla="*/ 424 h 565"/>
                <a:gd name="T18" fmla="*/ 117 w 1474"/>
                <a:gd name="T19" fmla="*/ 467 h 565"/>
                <a:gd name="T20" fmla="*/ 75 w 1474"/>
                <a:gd name="T21" fmla="*/ 506 h 565"/>
                <a:gd name="T22" fmla="*/ 34 w 1474"/>
                <a:gd name="T23" fmla="*/ 539 h 565"/>
                <a:gd name="T24" fmla="*/ 0 w 1474"/>
                <a:gd name="T25" fmla="*/ 565 h 565"/>
                <a:gd name="T26" fmla="*/ 83 w 1474"/>
                <a:gd name="T27" fmla="*/ 539 h 565"/>
                <a:gd name="T28" fmla="*/ 171 w 1474"/>
                <a:gd name="T29" fmla="*/ 512 h 565"/>
                <a:gd name="T30" fmla="*/ 262 w 1474"/>
                <a:gd name="T31" fmla="*/ 484 h 565"/>
                <a:gd name="T32" fmla="*/ 355 w 1474"/>
                <a:gd name="T33" fmla="*/ 452 h 565"/>
                <a:gd name="T34" fmla="*/ 450 w 1474"/>
                <a:gd name="T35" fmla="*/ 419 h 565"/>
                <a:gd name="T36" fmla="*/ 546 w 1474"/>
                <a:gd name="T37" fmla="*/ 384 h 565"/>
                <a:gd name="T38" fmla="*/ 644 w 1474"/>
                <a:gd name="T39" fmla="*/ 348 h 565"/>
                <a:gd name="T40" fmla="*/ 742 w 1474"/>
                <a:gd name="T41" fmla="*/ 313 h 565"/>
                <a:gd name="T42" fmla="*/ 840 w 1474"/>
                <a:gd name="T43" fmla="*/ 276 h 565"/>
                <a:gd name="T44" fmla="*/ 938 w 1474"/>
                <a:gd name="T45" fmla="*/ 237 h 565"/>
                <a:gd name="T46" fmla="*/ 1032 w 1474"/>
                <a:gd name="T47" fmla="*/ 198 h 565"/>
                <a:gd name="T48" fmla="*/ 1127 w 1474"/>
                <a:gd name="T49" fmla="*/ 159 h 565"/>
                <a:gd name="T50" fmla="*/ 1219 w 1474"/>
                <a:gd name="T51" fmla="*/ 120 h 565"/>
                <a:gd name="T52" fmla="*/ 1307 w 1474"/>
                <a:gd name="T53" fmla="*/ 81 h 565"/>
                <a:gd name="T54" fmla="*/ 1393 w 1474"/>
                <a:gd name="T55" fmla="*/ 43 h 565"/>
                <a:gd name="T56" fmla="*/ 1474 w 1474"/>
                <a:gd name="T57" fmla="*/ 4 h 565"/>
                <a:gd name="T58" fmla="*/ 1454 w 1474"/>
                <a:gd name="T59" fmla="*/ 0 h 565"/>
                <a:gd name="T60" fmla="*/ 1378 w 1474"/>
                <a:gd name="T61" fmla="*/ 27 h 565"/>
                <a:gd name="T62" fmla="*/ 1301 w 1474"/>
                <a:gd name="T63" fmla="*/ 53 h 565"/>
                <a:gd name="T64" fmla="*/ 1223 w 1474"/>
                <a:gd name="T65" fmla="*/ 78 h 565"/>
                <a:gd name="T66" fmla="*/ 1144 w 1474"/>
                <a:gd name="T67" fmla="*/ 102 h 565"/>
                <a:gd name="T68" fmla="*/ 1064 w 1474"/>
                <a:gd name="T69" fmla="*/ 124 h 565"/>
                <a:gd name="T70" fmla="*/ 983 w 1474"/>
                <a:gd name="T71" fmla="*/ 144 h 565"/>
                <a:gd name="T72" fmla="*/ 904 w 1474"/>
                <a:gd name="T73" fmla="*/ 163 h 565"/>
                <a:gd name="T74" fmla="*/ 826 w 1474"/>
                <a:gd name="T75" fmla="*/ 179 h 565"/>
                <a:gd name="T76" fmla="*/ 748 w 1474"/>
                <a:gd name="T77" fmla="*/ 195 h 565"/>
                <a:gd name="T78" fmla="*/ 672 w 1474"/>
                <a:gd name="T79" fmla="*/ 208 h 565"/>
                <a:gd name="T80" fmla="*/ 598 w 1474"/>
                <a:gd name="T81" fmla="*/ 218 h 565"/>
                <a:gd name="T82" fmla="*/ 527 w 1474"/>
                <a:gd name="T83" fmla="*/ 228 h 565"/>
                <a:gd name="T84" fmla="*/ 458 w 1474"/>
                <a:gd name="T85" fmla="*/ 234 h 565"/>
                <a:gd name="T86" fmla="*/ 394 w 1474"/>
                <a:gd name="T87" fmla="*/ 239 h 565"/>
                <a:gd name="T88" fmla="*/ 331 w 1474"/>
                <a:gd name="T89" fmla="*/ 240 h 565"/>
                <a:gd name="T90" fmla="*/ 274 w 1474"/>
                <a:gd name="T91" fmla="*/ 240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4" h="565">
                  <a:moveTo>
                    <a:pt x="274" y="240"/>
                  </a:moveTo>
                  <a:lnTo>
                    <a:pt x="269" y="262"/>
                  </a:lnTo>
                  <a:lnTo>
                    <a:pt x="261" y="284"/>
                  </a:lnTo>
                  <a:lnTo>
                    <a:pt x="249" y="308"/>
                  </a:lnTo>
                  <a:lnTo>
                    <a:pt x="233" y="332"/>
                  </a:lnTo>
                  <a:lnTo>
                    <a:pt x="218" y="355"/>
                  </a:lnTo>
                  <a:lnTo>
                    <a:pt x="200" y="379"/>
                  </a:lnTo>
                  <a:lnTo>
                    <a:pt x="181" y="401"/>
                  </a:lnTo>
                  <a:lnTo>
                    <a:pt x="159" y="424"/>
                  </a:lnTo>
                  <a:lnTo>
                    <a:pt x="117" y="467"/>
                  </a:lnTo>
                  <a:lnTo>
                    <a:pt x="75" y="506"/>
                  </a:lnTo>
                  <a:lnTo>
                    <a:pt x="34" y="539"/>
                  </a:lnTo>
                  <a:lnTo>
                    <a:pt x="0" y="565"/>
                  </a:lnTo>
                  <a:lnTo>
                    <a:pt x="83" y="539"/>
                  </a:lnTo>
                  <a:lnTo>
                    <a:pt x="171" y="512"/>
                  </a:lnTo>
                  <a:lnTo>
                    <a:pt x="262" y="484"/>
                  </a:lnTo>
                  <a:lnTo>
                    <a:pt x="355" y="452"/>
                  </a:lnTo>
                  <a:lnTo>
                    <a:pt x="450" y="419"/>
                  </a:lnTo>
                  <a:lnTo>
                    <a:pt x="546" y="384"/>
                  </a:lnTo>
                  <a:lnTo>
                    <a:pt x="644" y="348"/>
                  </a:lnTo>
                  <a:lnTo>
                    <a:pt x="742" y="313"/>
                  </a:lnTo>
                  <a:lnTo>
                    <a:pt x="840" y="276"/>
                  </a:lnTo>
                  <a:lnTo>
                    <a:pt x="938" y="237"/>
                  </a:lnTo>
                  <a:lnTo>
                    <a:pt x="1032" y="198"/>
                  </a:lnTo>
                  <a:lnTo>
                    <a:pt x="1127" y="159"/>
                  </a:lnTo>
                  <a:lnTo>
                    <a:pt x="1219" y="120"/>
                  </a:lnTo>
                  <a:lnTo>
                    <a:pt x="1307" y="81"/>
                  </a:lnTo>
                  <a:lnTo>
                    <a:pt x="1393" y="43"/>
                  </a:lnTo>
                  <a:lnTo>
                    <a:pt x="1474" y="4"/>
                  </a:lnTo>
                  <a:lnTo>
                    <a:pt x="1454" y="0"/>
                  </a:lnTo>
                  <a:lnTo>
                    <a:pt x="1378" y="27"/>
                  </a:lnTo>
                  <a:lnTo>
                    <a:pt x="1301" y="53"/>
                  </a:lnTo>
                  <a:lnTo>
                    <a:pt x="1223" y="78"/>
                  </a:lnTo>
                  <a:lnTo>
                    <a:pt x="1144" y="102"/>
                  </a:lnTo>
                  <a:lnTo>
                    <a:pt x="1064" y="124"/>
                  </a:lnTo>
                  <a:lnTo>
                    <a:pt x="983" y="144"/>
                  </a:lnTo>
                  <a:lnTo>
                    <a:pt x="904" y="163"/>
                  </a:lnTo>
                  <a:lnTo>
                    <a:pt x="826" y="179"/>
                  </a:lnTo>
                  <a:lnTo>
                    <a:pt x="748" y="195"/>
                  </a:lnTo>
                  <a:lnTo>
                    <a:pt x="672" y="208"/>
                  </a:lnTo>
                  <a:lnTo>
                    <a:pt x="598" y="218"/>
                  </a:lnTo>
                  <a:lnTo>
                    <a:pt x="527" y="228"/>
                  </a:lnTo>
                  <a:lnTo>
                    <a:pt x="458" y="234"/>
                  </a:lnTo>
                  <a:lnTo>
                    <a:pt x="394" y="239"/>
                  </a:lnTo>
                  <a:lnTo>
                    <a:pt x="331" y="240"/>
                  </a:lnTo>
                  <a:lnTo>
                    <a:pt x="274" y="24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5" name="Freeform 472">
              <a:extLst>
                <a:ext uri="{FF2B5EF4-FFF2-40B4-BE49-F238E27FC236}">
                  <a16:creationId xmlns:a16="http://schemas.microsoft.com/office/drawing/2014/main" id="{E56B3EFD-284A-4694-B38D-0D229C947BD8}"/>
                </a:ext>
              </a:extLst>
            </p:cNvPr>
            <p:cNvSpPr>
              <a:spLocks/>
            </p:cNvSpPr>
            <p:nvPr/>
          </p:nvSpPr>
          <p:spPr bwMode="auto">
            <a:xfrm>
              <a:off x="1028" y="1807"/>
              <a:ext cx="595" cy="135"/>
            </a:xfrm>
            <a:custGeom>
              <a:avLst/>
              <a:gdLst>
                <a:gd name="T0" fmla="*/ 156 w 595"/>
                <a:gd name="T1" fmla="*/ 49 h 135"/>
                <a:gd name="T2" fmla="*/ 140 w 595"/>
                <a:gd name="T3" fmla="*/ 63 h 135"/>
                <a:gd name="T4" fmla="*/ 122 w 595"/>
                <a:gd name="T5" fmla="*/ 76 h 135"/>
                <a:gd name="T6" fmla="*/ 102 w 595"/>
                <a:gd name="T7" fmla="*/ 88 h 135"/>
                <a:gd name="T8" fmla="*/ 80 w 595"/>
                <a:gd name="T9" fmla="*/ 100 h 135"/>
                <a:gd name="T10" fmla="*/ 36 w 595"/>
                <a:gd name="T11" fmla="*/ 120 h 135"/>
                <a:gd name="T12" fmla="*/ 0 w 595"/>
                <a:gd name="T13" fmla="*/ 135 h 135"/>
                <a:gd name="T14" fmla="*/ 66 w 595"/>
                <a:gd name="T15" fmla="*/ 124 h 135"/>
                <a:gd name="T16" fmla="*/ 139 w 595"/>
                <a:gd name="T17" fmla="*/ 110 h 135"/>
                <a:gd name="T18" fmla="*/ 215 w 595"/>
                <a:gd name="T19" fmla="*/ 95 h 135"/>
                <a:gd name="T20" fmla="*/ 292 w 595"/>
                <a:gd name="T21" fmla="*/ 78 h 135"/>
                <a:gd name="T22" fmla="*/ 372 w 595"/>
                <a:gd name="T23" fmla="*/ 59 h 135"/>
                <a:gd name="T24" fmla="*/ 449 w 595"/>
                <a:gd name="T25" fmla="*/ 41 h 135"/>
                <a:gd name="T26" fmla="*/ 524 w 595"/>
                <a:gd name="T27" fmla="*/ 22 h 135"/>
                <a:gd name="T28" fmla="*/ 595 w 595"/>
                <a:gd name="T29" fmla="*/ 2 h 135"/>
                <a:gd name="T30" fmla="*/ 590 w 595"/>
                <a:gd name="T31" fmla="*/ 0 h 135"/>
                <a:gd name="T32" fmla="*/ 529 w 595"/>
                <a:gd name="T33" fmla="*/ 14 h 135"/>
                <a:gd name="T34" fmla="*/ 466 w 595"/>
                <a:gd name="T35" fmla="*/ 24 h 135"/>
                <a:gd name="T36" fmla="*/ 405 w 595"/>
                <a:gd name="T37" fmla="*/ 34 h 135"/>
                <a:gd name="T38" fmla="*/ 346 w 595"/>
                <a:gd name="T39" fmla="*/ 43 h 135"/>
                <a:gd name="T40" fmla="*/ 289 w 595"/>
                <a:gd name="T41" fmla="*/ 48 h 135"/>
                <a:gd name="T42" fmla="*/ 238 w 595"/>
                <a:gd name="T43" fmla="*/ 51 h 135"/>
                <a:gd name="T44" fmla="*/ 193 w 595"/>
                <a:gd name="T45" fmla="*/ 53 h 135"/>
                <a:gd name="T46" fmla="*/ 156 w 595"/>
                <a:gd name="T47" fmla="*/ 49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5" h="135">
                  <a:moveTo>
                    <a:pt x="156" y="49"/>
                  </a:moveTo>
                  <a:lnTo>
                    <a:pt x="140" y="63"/>
                  </a:lnTo>
                  <a:lnTo>
                    <a:pt x="122" y="76"/>
                  </a:lnTo>
                  <a:lnTo>
                    <a:pt x="102" y="88"/>
                  </a:lnTo>
                  <a:lnTo>
                    <a:pt x="80" y="100"/>
                  </a:lnTo>
                  <a:lnTo>
                    <a:pt x="36" y="120"/>
                  </a:lnTo>
                  <a:lnTo>
                    <a:pt x="0" y="135"/>
                  </a:lnTo>
                  <a:lnTo>
                    <a:pt x="66" y="124"/>
                  </a:lnTo>
                  <a:lnTo>
                    <a:pt x="139" y="110"/>
                  </a:lnTo>
                  <a:lnTo>
                    <a:pt x="215" y="95"/>
                  </a:lnTo>
                  <a:lnTo>
                    <a:pt x="292" y="78"/>
                  </a:lnTo>
                  <a:lnTo>
                    <a:pt x="372" y="59"/>
                  </a:lnTo>
                  <a:lnTo>
                    <a:pt x="449" y="41"/>
                  </a:lnTo>
                  <a:lnTo>
                    <a:pt x="524" y="22"/>
                  </a:lnTo>
                  <a:lnTo>
                    <a:pt x="595" y="2"/>
                  </a:lnTo>
                  <a:lnTo>
                    <a:pt x="590" y="0"/>
                  </a:lnTo>
                  <a:lnTo>
                    <a:pt x="529" y="14"/>
                  </a:lnTo>
                  <a:lnTo>
                    <a:pt x="466" y="24"/>
                  </a:lnTo>
                  <a:lnTo>
                    <a:pt x="405" y="34"/>
                  </a:lnTo>
                  <a:lnTo>
                    <a:pt x="346" y="43"/>
                  </a:lnTo>
                  <a:lnTo>
                    <a:pt x="289" y="48"/>
                  </a:lnTo>
                  <a:lnTo>
                    <a:pt x="238" y="51"/>
                  </a:lnTo>
                  <a:lnTo>
                    <a:pt x="193" y="53"/>
                  </a:lnTo>
                  <a:lnTo>
                    <a:pt x="156" y="49"/>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6" name="Freeform 473">
              <a:extLst>
                <a:ext uri="{FF2B5EF4-FFF2-40B4-BE49-F238E27FC236}">
                  <a16:creationId xmlns:a16="http://schemas.microsoft.com/office/drawing/2014/main" id="{92F6BBA4-C8AA-4DB3-99B7-A512340B75BB}"/>
                </a:ext>
              </a:extLst>
            </p:cNvPr>
            <p:cNvSpPr>
              <a:spLocks/>
            </p:cNvSpPr>
            <p:nvPr/>
          </p:nvSpPr>
          <p:spPr bwMode="auto">
            <a:xfrm>
              <a:off x="2080" y="2252"/>
              <a:ext cx="1471" cy="586"/>
            </a:xfrm>
            <a:custGeom>
              <a:avLst/>
              <a:gdLst>
                <a:gd name="T0" fmla="*/ 275 w 1471"/>
                <a:gd name="T1" fmla="*/ 262 h 586"/>
                <a:gd name="T2" fmla="*/ 269 w 1471"/>
                <a:gd name="T3" fmla="*/ 284 h 586"/>
                <a:gd name="T4" fmla="*/ 260 w 1471"/>
                <a:gd name="T5" fmla="*/ 306 h 586"/>
                <a:gd name="T6" fmla="*/ 248 w 1471"/>
                <a:gd name="T7" fmla="*/ 329 h 586"/>
                <a:gd name="T8" fmla="*/ 235 w 1471"/>
                <a:gd name="T9" fmla="*/ 353 h 586"/>
                <a:gd name="T10" fmla="*/ 218 w 1471"/>
                <a:gd name="T11" fmla="*/ 377 h 586"/>
                <a:gd name="T12" fmla="*/ 199 w 1471"/>
                <a:gd name="T13" fmla="*/ 400 h 586"/>
                <a:gd name="T14" fmla="*/ 181 w 1471"/>
                <a:gd name="T15" fmla="*/ 422 h 586"/>
                <a:gd name="T16" fmla="*/ 161 w 1471"/>
                <a:gd name="T17" fmla="*/ 446 h 586"/>
                <a:gd name="T18" fmla="*/ 117 w 1471"/>
                <a:gd name="T19" fmla="*/ 488 h 586"/>
                <a:gd name="T20" fmla="*/ 74 w 1471"/>
                <a:gd name="T21" fmla="*/ 527 h 586"/>
                <a:gd name="T22" fmla="*/ 34 w 1471"/>
                <a:gd name="T23" fmla="*/ 561 h 586"/>
                <a:gd name="T24" fmla="*/ 0 w 1471"/>
                <a:gd name="T25" fmla="*/ 586 h 586"/>
                <a:gd name="T26" fmla="*/ 85 w 1471"/>
                <a:gd name="T27" fmla="*/ 561 h 586"/>
                <a:gd name="T28" fmla="*/ 171 w 1471"/>
                <a:gd name="T29" fmla="*/ 534 h 586"/>
                <a:gd name="T30" fmla="*/ 262 w 1471"/>
                <a:gd name="T31" fmla="*/ 503 h 586"/>
                <a:gd name="T32" fmla="*/ 355 w 1471"/>
                <a:gd name="T33" fmla="*/ 470 h 586"/>
                <a:gd name="T34" fmla="*/ 449 w 1471"/>
                <a:gd name="T35" fmla="*/ 436 h 586"/>
                <a:gd name="T36" fmla="*/ 545 w 1471"/>
                <a:gd name="T37" fmla="*/ 400 h 586"/>
                <a:gd name="T38" fmla="*/ 642 w 1471"/>
                <a:gd name="T39" fmla="*/ 361 h 586"/>
                <a:gd name="T40" fmla="*/ 740 w 1471"/>
                <a:gd name="T41" fmla="*/ 324 h 586"/>
                <a:gd name="T42" fmla="*/ 836 w 1471"/>
                <a:gd name="T43" fmla="*/ 284 h 586"/>
                <a:gd name="T44" fmla="*/ 934 w 1471"/>
                <a:gd name="T45" fmla="*/ 245 h 586"/>
                <a:gd name="T46" fmla="*/ 1028 w 1471"/>
                <a:gd name="T47" fmla="*/ 204 h 586"/>
                <a:gd name="T48" fmla="*/ 1123 w 1471"/>
                <a:gd name="T49" fmla="*/ 164 h 586"/>
                <a:gd name="T50" fmla="*/ 1214 w 1471"/>
                <a:gd name="T51" fmla="*/ 123 h 586"/>
                <a:gd name="T52" fmla="*/ 1304 w 1471"/>
                <a:gd name="T53" fmla="*/ 83 h 586"/>
                <a:gd name="T54" fmla="*/ 1388 w 1471"/>
                <a:gd name="T55" fmla="*/ 44 h 586"/>
                <a:gd name="T56" fmla="*/ 1471 w 1471"/>
                <a:gd name="T57" fmla="*/ 5 h 586"/>
                <a:gd name="T58" fmla="*/ 1449 w 1471"/>
                <a:gd name="T59" fmla="*/ 0 h 586"/>
                <a:gd name="T60" fmla="*/ 1373 w 1471"/>
                <a:gd name="T61" fmla="*/ 27 h 586"/>
                <a:gd name="T62" fmla="*/ 1297 w 1471"/>
                <a:gd name="T63" fmla="*/ 54 h 586"/>
                <a:gd name="T64" fmla="*/ 1217 w 1471"/>
                <a:gd name="T65" fmla="*/ 81 h 586"/>
                <a:gd name="T66" fmla="*/ 1140 w 1471"/>
                <a:gd name="T67" fmla="*/ 104 h 586"/>
                <a:gd name="T68" fmla="*/ 1059 w 1471"/>
                <a:gd name="T69" fmla="*/ 128 h 586"/>
                <a:gd name="T70" fmla="*/ 979 w 1471"/>
                <a:gd name="T71" fmla="*/ 150 h 586"/>
                <a:gd name="T72" fmla="*/ 902 w 1471"/>
                <a:gd name="T73" fmla="*/ 172 h 586"/>
                <a:gd name="T74" fmla="*/ 822 w 1471"/>
                <a:gd name="T75" fmla="*/ 191 h 586"/>
                <a:gd name="T76" fmla="*/ 746 w 1471"/>
                <a:gd name="T77" fmla="*/ 208 h 586"/>
                <a:gd name="T78" fmla="*/ 670 w 1471"/>
                <a:gd name="T79" fmla="*/ 223 h 586"/>
                <a:gd name="T80" fmla="*/ 598 w 1471"/>
                <a:gd name="T81" fmla="*/ 235 h 586"/>
                <a:gd name="T82" fmla="*/ 527 w 1471"/>
                <a:gd name="T83" fmla="*/ 246 h 586"/>
                <a:gd name="T84" fmla="*/ 458 w 1471"/>
                <a:gd name="T85" fmla="*/ 253 h 586"/>
                <a:gd name="T86" fmla="*/ 394 w 1471"/>
                <a:gd name="T87" fmla="*/ 260 h 586"/>
                <a:gd name="T88" fmla="*/ 333 w 1471"/>
                <a:gd name="T89" fmla="*/ 262 h 586"/>
                <a:gd name="T90" fmla="*/ 275 w 1471"/>
                <a:gd name="T91" fmla="*/ 262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71" h="586">
                  <a:moveTo>
                    <a:pt x="275" y="262"/>
                  </a:moveTo>
                  <a:lnTo>
                    <a:pt x="269" y="284"/>
                  </a:lnTo>
                  <a:lnTo>
                    <a:pt x="260" y="306"/>
                  </a:lnTo>
                  <a:lnTo>
                    <a:pt x="248" y="329"/>
                  </a:lnTo>
                  <a:lnTo>
                    <a:pt x="235" y="353"/>
                  </a:lnTo>
                  <a:lnTo>
                    <a:pt x="218" y="377"/>
                  </a:lnTo>
                  <a:lnTo>
                    <a:pt x="199" y="400"/>
                  </a:lnTo>
                  <a:lnTo>
                    <a:pt x="181" y="422"/>
                  </a:lnTo>
                  <a:lnTo>
                    <a:pt x="161" y="446"/>
                  </a:lnTo>
                  <a:lnTo>
                    <a:pt x="117" y="488"/>
                  </a:lnTo>
                  <a:lnTo>
                    <a:pt x="74" y="527"/>
                  </a:lnTo>
                  <a:lnTo>
                    <a:pt x="34" y="561"/>
                  </a:lnTo>
                  <a:lnTo>
                    <a:pt x="0" y="586"/>
                  </a:lnTo>
                  <a:lnTo>
                    <a:pt x="85" y="561"/>
                  </a:lnTo>
                  <a:lnTo>
                    <a:pt x="171" y="534"/>
                  </a:lnTo>
                  <a:lnTo>
                    <a:pt x="262" y="503"/>
                  </a:lnTo>
                  <a:lnTo>
                    <a:pt x="355" y="470"/>
                  </a:lnTo>
                  <a:lnTo>
                    <a:pt x="449" y="436"/>
                  </a:lnTo>
                  <a:lnTo>
                    <a:pt x="545" y="400"/>
                  </a:lnTo>
                  <a:lnTo>
                    <a:pt x="642" y="361"/>
                  </a:lnTo>
                  <a:lnTo>
                    <a:pt x="740" y="324"/>
                  </a:lnTo>
                  <a:lnTo>
                    <a:pt x="836" y="284"/>
                  </a:lnTo>
                  <a:lnTo>
                    <a:pt x="934" y="245"/>
                  </a:lnTo>
                  <a:lnTo>
                    <a:pt x="1028" y="204"/>
                  </a:lnTo>
                  <a:lnTo>
                    <a:pt x="1123" y="164"/>
                  </a:lnTo>
                  <a:lnTo>
                    <a:pt x="1214" y="123"/>
                  </a:lnTo>
                  <a:lnTo>
                    <a:pt x="1304" y="83"/>
                  </a:lnTo>
                  <a:lnTo>
                    <a:pt x="1388" y="44"/>
                  </a:lnTo>
                  <a:lnTo>
                    <a:pt x="1471" y="5"/>
                  </a:lnTo>
                  <a:lnTo>
                    <a:pt x="1449" y="0"/>
                  </a:lnTo>
                  <a:lnTo>
                    <a:pt x="1373" y="27"/>
                  </a:lnTo>
                  <a:lnTo>
                    <a:pt x="1297" y="54"/>
                  </a:lnTo>
                  <a:lnTo>
                    <a:pt x="1217" y="81"/>
                  </a:lnTo>
                  <a:lnTo>
                    <a:pt x="1140" y="104"/>
                  </a:lnTo>
                  <a:lnTo>
                    <a:pt x="1059" y="128"/>
                  </a:lnTo>
                  <a:lnTo>
                    <a:pt x="979" y="150"/>
                  </a:lnTo>
                  <a:lnTo>
                    <a:pt x="902" y="172"/>
                  </a:lnTo>
                  <a:lnTo>
                    <a:pt x="822" y="191"/>
                  </a:lnTo>
                  <a:lnTo>
                    <a:pt x="746" y="208"/>
                  </a:lnTo>
                  <a:lnTo>
                    <a:pt x="670" y="223"/>
                  </a:lnTo>
                  <a:lnTo>
                    <a:pt x="598" y="235"/>
                  </a:lnTo>
                  <a:lnTo>
                    <a:pt x="527" y="246"/>
                  </a:lnTo>
                  <a:lnTo>
                    <a:pt x="458" y="253"/>
                  </a:lnTo>
                  <a:lnTo>
                    <a:pt x="394" y="260"/>
                  </a:lnTo>
                  <a:lnTo>
                    <a:pt x="333" y="262"/>
                  </a:lnTo>
                  <a:lnTo>
                    <a:pt x="275" y="2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7" name="Freeform 474">
              <a:extLst>
                <a:ext uri="{FF2B5EF4-FFF2-40B4-BE49-F238E27FC236}">
                  <a16:creationId xmlns:a16="http://schemas.microsoft.com/office/drawing/2014/main" id="{03210ABB-FE5A-45A7-B581-D0017789D16D}"/>
                </a:ext>
              </a:extLst>
            </p:cNvPr>
            <p:cNvSpPr>
              <a:spLocks/>
            </p:cNvSpPr>
            <p:nvPr/>
          </p:nvSpPr>
          <p:spPr bwMode="auto">
            <a:xfrm>
              <a:off x="4083" y="2235"/>
              <a:ext cx="494" cy="120"/>
            </a:xfrm>
            <a:custGeom>
              <a:avLst/>
              <a:gdLst>
                <a:gd name="T0" fmla="*/ 0 w 494"/>
                <a:gd name="T1" fmla="*/ 0 h 120"/>
                <a:gd name="T2" fmla="*/ 32 w 494"/>
                <a:gd name="T3" fmla="*/ 5 h 120"/>
                <a:gd name="T4" fmla="*/ 67 w 494"/>
                <a:gd name="T5" fmla="*/ 12 h 120"/>
                <a:gd name="T6" fmla="*/ 106 w 494"/>
                <a:gd name="T7" fmla="*/ 18 h 120"/>
                <a:gd name="T8" fmla="*/ 153 w 494"/>
                <a:gd name="T9" fmla="*/ 27 h 120"/>
                <a:gd name="T10" fmla="*/ 206 w 494"/>
                <a:gd name="T11" fmla="*/ 35 h 120"/>
                <a:gd name="T12" fmla="*/ 268 w 494"/>
                <a:gd name="T13" fmla="*/ 44 h 120"/>
                <a:gd name="T14" fmla="*/ 339 w 494"/>
                <a:gd name="T15" fmla="*/ 54 h 120"/>
                <a:gd name="T16" fmla="*/ 420 w 494"/>
                <a:gd name="T17" fmla="*/ 62 h 120"/>
                <a:gd name="T18" fmla="*/ 439 w 494"/>
                <a:gd name="T19" fmla="*/ 64 h 120"/>
                <a:gd name="T20" fmla="*/ 459 w 494"/>
                <a:gd name="T21" fmla="*/ 64 h 120"/>
                <a:gd name="T22" fmla="*/ 476 w 494"/>
                <a:gd name="T23" fmla="*/ 64 h 120"/>
                <a:gd name="T24" fmla="*/ 494 w 494"/>
                <a:gd name="T25" fmla="*/ 62 h 120"/>
                <a:gd name="T26" fmla="*/ 471 w 494"/>
                <a:gd name="T27" fmla="*/ 81 h 120"/>
                <a:gd name="T28" fmla="*/ 449 w 494"/>
                <a:gd name="T29" fmla="*/ 96 h 120"/>
                <a:gd name="T30" fmla="*/ 437 w 494"/>
                <a:gd name="T31" fmla="*/ 105 h 120"/>
                <a:gd name="T32" fmla="*/ 423 w 494"/>
                <a:gd name="T33" fmla="*/ 110 h 120"/>
                <a:gd name="T34" fmla="*/ 408 w 494"/>
                <a:gd name="T35" fmla="*/ 115 h 120"/>
                <a:gd name="T36" fmla="*/ 391 w 494"/>
                <a:gd name="T37" fmla="*/ 120 h 120"/>
                <a:gd name="T38" fmla="*/ 342 w 494"/>
                <a:gd name="T39" fmla="*/ 103 h 120"/>
                <a:gd name="T40" fmla="*/ 295 w 494"/>
                <a:gd name="T41" fmla="*/ 88 h 120"/>
                <a:gd name="T42" fmla="*/ 246 w 494"/>
                <a:gd name="T43" fmla="*/ 71 h 120"/>
                <a:gd name="T44" fmla="*/ 195 w 494"/>
                <a:gd name="T45" fmla="*/ 57 h 120"/>
                <a:gd name="T46" fmla="*/ 146 w 494"/>
                <a:gd name="T47" fmla="*/ 42 h 120"/>
                <a:gd name="T48" fmla="*/ 97 w 494"/>
                <a:gd name="T49" fmla="*/ 29 h 120"/>
                <a:gd name="T50" fmla="*/ 49 w 494"/>
                <a:gd name="T51" fmla="*/ 13 h 120"/>
                <a:gd name="T52" fmla="*/ 0 w 494"/>
                <a:gd name="T53" fmla="*/ 0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4" h="120">
                  <a:moveTo>
                    <a:pt x="0" y="0"/>
                  </a:moveTo>
                  <a:lnTo>
                    <a:pt x="32" y="5"/>
                  </a:lnTo>
                  <a:lnTo>
                    <a:pt x="67" y="12"/>
                  </a:lnTo>
                  <a:lnTo>
                    <a:pt x="106" y="18"/>
                  </a:lnTo>
                  <a:lnTo>
                    <a:pt x="153" y="27"/>
                  </a:lnTo>
                  <a:lnTo>
                    <a:pt x="206" y="35"/>
                  </a:lnTo>
                  <a:lnTo>
                    <a:pt x="268" y="44"/>
                  </a:lnTo>
                  <a:lnTo>
                    <a:pt x="339" y="54"/>
                  </a:lnTo>
                  <a:lnTo>
                    <a:pt x="420" y="62"/>
                  </a:lnTo>
                  <a:lnTo>
                    <a:pt x="439" y="64"/>
                  </a:lnTo>
                  <a:lnTo>
                    <a:pt x="459" y="64"/>
                  </a:lnTo>
                  <a:lnTo>
                    <a:pt x="476" y="64"/>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close/>
                </a:path>
              </a:pathLst>
            </a:cu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8" name="Freeform 475">
              <a:extLst>
                <a:ext uri="{FF2B5EF4-FFF2-40B4-BE49-F238E27FC236}">
                  <a16:creationId xmlns:a16="http://schemas.microsoft.com/office/drawing/2014/main" id="{8CBDF2A1-8C0C-4478-B76E-B40F25982127}"/>
                </a:ext>
              </a:extLst>
            </p:cNvPr>
            <p:cNvSpPr>
              <a:spLocks/>
            </p:cNvSpPr>
            <p:nvPr/>
          </p:nvSpPr>
          <p:spPr bwMode="auto">
            <a:xfrm>
              <a:off x="1037" y="1809"/>
              <a:ext cx="591" cy="144"/>
            </a:xfrm>
            <a:custGeom>
              <a:avLst/>
              <a:gdLst>
                <a:gd name="T0" fmla="*/ 153 w 591"/>
                <a:gd name="T1" fmla="*/ 54 h 144"/>
                <a:gd name="T2" fmla="*/ 138 w 591"/>
                <a:gd name="T3" fmla="*/ 68 h 144"/>
                <a:gd name="T4" fmla="*/ 120 w 591"/>
                <a:gd name="T5" fmla="*/ 79 h 144"/>
                <a:gd name="T6" fmla="*/ 99 w 591"/>
                <a:gd name="T7" fmla="*/ 93 h 144"/>
                <a:gd name="T8" fmla="*/ 79 w 591"/>
                <a:gd name="T9" fmla="*/ 106 h 144"/>
                <a:gd name="T10" fmla="*/ 35 w 591"/>
                <a:gd name="T11" fmla="*/ 128 h 144"/>
                <a:gd name="T12" fmla="*/ 0 w 591"/>
                <a:gd name="T13" fmla="*/ 144 h 144"/>
                <a:gd name="T14" fmla="*/ 66 w 591"/>
                <a:gd name="T15" fmla="*/ 132 h 144"/>
                <a:gd name="T16" fmla="*/ 136 w 591"/>
                <a:gd name="T17" fmla="*/ 117 h 144"/>
                <a:gd name="T18" fmla="*/ 212 w 591"/>
                <a:gd name="T19" fmla="*/ 100 h 144"/>
                <a:gd name="T20" fmla="*/ 290 w 591"/>
                <a:gd name="T21" fmla="*/ 81 h 144"/>
                <a:gd name="T22" fmla="*/ 368 w 591"/>
                <a:gd name="T23" fmla="*/ 62 h 144"/>
                <a:gd name="T24" fmla="*/ 445 w 591"/>
                <a:gd name="T25" fmla="*/ 42 h 144"/>
                <a:gd name="T26" fmla="*/ 520 w 591"/>
                <a:gd name="T27" fmla="*/ 22 h 144"/>
                <a:gd name="T28" fmla="*/ 591 w 591"/>
                <a:gd name="T29" fmla="*/ 2 h 144"/>
                <a:gd name="T30" fmla="*/ 586 w 591"/>
                <a:gd name="T31" fmla="*/ 0 h 144"/>
                <a:gd name="T32" fmla="*/ 525 w 591"/>
                <a:gd name="T33" fmla="*/ 13 h 144"/>
                <a:gd name="T34" fmla="*/ 462 w 591"/>
                <a:gd name="T35" fmla="*/ 25 h 144"/>
                <a:gd name="T36" fmla="*/ 402 w 591"/>
                <a:gd name="T37" fmla="*/ 35 h 144"/>
                <a:gd name="T38" fmla="*/ 342 w 591"/>
                <a:gd name="T39" fmla="*/ 44 h 144"/>
                <a:gd name="T40" fmla="*/ 287 w 591"/>
                <a:gd name="T41" fmla="*/ 51 h 144"/>
                <a:gd name="T42" fmla="*/ 236 w 591"/>
                <a:gd name="T43" fmla="*/ 54 h 144"/>
                <a:gd name="T44" fmla="*/ 190 w 591"/>
                <a:gd name="T45" fmla="*/ 56 h 144"/>
                <a:gd name="T46" fmla="*/ 153 w 591"/>
                <a:gd name="T47" fmla="*/ 54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91" h="144">
                  <a:moveTo>
                    <a:pt x="153" y="54"/>
                  </a:moveTo>
                  <a:lnTo>
                    <a:pt x="138" y="68"/>
                  </a:lnTo>
                  <a:lnTo>
                    <a:pt x="120" y="79"/>
                  </a:lnTo>
                  <a:lnTo>
                    <a:pt x="99" y="93"/>
                  </a:lnTo>
                  <a:lnTo>
                    <a:pt x="79" y="106"/>
                  </a:lnTo>
                  <a:lnTo>
                    <a:pt x="35" y="128"/>
                  </a:lnTo>
                  <a:lnTo>
                    <a:pt x="0" y="144"/>
                  </a:lnTo>
                  <a:lnTo>
                    <a:pt x="66" y="132"/>
                  </a:lnTo>
                  <a:lnTo>
                    <a:pt x="136" y="117"/>
                  </a:lnTo>
                  <a:lnTo>
                    <a:pt x="212" y="100"/>
                  </a:lnTo>
                  <a:lnTo>
                    <a:pt x="290" y="81"/>
                  </a:lnTo>
                  <a:lnTo>
                    <a:pt x="368" y="62"/>
                  </a:lnTo>
                  <a:lnTo>
                    <a:pt x="445" y="42"/>
                  </a:lnTo>
                  <a:lnTo>
                    <a:pt x="520" y="22"/>
                  </a:lnTo>
                  <a:lnTo>
                    <a:pt x="591" y="2"/>
                  </a:lnTo>
                  <a:lnTo>
                    <a:pt x="586" y="0"/>
                  </a:lnTo>
                  <a:lnTo>
                    <a:pt x="525" y="13"/>
                  </a:lnTo>
                  <a:lnTo>
                    <a:pt x="462" y="25"/>
                  </a:lnTo>
                  <a:lnTo>
                    <a:pt x="402" y="35"/>
                  </a:lnTo>
                  <a:lnTo>
                    <a:pt x="342" y="44"/>
                  </a:lnTo>
                  <a:lnTo>
                    <a:pt x="287" y="51"/>
                  </a:lnTo>
                  <a:lnTo>
                    <a:pt x="236" y="54"/>
                  </a:lnTo>
                  <a:lnTo>
                    <a:pt x="190" y="56"/>
                  </a:lnTo>
                  <a:lnTo>
                    <a:pt x="153"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79" name="Freeform 476">
              <a:extLst>
                <a:ext uri="{FF2B5EF4-FFF2-40B4-BE49-F238E27FC236}">
                  <a16:creationId xmlns:a16="http://schemas.microsoft.com/office/drawing/2014/main" id="{F63F6E43-48A2-44D8-A0BC-03C66BD78783}"/>
                </a:ext>
              </a:extLst>
            </p:cNvPr>
            <p:cNvSpPr>
              <a:spLocks/>
            </p:cNvSpPr>
            <p:nvPr/>
          </p:nvSpPr>
          <p:spPr bwMode="auto">
            <a:xfrm>
              <a:off x="2097" y="2255"/>
              <a:ext cx="1466" cy="598"/>
            </a:xfrm>
            <a:custGeom>
              <a:avLst/>
              <a:gdLst>
                <a:gd name="T0" fmla="*/ 275 w 1466"/>
                <a:gd name="T1" fmla="*/ 272 h 598"/>
                <a:gd name="T2" fmla="*/ 270 w 1466"/>
                <a:gd name="T3" fmla="*/ 294 h 598"/>
                <a:gd name="T4" fmla="*/ 260 w 1466"/>
                <a:gd name="T5" fmla="*/ 318 h 598"/>
                <a:gd name="T6" fmla="*/ 248 w 1466"/>
                <a:gd name="T7" fmla="*/ 340 h 598"/>
                <a:gd name="T8" fmla="*/ 235 w 1466"/>
                <a:gd name="T9" fmla="*/ 363 h 598"/>
                <a:gd name="T10" fmla="*/ 218 w 1466"/>
                <a:gd name="T11" fmla="*/ 387 h 598"/>
                <a:gd name="T12" fmla="*/ 201 w 1466"/>
                <a:gd name="T13" fmla="*/ 411 h 598"/>
                <a:gd name="T14" fmla="*/ 181 w 1466"/>
                <a:gd name="T15" fmla="*/ 434 h 598"/>
                <a:gd name="T16" fmla="*/ 160 w 1466"/>
                <a:gd name="T17" fmla="*/ 456 h 598"/>
                <a:gd name="T18" fmla="*/ 118 w 1466"/>
                <a:gd name="T19" fmla="*/ 500 h 598"/>
                <a:gd name="T20" fmla="*/ 74 w 1466"/>
                <a:gd name="T21" fmla="*/ 539 h 598"/>
                <a:gd name="T22" fmla="*/ 35 w 1466"/>
                <a:gd name="T23" fmla="*/ 571 h 598"/>
                <a:gd name="T24" fmla="*/ 0 w 1466"/>
                <a:gd name="T25" fmla="*/ 598 h 598"/>
                <a:gd name="T26" fmla="*/ 84 w 1466"/>
                <a:gd name="T27" fmla="*/ 573 h 598"/>
                <a:gd name="T28" fmla="*/ 171 w 1466"/>
                <a:gd name="T29" fmla="*/ 544 h 598"/>
                <a:gd name="T30" fmla="*/ 262 w 1466"/>
                <a:gd name="T31" fmla="*/ 512 h 598"/>
                <a:gd name="T32" fmla="*/ 355 w 1466"/>
                <a:gd name="T33" fmla="*/ 480 h 598"/>
                <a:gd name="T34" fmla="*/ 447 w 1466"/>
                <a:gd name="T35" fmla="*/ 445 h 598"/>
                <a:gd name="T36" fmla="*/ 544 w 1466"/>
                <a:gd name="T37" fmla="*/ 407 h 598"/>
                <a:gd name="T38" fmla="*/ 640 w 1466"/>
                <a:gd name="T39" fmla="*/ 368 h 598"/>
                <a:gd name="T40" fmla="*/ 738 w 1466"/>
                <a:gd name="T41" fmla="*/ 330 h 598"/>
                <a:gd name="T42" fmla="*/ 834 w 1466"/>
                <a:gd name="T43" fmla="*/ 289 h 598"/>
                <a:gd name="T44" fmla="*/ 930 w 1466"/>
                <a:gd name="T45" fmla="*/ 247 h 598"/>
                <a:gd name="T46" fmla="*/ 1025 w 1466"/>
                <a:gd name="T47" fmla="*/ 206 h 598"/>
                <a:gd name="T48" fmla="*/ 1119 w 1466"/>
                <a:gd name="T49" fmla="*/ 164 h 598"/>
                <a:gd name="T50" fmla="*/ 1211 w 1466"/>
                <a:gd name="T51" fmla="*/ 123 h 598"/>
                <a:gd name="T52" fmla="*/ 1298 w 1466"/>
                <a:gd name="T53" fmla="*/ 83 h 598"/>
                <a:gd name="T54" fmla="*/ 1384 w 1466"/>
                <a:gd name="T55" fmla="*/ 42 h 598"/>
                <a:gd name="T56" fmla="*/ 1466 w 1466"/>
                <a:gd name="T57" fmla="*/ 3 h 598"/>
                <a:gd name="T58" fmla="*/ 1444 w 1466"/>
                <a:gd name="T59" fmla="*/ 0 h 598"/>
                <a:gd name="T60" fmla="*/ 1369 w 1466"/>
                <a:gd name="T61" fmla="*/ 27 h 598"/>
                <a:gd name="T62" fmla="*/ 1292 w 1466"/>
                <a:gd name="T63" fmla="*/ 54 h 598"/>
                <a:gd name="T64" fmla="*/ 1214 w 1466"/>
                <a:gd name="T65" fmla="*/ 81 h 598"/>
                <a:gd name="T66" fmla="*/ 1135 w 1466"/>
                <a:gd name="T67" fmla="*/ 107 h 598"/>
                <a:gd name="T68" fmla="*/ 1057 w 1466"/>
                <a:gd name="T69" fmla="*/ 130 h 598"/>
                <a:gd name="T70" fmla="*/ 978 w 1466"/>
                <a:gd name="T71" fmla="*/ 154 h 598"/>
                <a:gd name="T72" fmla="*/ 898 w 1466"/>
                <a:gd name="T73" fmla="*/ 176 h 598"/>
                <a:gd name="T74" fmla="*/ 821 w 1466"/>
                <a:gd name="T75" fmla="*/ 196 h 598"/>
                <a:gd name="T76" fmla="*/ 745 w 1466"/>
                <a:gd name="T77" fmla="*/ 215 h 598"/>
                <a:gd name="T78" fmla="*/ 670 w 1466"/>
                <a:gd name="T79" fmla="*/ 230 h 598"/>
                <a:gd name="T80" fmla="*/ 596 w 1466"/>
                <a:gd name="T81" fmla="*/ 243 h 598"/>
                <a:gd name="T82" fmla="*/ 527 w 1466"/>
                <a:gd name="T83" fmla="*/ 255 h 598"/>
                <a:gd name="T84" fmla="*/ 458 w 1466"/>
                <a:gd name="T85" fmla="*/ 264 h 598"/>
                <a:gd name="T86" fmla="*/ 393 w 1466"/>
                <a:gd name="T87" fmla="*/ 270 h 598"/>
                <a:gd name="T88" fmla="*/ 333 w 1466"/>
                <a:gd name="T89" fmla="*/ 272 h 598"/>
                <a:gd name="T90" fmla="*/ 275 w 1466"/>
                <a:gd name="T91" fmla="*/ 272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66" h="598">
                  <a:moveTo>
                    <a:pt x="275" y="272"/>
                  </a:moveTo>
                  <a:lnTo>
                    <a:pt x="270" y="294"/>
                  </a:lnTo>
                  <a:lnTo>
                    <a:pt x="260" y="318"/>
                  </a:lnTo>
                  <a:lnTo>
                    <a:pt x="248" y="340"/>
                  </a:lnTo>
                  <a:lnTo>
                    <a:pt x="235" y="363"/>
                  </a:lnTo>
                  <a:lnTo>
                    <a:pt x="218" y="387"/>
                  </a:lnTo>
                  <a:lnTo>
                    <a:pt x="201" y="411"/>
                  </a:lnTo>
                  <a:lnTo>
                    <a:pt x="181" y="434"/>
                  </a:lnTo>
                  <a:lnTo>
                    <a:pt x="160" y="456"/>
                  </a:lnTo>
                  <a:lnTo>
                    <a:pt x="118" y="500"/>
                  </a:lnTo>
                  <a:lnTo>
                    <a:pt x="74" y="539"/>
                  </a:lnTo>
                  <a:lnTo>
                    <a:pt x="35" y="571"/>
                  </a:lnTo>
                  <a:lnTo>
                    <a:pt x="0" y="598"/>
                  </a:lnTo>
                  <a:lnTo>
                    <a:pt x="84" y="573"/>
                  </a:lnTo>
                  <a:lnTo>
                    <a:pt x="171" y="544"/>
                  </a:lnTo>
                  <a:lnTo>
                    <a:pt x="262" y="512"/>
                  </a:lnTo>
                  <a:lnTo>
                    <a:pt x="355" y="480"/>
                  </a:lnTo>
                  <a:lnTo>
                    <a:pt x="447" y="445"/>
                  </a:lnTo>
                  <a:lnTo>
                    <a:pt x="544" y="407"/>
                  </a:lnTo>
                  <a:lnTo>
                    <a:pt x="640" y="368"/>
                  </a:lnTo>
                  <a:lnTo>
                    <a:pt x="738" y="330"/>
                  </a:lnTo>
                  <a:lnTo>
                    <a:pt x="834" y="289"/>
                  </a:lnTo>
                  <a:lnTo>
                    <a:pt x="930" y="247"/>
                  </a:lnTo>
                  <a:lnTo>
                    <a:pt x="1025" y="206"/>
                  </a:lnTo>
                  <a:lnTo>
                    <a:pt x="1119" y="164"/>
                  </a:lnTo>
                  <a:lnTo>
                    <a:pt x="1211" y="123"/>
                  </a:lnTo>
                  <a:lnTo>
                    <a:pt x="1298" y="83"/>
                  </a:lnTo>
                  <a:lnTo>
                    <a:pt x="1384" y="42"/>
                  </a:lnTo>
                  <a:lnTo>
                    <a:pt x="1466" y="3"/>
                  </a:lnTo>
                  <a:lnTo>
                    <a:pt x="1444" y="0"/>
                  </a:lnTo>
                  <a:lnTo>
                    <a:pt x="1369" y="27"/>
                  </a:lnTo>
                  <a:lnTo>
                    <a:pt x="1292" y="54"/>
                  </a:lnTo>
                  <a:lnTo>
                    <a:pt x="1214" y="81"/>
                  </a:lnTo>
                  <a:lnTo>
                    <a:pt x="1135" y="107"/>
                  </a:lnTo>
                  <a:lnTo>
                    <a:pt x="1057" y="130"/>
                  </a:lnTo>
                  <a:lnTo>
                    <a:pt x="978" y="154"/>
                  </a:lnTo>
                  <a:lnTo>
                    <a:pt x="898" y="176"/>
                  </a:lnTo>
                  <a:lnTo>
                    <a:pt x="821" y="196"/>
                  </a:lnTo>
                  <a:lnTo>
                    <a:pt x="745" y="215"/>
                  </a:lnTo>
                  <a:lnTo>
                    <a:pt x="670" y="230"/>
                  </a:lnTo>
                  <a:lnTo>
                    <a:pt x="596" y="243"/>
                  </a:lnTo>
                  <a:lnTo>
                    <a:pt x="527" y="255"/>
                  </a:lnTo>
                  <a:lnTo>
                    <a:pt x="458" y="264"/>
                  </a:lnTo>
                  <a:lnTo>
                    <a:pt x="393" y="270"/>
                  </a:lnTo>
                  <a:lnTo>
                    <a:pt x="333" y="272"/>
                  </a:lnTo>
                  <a:lnTo>
                    <a:pt x="275" y="272"/>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0" name="Freeform 477">
              <a:extLst>
                <a:ext uri="{FF2B5EF4-FFF2-40B4-BE49-F238E27FC236}">
                  <a16:creationId xmlns:a16="http://schemas.microsoft.com/office/drawing/2014/main" id="{C4DED672-9B86-4F09-A875-E97457F43705}"/>
                </a:ext>
              </a:extLst>
            </p:cNvPr>
            <p:cNvSpPr>
              <a:spLocks/>
            </p:cNvSpPr>
            <p:nvPr/>
          </p:nvSpPr>
          <p:spPr bwMode="auto">
            <a:xfrm>
              <a:off x="1030" y="1809"/>
              <a:ext cx="601" cy="154"/>
            </a:xfrm>
            <a:custGeom>
              <a:avLst/>
              <a:gdLst>
                <a:gd name="T0" fmla="*/ 165 w 601"/>
                <a:gd name="T1" fmla="*/ 61 h 154"/>
                <a:gd name="T2" fmla="*/ 150 w 601"/>
                <a:gd name="T3" fmla="*/ 74 h 154"/>
                <a:gd name="T4" fmla="*/ 130 w 601"/>
                <a:gd name="T5" fmla="*/ 88 h 154"/>
                <a:gd name="T6" fmla="*/ 108 w 601"/>
                <a:gd name="T7" fmla="*/ 101 h 154"/>
                <a:gd name="T8" fmla="*/ 84 w 601"/>
                <a:gd name="T9" fmla="*/ 113 h 154"/>
                <a:gd name="T10" fmla="*/ 39 w 601"/>
                <a:gd name="T11" fmla="*/ 137 h 154"/>
                <a:gd name="T12" fmla="*/ 0 w 601"/>
                <a:gd name="T13" fmla="*/ 154 h 154"/>
                <a:gd name="T14" fmla="*/ 67 w 601"/>
                <a:gd name="T15" fmla="*/ 140 h 154"/>
                <a:gd name="T16" fmla="*/ 140 w 601"/>
                <a:gd name="T17" fmla="*/ 125 h 154"/>
                <a:gd name="T18" fmla="*/ 216 w 601"/>
                <a:gd name="T19" fmla="*/ 106 h 154"/>
                <a:gd name="T20" fmla="*/ 295 w 601"/>
                <a:gd name="T21" fmla="*/ 86 h 154"/>
                <a:gd name="T22" fmla="*/ 375 w 601"/>
                <a:gd name="T23" fmla="*/ 66 h 154"/>
                <a:gd name="T24" fmla="*/ 454 w 601"/>
                <a:gd name="T25" fmla="*/ 44 h 154"/>
                <a:gd name="T26" fmla="*/ 530 w 601"/>
                <a:gd name="T27" fmla="*/ 22 h 154"/>
                <a:gd name="T28" fmla="*/ 601 w 601"/>
                <a:gd name="T29" fmla="*/ 2 h 154"/>
                <a:gd name="T30" fmla="*/ 596 w 601"/>
                <a:gd name="T31" fmla="*/ 0 h 154"/>
                <a:gd name="T32" fmla="*/ 535 w 601"/>
                <a:gd name="T33" fmla="*/ 13 h 154"/>
                <a:gd name="T34" fmla="*/ 473 w 601"/>
                <a:gd name="T35" fmla="*/ 27 h 154"/>
                <a:gd name="T36" fmla="*/ 412 w 601"/>
                <a:gd name="T37" fmla="*/ 39 h 154"/>
                <a:gd name="T38" fmla="*/ 353 w 601"/>
                <a:gd name="T39" fmla="*/ 47 h 154"/>
                <a:gd name="T40" fmla="*/ 299 w 601"/>
                <a:gd name="T41" fmla="*/ 56 h 154"/>
                <a:gd name="T42" fmla="*/ 246 w 601"/>
                <a:gd name="T43" fmla="*/ 61 h 154"/>
                <a:gd name="T44" fmla="*/ 203 w 601"/>
                <a:gd name="T45" fmla="*/ 62 h 154"/>
                <a:gd name="T46" fmla="*/ 165 w 601"/>
                <a:gd name="T47" fmla="*/ 61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1" h="154">
                  <a:moveTo>
                    <a:pt x="165" y="61"/>
                  </a:moveTo>
                  <a:lnTo>
                    <a:pt x="150" y="74"/>
                  </a:lnTo>
                  <a:lnTo>
                    <a:pt x="130" y="88"/>
                  </a:lnTo>
                  <a:lnTo>
                    <a:pt x="108" y="101"/>
                  </a:lnTo>
                  <a:lnTo>
                    <a:pt x="84" y="113"/>
                  </a:lnTo>
                  <a:lnTo>
                    <a:pt x="39" y="137"/>
                  </a:lnTo>
                  <a:lnTo>
                    <a:pt x="0" y="154"/>
                  </a:lnTo>
                  <a:lnTo>
                    <a:pt x="67" y="140"/>
                  </a:lnTo>
                  <a:lnTo>
                    <a:pt x="140" y="125"/>
                  </a:lnTo>
                  <a:lnTo>
                    <a:pt x="216" y="106"/>
                  </a:lnTo>
                  <a:lnTo>
                    <a:pt x="295" y="86"/>
                  </a:lnTo>
                  <a:lnTo>
                    <a:pt x="375" y="66"/>
                  </a:lnTo>
                  <a:lnTo>
                    <a:pt x="454" y="44"/>
                  </a:lnTo>
                  <a:lnTo>
                    <a:pt x="530" y="22"/>
                  </a:lnTo>
                  <a:lnTo>
                    <a:pt x="601" y="2"/>
                  </a:lnTo>
                  <a:lnTo>
                    <a:pt x="596" y="0"/>
                  </a:lnTo>
                  <a:lnTo>
                    <a:pt x="535" y="13"/>
                  </a:lnTo>
                  <a:lnTo>
                    <a:pt x="473" y="27"/>
                  </a:lnTo>
                  <a:lnTo>
                    <a:pt x="412" y="39"/>
                  </a:lnTo>
                  <a:lnTo>
                    <a:pt x="353" y="47"/>
                  </a:lnTo>
                  <a:lnTo>
                    <a:pt x="299" y="56"/>
                  </a:lnTo>
                  <a:lnTo>
                    <a:pt x="246" y="61"/>
                  </a:lnTo>
                  <a:lnTo>
                    <a:pt x="203" y="62"/>
                  </a:lnTo>
                  <a:lnTo>
                    <a:pt x="165" y="61"/>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1" name="Freeform 478">
              <a:extLst>
                <a:ext uri="{FF2B5EF4-FFF2-40B4-BE49-F238E27FC236}">
                  <a16:creationId xmlns:a16="http://schemas.microsoft.com/office/drawing/2014/main" id="{CE2AF317-F03B-4C60-BD6A-2FB00802C727}"/>
                </a:ext>
              </a:extLst>
            </p:cNvPr>
            <p:cNvSpPr>
              <a:spLocks/>
            </p:cNvSpPr>
            <p:nvPr/>
          </p:nvSpPr>
          <p:spPr bwMode="auto">
            <a:xfrm>
              <a:off x="1705" y="2284"/>
              <a:ext cx="956" cy="711"/>
            </a:xfrm>
            <a:custGeom>
              <a:avLst/>
              <a:gdLst>
                <a:gd name="T0" fmla="*/ 9 w 956"/>
                <a:gd name="T1" fmla="*/ 711 h 711"/>
                <a:gd name="T2" fmla="*/ 5 w 956"/>
                <a:gd name="T3" fmla="*/ 701 h 711"/>
                <a:gd name="T4" fmla="*/ 2 w 956"/>
                <a:gd name="T5" fmla="*/ 689 h 711"/>
                <a:gd name="T6" fmla="*/ 0 w 956"/>
                <a:gd name="T7" fmla="*/ 679 h 711"/>
                <a:gd name="T8" fmla="*/ 0 w 956"/>
                <a:gd name="T9" fmla="*/ 669 h 711"/>
                <a:gd name="T10" fmla="*/ 2 w 956"/>
                <a:gd name="T11" fmla="*/ 657 h 711"/>
                <a:gd name="T12" fmla="*/ 7 w 956"/>
                <a:gd name="T13" fmla="*/ 647 h 711"/>
                <a:gd name="T14" fmla="*/ 14 w 956"/>
                <a:gd name="T15" fmla="*/ 637 h 711"/>
                <a:gd name="T16" fmla="*/ 24 w 956"/>
                <a:gd name="T17" fmla="*/ 628 h 711"/>
                <a:gd name="T18" fmla="*/ 956 w 956"/>
                <a:gd name="T19" fmla="*/ 12 h 711"/>
                <a:gd name="T20" fmla="*/ 782 w 956"/>
                <a:gd name="T21" fmla="*/ 0 h 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6" h="711">
                  <a:moveTo>
                    <a:pt x="9" y="711"/>
                  </a:moveTo>
                  <a:lnTo>
                    <a:pt x="5" y="701"/>
                  </a:lnTo>
                  <a:lnTo>
                    <a:pt x="2" y="689"/>
                  </a:lnTo>
                  <a:lnTo>
                    <a:pt x="0" y="679"/>
                  </a:lnTo>
                  <a:lnTo>
                    <a:pt x="0" y="669"/>
                  </a:lnTo>
                  <a:lnTo>
                    <a:pt x="2" y="657"/>
                  </a:lnTo>
                  <a:lnTo>
                    <a:pt x="7" y="647"/>
                  </a:lnTo>
                  <a:lnTo>
                    <a:pt x="14" y="637"/>
                  </a:lnTo>
                  <a:lnTo>
                    <a:pt x="24" y="628"/>
                  </a:lnTo>
                  <a:lnTo>
                    <a:pt x="956" y="12"/>
                  </a:lnTo>
                  <a:lnTo>
                    <a:pt x="782"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2" name="Freeform 479">
              <a:extLst>
                <a:ext uri="{FF2B5EF4-FFF2-40B4-BE49-F238E27FC236}">
                  <a16:creationId xmlns:a16="http://schemas.microsoft.com/office/drawing/2014/main" id="{D12E35BC-98CA-4B63-A242-2FE591224F64}"/>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3" name="Freeform 480">
              <a:extLst>
                <a:ext uri="{FF2B5EF4-FFF2-40B4-BE49-F238E27FC236}">
                  <a16:creationId xmlns:a16="http://schemas.microsoft.com/office/drawing/2014/main" id="{F33EFB7B-B819-4B6C-BE3D-7E1D38FA879C}"/>
                </a:ext>
              </a:extLst>
            </p:cNvPr>
            <p:cNvSpPr>
              <a:spLocks/>
            </p:cNvSpPr>
            <p:nvPr/>
          </p:nvSpPr>
          <p:spPr bwMode="auto">
            <a:xfrm>
              <a:off x="2870" y="2230"/>
              <a:ext cx="353" cy="148"/>
            </a:xfrm>
            <a:custGeom>
              <a:avLst/>
              <a:gdLst>
                <a:gd name="T0" fmla="*/ 85 w 353"/>
                <a:gd name="T1" fmla="*/ 45 h 148"/>
                <a:gd name="T2" fmla="*/ 110 w 353"/>
                <a:gd name="T3" fmla="*/ 88 h 148"/>
                <a:gd name="T4" fmla="*/ 0 w 353"/>
                <a:gd name="T5" fmla="*/ 137 h 148"/>
                <a:gd name="T6" fmla="*/ 139 w 353"/>
                <a:gd name="T7" fmla="*/ 111 h 148"/>
                <a:gd name="T8" fmla="*/ 166 w 353"/>
                <a:gd name="T9" fmla="*/ 148 h 148"/>
                <a:gd name="T10" fmla="*/ 227 w 353"/>
                <a:gd name="T11" fmla="*/ 89 h 148"/>
                <a:gd name="T12" fmla="*/ 353 w 353"/>
                <a:gd name="T13" fmla="*/ 64 h 148"/>
                <a:gd name="T14" fmla="*/ 252 w 353"/>
                <a:gd name="T15" fmla="*/ 54 h 148"/>
                <a:gd name="T16" fmla="*/ 303 w 353"/>
                <a:gd name="T17" fmla="*/ 0 h 148"/>
                <a:gd name="T18" fmla="*/ 179 w 353"/>
                <a:gd name="T19" fmla="*/ 52 h 148"/>
                <a:gd name="T20" fmla="*/ 85 w 353"/>
                <a:gd name="T21" fmla="*/ 45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3" h="148">
                  <a:moveTo>
                    <a:pt x="85" y="45"/>
                  </a:moveTo>
                  <a:lnTo>
                    <a:pt x="110" y="88"/>
                  </a:lnTo>
                  <a:lnTo>
                    <a:pt x="0" y="137"/>
                  </a:lnTo>
                  <a:lnTo>
                    <a:pt x="139" y="111"/>
                  </a:lnTo>
                  <a:lnTo>
                    <a:pt x="166" y="148"/>
                  </a:lnTo>
                  <a:lnTo>
                    <a:pt x="227" y="89"/>
                  </a:lnTo>
                  <a:lnTo>
                    <a:pt x="353" y="64"/>
                  </a:lnTo>
                  <a:lnTo>
                    <a:pt x="252" y="54"/>
                  </a:lnTo>
                  <a:lnTo>
                    <a:pt x="303" y="0"/>
                  </a:lnTo>
                  <a:lnTo>
                    <a:pt x="179" y="52"/>
                  </a:lnTo>
                  <a:lnTo>
                    <a:pt x="85" y="45"/>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4" name="Freeform 481">
              <a:extLst>
                <a:ext uri="{FF2B5EF4-FFF2-40B4-BE49-F238E27FC236}">
                  <a16:creationId xmlns:a16="http://schemas.microsoft.com/office/drawing/2014/main" id="{49DA5D75-F67F-4641-9110-B78874651455}"/>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5" name="Freeform 482">
              <a:extLst>
                <a:ext uri="{FF2B5EF4-FFF2-40B4-BE49-F238E27FC236}">
                  <a16:creationId xmlns:a16="http://schemas.microsoft.com/office/drawing/2014/main" id="{9C8D0207-6930-4981-8139-FF017FC4693F}"/>
                </a:ext>
              </a:extLst>
            </p:cNvPr>
            <p:cNvSpPr>
              <a:spLocks/>
            </p:cNvSpPr>
            <p:nvPr/>
          </p:nvSpPr>
          <p:spPr bwMode="auto">
            <a:xfrm>
              <a:off x="1390" y="1795"/>
              <a:ext cx="126" cy="43"/>
            </a:xfrm>
            <a:custGeom>
              <a:avLst/>
              <a:gdLst>
                <a:gd name="T0" fmla="*/ 47 w 126"/>
                <a:gd name="T1" fmla="*/ 11 h 43"/>
                <a:gd name="T2" fmla="*/ 45 w 126"/>
                <a:gd name="T3" fmla="*/ 22 h 43"/>
                <a:gd name="T4" fmla="*/ 0 w 126"/>
                <a:gd name="T5" fmla="*/ 36 h 43"/>
                <a:gd name="T6" fmla="*/ 49 w 126"/>
                <a:gd name="T7" fmla="*/ 31 h 43"/>
                <a:gd name="T8" fmla="*/ 49 w 126"/>
                <a:gd name="T9" fmla="*/ 43 h 43"/>
                <a:gd name="T10" fmla="*/ 81 w 126"/>
                <a:gd name="T11" fmla="*/ 26 h 43"/>
                <a:gd name="T12" fmla="*/ 126 w 126"/>
                <a:gd name="T13" fmla="*/ 21 h 43"/>
                <a:gd name="T14" fmla="*/ 98 w 126"/>
                <a:gd name="T15" fmla="*/ 16 h 43"/>
                <a:gd name="T16" fmla="*/ 126 w 126"/>
                <a:gd name="T17" fmla="*/ 0 h 43"/>
                <a:gd name="T18" fmla="*/ 76 w 126"/>
                <a:gd name="T19" fmla="*/ 14 h 43"/>
                <a:gd name="T20" fmla="*/ 47 w 126"/>
                <a:gd name="T21" fmla="*/ 1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43">
                  <a:moveTo>
                    <a:pt x="47" y="11"/>
                  </a:moveTo>
                  <a:lnTo>
                    <a:pt x="45" y="22"/>
                  </a:lnTo>
                  <a:lnTo>
                    <a:pt x="0" y="36"/>
                  </a:lnTo>
                  <a:lnTo>
                    <a:pt x="49" y="31"/>
                  </a:lnTo>
                  <a:lnTo>
                    <a:pt x="49" y="43"/>
                  </a:lnTo>
                  <a:lnTo>
                    <a:pt x="81" y="26"/>
                  </a:lnTo>
                  <a:lnTo>
                    <a:pt x="126" y="21"/>
                  </a:lnTo>
                  <a:lnTo>
                    <a:pt x="98" y="16"/>
                  </a:lnTo>
                  <a:lnTo>
                    <a:pt x="126" y="0"/>
                  </a:lnTo>
                  <a:lnTo>
                    <a:pt x="76" y="14"/>
                  </a:lnTo>
                  <a:lnTo>
                    <a:pt x="47" y="11"/>
                  </a:lnTo>
                  <a:close/>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6" name="Freeform 483">
              <a:extLst>
                <a:ext uri="{FF2B5EF4-FFF2-40B4-BE49-F238E27FC236}">
                  <a16:creationId xmlns:a16="http://schemas.microsoft.com/office/drawing/2014/main" id="{6DE9BF19-D305-4920-ACB9-8EAD1119ECCE}"/>
                </a:ext>
              </a:extLst>
            </p:cNvPr>
            <p:cNvSpPr>
              <a:spLocks/>
            </p:cNvSpPr>
            <p:nvPr/>
          </p:nvSpPr>
          <p:spPr bwMode="auto">
            <a:xfrm>
              <a:off x="831" y="1755"/>
              <a:ext cx="565" cy="245"/>
            </a:xfrm>
            <a:custGeom>
              <a:avLst/>
              <a:gdLst>
                <a:gd name="T0" fmla="*/ 565 w 565"/>
                <a:gd name="T1" fmla="*/ 0 h 245"/>
                <a:gd name="T2" fmla="*/ 6 w 565"/>
                <a:gd name="T3" fmla="*/ 231 h 245"/>
                <a:gd name="T4" fmla="*/ 3 w 565"/>
                <a:gd name="T5" fmla="*/ 235 h 245"/>
                <a:gd name="T6" fmla="*/ 1 w 565"/>
                <a:gd name="T7" fmla="*/ 238 h 245"/>
                <a:gd name="T8" fmla="*/ 0 w 565"/>
                <a:gd name="T9" fmla="*/ 242 h 245"/>
                <a:gd name="T10" fmla="*/ 1 w 565"/>
                <a:gd name="T11" fmla="*/ 245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 h="245">
                  <a:moveTo>
                    <a:pt x="565" y="0"/>
                  </a:moveTo>
                  <a:lnTo>
                    <a:pt x="6" y="231"/>
                  </a:lnTo>
                  <a:lnTo>
                    <a:pt x="3" y="235"/>
                  </a:lnTo>
                  <a:lnTo>
                    <a:pt x="1" y="238"/>
                  </a:lnTo>
                  <a:lnTo>
                    <a:pt x="0" y="242"/>
                  </a:lnTo>
                  <a:lnTo>
                    <a:pt x="1" y="24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87" name="Freeform 484">
              <a:extLst>
                <a:ext uri="{FF2B5EF4-FFF2-40B4-BE49-F238E27FC236}">
                  <a16:creationId xmlns:a16="http://schemas.microsoft.com/office/drawing/2014/main" id="{B65B47EB-D941-43AF-A0ED-4E1E397FE452}"/>
                </a:ext>
              </a:extLst>
            </p:cNvPr>
            <p:cNvSpPr>
              <a:spLocks/>
            </p:cNvSpPr>
            <p:nvPr/>
          </p:nvSpPr>
          <p:spPr bwMode="auto">
            <a:xfrm>
              <a:off x="1202" y="1370"/>
              <a:ext cx="144" cy="243"/>
            </a:xfrm>
            <a:custGeom>
              <a:avLst/>
              <a:gdLst>
                <a:gd name="T0" fmla="*/ 0 w 144"/>
                <a:gd name="T1" fmla="*/ 0 h 243"/>
                <a:gd name="T2" fmla="*/ 4 w 144"/>
                <a:gd name="T3" fmla="*/ 211 h 243"/>
                <a:gd name="T4" fmla="*/ 140 w 144"/>
                <a:gd name="T5" fmla="*/ 243 h 243"/>
                <a:gd name="T6" fmla="*/ 144 w 144"/>
                <a:gd name="T7" fmla="*/ 180 h 243"/>
                <a:gd name="T8" fmla="*/ 127 w 144"/>
                <a:gd name="T9" fmla="*/ 103 h 243"/>
                <a:gd name="T10" fmla="*/ 101 w 144"/>
                <a:gd name="T11" fmla="*/ 37 h 243"/>
                <a:gd name="T12" fmla="*/ 95 w 144"/>
                <a:gd name="T13" fmla="*/ 28 h 243"/>
                <a:gd name="T14" fmla="*/ 73 w 144"/>
                <a:gd name="T15" fmla="*/ 20 h 243"/>
                <a:gd name="T16" fmla="*/ 49 w 144"/>
                <a:gd name="T17" fmla="*/ 11 h 243"/>
                <a:gd name="T18" fmla="*/ 25 w 144"/>
                <a:gd name="T19" fmla="*/ 5 h 243"/>
                <a:gd name="T20" fmla="*/ 0 w 144"/>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243">
                  <a:moveTo>
                    <a:pt x="0" y="0"/>
                  </a:moveTo>
                  <a:lnTo>
                    <a:pt x="4" y="211"/>
                  </a:lnTo>
                  <a:lnTo>
                    <a:pt x="140" y="243"/>
                  </a:lnTo>
                  <a:lnTo>
                    <a:pt x="144" y="180"/>
                  </a:lnTo>
                  <a:lnTo>
                    <a:pt x="127" y="103"/>
                  </a:lnTo>
                  <a:lnTo>
                    <a:pt x="101" y="37"/>
                  </a:lnTo>
                  <a:lnTo>
                    <a:pt x="95" y="28"/>
                  </a:lnTo>
                  <a:lnTo>
                    <a:pt x="73" y="20"/>
                  </a:lnTo>
                  <a:lnTo>
                    <a:pt x="49" y="11"/>
                  </a:lnTo>
                  <a:lnTo>
                    <a:pt x="25" y="5"/>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8" name="Freeform 485">
              <a:extLst>
                <a:ext uri="{FF2B5EF4-FFF2-40B4-BE49-F238E27FC236}">
                  <a16:creationId xmlns:a16="http://schemas.microsoft.com/office/drawing/2014/main" id="{28909F89-3BBC-4351-B572-5BCF265B71F7}"/>
                </a:ext>
              </a:extLst>
            </p:cNvPr>
            <p:cNvSpPr>
              <a:spLocks/>
            </p:cNvSpPr>
            <p:nvPr/>
          </p:nvSpPr>
          <p:spPr bwMode="auto">
            <a:xfrm>
              <a:off x="1260" y="1346"/>
              <a:ext cx="3344" cy="953"/>
            </a:xfrm>
            <a:custGeom>
              <a:avLst/>
              <a:gdLst>
                <a:gd name="T0" fmla="*/ 3343 w 3344"/>
                <a:gd name="T1" fmla="*/ 946 h 953"/>
                <a:gd name="T2" fmla="*/ 3272 w 3344"/>
                <a:gd name="T3" fmla="*/ 945 h 953"/>
                <a:gd name="T4" fmla="*/ 3175 w 3344"/>
                <a:gd name="T5" fmla="*/ 936 h 953"/>
                <a:gd name="T6" fmla="*/ 3050 w 3344"/>
                <a:gd name="T7" fmla="*/ 923 h 953"/>
                <a:gd name="T8" fmla="*/ 2919 w 3344"/>
                <a:gd name="T9" fmla="*/ 904 h 953"/>
                <a:gd name="T10" fmla="*/ 2698 w 3344"/>
                <a:gd name="T11" fmla="*/ 863 h 953"/>
                <a:gd name="T12" fmla="*/ 2389 w 3344"/>
                <a:gd name="T13" fmla="*/ 801 h 953"/>
                <a:gd name="T14" fmla="*/ 2086 w 3344"/>
                <a:gd name="T15" fmla="*/ 737 h 953"/>
                <a:gd name="T16" fmla="*/ 1791 w 3344"/>
                <a:gd name="T17" fmla="*/ 671 h 953"/>
                <a:gd name="T18" fmla="*/ 1499 w 3344"/>
                <a:gd name="T19" fmla="*/ 605 h 953"/>
                <a:gd name="T20" fmla="*/ 1210 w 3344"/>
                <a:gd name="T21" fmla="*/ 539 h 953"/>
                <a:gd name="T22" fmla="*/ 923 w 3344"/>
                <a:gd name="T23" fmla="*/ 471 h 953"/>
                <a:gd name="T24" fmla="*/ 634 w 3344"/>
                <a:gd name="T25" fmla="*/ 406 h 953"/>
                <a:gd name="T26" fmla="*/ 467 w 3344"/>
                <a:gd name="T27" fmla="*/ 367 h 953"/>
                <a:gd name="T28" fmla="*/ 427 w 3344"/>
                <a:gd name="T29" fmla="*/ 353 h 953"/>
                <a:gd name="T30" fmla="*/ 391 w 3344"/>
                <a:gd name="T31" fmla="*/ 336 h 953"/>
                <a:gd name="T32" fmla="*/ 359 w 3344"/>
                <a:gd name="T33" fmla="*/ 318 h 953"/>
                <a:gd name="T34" fmla="*/ 315 w 3344"/>
                <a:gd name="T35" fmla="*/ 282 h 953"/>
                <a:gd name="T36" fmla="*/ 265 w 3344"/>
                <a:gd name="T37" fmla="*/ 230 h 953"/>
                <a:gd name="T38" fmla="*/ 217 w 3344"/>
                <a:gd name="T39" fmla="*/ 172 h 953"/>
                <a:gd name="T40" fmla="*/ 168 w 3344"/>
                <a:gd name="T41" fmla="*/ 115 h 953"/>
                <a:gd name="T42" fmla="*/ 126 w 3344"/>
                <a:gd name="T43" fmla="*/ 76 h 953"/>
                <a:gd name="T44" fmla="*/ 96 w 3344"/>
                <a:gd name="T45" fmla="*/ 51 h 953"/>
                <a:gd name="T46" fmla="*/ 60 w 3344"/>
                <a:gd name="T47" fmla="*/ 29 h 953"/>
                <a:gd name="T48" fmla="*/ 22 w 3344"/>
                <a:gd name="T49" fmla="*/ 8 h 953"/>
                <a:gd name="T50" fmla="*/ 15 w 3344"/>
                <a:gd name="T51" fmla="*/ 25 h 953"/>
                <a:gd name="T52" fmla="*/ 40 w 3344"/>
                <a:gd name="T53" fmla="*/ 74 h 953"/>
                <a:gd name="T54" fmla="*/ 59 w 3344"/>
                <a:gd name="T55" fmla="*/ 120 h 953"/>
                <a:gd name="T56" fmla="*/ 70 w 3344"/>
                <a:gd name="T57" fmla="*/ 164 h 953"/>
                <a:gd name="T58" fmla="*/ 77 w 3344"/>
                <a:gd name="T59" fmla="*/ 203 h 953"/>
                <a:gd name="T60" fmla="*/ 79 w 3344"/>
                <a:gd name="T61" fmla="*/ 240 h 953"/>
                <a:gd name="T62" fmla="*/ 74 w 3344"/>
                <a:gd name="T63" fmla="*/ 289 h 953"/>
                <a:gd name="T64" fmla="*/ 243 w 3344"/>
                <a:gd name="T65" fmla="*/ 355 h 953"/>
                <a:gd name="T66" fmla="*/ 597 w 3344"/>
                <a:gd name="T67" fmla="*/ 431 h 953"/>
                <a:gd name="T68" fmla="*/ 954 w 3344"/>
                <a:gd name="T69" fmla="*/ 509 h 953"/>
                <a:gd name="T70" fmla="*/ 1311 w 3344"/>
                <a:gd name="T71" fmla="*/ 585 h 953"/>
                <a:gd name="T72" fmla="*/ 1664 w 3344"/>
                <a:gd name="T73" fmla="*/ 659 h 953"/>
                <a:gd name="T74" fmla="*/ 2012 w 3344"/>
                <a:gd name="T75" fmla="*/ 732 h 953"/>
                <a:gd name="T76" fmla="*/ 2350 w 3344"/>
                <a:gd name="T77" fmla="*/ 799 h 953"/>
                <a:gd name="T78" fmla="*/ 2674 w 3344"/>
                <a:gd name="T79" fmla="*/ 865 h 953"/>
                <a:gd name="T80" fmla="*/ 2899 w 3344"/>
                <a:gd name="T81" fmla="*/ 904 h 953"/>
                <a:gd name="T82" fmla="*/ 3034 w 3344"/>
                <a:gd name="T83" fmla="*/ 924 h 953"/>
                <a:gd name="T84" fmla="*/ 3162 w 3344"/>
                <a:gd name="T85" fmla="*/ 941 h 953"/>
                <a:gd name="T86" fmla="*/ 3270 w 3344"/>
                <a:gd name="T87" fmla="*/ 953 h 953"/>
                <a:gd name="T88" fmla="*/ 3344 w 3344"/>
                <a:gd name="T89" fmla="*/ 953 h 9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44" h="953">
                  <a:moveTo>
                    <a:pt x="3344" y="953"/>
                  </a:moveTo>
                  <a:lnTo>
                    <a:pt x="3343" y="946"/>
                  </a:lnTo>
                  <a:lnTo>
                    <a:pt x="3304" y="943"/>
                  </a:lnTo>
                  <a:lnTo>
                    <a:pt x="3272" y="945"/>
                  </a:lnTo>
                  <a:lnTo>
                    <a:pt x="3228" y="941"/>
                  </a:lnTo>
                  <a:lnTo>
                    <a:pt x="3175" y="936"/>
                  </a:lnTo>
                  <a:lnTo>
                    <a:pt x="3115" y="929"/>
                  </a:lnTo>
                  <a:lnTo>
                    <a:pt x="3050" y="923"/>
                  </a:lnTo>
                  <a:lnTo>
                    <a:pt x="2985" y="912"/>
                  </a:lnTo>
                  <a:lnTo>
                    <a:pt x="2919" y="904"/>
                  </a:lnTo>
                  <a:lnTo>
                    <a:pt x="2856" y="896"/>
                  </a:lnTo>
                  <a:lnTo>
                    <a:pt x="2698" y="863"/>
                  </a:lnTo>
                  <a:lnTo>
                    <a:pt x="2542" y="833"/>
                  </a:lnTo>
                  <a:lnTo>
                    <a:pt x="2389" y="801"/>
                  </a:lnTo>
                  <a:lnTo>
                    <a:pt x="2237" y="769"/>
                  </a:lnTo>
                  <a:lnTo>
                    <a:pt x="2086" y="737"/>
                  </a:lnTo>
                  <a:lnTo>
                    <a:pt x="1938" y="703"/>
                  </a:lnTo>
                  <a:lnTo>
                    <a:pt x="1791" y="671"/>
                  </a:lnTo>
                  <a:lnTo>
                    <a:pt x="1644" y="639"/>
                  </a:lnTo>
                  <a:lnTo>
                    <a:pt x="1499" y="605"/>
                  </a:lnTo>
                  <a:lnTo>
                    <a:pt x="1354" y="573"/>
                  </a:lnTo>
                  <a:lnTo>
                    <a:pt x="1210" y="539"/>
                  </a:lnTo>
                  <a:lnTo>
                    <a:pt x="1067" y="505"/>
                  </a:lnTo>
                  <a:lnTo>
                    <a:pt x="923" y="471"/>
                  </a:lnTo>
                  <a:lnTo>
                    <a:pt x="778" y="439"/>
                  </a:lnTo>
                  <a:lnTo>
                    <a:pt x="634" y="406"/>
                  </a:lnTo>
                  <a:lnTo>
                    <a:pt x="489" y="372"/>
                  </a:lnTo>
                  <a:lnTo>
                    <a:pt x="467" y="367"/>
                  </a:lnTo>
                  <a:lnTo>
                    <a:pt x="447" y="360"/>
                  </a:lnTo>
                  <a:lnTo>
                    <a:pt x="427" y="353"/>
                  </a:lnTo>
                  <a:lnTo>
                    <a:pt x="408" y="346"/>
                  </a:lnTo>
                  <a:lnTo>
                    <a:pt x="391" y="336"/>
                  </a:lnTo>
                  <a:lnTo>
                    <a:pt x="374" y="328"/>
                  </a:lnTo>
                  <a:lnTo>
                    <a:pt x="359" y="318"/>
                  </a:lnTo>
                  <a:lnTo>
                    <a:pt x="344" y="306"/>
                  </a:lnTo>
                  <a:lnTo>
                    <a:pt x="315" y="282"/>
                  </a:lnTo>
                  <a:lnTo>
                    <a:pt x="290" y="257"/>
                  </a:lnTo>
                  <a:lnTo>
                    <a:pt x="265" y="230"/>
                  </a:lnTo>
                  <a:lnTo>
                    <a:pt x="241" y="201"/>
                  </a:lnTo>
                  <a:lnTo>
                    <a:pt x="217" y="172"/>
                  </a:lnTo>
                  <a:lnTo>
                    <a:pt x="194" y="144"/>
                  </a:lnTo>
                  <a:lnTo>
                    <a:pt x="168" y="115"/>
                  </a:lnTo>
                  <a:lnTo>
                    <a:pt x="141" y="88"/>
                  </a:lnTo>
                  <a:lnTo>
                    <a:pt x="126" y="76"/>
                  </a:lnTo>
                  <a:lnTo>
                    <a:pt x="111" y="62"/>
                  </a:lnTo>
                  <a:lnTo>
                    <a:pt x="96" y="51"/>
                  </a:lnTo>
                  <a:lnTo>
                    <a:pt x="79" y="39"/>
                  </a:lnTo>
                  <a:lnTo>
                    <a:pt x="60" y="29"/>
                  </a:lnTo>
                  <a:lnTo>
                    <a:pt x="42" y="19"/>
                  </a:lnTo>
                  <a:lnTo>
                    <a:pt x="22" y="8"/>
                  </a:lnTo>
                  <a:lnTo>
                    <a:pt x="0" y="0"/>
                  </a:lnTo>
                  <a:lnTo>
                    <a:pt x="15" y="25"/>
                  </a:lnTo>
                  <a:lnTo>
                    <a:pt x="28" y="51"/>
                  </a:lnTo>
                  <a:lnTo>
                    <a:pt x="40" y="74"/>
                  </a:lnTo>
                  <a:lnTo>
                    <a:pt x="50" y="98"/>
                  </a:lnTo>
                  <a:lnTo>
                    <a:pt x="59" y="120"/>
                  </a:lnTo>
                  <a:lnTo>
                    <a:pt x="65" y="142"/>
                  </a:lnTo>
                  <a:lnTo>
                    <a:pt x="70" y="164"/>
                  </a:lnTo>
                  <a:lnTo>
                    <a:pt x="74" y="184"/>
                  </a:lnTo>
                  <a:lnTo>
                    <a:pt x="77" y="203"/>
                  </a:lnTo>
                  <a:lnTo>
                    <a:pt x="77" y="221"/>
                  </a:lnTo>
                  <a:lnTo>
                    <a:pt x="79" y="240"/>
                  </a:lnTo>
                  <a:lnTo>
                    <a:pt x="77" y="257"/>
                  </a:lnTo>
                  <a:lnTo>
                    <a:pt x="74" y="289"/>
                  </a:lnTo>
                  <a:lnTo>
                    <a:pt x="69" y="316"/>
                  </a:lnTo>
                  <a:lnTo>
                    <a:pt x="243" y="355"/>
                  </a:lnTo>
                  <a:lnTo>
                    <a:pt x="420" y="392"/>
                  </a:lnTo>
                  <a:lnTo>
                    <a:pt x="597" y="431"/>
                  </a:lnTo>
                  <a:lnTo>
                    <a:pt x="775" y="470"/>
                  </a:lnTo>
                  <a:lnTo>
                    <a:pt x="954" y="509"/>
                  </a:lnTo>
                  <a:lnTo>
                    <a:pt x="1132" y="546"/>
                  </a:lnTo>
                  <a:lnTo>
                    <a:pt x="1311" y="585"/>
                  </a:lnTo>
                  <a:lnTo>
                    <a:pt x="1489" y="622"/>
                  </a:lnTo>
                  <a:lnTo>
                    <a:pt x="1664" y="659"/>
                  </a:lnTo>
                  <a:lnTo>
                    <a:pt x="1840" y="696"/>
                  </a:lnTo>
                  <a:lnTo>
                    <a:pt x="2012" y="732"/>
                  </a:lnTo>
                  <a:lnTo>
                    <a:pt x="2183" y="765"/>
                  </a:lnTo>
                  <a:lnTo>
                    <a:pt x="2350" y="799"/>
                  </a:lnTo>
                  <a:lnTo>
                    <a:pt x="2514" y="833"/>
                  </a:lnTo>
                  <a:lnTo>
                    <a:pt x="2674" y="865"/>
                  </a:lnTo>
                  <a:lnTo>
                    <a:pt x="2831" y="896"/>
                  </a:lnTo>
                  <a:lnTo>
                    <a:pt x="2899" y="904"/>
                  </a:lnTo>
                  <a:lnTo>
                    <a:pt x="2968" y="914"/>
                  </a:lnTo>
                  <a:lnTo>
                    <a:pt x="3034" y="924"/>
                  </a:lnTo>
                  <a:lnTo>
                    <a:pt x="3099" y="933"/>
                  </a:lnTo>
                  <a:lnTo>
                    <a:pt x="3162" y="941"/>
                  </a:lnTo>
                  <a:lnTo>
                    <a:pt x="3219" y="948"/>
                  </a:lnTo>
                  <a:lnTo>
                    <a:pt x="3270" y="953"/>
                  </a:lnTo>
                  <a:lnTo>
                    <a:pt x="3314" y="953"/>
                  </a:lnTo>
                  <a:lnTo>
                    <a:pt x="3344" y="9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89" name="Freeform 486">
              <a:extLst>
                <a:ext uri="{FF2B5EF4-FFF2-40B4-BE49-F238E27FC236}">
                  <a16:creationId xmlns:a16="http://schemas.microsoft.com/office/drawing/2014/main" id="{9B4D395A-343F-4E8B-AD1F-D4459567D27E}"/>
                </a:ext>
              </a:extLst>
            </p:cNvPr>
            <p:cNvSpPr>
              <a:spLocks/>
            </p:cNvSpPr>
            <p:nvPr/>
          </p:nvSpPr>
          <p:spPr bwMode="auto">
            <a:xfrm>
              <a:off x="1207" y="1650"/>
              <a:ext cx="3402" cy="683"/>
            </a:xfrm>
            <a:custGeom>
              <a:avLst/>
              <a:gdLst>
                <a:gd name="T0" fmla="*/ 3402 w 3402"/>
                <a:gd name="T1" fmla="*/ 676 h 683"/>
                <a:gd name="T2" fmla="*/ 3399 w 3402"/>
                <a:gd name="T3" fmla="*/ 668 h 683"/>
                <a:gd name="T4" fmla="*/ 3338 w 3402"/>
                <a:gd name="T5" fmla="*/ 673 h 683"/>
                <a:gd name="T6" fmla="*/ 3325 w 3402"/>
                <a:gd name="T7" fmla="*/ 673 h 683"/>
                <a:gd name="T8" fmla="*/ 3309 w 3402"/>
                <a:gd name="T9" fmla="*/ 673 h 683"/>
                <a:gd name="T10" fmla="*/ 3291 w 3402"/>
                <a:gd name="T11" fmla="*/ 671 h 683"/>
                <a:gd name="T12" fmla="*/ 3271 w 3402"/>
                <a:gd name="T13" fmla="*/ 668 h 683"/>
                <a:gd name="T14" fmla="*/ 3225 w 3402"/>
                <a:gd name="T15" fmla="*/ 661 h 683"/>
                <a:gd name="T16" fmla="*/ 3174 w 3402"/>
                <a:gd name="T17" fmla="*/ 649 h 683"/>
                <a:gd name="T18" fmla="*/ 3119 w 3402"/>
                <a:gd name="T19" fmla="*/ 637 h 683"/>
                <a:gd name="T20" fmla="*/ 3060 w 3402"/>
                <a:gd name="T21" fmla="*/ 625 h 683"/>
                <a:gd name="T22" fmla="*/ 2999 w 3402"/>
                <a:gd name="T23" fmla="*/ 614 h 683"/>
                <a:gd name="T24" fmla="*/ 2938 w 3402"/>
                <a:gd name="T25" fmla="*/ 605 h 683"/>
                <a:gd name="T26" fmla="*/ 2762 w 3402"/>
                <a:gd name="T27" fmla="*/ 570 h 683"/>
                <a:gd name="T28" fmla="*/ 2582 w 3402"/>
                <a:gd name="T29" fmla="*/ 536 h 683"/>
                <a:gd name="T30" fmla="*/ 2401 w 3402"/>
                <a:gd name="T31" fmla="*/ 499 h 683"/>
                <a:gd name="T32" fmla="*/ 2215 w 3402"/>
                <a:gd name="T33" fmla="*/ 463 h 683"/>
                <a:gd name="T34" fmla="*/ 2030 w 3402"/>
                <a:gd name="T35" fmla="*/ 426 h 683"/>
                <a:gd name="T36" fmla="*/ 1842 w 3402"/>
                <a:gd name="T37" fmla="*/ 389 h 683"/>
                <a:gd name="T38" fmla="*/ 1655 w 3402"/>
                <a:gd name="T39" fmla="*/ 352 h 683"/>
                <a:gd name="T40" fmla="*/ 1467 w 3402"/>
                <a:gd name="T41" fmla="*/ 313 h 683"/>
                <a:gd name="T42" fmla="*/ 1278 w 3402"/>
                <a:gd name="T43" fmla="*/ 274 h 683"/>
                <a:gd name="T44" fmla="*/ 1091 w 3402"/>
                <a:gd name="T45" fmla="*/ 235 h 683"/>
                <a:gd name="T46" fmla="*/ 904 w 3402"/>
                <a:gd name="T47" fmla="*/ 196 h 683"/>
                <a:gd name="T48" fmla="*/ 718 w 3402"/>
                <a:gd name="T49" fmla="*/ 157 h 683"/>
                <a:gd name="T50" fmla="*/ 535 w 3402"/>
                <a:gd name="T51" fmla="*/ 118 h 683"/>
                <a:gd name="T52" fmla="*/ 353 w 3402"/>
                <a:gd name="T53" fmla="*/ 80 h 683"/>
                <a:gd name="T54" fmla="*/ 176 w 3402"/>
                <a:gd name="T55" fmla="*/ 39 h 683"/>
                <a:gd name="T56" fmla="*/ 0 w 3402"/>
                <a:gd name="T57" fmla="*/ 0 h 683"/>
                <a:gd name="T58" fmla="*/ 0 w 3402"/>
                <a:gd name="T59" fmla="*/ 34 h 683"/>
                <a:gd name="T60" fmla="*/ 178 w 3402"/>
                <a:gd name="T61" fmla="*/ 71 h 683"/>
                <a:gd name="T62" fmla="*/ 362 w 3402"/>
                <a:gd name="T63" fmla="*/ 110 h 683"/>
                <a:gd name="T64" fmla="*/ 551 w 3402"/>
                <a:gd name="T65" fmla="*/ 149 h 683"/>
                <a:gd name="T66" fmla="*/ 745 w 3402"/>
                <a:gd name="T67" fmla="*/ 188 h 683"/>
                <a:gd name="T68" fmla="*/ 941 w 3402"/>
                <a:gd name="T69" fmla="*/ 228 h 683"/>
                <a:gd name="T70" fmla="*/ 1140 w 3402"/>
                <a:gd name="T71" fmla="*/ 267 h 683"/>
                <a:gd name="T72" fmla="*/ 1339 w 3402"/>
                <a:gd name="T73" fmla="*/ 306 h 683"/>
                <a:gd name="T74" fmla="*/ 1538 w 3402"/>
                <a:gd name="T75" fmla="*/ 345 h 683"/>
                <a:gd name="T76" fmla="*/ 1736 w 3402"/>
                <a:gd name="T77" fmla="*/ 382 h 683"/>
                <a:gd name="T78" fmla="*/ 1932 w 3402"/>
                <a:gd name="T79" fmla="*/ 421 h 683"/>
                <a:gd name="T80" fmla="*/ 2124 w 3402"/>
                <a:gd name="T81" fmla="*/ 456 h 683"/>
                <a:gd name="T82" fmla="*/ 2312 w 3402"/>
                <a:gd name="T83" fmla="*/ 492 h 683"/>
                <a:gd name="T84" fmla="*/ 2496 w 3402"/>
                <a:gd name="T85" fmla="*/ 527 h 683"/>
                <a:gd name="T86" fmla="*/ 2671 w 3402"/>
                <a:gd name="T87" fmla="*/ 561 h 683"/>
                <a:gd name="T88" fmla="*/ 2838 w 3402"/>
                <a:gd name="T89" fmla="*/ 592 h 683"/>
                <a:gd name="T90" fmla="*/ 2999 w 3402"/>
                <a:gd name="T91" fmla="*/ 622 h 683"/>
                <a:gd name="T92" fmla="*/ 3056 w 3402"/>
                <a:gd name="T93" fmla="*/ 636 h 683"/>
                <a:gd name="T94" fmla="*/ 3103 w 3402"/>
                <a:gd name="T95" fmla="*/ 646 h 683"/>
                <a:gd name="T96" fmla="*/ 3146 w 3402"/>
                <a:gd name="T97" fmla="*/ 656 h 683"/>
                <a:gd name="T98" fmla="*/ 3183 w 3402"/>
                <a:gd name="T99" fmla="*/ 666 h 683"/>
                <a:gd name="T100" fmla="*/ 3218 w 3402"/>
                <a:gd name="T101" fmla="*/ 673 h 683"/>
                <a:gd name="T102" fmla="*/ 3252 w 3402"/>
                <a:gd name="T103" fmla="*/ 678 h 683"/>
                <a:gd name="T104" fmla="*/ 3286 w 3402"/>
                <a:gd name="T105" fmla="*/ 681 h 683"/>
                <a:gd name="T106" fmla="*/ 3325 w 3402"/>
                <a:gd name="T107" fmla="*/ 683 h 683"/>
                <a:gd name="T108" fmla="*/ 3402 w 3402"/>
                <a:gd name="T109" fmla="*/ 676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02" h="683">
                  <a:moveTo>
                    <a:pt x="3402" y="676"/>
                  </a:moveTo>
                  <a:lnTo>
                    <a:pt x="3399" y="668"/>
                  </a:lnTo>
                  <a:lnTo>
                    <a:pt x="3338" y="673"/>
                  </a:lnTo>
                  <a:lnTo>
                    <a:pt x="3325" y="673"/>
                  </a:lnTo>
                  <a:lnTo>
                    <a:pt x="3309" y="673"/>
                  </a:lnTo>
                  <a:lnTo>
                    <a:pt x="3291" y="671"/>
                  </a:lnTo>
                  <a:lnTo>
                    <a:pt x="3271" y="668"/>
                  </a:lnTo>
                  <a:lnTo>
                    <a:pt x="3225" y="661"/>
                  </a:lnTo>
                  <a:lnTo>
                    <a:pt x="3174" y="649"/>
                  </a:lnTo>
                  <a:lnTo>
                    <a:pt x="3119" y="637"/>
                  </a:lnTo>
                  <a:lnTo>
                    <a:pt x="3060" y="625"/>
                  </a:lnTo>
                  <a:lnTo>
                    <a:pt x="2999" y="614"/>
                  </a:lnTo>
                  <a:lnTo>
                    <a:pt x="2938" y="605"/>
                  </a:lnTo>
                  <a:lnTo>
                    <a:pt x="2762" y="570"/>
                  </a:lnTo>
                  <a:lnTo>
                    <a:pt x="2582" y="536"/>
                  </a:lnTo>
                  <a:lnTo>
                    <a:pt x="2401" y="499"/>
                  </a:lnTo>
                  <a:lnTo>
                    <a:pt x="2215" y="463"/>
                  </a:lnTo>
                  <a:lnTo>
                    <a:pt x="2030" y="426"/>
                  </a:lnTo>
                  <a:lnTo>
                    <a:pt x="1842" y="389"/>
                  </a:lnTo>
                  <a:lnTo>
                    <a:pt x="1655" y="352"/>
                  </a:lnTo>
                  <a:lnTo>
                    <a:pt x="1467" y="313"/>
                  </a:lnTo>
                  <a:lnTo>
                    <a:pt x="1278" y="274"/>
                  </a:lnTo>
                  <a:lnTo>
                    <a:pt x="1091" y="235"/>
                  </a:lnTo>
                  <a:lnTo>
                    <a:pt x="904" y="196"/>
                  </a:lnTo>
                  <a:lnTo>
                    <a:pt x="718" y="157"/>
                  </a:lnTo>
                  <a:lnTo>
                    <a:pt x="535" y="118"/>
                  </a:lnTo>
                  <a:lnTo>
                    <a:pt x="353" y="80"/>
                  </a:lnTo>
                  <a:lnTo>
                    <a:pt x="176" y="39"/>
                  </a:lnTo>
                  <a:lnTo>
                    <a:pt x="0" y="0"/>
                  </a:lnTo>
                  <a:lnTo>
                    <a:pt x="0" y="34"/>
                  </a:lnTo>
                  <a:lnTo>
                    <a:pt x="178" y="71"/>
                  </a:lnTo>
                  <a:lnTo>
                    <a:pt x="362" y="110"/>
                  </a:lnTo>
                  <a:lnTo>
                    <a:pt x="551" y="149"/>
                  </a:lnTo>
                  <a:lnTo>
                    <a:pt x="745" y="188"/>
                  </a:lnTo>
                  <a:lnTo>
                    <a:pt x="941" y="228"/>
                  </a:lnTo>
                  <a:lnTo>
                    <a:pt x="1140" y="267"/>
                  </a:lnTo>
                  <a:lnTo>
                    <a:pt x="1339" y="306"/>
                  </a:lnTo>
                  <a:lnTo>
                    <a:pt x="1538" y="345"/>
                  </a:lnTo>
                  <a:lnTo>
                    <a:pt x="1736" y="382"/>
                  </a:lnTo>
                  <a:lnTo>
                    <a:pt x="1932" y="421"/>
                  </a:lnTo>
                  <a:lnTo>
                    <a:pt x="2124" y="456"/>
                  </a:lnTo>
                  <a:lnTo>
                    <a:pt x="2312" y="492"/>
                  </a:lnTo>
                  <a:lnTo>
                    <a:pt x="2496" y="527"/>
                  </a:lnTo>
                  <a:lnTo>
                    <a:pt x="2671" y="561"/>
                  </a:lnTo>
                  <a:lnTo>
                    <a:pt x="2838" y="592"/>
                  </a:lnTo>
                  <a:lnTo>
                    <a:pt x="2999" y="622"/>
                  </a:lnTo>
                  <a:lnTo>
                    <a:pt x="3056" y="636"/>
                  </a:lnTo>
                  <a:lnTo>
                    <a:pt x="3103" y="646"/>
                  </a:lnTo>
                  <a:lnTo>
                    <a:pt x="3146" y="656"/>
                  </a:lnTo>
                  <a:lnTo>
                    <a:pt x="3183" y="666"/>
                  </a:lnTo>
                  <a:lnTo>
                    <a:pt x="3218" y="673"/>
                  </a:lnTo>
                  <a:lnTo>
                    <a:pt x="3252" y="678"/>
                  </a:lnTo>
                  <a:lnTo>
                    <a:pt x="3286" y="681"/>
                  </a:lnTo>
                  <a:lnTo>
                    <a:pt x="3325" y="683"/>
                  </a:lnTo>
                  <a:lnTo>
                    <a:pt x="3402" y="67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0" name="Freeform 487">
              <a:extLst>
                <a:ext uri="{FF2B5EF4-FFF2-40B4-BE49-F238E27FC236}">
                  <a16:creationId xmlns:a16="http://schemas.microsoft.com/office/drawing/2014/main" id="{4B2F4E34-25D3-4F36-9F2A-173F7558918D}"/>
                </a:ext>
              </a:extLst>
            </p:cNvPr>
            <p:cNvSpPr>
              <a:spLocks/>
            </p:cNvSpPr>
            <p:nvPr/>
          </p:nvSpPr>
          <p:spPr bwMode="auto">
            <a:xfrm>
              <a:off x="1265" y="1329"/>
              <a:ext cx="3339" cy="965"/>
            </a:xfrm>
            <a:custGeom>
              <a:avLst/>
              <a:gdLst>
                <a:gd name="T0" fmla="*/ 3338 w 3339"/>
                <a:gd name="T1" fmla="*/ 957 h 965"/>
                <a:gd name="T2" fmla="*/ 3267 w 3339"/>
                <a:gd name="T3" fmla="*/ 955 h 965"/>
                <a:gd name="T4" fmla="*/ 3175 w 3339"/>
                <a:gd name="T5" fmla="*/ 948 h 965"/>
                <a:gd name="T6" fmla="*/ 3059 w 3339"/>
                <a:gd name="T7" fmla="*/ 933 h 965"/>
                <a:gd name="T8" fmla="*/ 2931 w 3339"/>
                <a:gd name="T9" fmla="*/ 916 h 965"/>
                <a:gd name="T10" fmla="*/ 2711 w 3339"/>
                <a:gd name="T11" fmla="*/ 877 h 965"/>
                <a:gd name="T12" fmla="*/ 2401 w 3339"/>
                <a:gd name="T13" fmla="*/ 813 h 965"/>
                <a:gd name="T14" fmla="*/ 2098 w 3339"/>
                <a:gd name="T15" fmla="*/ 747 h 965"/>
                <a:gd name="T16" fmla="*/ 1803 w 3339"/>
                <a:gd name="T17" fmla="*/ 679 h 965"/>
                <a:gd name="T18" fmla="*/ 1511 w 3339"/>
                <a:gd name="T19" fmla="*/ 613 h 965"/>
                <a:gd name="T20" fmla="*/ 1222 w 3339"/>
                <a:gd name="T21" fmla="*/ 546 h 965"/>
                <a:gd name="T22" fmla="*/ 935 w 3339"/>
                <a:gd name="T23" fmla="*/ 478 h 965"/>
                <a:gd name="T24" fmla="*/ 646 w 3339"/>
                <a:gd name="T25" fmla="*/ 409 h 965"/>
                <a:gd name="T26" fmla="*/ 479 w 3339"/>
                <a:gd name="T27" fmla="*/ 372 h 965"/>
                <a:gd name="T28" fmla="*/ 439 w 3339"/>
                <a:gd name="T29" fmla="*/ 358 h 965"/>
                <a:gd name="T30" fmla="*/ 401 w 3339"/>
                <a:gd name="T31" fmla="*/ 341 h 965"/>
                <a:gd name="T32" fmla="*/ 369 w 3339"/>
                <a:gd name="T33" fmla="*/ 321 h 965"/>
                <a:gd name="T34" fmla="*/ 324 w 3339"/>
                <a:gd name="T35" fmla="*/ 286 h 965"/>
                <a:gd name="T36" fmla="*/ 271 w 3339"/>
                <a:gd name="T37" fmla="*/ 232 h 965"/>
                <a:gd name="T38" fmla="*/ 223 w 3339"/>
                <a:gd name="T39" fmla="*/ 174 h 965"/>
                <a:gd name="T40" fmla="*/ 170 w 3339"/>
                <a:gd name="T41" fmla="*/ 117 h 965"/>
                <a:gd name="T42" fmla="*/ 126 w 3339"/>
                <a:gd name="T43" fmla="*/ 76 h 965"/>
                <a:gd name="T44" fmla="*/ 94 w 3339"/>
                <a:gd name="T45" fmla="*/ 52 h 965"/>
                <a:gd name="T46" fmla="*/ 59 w 3339"/>
                <a:gd name="T47" fmla="*/ 29 h 965"/>
                <a:gd name="T48" fmla="*/ 20 w 3339"/>
                <a:gd name="T49" fmla="*/ 10 h 965"/>
                <a:gd name="T50" fmla="*/ 15 w 3339"/>
                <a:gd name="T51" fmla="*/ 25 h 965"/>
                <a:gd name="T52" fmla="*/ 40 w 3339"/>
                <a:gd name="T53" fmla="*/ 74 h 965"/>
                <a:gd name="T54" fmla="*/ 60 w 3339"/>
                <a:gd name="T55" fmla="*/ 120 h 965"/>
                <a:gd name="T56" fmla="*/ 74 w 3339"/>
                <a:gd name="T57" fmla="*/ 162 h 965"/>
                <a:gd name="T58" fmla="*/ 87 w 3339"/>
                <a:gd name="T59" fmla="*/ 221 h 965"/>
                <a:gd name="T60" fmla="*/ 91 w 3339"/>
                <a:gd name="T61" fmla="*/ 291 h 965"/>
                <a:gd name="T62" fmla="*/ 265 w 3339"/>
                <a:gd name="T63" fmla="*/ 362 h 965"/>
                <a:gd name="T64" fmla="*/ 616 w 3339"/>
                <a:gd name="T65" fmla="*/ 438 h 965"/>
                <a:gd name="T66" fmla="*/ 969 w 3339"/>
                <a:gd name="T67" fmla="*/ 515 h 965"/>
                <a:gd name="T68" fmla="*/ 1322 w 3339"/>
                <a:gd name="T69" fmla="*/ 593 h 965"/>
                <a:gd name="T70" fmla="*/ 1671 w 3339"/>
                <a:gd name="T71" fmla="*/ 669 h 965"/>
                <a:gd name="T72" fmla="*/ 2014 w 3339"/>
                <a:gd name="T73" fmla="*/ 744 h 965"/>
                <a:gd name="T74" fmla="*/ 2348 w 3339"/>
                <a:gd name="T75" fmla="*/ 813 h 965"/>
                <a:gd name="T76" fmla="*/ 2671 w 3339"/>
                <a:gd name="T77" fmla="*/ 879 h 965"/>
                <a:gd name="T78" fmla="*/ 2895 w 3339"/>
                <a:gd name="T79" fmla="*/ 918 h 965"/>
                <a:gd name="T80" fmla="*/ 3030 w 3339"/>
                <a:gd name="T81" fmla="*/ 936 h 965"/>
                <a:gd name="T82" fmla="*/ 3157 w 3339"/>
                <a:gd name="T83" fmla="*/ 953 h 965"/>
                <a:gd name="T84" fmla="*/ 3265 w 3339"/>
                <a:gd name="T85" fmla="*/ 963 h 965"/>
                <a:gd name="T86" fmla="*/ 3339 w 3339"/>
                <a:gd name="T87" fmla="*/ 965 h 9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339" h="965">
                  <a:moveTo>
                    <a:pt x="3339" y="965"/>
                  </a:moveTo>
                  <a:lnTo>
                    <a:pt x="3338" y="957"/>
                  </a:lnTo>
                  <a:lnTo>
                    <a:pt x="3297" y="953"/>
                  </a:lnTo>
                  <a:lnTo>
                    <a:pt x="3267" y="955"/>
                  </a:lnTo>
                  <a:lnTo>
                    <a:pt x="3224" y="953"/>
                  </a:lnTo>
                  <a:lnTo>
                    <a:pt x="3175" y="948"/>
                  </a:lnTo>
                  <a:lnTo>
                    <a:pt x="3118" y="941"/>
                  </a:lnTo>
                  <a:lnTo>
                    <a:pt x="3059" y="933"/>
                  </a:lnTo>
                  <a:lnTo>
                    <a:pt x="2995" y="924"/>
                  </a:lnTo>
                  <a:lnTo>
                    <a:pt x="2931" y="916"/>
                  </a:lnTo>
                  <a:lnTo>
                    <a:pt x="2870" y="908"/>
                  </a:lnTo>
                  <a:lnTo>
                    <a:pt x="2711" y="877"/>
                  </a:lnTo>
                  <a:lnTo>
                    <a:pt x="2554" y="845"/>
                  </a:lnTo>
                  <a:lnTo>
                    <a:pt x="2401" y="813"/>
                  </a:lnTo>
                  <a:lnTo>
                    <a:pt x="2249" y="779"/>
                  </a:lnTo>
                  <a:lnTo>
                    <a:pt x="2098" y="747"/>
                  </a:lnTo>
                  <a:lnTo>
                    <a:pt x="1950" y="713"/>
                  </a:lnTo>
                  <a:lnTo>
                    <a:pt x="1803" y="679"/>
                  </a:lnTo>
                  <a:lnTo>
                    <a:pt x="1656" y="647"/>
                  </a:lnTo>
                  <a:lnTo>
                    <a:pt x="1511" y="613"/>
                  </a:lnTo>
                  <a:lnTo>
                    <a:pt x="1366" y="580"/>
                  </a:lnTo>
                  <a:lnTo>
                    <a:pt x="1222" y="546"/>
                  </a:lnTo>
                  <a:lnTo>
                    <a:pt x="1079" y="512"/>
                  </a:lnTo>
                  <a:lnTo>
                    <a:pt x="935" y="478"/>
                  </a:lnTo>
                  <a:lnTo>
                    <a:pt x="790" y="443"/>
                  </a:lnTo>
                  <a:lnTo>
                    <a:pt x="646" y="409"/>
                  </a:lnTo>
                  <a:lnTo>
                    <a:pt x="501" y="375"/>
                  </a:lnTo>
                  <a:lnTo>
                    <a:pt x="479" y="372"/>
                  </a:lnTo>
                  <a:lnTo>
                    <a:pt x="459" y="365"/>
                  </a:lnTo>
                  <a:lnTo>
                    <a:pt x="439" y="358"/>
                  </a:lnTo>
                  <a:lnTo>
                    <a:pt x="420" y="350"/>
                  </a:lnTo>
                  <a:lnTo>
                    <a:pt x="401" y="341"/>
                  </a:lnTo>
                  <a:lnTo>
                    <a:pt x="385" y="331"/>
                  </a:lnTo>
                  <a:lnTo>
                    <a:pt x="369" y="321"/>
                  </a:lnTo>
                  <a:lnTo>
                    <a:pt x="354" y="309"/>
                  </a:lnTo>
                  <a:lnTo>
                    <a:pt x="324" y="286"/>
                  </a:lnTo>
                  <a:lnTo>
                    <a:pt x="298" y="260"/>
                  </a:lnTo>
                  <a:lnTo>
                    <a:pt x="271" y="232"/>
                  </a:lnTo>
                  <a:lnTo>
                    <a:pt x="248" y="205"/>
                  </a:lnTo>
                  <a:lnTo>
                    <a:pt x="223" y="174"/>
                  </a:lnTo>
                  <a:lnTo>
                    <a:pt x="197" y="145"/>
                  </a:lnTo>
                  <a:lnTo>
                    <a:pt x="170" y="117"/>
                  </a:lnTo>
                  <a:lnTo>
                    <a:pt x="141" y="90"/>
                  </a:lnTo>
                  <a:lnTo>
                    <a:pt x="126" y="76"/>
                  </a:lnTo>
                  <a:lnTo>
                    <a:pt x="111" y="64"/>
                  </a:lnTo>
                  <a:lnTo>
                    <a:pt x="94" y="52"/>
                  </a:lnTo>
                  <a:lnTo>
                    <a:pt x="77" y="41"/>
                  </a:lnTo>
                  <a:lnTo>
                    <a:pt x="59" y="29"/>
                  </a:lnTo>
                  <a:lnTo>
                    <a:pt x="40" y="19"/>
                  </a:lnTo>
                  <a:lnTo>
                    <a:pt x="20" y="10"/>
                  </a:lnTo>
                  <a:lnTo>
                    <a:pt x="0" y="0"/>
                  </a:lnTo>
                  <a:lnTo>
                    <a:pt x="15" y="25"/>
                  </a:lnTo>
                  <a:lnTo>
                    <a:pt x="28" y="51"/>
                  </a:lnTo>
                  <a:lnTo>
                    <a:pt x="40" y="74"/>
                  </a:lnTo>
                  <a:lnTo>
                    <a:pt x="50" y="98"/>
                  </a:lnTo>
                  <a:lnTo>
                    <a:pt x="60" y="120"/>
                  </a:lnTo>
                  <a:lnTo>
                    <a:pt x="67" y="142"/>
                  </a:lnTo>
                  <a:lnTo>
                    <a:pt x="74" y="162"/>
                  </a:lnTo>
                  <a:lnTo>
                    <a:pt x="79" y="183"/>
                  </a:lnTo>
                  <a:lnTo>
                    <a:pt x="87" y="221"/>
                  </a:lnTo>
                  <a:lnTo>
                    <a:pt x="91" y="257"/>
                  </a:lnTo>
                  <a:lnTo>
                    <a:pt x="91" y="291"/>
                  </a:lnTo>
                  <a:lnTo>
                    <a:pt x="89" y="323"/>
                  </a:lnTo>
                  <a:lnTo>
                    <a:pt x="265" y="362"/>
                  </a:lnTo>
                  <a:lnTo>
                    <a:pt x="440" y="399"/>
                  </a:lnTo>
                  <a:lnTo>
                    <a:pt x="616" y="438"/>
                  </a:lnTo>
                  <a:lnTo>
                    <a:pt x="793" y="477"/>
                  </a:lnTo>
                  <a:lnTo>
                    <a:pt x="969" y="515"/>
                  </a:lnTo>
                  <a:lnTo>
                    <a:pt x="1146" y="554"/>
                  </a:lnTo>
                  <a:lnTo>
                    <a:pt x="1322" y="593"/>
                  </a:lnTo>
                  <a:lnTo>
                    <a:pt x="1497" y="632"/>
                  </a:lnTo>
                  <a:lnTo>
                    <a:pt x="1671" y="669"/>
                  </a:lnTo>
                  <a:lnTo>
                    <a:pt x="1843" y="706"/>
                  </a:lnTo>
                  <a:lnTo>
                    <a:pt x="2014" y="744"/>
                  </a:lnTo>
                  <a:lnTo>
                    <a:pt x="2183" y="779"/>
                  </a:lnTo>
                  <a:lnTo>
                    <a:pt x="2348" y="813"/>
                  </a:lnTo>
                  <a:lnTo>
                    <a:pt x="2512" y="847"/>
                  </a:lnTo>
                  <a:lnTo>
                    <a:pt x="2671" y="879"/>
                  </a:lnTo>
                  <a:lnTo>
                    <a:pt x="2828" y="908"/>
                  </a:lnTo>
                  <a:lnTo>
                    <a:pt x="2895" y="918"/>
                  </a:lnTo>
                  <a:lnTo>
                    <a:pt x="2963" y="928"/>
                  </a:lnTo>
                  <a:lnTo>
                    <a:pt x="3030" y="936"/>
                  </a:lnTo>
                  <a:lnTo>
                    <a:pt x="3094" y="946"/>
                  </a:lnTo>
                  <a:lnTo>
                    <a:pt x="3157" y="953"/>
                  </a:lnTo>
                  <a:lnTo>
                    <a:pt x="3214" y="960"/>
                  </a:lnTo>
                  <a:lnTo>
                    <a:pt x="3265" y="963"/>
                  </a:lnTo>
                  <a:lnTo>
                    <a:pt x="3309" y="965"/>
                  </a:lnTo>
                  <a:lnTo>
                    <a:pt x="3339" y="965"/>
                  </a:lnTo>
                  <a:close/>
                </a:path>
              </a:pathLst>
            </a:custGeom>
            <a:solidFill>
              <a:srgbClr val="3BB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1" name="Freeform 488">
              <a:extLst>
                <a:ext uri="{FF2B5EF4-FFF2-40B4-BE49-F238E27FC236}">
                  <a16:creationId xmlns:a16="http://schemas.microsoft.com/office/drawing/2014/main" id="{16801A7B-3081-4F2A-90DD-77C81F7554FB}"/>
                </a:ext>
              </a:extLst>
            </p:cNvPr>
            <p:cNvSpPr>
              <a:spLocks/>
            </p:cNvSpPr>
            <p:nvPr/>
          </p:nvSpPr>
          <p:spPr bwMode="auto">
            <a:xfrm>
              <a:off x="4083" y="2235"/>
              <a:ext cx="494" cy="120"/>
            </a:xfrm>
            <a:custGeom>
              <a:avLst/>
              <a:gdLst>
                <a:gd name="T0" fmla="*/ 0 w 494"/>
                <a:gd name="T1" fmla="*/ 0 h 120"/>
                <a:gd name="T2" fmla="*/ 50 w 494"/>
                <a:gd name="T3" fmla="*/ 3 h 120"/>
                <a:gd name="T4" fmla="*/ 103 w 494"/>
                <a:gd name="T5" fmla="*/ 3 h 120"/>
                <a:gd name="T6" fmla="*/ 153 w 494"/>
                <a:gd name="T7" fmla="*/ 5 h 120"/>
                <a:gd name="T8" fmla="*/ 204 w 494"/>
                <a:gd name="T9" fmla="*/ 5 h 120"/>
                <a:gd name="T10" fmla="*/ 253 w 494"/>
                <a:gd name="T11" fmla="*/ 5 h 120"/>
                <a:gd name="T12" fmla="*/ 303 w 494"/>
                <a:gd name="T13" fmla="*/ 3 h 120"/>
                <a:gd name="T14" fmla="*/ 354 w 494"/>
                <a:gd name="T15" fmla="*/ 3 h 120"/>
                <a:gd name="T16" fmla="*/ 403 w 494"/>
                <a:gd name="T17" fmla="*/ 0 h 120"/>
                <a:gd name="T18" fmla="*/ 418 w 494"/>
                <a:gd name="T19" fmla="*/ 7 h 120"/>
                <a:gd name="T20" fmla="*/ 430 w 494"/>
                <a:gd name="T21" fmla="*/ 12 h 120"/>
                <a:gd name="T22" fmla="*/ 444 w 494"/>
                <a:gd name="T23" fmla="*/ 18 h 120"/>
                <a:gd name="T24" fmla="*/ 454 w 494"/>
                <a:gd name="T25" fmla="*/ 27 h 120"/>
                <a:gd name="T26" fmla="*/ 474 w 494"/>
                <a:gd name="T27" fmla="*/ 42 h 120"/>
                <a:gd name="T28" fmla="*/ 494 w 494"/>
                <a:gd name="T29" fmla="*/ 62 h 120"/>
                <a:gd name="T30" fmla="*/ 471 w 494"/>
                <a:gd name="T31" fmla="*/ 81 h 120"/>
                <a:gd name="T32" fmla="*/ 449 w 494"/>
                <a:gd name="T33" fmla="*/ 96 h 120"/>
                <a:gd name="T34" fmla="*/ 437 w 494"/>
                <a:gd name="T35" fmla="*/ 105 h 120"/>
                <a:gd name="T36" fmla="*/ 423 w 494"/>
                <a:gd name="T37" fmla="*/ 110 h 120"/>
                <a:gd name="T38" fmla="*/ 408 w 494"/>
                <a:gd name="T39" fmla="*/ 115 h 120"/>
                <a:gd name="T40" fmla="*/ 391 w 494"/>
                <a:gd name="T41" fmla="*/ 120 h 120"/>
                <a:gd name="T42" fmla="*/ 342 w 494"/>
                <a:gd name="T43" fmla="*/ 103 h 120"/>
                <a:gd name="T44" fmla="*/ 295 w 494"/>
                <a:gd name="T45" fmla="*/ 88 h 120"/>
                <a:gd name="T46" fmla="*/ 246 w 494"/>
                <a:gd name="T47" fmla="*/ 71 h 120"/>
                <a:gd name="T48" fmla="*/ 195 w 494"/>
                <a:gd name="T49" fmla="*/ 57 h 120"/>
                <a:gd name="T50" fmla="*/ 146 w 494"/>
                <a:gd name="T51" fmla="*/ 42 h 120"/>
                <a:gd name="T52" fmla="*/ 97 w 494"/>
                <a:gd name="T53" fmla="*/ 29 h 120"/>
                <a:gd name="T54" fmla="*/ 49 w 494"/>
                <a:gd name="T55" fmla="*/ 13 h 120"/>
                <a:gd name="T56" fmla="*/ 0 w 494"/>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4" h="120">
                  <a:moveTo>
                    <a:pt x="0" y="0"/>
                  </a:moveTo>
                  <a:lnTo>
                    <a:pt x="50" y="3"/>
                  </a:lnTo>
                  <a:lnTo>
                    <a:pt x="103" y="3"/>
                  </a:lnTo>
                  <a:lnTo>
                    <a:pt x="153" y="5"/>
                  </a:lnTo>
                  <a:lnTo>
                    <a:pt x="204" y="5"/>
                  </a:lnTo>
                  <a:lnTo>
                    <a:pt x="253" y="5"/>
                  </a:lnTo>
                  <a:lnTo>
                    <a:pt x="303" y="3"/>
                  </a:lnTo>
                  <a:lnTo>
                    <a:pt x="354" y="3"/>
                  </a:lnTo>
                  <a:lnTo>
                    <a:pt x="403" y="0"/>
                  </a:lnTo>
                  <a:lnTo>
                    <a:pt x="418" y="7"/>
                  </a:lnTo>
                  <a:lnTo>
                    <a:pt x="430" y="12"/>
                  </a:lnTo>
                  <a:lnTo>
                    <a:pt x="444" y="18"/>
                  </a:lnTo>
                  <a:lnTo>
                    <a:pt x="454" y="27"/>
                  </a:lnTo>
                  <a:lnTo>
                    <a:pt x="474" y="42"/>
                  </a:lnTo>
                  <a:lnTo>
                    <a:pt x="494" y="62"/>
                  </a:lnTo>
                  <a:lnTo>
                    <a:pt x="471" y="81"/>
                  </a:lnTo>
                  <a:lnTo>
                    <a:pt x="449" y="96"/>
                  </a:lnTo>
                  <a:lnTo>
                    <a:pt x="437" y="105"/>
                  </a:lnTo>
                  <a:lnTo>
                    <a:pt x="423" y="110"/>
                  </a:lnTo>
                  <a:lnTo>
                    <a:pt x="408" y="115"/>
                  </a:lnTo>
                  <a:lnTo>
                    <a:pt x="391" y="120"/>
                  </a:lnTo>
                  <a:lnTo>
                    <a:pt x="342" y="103"/>
                  </a:lnTo>
                  <a:lnTo>
                    <a:pt x="295" y="88"/>
                  </a:lnTo>
                  <a:lnTo>
                    <a:pt x="246" y="71"/>
                  </a:lnTo>
                  <a:lnTo>
                    <a:pt x="195" y="57"/>
                  </a:lnTo>
                  <a:lnTo>
                    <a:pt x="146" y="42"/>
                  </a:lnTo>
                  <a:lnTo>
                    <a:pt x="97" y="29"/>
                  </a:lnTo>
                  <a:lnTo>
                    <a:pt x="49" y="13"/>
                  </a:lnTo>
                  <a:lnTo>
                    <a:pt x="0"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92" name="Freeform 489">
              <a:extLst>
                <a:ext uri="{FF2B5EF4-FFF2-40B4-BE49-F238E27FC236}">
                  <a16:creationId xmlns:a16="http://schemas.microsoft.com/office/drawing/2014/main" id="{E0F72B51-6279-4181-A360-2979AA2FF641}"/>
                </a:ext>
              </a:extLst>
            </p:cNvPr>
            <p:cNvSpPr>
              <a:spLocks/>
            </p:cNvSpPr>
            <p:nvPr/>
          </p:nvSpPr>
          <p:spPr bwMode="auto">
            <a:xfrm>
              <a:off x="1325" y="1273"/>
              <a:ext cx="76" cy="479"/>
            </a:xfrm>
            <a:custGeom>
              <a:avLst/>
              <a:gdLst>
                <a:gd name="T0" fmla="*/ 7 w 76"/>
                <a:gd name="T1" fmla="*/ 0 h 479"/>
                <a:gd name="T2" fmla="*/ 4 w 76"/>
                <a:gd name="T3" fmla="*/ 2 h 479"/>
                <a:gd name="T4" fmla="*/ 2 w 76"/>
                <a:gd name="T5" fmla="*/ 5 h 479"/>
                <a:gd name="T6" fmla="*/ 0 w 76"/>
                <a:gd name="T7" fmla="*/ 9 h 479"/>
                <a:gd name="T8" fmla="*/ 0 w 76"/>
                <a:gd name="T9" fmla="*/ 12 h 479"/>
                <a:gd name="T10" fmla="*/ 76 w 76"/>
                <a:gd name="T11" fmla="*/ 479 h 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479">
                  <a:moveTo>
                    <a:pt x="7" y="0"/>
                  </a:moveTo>
                  <a:lnTo>
                    <a:pt x="4" y="2"/>
                  </a:lnTo>
                  <a:lnTo>
                    <a:pt x="2" y="5"/>
                  </a:lnTo>
                  <a:lnTo>
                    <a:pt x="0" y="9"/>
                  </a:lnTo>
                  <a:lnTo>
                    <a:pt x="0" y="12"/>
                  </a:lnTo>
                  <a:lnTo>
                    <a:pt x="76" y="479"/>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8293" name="Freeform 490">
              <a:extLst>
                <a:ext uri="{FF2B5EF4-FFF2-40B4-BE49-F238E27FC236}">
                  <a16:creationId xmlns:a16="http://schemas.microsoft.com/office/drawing/2014/main" id="{111F41E8-E507-481A-89D2-51C41C6ABB87}"/>
                </a:ext>
              </a:extLst>
            </p:cNvPr>
            <p:cNvSpPr>
              <a:spLocks/>
            </p:cNvSpPr>
            <p:nvPr/>
          </p:nvSpPr>
          <p:spPr bwMode="auto">
            <a:xfrm>
              <a:off x="1910" y="1547"/>
              <a:ext cx="145" cy="103"/>
            </a:xfrm>
            <a:custGeom>
              <a:avLst/>
              <a:gdLst>
                <a:gd name="T0" fmla="*/ 64 w 145"/>
                <a:gd name="T1" fmla="*/ 0 h 103"/>
                <a:gd name="T2" fmla="*/ 65 w 145"/>
                <a:gd name="T3" fmla="*/ 7 h 103"/>
                <a:gd name="T4" fmla="*/ 67 w 145"/>
                <a:gd name="T5" fmla="*/ 14 h 103"/>
                <a:gd name="T6" fmla="*/ 67 w 145"/>
                <a:gd name="T7" fmla="*/ 19 h 103"/>
                <a:gd name="T8" fmla="*/ 67 w 145"/>
                <a:gd name="T9" fmla="*/ 25 h 103"/>
                <a:gd name="T10" fmla="*/ 62 w 145"/>
                <a:gd name="T11" fmla="*/ 39 h 103"/>
                <a:gd name="T12" fmla="*/ 54 w 145"/>
                <a:gd name="T13" fmla="*/ 51 h 103"/>
                <a:gd name="T14" fmla="*/ 44 w 145"/>
                <a:gd name="T15" fmla="*/ 63 h 103"/>
                <a:gd name="T16" fmla="*/ 30 w 145"/>
                <a:gd name="T17" fmla="*/ 76 h 103"/>
                <a:gd name="T18" fmla="*/ 15 w 145"/>
                <a:gd name="T19" fmla="*/ 88 h 103"/>
                <a:gd name="T20" fmla="*/ 0 w 145"/>
                <a:gd name="T21" fmla="*/ 101 h 103"/>
                <a:gd name="T22" fmla="*/ 20 w 145"/>
                <a:gd name="T23" fmla="*/ 101 h 103"/>
                <a:gd name="T24" fmla="*/ 40 w 145"/>
                <a:gd name="T25" fmla="*/ 103 h 103"/>
                <a:gd name="T26" fmla="*/ 138 w 145"/>
                <a:gd name="T27" fmla="*/ 44 h 103"/>
                <a:gd name="T28" fmla="*/ 141 w 145"/>
                <a:gd name="T29" fmla="*/ 39 h 103"/>
                <a:gd name="T30" fmla="*/ 145 w 145"/>
                <a:gd name="T31" fmla="*/ 36 h 103"/>
                <a:gd name="T32" fmla="*/ 145 w 145"/>
                <a:gd name="T33" fmla="*/ 32 h 103"/>
                <a:gd name="T34" fmla="*/ 145 w 145"/>
                <a:gd name="T35" fmla="*/ 29 h 103"/>
                <a:gd name="T36" fmla="*/ 145 w 145"/>
                <a:gd name="T37" fmla="*/ 25 h 103"/>
                <a:gd name="T38" fmla="*/ 141 w 145"/>
                <a:gd name="T39" fmla="*/ 24 h 103"/>
                <a:gd name="T40" fmla="*/ 138 w 145"/>
                <a:gd name="T41" fmla="*/ 20 h 103"/>
                <a:gd name="T42" fmla="*/ 133 w 145"/>
                <a:gd name="T43" fmla="*/ 19 h 103"/>
                <a:gd name="T44" fmla="*/ 116 w 145"/>
                <a:gd name="T45" fmla="*/ 14 h 103"/>
                <a:gd name="T46" fmla="*/ 99 w 145"/>
                <a:gd name="T47" fmla="*/ 8 h 103"/>
                <a:gd name="T48" fmla="*/ 81 w 145"/>
                <a:gd name="T49" fmla="*/ 3 h 103"/>
                <a:gd name="T50" fmla="*/ 64 w 145"/>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5" h="103">
                  <a:moveTo>
                    <a:pt x="64" y="0"/>
                  </a:moveTo>
                  <a:lnTo>
                    <a:pt x="65" y="7"/>
                  </a:lnTo>
                  <a:lnTo>
                    <a:pt x="67" y="14"/>
                  </a:lnTo>
                  <a:lnTo>
                    <a:pt x="67" y="19"/>
                  </a:lnTo>
                  <a:lnTo>
                    <a:pt x="67" y="25"/>
                  </a:lnTo>
                  <a:lnTo>
                    <a:pt x="62" y="39"/>
                  </a:lnTo>
                  <a:lnTo>
                    <a:pt x="54" y="51"/>
                  </a:lnTo>
                  <a:lnTo>
                    <a:pt x="44" y="63"/>
                  </a:lnTo>
                  <a:lnTo>
                    <a:pt x="30" y="76"/>
                  </a:lnTo>
                  <a:lnTo>
                    <a:pt x="15" y="88"/>
                  </a:lnTo>
                  <a:lnTo>
                    <a:pt x="0" y="101"/>
                  </a:lnTo>
                  <a:lnTo>
                    <a:pt x="20" y="101"/>
                  </a:lnTo>
                  <a:lnTo>
                    <a:pt x="40" y="103"/>
                  </a:lnTo>
                  <a:lnTo>
                    <a:pt x="138" y="44"/>
                  </a:lnTo>
                  <a:lnTo>
                    <a:pt x="141" y="39"/>
                  </a:lnTo>
                  <a:lnTo>
                    <a:pt x="145" y="36"/>
                  </a:lnTo>
                  <a:lnTo>
                    <a:pt x="145" y="32"/>
                  </a:lnTo>
                  <a:lnTo>
                    <a:pt x="145" y="29"/>
                  </a:lnTo>
                  <a:lnTo>
                    <a:pt x="145" y="25"/>
                  </a:lnTo>
                  <a:lnTo>
                    <a:pt x="141" y="24"/>
                  </a:lnTo>
                  <a:lnTo>
                    <a:pt x="138" y="20"/>
                  </a:lnTo>
                  <a:lnTo>
                    <a:pt x="133" y="19"/>
                  </a:lnTo>
                  <a:lnTo>
                    <a:pt x="116" y="14"/>
                  </a:lnTo>
                  <a:lnTo>
                    <a:pt x="99" y="8"/>
                  </a:lnTo>
                  <a:lnTo>
                    <a:pt x="81" y="3"/>
                  </a:lnTo>
                  <a:lnTo>
                    <a:pt x="64"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4" name="Freeform 491">
              <a:extLst>
                <a:ext uri="{FF2B5EF4-FFF2-40B4-BE49-F238E27FC236}">
                  <a16:creationId xmlns:a16="http://schemas.microsoft.com/office/drawing/2014/main" id="{56DE6497-6D31-4464-9388-28A31D61DFA5}"/>
                </a:ext>
              </a:extLst>
            </p:cNvPr>
            <p:cNvSpPr>
              <a:spLocks/>
            </p:cNvSpPr>
            <p:nvPr/>
          </p:nvSpPr>
          <p:spPr bwMode="auto">
            <a:xfrm>
              <a:off x="3966" y="1520"/>
              <a:ext cx="365" cy="429"/>
            </a:xfrm>
            <a:custGeom>
              <a:avLst/>
              <a:gdLst>
                <a:gd name="T0" fmla="*/ 138 w 365"/>
                <a:gd name="T1" fmla="*/ 0 h 429"/>
                <a:gd name="T2" fmla="*/ 142 w 365"/>
                <a:gd name="T3" fmla="*/ 25 h 429"/>
                <a:gd name="T4" fmla="*/ 144 w 365"/>
                <a:gd name="T5" fmla="*/ 51 h 429"/>
                <a:gd name="T6" fmla="*/ 142 w 365"/>
                <a:gd name="T7" fmla="*/ 78 h 429"/>
                <a:gd name="T8" fmla="*/ 140 w 365"/>
                <a:gd name="T9" fmla="*/ 103 h 429"/>
                <a:gd name="T10" fmla="*/ 135 w 365"/>
                <a:gd name="T11" fmla="*/ 130 h 429"/>
                <a:gd name="T12" fmla="*/ 128 w 365"/>
                <a:gd name="T13" fmla="*/ 157 h 429"/>
                <a:gd name="T14" fmla="*/ 120 w 365"/>
                <a:gd name="T15" fmla="*/ 183 h 429"/>
                <a:gd name="T16" fmla="*/ 111 w 365"/>
                <a:gd name="T17" fmla="*/ 210 h 429"/>
                <a:gd name="T18" fmla="*/ 101 w 365"/>
                <a:gd name="T19" fmla="*/ 237 h 429"/>
                <a:gd name="T20" fmla="*/ 88 w 365"/>
                <a:gd name="T21" fmla="*/ 264 h 429"/>
                <a:gd name="T22" fmla="*/ 76 w 365"/>
                <a:gd name="T23" fmla="*/ 291 h 429"/>
                <a:gd name="T24" fmla="*/ 63 w 365"/>
                <a:gd name="T25" fmla="*/ 316 h 429"/>
                <a:gd name="T26" fmla="*/ 32 w 365"/>
                <a:gd name="T27" fmla="*/ 368 h 429"/>
                <a:gd name="T28" fmla="*/ 0 w 365"/>
                <a:gd name="T29" fmla="*/ 421 h 429"/>
                <a:gd name="T30" fmla="*/ 22 w 365"/>
                <a:gd name="T31" fmla="*/ 424 h 429"/>
                <a:gd name="T32" fmla="*/ 51 w 365"/>
                <a:gd name="T33" fmla="*/ 429 h 429"/>
                <a:gd name="T34" fmla="*/ 358 w 365"/>
                <a:gd name="T35" fmla="*/ 68 h 429"/>
                <a:gd name="T36" fmla="*/ 363 w 365"/>
                <a:gd name="T37" fmla="*/ 61 h 429"/>
                <a:gd name="T38" fmla="*/ 365 w 365"/>
                <a:gd name="T39" fmla="*/ 54 h 429"/>
                <a:gd name="T40" fmla="*/ 365 w 365"/>
                <a:gd name="T41" fmla="*/ 49 h 429"/>
                <a:gd name="T42" fmla="*/ 361 w 365"/>
                <a:gd name="T43" fmla="*/ 44 h 429"/>
                <a:gd name="T44" fmla="*/ 358 w 365"/>
                <a:gd name="T45" fmla="*/ 41 h 429"/>
                <a:gd name="T46" fmla="*/ 355 w 365"/>
                <a:gd name="T47" fmla="*/ 37 h 429"/>
                <a:gd name="T48" fmla="*/ 350 w 365"/>
                <a:gd name="T49" fmla="*/ 35 h 429"/>
                <a:gd name="T50" fmla="*/ 344 w 365"/>
                <a:gd name="T51" fmla="*/ 32 h 429"/>
                <a:gd name="T52" fmla="*/ 317 w 365"/>
                <a:gd name="T53" fmla="*/ 24 h 429"/>
                <a:gd name="T54" fmla="*/ 287 w 365"/>
                <a:gd name="T55" fmla="*/ 15 h 429"/>
                <a:gd name="T56" fmla="*/ 257 w 365"/>
                <a:gd name="T57" fmla="*/ 10 h 429"/>
                <a:gd name="T58" fmla="*/ 226 w 365"/>
                <a:gd name="T59" fmla="*/ 7 h 429"/>
                <a:gd name="T60" fmla="*/ 172 w 365"/>
                <a:gd name="T61" fmla="*/ 2 h 429"/>
                <a:gd name="T62" fmla="*/ 138 w 365"/>
                <a:gd name="T63" fmla="*/ 0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5" h="429">
                  <a:moveTo>
                    <a:pt x="138" y="0"/>
                  </a:moveTo>
                  <a:lnTo>
                    <a:pt x="142" y="25"/>
                  </a:lnTo>
                  <a:lnTo>
                    <a:pt x="144" y="51"/>
                  </a:lnTo>
                  <a:lnTo>
                    <a:pt x="142" y="78"/>
                  </a:lnTo>
                  <a:lnTo>
                    <a:pt x="140" y="103"/>
                  </a:lnTo>
                  <a:lnTo>
                    <a:pt x="135" y="130"/>
                  </a:lnTo>
                  <a:lnTo>
                    <a:pt x="128" y="157"/>
                  </a:lnTo>
                  <a:lnTo>
                    <a:pt x="120" y="183"/>
                  </a:lnTo>
                  <a:lnTo>
                    <a:pt x="111" y="210"/>
                  </a:lnTo>
                  <a:lnTo>
                    <a:pt x="101" y="237"/>
                  </a:lnTo>
                  <a:lnTo>
                    <a:pt x="88" y="264"/>
                  </a:lnTo>
                  <a:lnTo>
                    <a:pt x="76" y="291"/>
                  </a:lnTo>
                  <a:lnTo>
                    <a:pt x="63" y="316"/>
                  </a:lnTo>
                  <a:lnTo>
                    <a:pt x="32" y="368"/>
                  </a:lnTo>
                  <a:lnTo>
                    <a:pt x="0" y="421"/>
                  </a:lnTo>
                  <a:lnTo>
                    <a:pt x="22" y="424"/>
                  </a:lnTo>
                  <a:lnTo>
                    <a:pt x="51" y="429"/>
                  </a:lnTo>
                  <a:lnTo>
                    <a:pt x="358" y="68"/>
                  </a:lnTo>
                  <a:lnTo>
                    <a:pt x="363" y="61"/>
                  </a:lnTo>
                  <a:lnTo>
                    <a:pt x="365" y="54"/>
                  </a:lnTo>
                  <a:lnTo>
                    <a:pt x="365" y="49"/>
                  </a:lnTo>
                  <a:lnTo>
                    <a:pt x="361" y="44"/>
                  </a:lnTo>
                  <a:lnTo>
                    <a:pt x="358" y="41"/>
                  </a:lnTo>
                  <a:lnTo>
                    <a:pt x="355" y="37"/>
                  </a:lnTo>
                  <a:lnTo>
                    <a:pt x="350" y="35"/>
                  </a:lnTo>
                  <a:lnTo>
                    <a:pt x="344" y="32"/>
                  </a:lnTo>
                  <a:lnTo>
                    <a:pt x="317" y="24"/>
                  </a:lnTo>
                  <a:lnTo>
                    <a:pt x="287" y="15"/>
                  </a:lnTo>
                  <a:lnTo>
                    <a:pt x="257" y="10"/>
                  </a:lnTo>
                  <a:lnTo>
                    <a:pt x="226" y="7"/>
                  </a:lnTo>
                  <a:lnTo>
                    <a:pt x="172" y="2"/>
                  </a:lnTo>
                  <a:lnTo>
                    <a:pt x="138" y="0"/>
                  </a:lnTo>
                  <a:close/>
                </a:path>
              </a:pathLst>
            </a:custGeom>
            <a:solidFill>
              <a:srgbClr val="F8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5" name="Freeform 492">
              <a:extLst>
                <a:ext uri="{FF2B5EF4-FFF2-40B4-BE49-F238E27FC236}">
                  <a16:creationId xmlns:a16="http://schemas.microsoft.com/office/drawing/2014/main" id="{1A4A521B-1A30-408C-82A2-8EE7B922A49D}"/>
                </a:ext>
              </a:extLst>
            </p:cNvPr>
            <p:cNvSpPr>
              <a:spLocks/>
            </p:cNvSpPr>
            <p:nvPr/>
          </p:nvSpPr>
          <p:spPr bwMode="auto">
            <a:xfrm>
              <a:off x="1903" y="1544"/>
              <a:ext cx="76" cy="104"/>
            </a:xfrm>
            <a:custGeom>
              <a:avLst/>
              <a:gdLst>
                <a:gd name="T0" fmla="*/ 71 w 76"/>
                <a:gd name="T1" fmla="*/ 3 h 104"/>
                <a:gd name="T2" fmla="*/ 72 w 76"/>
                <a:gd name="T3" fmla="*/ 10 h 104"/>
                <a:gd name="T4" fmla="*/ 74 w 76"/>
                <a:gd name="T5" fmla="*/ 17 h 104"/>
                <a:gd name="T6" fmla="*/ 74 w 76"/>
                <a:gd name="T7" fmla="*/ 22 h 104"/>
                <a:gd name="T8" fmla="*/ 74 w 76"/>
                <a:gd name="T9" fmla="*/ 28 h 104"/>
                <a:gd name="T10" fmla="*/ 69 w 76"/>
                <a:gd name="T11" fmla="*/ 42 h 104"/>
                <a:gd name="T12" fmla="*/ 61 w 76"/>
                <a:gd name="T13" fmla="*/ 54 h 104"/>
                <a:gd name="T14" fmla="*/ 51 w 76"/>
                <a:gd name="T15" fmla="*/ 66 h 104"/>
                <a:gd name="T16" fmla="*/ 37 w 76"/>
                <a:gd name="T17" fmla="*/ 79 h 104"/>
                <a:gd name="T18" fmla="*/ 22 w 76"/>
                <a:gd name="T19" fmla="*/ 91 h 104"/>
                <a:gd name="T20" fmla="*/ 7 w 76"/>
                <a:gd name="T21" fmla="*/ 104 h 104"/>
                <a:gd name="T22" fmla="*/ 10 w 76"/>
                <a:gd name="T23" fmla="*/ 104 h 104"/>
                <a:gd name="T24" fmla="*/ 5 w 76"/>
                <a:gd name="T25" fmla="*/ 103 h 104"/>
                <a:gd name="T26" fmla="*/ 0 w 76"/>
                <a:gd name="T27" fmla="*/ 103 h 104"/>
                <a:gd name="T28" fmla="*/ 2 w 76"/>
                <a:gd name="T29" fmla="*/ 103 h 104"/>
                <a:gd name="T30" fmla="*/ 18 w 76"/>
                <a:gd name="T31" fmla="*/ 91 h 104"/>
                <a:gd name="T32" fmla="*/ 34 w 76"/>
                <a:gd name="T33" fmla="*/ 77 h 104"/>
                <a:gd name="T34" fmla="*/ 47 w 76"/>
                <a:gd name="T35" fmla="*/ 64 h 104"/>
                <a:gd name="T36" fmla="*/ 57 w 76"/>
                <a:gd name="T37" fmla="*/ 50 h 104"/>
                <a:gd name="T38" fmla="*/ 66 w 76"/>
                <a:gd name="T39" fmla="*/ 37 h 104"/>
                <a:gd name="T40" fmla="*/ 71 w 76"/>
                <a:gd name="T41" fmla="*/ 25 h 104"/>
                <a:gd name="T42" fmla="*/ 71 w 76"/>
                <a:gd name="T43" fmla="*/ 18 h 104"/>
                <a:gd name="T44" fmla="*/ 71 w 76"/>
                <a:gd name="T45" fmla="*/ 13 h 104"/>
                <a:gd name="T46" fmla="*/ 69 w 76"/>
                <a:gd name="T47" fmla="*/ 8 h 104"/>
                <a:gd name="T48" fmla="*/ 66 w 76"/>
                <a:gd name="T49" fmla="*/ 3 h 104"/>
                <a:gd name="T50" fmla="*/ 59 w 76"/>
                <a:gd name="T51" fmla="*/ 1 h 104"/>
                <a:gd name="T52" fmla="*/ 59 w 76"/>
                <a:gd name="T53" fmla="*/ 0 h 104"/>
                <a:gd name="T54" fmla="*/ 62 w 76"/>
                <a:gd name="T55" fmla="*/ 0 h 104"/>
                <a:gd name="T56" fmla="*/ 67 w 76"/>
                <a:gd name="T57" fmla="*/ 1 h 104"/>
                <a:gd name="T58" fmla="*/ 72 w 76"/>
                <a:gd name="T59" fmla="*/ 3 h 104"/>
                <a:gd name="T60" fmla="*/ 76 w 76"/>
                <a:gd name="T61" fmla="*/ 5 h 104"/>
                <a:gd name="T62" fmla="*/ 76 w 76"/>
                <a:gd name="T63" fmla="*/ 5 h 104"/>
                <a:gd name="T64" fmla="*/ 71 w 76"/>
                <a:gd name="T65" fmla="*/ 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4">
                  <a:moveTo>
                    <a:pt x="71" y="3"/>
                  </a:moveTo>
                  <a:lnTo>
                    <a:pt x="72" y="10"/>
                  </a:lnTo>
                  <a:lnTo>
                    <a:pt x="74" y="17"/>
                  </a:lnTo>
                  <a:lnTo>
                    <a:pt x="74" y="22"/>
                  </a:lnTo>
                  <a:lnTo>
                    <a:pt x="74" y="28"/>
                  </a:lnTo>
                  <a:lnTo>
                    <a:pt x="69" y="42"/>
                  </a:lnTo>
                  <a:lnTo>
                    <a:pt x="61" y="54"/>
                  </a:lnTo>
                  <a:lnTo>
                    <a:pt x="51" y="66"/>
                  </a:lnTo>
                  <a:lnTo>
                    <a:pt x="37" y="79"/>
                  </a:lnTo>
                  <a:lnTo>
                    <a:pt x="22" y="91"/>
                  </a:lnTo>
                  <a:lnTo>
                    <a:pt x="7" y="104"/>
                  </a:lnTo>
                  <a:lnTo>
                    <a:pt x="10" y="104"/>
                  </a:lnTo>
                  <a:lnTo>
                    <a:pt x="5" y="103"/>
                  </a:lnTo>
                  <a:lnTo>
                    <a:pt x="0" y="103"/>
                  </a:lnTo>
                  <a:lnTo>
                    <a:pt x="2" y="103"/>
                  </a:lnTo>
                  <a:lnTo>
                    <a:pt x="18" y="91"/>
                  </a:lnTo>
                  <a:lnTo>
                    <a:pt x="34" y="77"/>
                  </a:lnTo>
                  <a:lnTo>
                    <a:pt x="47" y="64"/>
                  </a:lnTo>
                  <a:lnTo>
                    <a:pt x="57" y="50"/>
                  </a:lnTo>
                  <a:lnTo>
                    <a:pt x="66" y="37"/>
                  </a:lnTo>
                  <a:lnTo>
                    <a:pt x="71" y="25"/>
                  </a:lnTo>
                  <a:lnTo>
                    <a:pt x="71" y="18"/>
                  </a:lnTo>
                  <a:lnTo>
                    <a:pt x="71" y="13"/>
                  </a:lnTo>
                  <a:lnTo>
                    <a:pt x="69" y="8"/>
                  </a:lnTo>
                  <a:lnTo>
                    <a:pt x="66" y="3"/>
                  </a:lnTo>
                  <a:lnTo>
                    <a:pt x="59" y="1"/>
                  </a:lnTo>
                  <a:lnTo>
                    <a:pt x="59" y="0"/>
                  </a:lnTo>
                  <a:lnTo>
                    <a:pt x="62" y="0"/>
                  </a:lnTo>
                  <a:lnTo>
                    <a:pt x="67" y="1"/>
                  </a:lnTo>
                  <a:lnTo>
                    <a:pt x="72" y="3"/>
                  </a:lnTo>
                  <a:lnTo>
                    <a:pt x="76" y="5"/>
                  </a:lnTo>
                  <a:lnTo>
                    <a:pt x="7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6" name="Freeform 493">
              <a:extLst>
                <a:ext uri="{FF2B5EF4-FFF2-40B4-BE49-F238E27FC236}">
                  <a16:creationId xmlns:a16="http://schemas.microsoft.com/office/drawing/2014/main" id="{8C9E1255-4006-4B93-8AB0-67B68C7395B2}"/>
                </a:ext>
              </a:extLst>
            </p:cNvPr>
            <p:cNvSpPr>
              <a:spLocks/>
            </p:cNvSpPr>
            <p:nvPr/>
          </p:nvSpPr>
          <p:spPr bwMode="auto">
            <a:xfrm>
              <a:off x="3961" y="1520"/>
              <a:ext cx="149" cy="419"/>
            </a:xfrm>
            <a:custGeom>
              <a:avLst/>
              <a:gdLst>
                <a:gd name="T0" fmla="*/ 143 w 149"/>
                <a:gd name="T1" fmla="*/ 0 h 419"/>
                <a:gd name="T2" fmla="*/ 147 w 149"/>
                <a:gd name="T3" fmla="*/ 25 h 419"/>
                <a:gd name="T4" fmla="*/ 149 w 149"/>
                <a:gd name="T5" fmla="*/ 51 h 419"/>
                <a:gd name="T6" fmla="*/ 149 w 149"/>
                <a:gd name="T7" fmla="*/ 78 h 419"/>
                <a:gd name="T8" fmla="*/ 145 w 149"/>
                <a:gd name="T9" fmla="*/ 103 h 419"/>
                <a:gd name="T10" fmla="*/ 140 w 149"/>
                <a:gd name="T11" fmla="*/ 130 h 419"/>
                <a:gd name="T12" fmla="*/ 133 w 149"/>
                <a:gd name="T13" fmla="*/ 157 h 419"/>
                <a:gd name="T14" fmla="*/ 127 w 149"/>
                <a:gd name="T15" fmla="*/ 183 h 419"/>
                <a:gd name="T16" fmla="*/ 116 w 149"/>
                <a:gd name="T17" fmla="*/ 210 h 419"/>
                <a:gd name="T18" fmla="*/ 106 w 149"/>
                <a:gd name="T19" fmla="*/ 237 h 419"/>
                <a:gd name="T20" fmla="*/ 95 w 149"/>
                <a:gd name="T21" fmla="*/ 264 h 419"/>
                <a:gd name="T22" fmla="*/ 81 w 149"/>
                <a:gd name="T23" fmla="*/ 291 h 419"/>
                <a:gd name="T24" fmla="*/ 68 w 149"/>
                <a:gd name="T25" fmla="*/ 316 h 419"/>
                <a:gd name="T26" fmla="*/ 37 w 149"/>
                <a:gd name="T27" fmla="*/ 368 h 419"/>
                <a:gd name="T28" fmla="*/ 7 w 149"/>
                <a:gd name="T29" fmla="*/ 419 h 419"/>
                <a:gd name="T30" fmla="*/ 0 w 149"/>
                <a:gd name="T31" fmla="*/ 419 h 419"/>
                <a:gd name="T32" fmla="*/ 17 w 149"/>
                <a:gd name="T33" fmla="*/ 395 h 419"/>
                <a:gd name="T34" fmla="*/ 32 w 149"/>
                <a:gd name="T35" fmla="*/ 368 h 419"/>
                <a:gd name="T36" fmla="*/ 49 w 149"/>
                <a:gd name="T37" fmla="*/ 343 h 419"/>
                <a:gd name="T38" fmla="*/ 62 w 149"/>
                <a:gd name="T39" fmla="*/ 314 h 419"/>
                <a:gd name="T40" fmla="*/ 78 w 149"/>
                <a:gd name="T41" fmla="*/ 287 h 419"/>
                <a:gd name="T42" fmla="*/ 89 w 149"/>
                <a:gd name="T43" fmla="*/ 259 h 419"/>
                <a:gd name="T44" fmla="*/ 101 w 149"/>
                <a:gd name="T45" fmla="*/ 230 h 419"/>
                <a:gd name="T46" fmla="*/ 113 w 149"/>
                <a:gd name="T47" fmla="*/ 201 h 419"/>
                <a:gd name="T48" fmla="*/ 122 w 149"/>
                <a:gd name="T49" fmla="*/ 172 h 419"/>
                <a:gd name="T50" fmla="*/ 130 w 149"/>
                <a:gd name="T51" fmla="*/ 144 h 419"/>
                <a:gd name="T52" fmla="*/ 135 w 149"/>
                <a:gd name="T53" fmla="*/ 117 h 419"/>
                <a:gd name="T54" fmla="*/ 138 w 149"/>
                <a:gd name="T55" fmla="*/ 90 h 419"/>
                <a:gd name="T56" fmla="*/ 140 w 149"/>
                <a:gd name="T57" fmla="*/ 64 h 419"/>
                <a:gd name="T58" fmla="*/ 140 w 149"/>
                <a:gd name="T59" fmla="*/ 41 h 419"/>
                <a:gd name="T60" fmla="*/ 138 w 149"/>
                <a:gd name="T61" fmla="*/ 19 h 419"/>
                <a:gd name="T62" fmla="*/ 132 w 149"/>
                <a:gd name="T63" fmla="*/ 0 h 419"/>
                <a:gd name="T64" fmla="*/ 143 w 14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 h="419">
                  <a:moveTo>
                    <a:pt x="143" y="0"/>
                  </a:moveTo>
                  <a:lnTo>
                    <a:pt x="147" y="25"/>
                  </a:lnTo>
                  <a:lnTo>
                    <a:pt x="149" y="51"/>
                  </a:lnTo>
                  <a:lnTo>
                    <a:pt x="149" y="78"/>
                  </a:lnTo>
                  <a:lnTo>
                    <a:pt x="145" y="103"/>
                  </a:lnTo>
                  <a:lnTo>
                    <a:pt x="140" y="130"/>
                  </a:lnTo>
                  <a:lnTo>
                    <a:pt x="133" y="157"/>
                  </a:lnTo>
                  <a:lnTo>
                    <a:pt x="127" y="183"/>
                  </a:lnTo>
                  <a:lnTo>
                    <a:pt x="116" y="210"/>
                  </a:lnTo>
                  <a:lnTo>
                    <a:pt x="106" y="237"/>
                  </a:lnTo>
                  <a:lnTo>
                    <a:pt x="95" y="264"/>
                  </a:lnTo>
                  <a:lnTo>
                    <a:pt x="81" y="291"/>
                  </a:lnTo>
                  <a:lnTo>
                    <a:pt x="68" y="316"/>
                  </a:lnTo>
                  <a:lnTo>
                    <a:pt x="37" y="368"/>
                  </a:lnTo>
                  <a:lnTo>
                    <a:pt x="7" y="419"/>
                  </a:lnTo>
                  <a:lnTo>
                    <a:pt x="0" y="419"/>
                  </a:lnTo>
                  <a:lnTo>
                    <a:pt x="17" y="395"/>
                  </a:lnTo>
                  <a:lnTo>
                    <a:pt x="32" y="368"/>
                  </a:lnTo>
                  <a:lnTo>
                    <a:pt x="49" y="343"/>
                  </a:lnTo>
                  <a:lnTo>
                    <a:pt x="62" y="314"/>
                  </a:lnTo>
                  <a:lnTo>
                    <a:pt x="78" y="287"/>
                  </a:lnTo>
                  <a:lnTo>
                    <a:pt x="89" y="259"/>
                  </a:lnTo>
                  <a:lnTo>
                    <a:pt x="101" y="230"/>
                  </a:lnTo>
                  <a:lnTo>
                    <a:pt x="113" y="201"/>
                  </a:lnTo>
                  <a:lnTo>
                    <a:pt x="122" y="172"/>
                  </a:lnTo>
                  <a:lnTo>
                    <a:pt x="130" y="144"/>
                  </a:lnTo>
                  <a:lnTo>
                    <a:pt x="135" y="117"/>
                  </a:lnTo>
                  <a:lnTo>
                    <a:pt x="138" y="90"/>
                  </a:lnTo>
                  <a:lnTo>
                    <a:pt x="140" y="64"/>
                  </a:lnTo>
                  <a:lnTo>
                    <a:pt x="140" y="41"/>
                  </a:lnTo>
                  <a:lnTo>
                    <a:pt x="138" y="19"/>
                  </a:lnTo>
                  <a:lnTo>
                    <a:pt x="132" y="0"/>
                  </a:lnTo>
                  <a:lnTo>
                    <a:pt x="1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7" name="Freeform 494">
              <a:extLst>
                <a:ext uri="{FF2B5EF4-FFF2-40B4-BE49-F238E27FC236}">
                  <a16:creationId xmlns:a16="http://schemas.microsoft.com/office/drawing/2014/main" id="{FDDAD0ED-3296-44B0-A7A6-9113C1FD20D2}"/>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298" name="Freeform 495">
              <a:extLst>
                <a:ext uri="{FF2B5EF4-FFF2-40B4-BE49-F238E27FC236}">
                  <a16:creationId xmlns:a16="http://schemas.microsoft.com/office/drawing/2014/main" id="{D045FBF4-87D0-4F5A-8008-17E0F733E827}"/>
                </a:ext>
              </a:extLst>
            </p:cNvPr>
            <p:cNvSpPr>
              <a:spLocks/>
            </p:cNvSpPr>
            <p:nvPr/>
          </p:nvSpPr>
          <p:spPr bwMode="auto">
            <a:xfrm>
              <a:off x="3801" y="2363"/>
              <a:ext cx="827" cy="92"/>
            </a:xfrm>
            <a:custGeom>
              <a:avLst/>
              <a:gdLst>
                <a:gd name="T0" fmla="*/ 827 w 827"/>
                <a:gd name="T1" fmla="*/ 48 h 92"/>
                <a:gd name="T2" fmla="*/ 827 w 827"/>
                <a:gd name="T3" fmla="*/ 53 h 92"/>
                <a:gd name="T4" fmla="*/ 824 w 827"/>
                <a:gd name="T5" fmla="*/ 58 h 92"/>
                <a:gd name="T6" fmla="*/ 820 w 827"/>
                <a:gd name="T7" fmla="*/ 61 h 92"/>
                <a:gd name="T8" fmla="*/ 817 w 827"/>
                <a:gd name="T9" fmla="*/ 66 h 92"/>
                <a:gd name="T10" fmla="*/ 810 w 827"/>
                <a:gd name="T11" fmla="*/ 70 h 92"/>
                <a:gd name="T12" fmla="*/ 803 w 827"/>
                <a:gd name="T13" fmla="*/ 75 h 92"/>
                <a:gd name="T14" fmla="*/ 795 w 827"/>
                <a:gd name="T15" fmla="*/ 78 h 92"/>
                <a:gd name="T16" fmla="*/ 785 w 827"/>
                <a:gd name="T17" fmla="*/ 80 h 92"/>
                <a:gd name="T18" fmla="*/ 761 w 827"/>
                <a:gd name="T19" fmla="*/ 85 h 92"/>
                <a:gd name="T20" fmla="*/ 731 w 827"/>
                <a:gd name="T21" fmla="*/ 86 h 92"/>
                <a:gd name="T22" fmla="*/ 695 w 827"/>
                <a:gd name="T23" fmla="*/ 86 h 92"/>
                <a:gd name="T24" fmla="*/ 651 w 827"/>
                <a:gd name="T25" fmla="*/ 85 h 92"/>
                <a:gd name="T26" fmla="*/ 564 w 827"/>
                <a:gd name="T27" fmla="*/ 78 h 92"/>
                <a:gd name="T28" fmla="*/ 476 w 827"/>
                <a:gd name="T29" fmla="*/ 71 h 92"/>
                <a:gd name="T30" fmla="*/ 388 w 827"/>
                <a:gd name="T31" fmla="*/ 61 h 92"/>
                <a:gd name="T32" fmla="*/ 302 w 827"/>
                <a:gd name="T33" fmla="*/ 51 h 92"/>
                <a:gd name="T34" fmla="*/ 219 w 827"/>
                <a:gd name="T35" fmla="*/ 39 h 92"/>
                <a:gd name="T36" fmla="*/ 140 w 827"/>
                <a:gd name="T37" fmla="*/ 26 h 92"/>
                <a:gd name="T38" fmla="*/ 65 w 827"/>
                <a:gd name="T39" fmla="*/ 14 h 92"/>
                <a:gd name="T40" fmla="*/ 0 w 827"/>
                <a:gd name="T41" fmla="*/ 0 h 92"/>
                <a:gd name="T42" fmla="*/ 60 w 827"/>
                <a:gd name="T43" fmla="*/ 12 h 92"/>
                <a:gd name="T44" fmla="*/ 121 w 827"/>
                <a:gd name="T45" fmla="*/ 24 h 92"/>
                <a:gd name="T46" fmla="*/ 180 w 827"/>
                <a:gd name="T47" fmla="*/ 36 h 92"/>
                <a:gd name="T48" fmla="*/ 248 w 827"/>
                <a:gd name="T49" fmla="*/ 46 h 92"/>
                <a:gd name="T50" fmla="*/ 324 w 827"/>
                <a:gd name="T51" fmla="*/ 56 h 92"/>
                <a:gd name="T52" fmla="*/ 413 w 827"/>
                <a:gd name="T53" fmla="*/ 68 h 92"/>
                <a:gd name="T54" fmla="*/ 521 w 827"/>
                <a:gd name="T55" fmla="*/ 78 h 92"/>
                <a:gd name="T56" fmla="*/ 650 w 827"/>
                <a:gd name="T57" fmla="*/ 90 h 92"/>
                <a:gd name="T58" fmla="*/ 697 w 827"/>
                <a:gd name="T59" fmla="*/ 92 h 92"/>
                <a:gd name="T60" fmla="*/ 734 w 827"/>
                <a:gd name="T61" fmla="*/ 92 h 92"/>
                <a:gd name="T62" fmla="*/ 764 w 827"/>
                <a:gd name="T63" fmla="*/ 90 h 92"/>
                <a:gd name="T64" fmla="*/ 788 w 827"/>
                <a:gd name="T65" fmla="*/ 85 h 92"/>
                <a:gd name="T66" fmla="*/ 798 w 827"/>
                <a:gd name="T67" fmla="*/ 81 h 92"/>
                <a:gd name="T68" fmla="*/ 807 w 827"/>
                <a:gd name="T69" fmla="*/ 78 h 92"/>
                <a:gd name="T70" fmla="*/ 813 w 827"/>
                <a:gd name="T71" fmla="*/ 73 h 92"/>
                <a:gd name="T72" fmla="*/ 818 w 827"/>
                <a:gd name="T73" fmla="*/ 70 h 92"/>
                <a:gd name="T74" fmla="*/ 822 w 827"/>
                <a:gd name="T75" fmla="*/ 64 h 92"/>
                <a:gd name="T76" fmla="*/ 825 w 827"/>
                <a:gd name="T77" fmla="*/ 59 h 92"/>
                <a:gd name="T78" fmla="*/ 827 w 827"/>
                <a:gd name="T79" fmla="*/ 53 h 92"/>
                <a:gd name="T80" fmla="*/ 827 w 827"/>
                <a:gd name="T81" fmla="*/ 48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7" h="92">
                  <a:moveTo>
                    <a:pt x="827" y="48"/>
                  </a:moveTo>
                  <a:lnTo>
                    <a:pt x="827" y="53"/>
                  </a:lnTo>
                  <a:lnTo>
                    <a:pt x="824" y="58"/>
                  </a:lnTo>
                  <a:lnTo>
                    <a:pt x="820" y="61"/>
                  </a:lnTo>
                  <a:lnTo>
                    <a:pt x="817" y="66"/>
                  </a:lnTo>
                  <a:lnTo>
                    <a:pt x="810" y="70"/>
                  </a:lnTo>
                  <a:lnTo>
                    <a:pt x="803" y="75"/>
                  </a:lnTo>
                  <a:lnTo>
                    <a:pt x="795" y="78"/>
                  </a:lnTo>
                  <a:lnTo>
                    <a:pt x="785" y="80"/>
                  </a:lnTo>
                  <a:lnTo>
                    <a:pt x="761" y="85"/>
                  </a:lnTo>
                  <a:lnTo>
                    <a:pt x="731" y="86"/>
                  </a:lnTo>
                  <a:lnTo>
                    <a:pt x="695" y="86"/>
                  </a:lnTo>
                  <a:lnTo>
                    <a:pt x="651" y="85"/>
                  </a:lnTo>
                  <a:lnTo>
                    <a:pt x="564" y="78"/>
                  </a:lnTo>
                  <a:lnTo>
                    <a:pt x="476" y="71"/>
                  </a:lnTo>
                  <a:lnTo>
                    <a:pt x="388" y="61"/>
                  </a:lnTo>
                  <a:lnTo>
                    <a:pt x="302" y="51"/>
                  </a:lnTo>
                  <a:lnTo>
                    <a:pt x="219" y="39"/>
                  </a:lnTo>
                  <a:lnTo>
                    <a:pt x="140" y="26"/>
                  </a:lnTo>
                  <a:lnTo>
                    <a:pt x="65" y="14"/>
                  </a:lnTo>
                  <a:lnTo>
                    <a:pt x="0" y="0"/>
                  </a:lnTo>
                  <a:lnTo>
                    <a:pt x="60" y="12"/>
                  </a:lnTo>
                  <a:lnTo>
                    <a:pt x="121" y="24"/>
                  </a:lnTo>
                  <a:lnTo>
                    <a:pt x="180" y="36"/>
                  </a:lnTo>
                  <a:lnTo>
                    <a:pt x="248" y="46"/>
                  </a:lnTo>
                  <a:lnTo>
                    <a:pt x="324" y="56"/>
                  </a:lnTo>
                  <a:lnTo>
                    <a:pt x="413" y="68"/>
                  </a:lnTo>
                  <a:lnTo>
                    <a:pt x="521" y="78"/>
                  </a:lnTo>
                  <a:lnTo>
                    <a:pt x="650" y="90"/>
                  </a:lnTo>
                  <a:lnTo>
                    <a:pt x="697" y="92"/>
                  </a:lnTo>
                  <a:lnTo>
                    <a:pt x="734" y="92"/>
                  </a:lnTo>
                  <a:lnTo>
                    <a:pt x="764" y="90"/>
                  </a:lnTo>
                  <a:lnTo>
                    <a:pt x="788" y="85"/>
                  </a:lnTo>
                  <a:lnTo>
                    <a:pt x="798" y="81"/>
                  </a:lnTo>
                  <a:lnTo>
                    <a:pt x="807" y="78"/>
                  </a:lnTo>
                  <a:lnTo>
                    <a:pt x="813" y="73"/>
                  </a:lnTo>
                  <a:lnTo>
                    <a:pt x="818" y="70"/>
                  </a:lnTo>
                  <a:lnTo>
                    <a:pt x="822" y="64"/>
                  </a:lnTo>
                  <a:lnTo>
                    <a:pt x="825" y="59"/>
                  </a:lnTo>
                  <a:lnTo>
                    <a:pt x="827" y="53"/>
                  </a:lnTo>
                  <a:lnTo>
                    <a:pt x="827" y="48"/>
                  </a:lnTo>
                  <a:close/>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48136" name="Text Box 496">
            <a:extLst>
              <a:ext uri="{FF2B5EF4-FFF2-40B4-BE49-F238E27FC236}">
                <a16:creationId xmlns:a16="http://schemas.microsoft.com/office/drawing/2014/main" id="{2FB4F20B-63B3-4515-8F9B-74A373D05245}"/>
              </a:ext>
            </a:extLst>
          </p:cNvPr>
          <p:cNvSpPr txBox="1">
            <a:spLocks noChangeArrowheads="1"/>
          </p:cNvSpPr>
          <p:nvPr/>
        </p:nvSpPr>
        <p:spPr bwMode="auto">
          <a:xfrm>
            <a:off x="5322888" y="6308725"/>
            <a:ext cx="3821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de-DE" sz="2000" b="1" dirty="0">
                <a:solidFill>
                  <a:srgbClr val="02369E"/>
                </a:solidFill>
                <a:latin typeface="Arioso" pitchFamily="2" charset="0"/>
              </a:rPr>
              <a:t>©</a:t>
            </a:r>
            <a:r>
              <a:rPr lang="de-DE" altLang="de-DE" sz="2000" b="1" dirty="0">
                <a:solidFill>
                  <a:srgbClr val="02369E"/>
                </a:solidFill>
                <a:latin typeface="Arioso" pitchFamily="2" charset="0"/>
              </a:rPr>
              <a:t> Peter Uhlig, </a:t>
            </a:r>
            <a:r>
              <a:rPr lang="fr-FR" altLang="de-DE" sz="2000" b="1" dirty="0">
                <a:solidFill>
                  <a:srgbClr val="02369E"/>
                </a:solidFill>
                <a:latin typeface="Arioso" pitchFamily="2" charset="0"/>
              </a:rPr>
              <a:t>Février </a:t>
            </a:r>
            <a:r>
              <a:rPr lang="de-DE" altLang="de-DE" sz="2000" b="1" dirty="0">
                <a:solidFill>
                  <a:srgbClr val="02369E"/>
                </a:solidFill>
                <a:latin typeface="Arioso" pitchFamily="2" charset="0"/>
              </a:rPr>
              <a:t>2023</a:t>
            </a:r>
          </a:p>
        </p:txBody>
      </p:sp>
      <p:sp>
        <p:nvSpPr>
          <p:cNvPr id="2" name="ZoneTexte 1">
            <a:extLst>
              <a:ext uri="{FF2B5EF4-FFF2-40B4-BE49-F238E27FC236}">
                <a16:creationId xmlns:a16="http://schemas.microsoft.com/office/drawing/2014/main" id="{5D981388-D513-4E8B-8E55-55C8F5DCC3FD}"/>
              </a:ext>
            </a:extLst>
          </p:cNvPr>
          <p:cNvSpPr txBox="1"/>
          <p:nvPr/>
        </p:nvSpPr>
        <p:spPr>
          <a:xfrm>
            <a:off x="-279401" y="6308725"/>
            <a:ext cx="3290729" cy="338554"/>
          </a:xfrm>
          <a:prstGeom prst="rect">
            <a:avLst/>
          </a:prstGeom>
          <a:noFill/>
        </p:spPr>
        <p:txBody>
          <a:bodyPr wrap="square" rtlCol="0">
            <a:spAutoFit/>
          </a:bodyPr>
          <a:lstStyle/>
          <a:p>
            <a:r>
              <a:rPr lang="fr-FR" sz="1600" b="1" dirty="0">
                <a:solidFill>
                  <a:srgbClr val="0000FF"/>
                </a:solidFill>
                <a:latin typeface="Tahoma" panose="020B0604030504040204" pitchFamily="34" charset="0"/>
                <a:ea typeface="Tahoma" panose="020B0604030504040204" pitchFamily="34" charset="0"/>
                <a:cs typeface="Tahoma" panose="020B0604030504040204" pitchFamily="34" charset="0"/>
              </a:rPr>
              <a:t>Traduction: Pierre Pignot</a:t>
            </a:r>
          </a:p>
        </p:txBody>
      </p:sp>
    </p:spTree>
    <p:extLst>
      <p:ext uri="{BB962C8B-B14F-4D97-AF65-F5344CB8AC3E}">
        <p14:creationId xmlns:p14="http://schemas.microsoft.com/office/powerpoint/2010/main" val="3222487427"/>
      </p:ext>
    </p:extLst>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1">
            <a:extLst>
              <a:ext uri="{FF2B5EF4-FFF2-40B4-BE49-F238E27FC236}">
                <a16:creationId xmlns:a16="http://schemas.microsoft.com/office/drawing/2014/main" id="{7B217CF5-EC7B-4F72-AD1D-011EF5B0A570}"/>
              </a:ext>
            </a:extLst>
          </p:cNvPr>
          <p:cNvGrpSpPr>
            <a:grpSpLocks/>
          </p:cNvGrpSpPr>
          <p:nvPr/>
        </p:nvGrpSpPr>
        <p:grpSpPr bwMode="auto">
          <a:xfrm flipV="1">
            <a:off x="2502259" y="907958"/>
            <a:ext cx="4175337" cy="3326414"/>
            <a:chOff x="2541588" y="1047750"/>
            <a:chExt cx="3949700" cy="3068638"/>
          </a:xfrm>
        </p:grpSpPr>
        <p:sp>
          <p:nvSpPr>
            <p:cNvPr id="5" name="Line 105">
              <a:extLst>
                <a:ext uri="{FF2B5EF4-FFF2-40B4-BE49-F238E27FC236}">
                  <a16:creationId xmlns:a16="http://schemas.microsoft.com/office/drawing/2014/main" id="{0BCC8F1A-5E1F-4C2C-935B-D8ECDF39F9EC}"/>
                </a:ext>
              </a:extLst>
            </p:cNvPr>
            <p:cNvSpPr>
              <a:spLocks noChangeShapeType="1"/>
            </p:cNvSpPr>
            <p:nvPr/>
          </p:nvSpPr>
          <p:spPr bwMode="auto">
            <a:xfrm rot="10800000" flipH="1">
              <a:off x="3744799" y="1655462"/>
              <a:ext cx="10374" cy="17108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00">
              <a:extLst>
                <a:ext uri="{FF2B5EF4-FFF2-40B4-BE49-F238E27FC236}">
                  <a16:creationId xmlns:a16="http://schemas.microsoft.com/office/drawing/2014/main" id="{4912DE91-40A2-40D5-BA7E-63D16E6AD7D2}"/>
                </a:ext>
              </a:extLst>
            </p:cNvPr>
            <p:cNvSpPr>
              <a:spLocks noChangeShapeType="1"/>
            </p:cNvSpPr>
            <p:nvPr/>
          </p:nvSpPr>
          <p:spPr bwMode="auto">
            <a:xfrm rot="10800000" flipV="1">
              <a:off x="4503751" y="1047753"/>
              <a:ext cx="19875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Line 106">
              <a:extLst>
                <a:ext uri="{FF2B5EF4-FFF2-40B4-BE49-F238E27FC236}">
                  <a16:creationId xmlns:a16="http://schemas.microsoft.com/office/drawing/2014/main" id="{8C698C60-E4EF-4704-83AF-19CB3D45E8DC}"/>
                </a:ext>
              </a:extLst>
            </p:cNvPr>
            <p:cNvSpPr>
              <a:spLocks noChangeShapeType="1"/>
            </p:cNvSpPr>
            <p:nvPr/>
          </p:nvSpPr>
          <p:spPr bwMode="auto">
            <a:xfrm rot="10800000" flipV="1">
              <a:off x="2541588" y="1084926"/>
              <a:ext cx="1906829"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Line 101">
              <a:extLst>
                <a:ext uri="{FF2B5EF4-FFF2-40B4-BE49-F238E27FC236}">
                  <a16:creationId xmlns:a16="http://schemas.microsoft.com/office/drawing/2014/main" id="{B04CEC7F-5309-493F-878F-10DC783EBE6F}"/>
                </a:ext>
              </a:extLst>
            </p:cNvPr>
            <p:cNvSpPr>
              <a:spLocks noChangeShapeType="1"/>
            </p:cNvSpPr>
            <p:nvPr/>
          </p:nvSpPr>
          <p:spPr bwMode="auto">
            <a:xfrm rot="10800000">
              <a:off x="5222620" y="1831298"/>
              <a:ext cx="7014" cy="1490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Arc 102">
              <a:extLst>
                <a:ext uri="{FF2B5EF4-FFF2-40B4-BE49-F238E27FC236}">
                  <a16:creationId xmlns:a16="http://schemas.microsoft.com/office/drawing/2014/main" id="{54F208F8-6282-4068-9BA1-E9018284574E}"/>
                </a:ext>
              </a:extLst>
            </p:cNvPr>
            <p:cNvSpPr>
              <a:spLocks/>
            </p:cNvSpPr>
            <p:nvPr/>
          </p:nvSpPr>
          <p:spPr bwMode="auto">
            <a:xfrm rot="80455" flipV="1">
              <a:off x="3738008" y="3313670"/>
              <a:ext cx="1484795" cy="802718"/>
            </a:xfrm>
            <a:custGeom>
              <a:avLst/>
              <a:gdLst>
                <a:gd name="T0" fmla="*/ 0 w 43134"/>
                <a:gd name="T1" fmla="*/ 2147483646 h 21600"/>
                <a:gd name="T2" fmla="*/ 2147483646 w 43134"/>
                <a:gd name="T3" fmla="*/ 2147483646 h 21600"/>
                <a:gd name="T4" fmla="*/ 2147483646 w 43134"/>
                <a:gd name="T5" fmla="*/ 2147483646 h 21600"/>
                <a:gd name="T6" fmla="*/ 0 60000 65536"/>
                <a:gd name="T7" fmla="*/ 0 60000 65536"/>
                <a:gd name="T8" fmla="*/ 0 60000 65536"/>
              </a:gdLst>
              <a:ahLst/>
              <a:cxnLst>
                <a:cxn ang="T6">
                  <a:pos x="T0" y="T1"/>
                </a:cxn>
                <a:cxn ang="T7">
                  <a:pos x="T2" y="T3"/>
                </a:cxn>
                <a:cxn ang="T8">
                  <a:pos x="T4" y="T5"/>
                </a:cxn>
              </a:cxnLst>
              <a:rect l="0" t="0" r="r" b="b"/>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 name="Arc 104">
              <a:extLst>
                <a:ext uri="{FF2B5EF4-FFF2-40B4-BE49-F238E27FC236}">
                  <a16:creationId xmlns:a16="http://schemas.microsoft.com/office/drawing/2014/main" id="{6A813919-BC18-48A9-9286-372419747BAE}"/>
                </a:ext>
              </a:extLst>
            </p:cNvPr>
            <p:cNvSpPr>
              <a:spLocks/>
            </p:cNvSpPr>
            <p:nvPr/>
          </p:nvSpPr>
          <p:spPr bwMode="auto">
            <a:xfrm rot="10800000" flipH="1" flipV="1">
              <a:off x="4449200" y="1083808"/>
              <a:ext cx="773421" cy="756053"/>
            </a:xfrm>
            <a:custGeom>
              <a:avLst/>
              <a:gdLst>
                <a:gd name="T0" fmla="*/ 0 w 22906"/>
                <a:gd name="T1" fmla="*/ 2147483646 h 23840"/>
                <a:gd name="T2" fmla="*/ 2147483646 w 22906"/>
                <a:gd name="T3" fmla="*/ 2147483646 h 23840"/>
                <a:gd name="T4" fmla="*/ 2147483646 w 22906"/>
                <a:gd name="T5" fmla="*/ 2147483646 h 23840"/>
                <a:gd name="T6" fmla="*/ 0 60000 65536"/>
                <a:gd name="T7" fmla="*/ 0 60000 65536"/>
                <a:gd name="T8" fmla="*/ 0 60000 65536"/>
              </a:gdLst>
              <a:ahLst/>
              <a:cxnLst>
                <a:cxn ang="T6">
                  <a:pos x="T0" y="T1"/>
                </a:cxn>
                <a:cxn ang="T7">
                  <a:pos x="T2" y="T3"/>
                </a:cxn>
                <a:cxn ang="T8">
                  <a:pos x="T4" y="T5"/>
                </a:cxn>
              </a:cxnLst>
              <a:rect l="0" t="0" r="r" b="b"/>
              <a:pathLst>
                <a:path w="22906" h="23840" fill="none" extrusionOk="0">
                  <a:moveTo>
                    <a:pt x="-1" y="39"/>
                  </a:moveTo>
                  <a:cubicBezTo>
                    <a:pt x="434" y="13"/>
                    <a:pt x="870" y="0"/>
                    <a:pt x="1306" y="0"/>
                  </a:cubicBezTo>
                  <a:cubicBezTo>
                    <a:pt x="13235" y="0"/>
                    <a:pt x="22906" y="9670"/>
                    <a:pt x="22906" y="21600"/>
                  </a:cubicBezTo>
                  <a:cubicBezTo>
                    <a:pt x="22906" y="22348"/>
                    <a:pt x="22867" y="23095"/>
                    <a:pt x="22789" y="23839"/>
                  </a:cubicBezTo>
                </a:path>
                <a:path w="22906" h="23840" stroke="0" extrusionOk="0">
                  <a:moveTo>
                    <a:pt x="-1" y="39"/>
                  </a:moveTo>
                  <a:cubicBezTo>
                    <a:pt x="434" y="13"/>
                    <a:pt x="870" y="0"/>
                    <a:pt x="1306" y="0"/>
                  </a:cubicBezTo>
                  <a:cubicBezTo>
                    <a:pt x="13235" y="0"/>
                    <a:pt x="22906" y="9670"/>
                    <a:pt x="22906" y="21600"/>
                  </a:cubicBezTo>
                  <a:cubicBezTo>
                    <a:pt x="22906" y="22348"/>
                    <a:pt x="22867" y="23095"/>
                    <a:pt x="22789" y="23839"/>
                  </a:cubicBezTo>
                  <a:lnTo>
                    <a:pt x="1306" y="21600"/>
                  </a:lnTo>
                  <a:lnTo>
                    <a:pt x="-1" y="39"/>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 name="Bogen 10">
              <a:extLst>
                <a:ext uri="{FF2B5EF4-FFF2-40B4-BE49-F238E27FC236}">
                  <a16:creationId xmlns:a16="http://schemas.microsoft.com/office/drawing/2014/main" id="{293236D2-F243-429C-830C-AA0B12218BD7}"/>
                </a:ext>
              </a:extLst>
            </p:cNvPr>
            <p:cNvSpPr/>
            <p:nvPr/>
          </p:nvSpPr>
          <p:spPr bwMode="auto">
            <a:xfrm rot="16200000">
              <a:off x="3890169" y="913606"/>
              <a:ext cx="1222375" cy="1490663"/>
            </a:xfrm>
            <a:prstGeom prst="arc">
              <a:avLst/>
            </a:prstGeom>
            <a:noFill/>
            <a:ln w="9525"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sp>
        <p:nvSpPr>
          <p:cNvPr id="12" name="Text Box 456">
            <a:extLst>
              <a:ext uri="{FF2B5EF4-FFF2-40B4-BE49-F238E27FC236}">
                <a16:creationId xmlns:a16="http://schemas.microsoft.com/office/drawing/2014/main" id="{2D8A353D-02CA-4A9E-B4FD-5DC39F08CC77}"/>
              </a:ext>
            </a:extLst>
          </p:cNvPr>
          <p:cNvSpPr txBox="1">
            <a:spLocks noChangeArrowheads="1"/>
          </p:cNvSpPr>
          <p:nvPr/>
        </p:nvSpPr>
        <p:spPr bwMode="auto">
          <a:xfrm>
            <a:off x="8051800" y="6543675"/>
            <a:ext cx="93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P-27.01.01</a:t>
            </a:r>
          </a:p>
        </p:txBody>
      </p:sp>
      <p:sp>
        <p:nvSpPr>
          <p:cNvPr id="13" name="Text Box 753">
            <a:extLst>
              <a:ext uri="{FF2B5EF4-FFF2-40B4-BE49-F238E27FC236}">
                <a16:creationId xmlns:a16="http://schemas.microsoft.com/office/drawing/2014/main" id="{C46D18AB-7B78-4646-AEF3-1287F403D538}"/>
              </a:ext>
            </a:extLst>
          </p:cNvPr>
          <p:cNvSpPr txBox="1">
            <a:spLocks noChangeArrowheads="1"/>
          </p:cNvSpPr>
          <p:nvPr/>
        </p:nvSpPr>
        <p:spPr bwMode="auto">
          <a:xfrm>
            <a:off x="342066" y="5325068"/>
            <a:ext cx="8405813" cy="132343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fr-FR" sz="1600" b="1" noProof="0" dirty="0"/>
              <a:t>A partir d’un vol normal, au centre, le modèle exécute un quart de boucle tirée pour prendre une trajectoire verticale ascendante, exécute deux demi-tonneaux  consécutifs en sens opposés, exécute une demi-boucle tirée pour prendre une trajectoire vertical descendante, exécute deux quarts de tonneau consécutifs, exécute un quart de boucle poussée, sortie dos.</a:t>
            </a:r>
          </a:p>
        </p:txBody>
      </p:sp>
      <p:sp>
        <p:nvSpPr>
          <p:cNvPr id="14" name="AutoShape 398">
            <a:extLst>
              <a:ext uri="{FF2B5EF4-FFF2-40B4-BE49-F238E27FC236}">
                <a16:creationId xmlns:a16="http://schemas.microsoft.com/office/drawing/2014/main" id="{88246F44-8E8B-4813-B866-3B659D977829}"/>
              </a:ext>
            </a:extLst>
          </p:cNvPr>
          <p:cNvSpPr>
            <a:spLocks noChangeArrowheads="1"/>
          </p:cNvSpPr>
          <p:nvPr/>
        </p:nvSpPr>
        <p:spPr bwMode="auto">
          <a:xfrm rot="10800000" flipH="1">
            <a:off x="6337149" y="4130330"/>
            <a:ext cx="390525" cy="180975"/>
          </a:xfrm>
          <a:prstGeom prst="rightArrow">
            <a:avLst>
              <a:gd name="adj1" fmla="val 50000"/>
              <a:gd name="adj2" fmla="val 53947"/>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dirty="0"/>
          </a:p>
        </p:txBody>
      </p:sp>
      <p:grpSp>
        <p:nvGrpSpPr>
          <p:cNvPr id="15" name="Group 428">
            <a:extLst>
              <a:ext uri="{FF2B5EF4-FFF2-40B4-BE49-F238E27FC236}">
                <a16:creationId xmlns:a16="http://schemas.microsoft.com/office/drawing/2014/main" id="{19E84BEC-1A29-4195-BDE2-FAF33C9F02FF}"/>
              </a:ext>
            </a:extLst>
          </p:cNvPr>
          <p:cNvGrpSpPr>
            <a:grpSpLocks/>
          </p:cNvGrpSpPr>
          <p:nvPr/>
        </p:nvGrpSpPr>
        <p:grpSpPr bwMode="auto">
          <a:xfrm rot="16046447">
            <a:off x="3122509" y="3899181"/>
            <a:ext cx="358775" cy="561975"/>
            <a:chOff x="2820" y="264"/>
            <a:chExt cx="420" cy="1452"/>
          </a:xfrm>
        </p:grpSpPr>
        <p:sp>
          <p:nvSpPr>
            <p:cNvPr id="16" name="Line 429">
              <a:extLst>
                <a:ext uri="{FF2B5EF4-FFF2-40B4-BE49-F238E27FC236}">
                  <a16:creationId xmlns:a16="http://schemas.microsoft.com/office/drawing/2014/main" id="{DF011CAE-8580-4CA9-820C-679A8EFBFFD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 name="Group 430">
              <a:extLst>
                <a:ext uri="{FF2B5EF4-FFF2-40B4-BE49-F238E27FC236}">
                  <a16:creationId xmlns:a16="http://schemas.microsoft.com/office/drawing/2014/main" id="{85723582-C8A9-48B4-ACBB-DE287A4BC4E5}"/>
                </a:ext>
              </a:extLst>
            </p:cNvPr>
            <p:cNvGrpSpPr>
              <a:grpSpLocks/>
            </p:cNvGrpSpPr>
            <p:nvPr/>
          </p:nvGrpSpPr>
          <p:grpSpPr bwMode="auto">
            <a:xfrm>
              <a:off x="2940" y="264"/>
              <a:ext cx="300" cy="1452"/>
              <a:chOff x="2940" y="264"/>
              <a:chExt cx="300" cy="1452"/>
            </a:xfrm>
          </p:grpSpPr>
          <p:grpSp>
            <p:nvGrpSpPr>
              <p:cNvPr id="18" name="Group 431">
                <a:extLst>
                  <a:ext uri="{FF2B5EF4-FFF2-40B4-BE49-F238E27FC236}">
                    <a16:creationId xmlns:a16="http://schemas.microsoft.com/office/drawing/2014/main" id="{BF2E1C29-D8CB-4ADF-8E38-4AAEC9B8698E}"/>
                  </a:ext>
                </a:extLst>
              </p:cNvPr>
              <p:cNvGrpSpPr>
                <a:grpSpLocks/>
              </p:cNvGrpSpPr>
              <p:nvPr/>
            </p:nvGrpSpPr>
            <p:grpSpPr bwMode="auto">
              <a:xfrm>
                <a:off x="2940" y="264"/>
                <a:ext cx="252" cy="1368"/>
                <a:chOff x="3024" y="732"/>
                <a:chExt cx="252" cy="1368"/>
              </a:xfrm>
            </p:grpSpPr>
            <p:grpSp>
              <p:nvGrpSpPr>
                <p:cNvPr id="21" name="Group 432">
                  <a:extLst>
                    <a:ext uri="{FF2B5EF4-FFF2-40B4-BE49-F238E27FC236}">
                      <a16:creationId xmlns:a16="http://schemas.microsoft.com/office/drawing/2014/main" id="{EDF654B1-0769-4C2F-BD18-DBF2729AAC2E}"/>
                    </a:ext>
                  </a:extLst>
                </p:cNvPr>
                <p:cNvGrpSpPr>
                  <a:grpSpLocks/>
                </p:cNvGrpSpPr>
                <p:nvPr/>
              </p:nvGrpSpPr>
              <p:grpSpPr bwMode="auto">
                <a:xfrm>
                  <a:off x="3024" y="732"/>
                  <a:ext cx="252" cy="1368"/>
                  <a:chOff x="3168" y="1008"/>
                  <a:chExt cx="484" cy="2448"/>
                </a:xfrm>
              </p:grpSpPr>
              <p:grpSp>
                <p:nvGrpSpPr>
                  <p:cNvPr id="23" name="Group 433">
                    <a:extLst>
                      <a:ext uri="{FF2B5EF4-FFF2-40B4-BE49-F238E27FC236}">
                        <a16:creationId xmlns:a16="http://schemas.microsoft.com/office/drawing/2014/main" id="{4BED00B1-307F-4D8F-807F-0E29A8373B13}"/>
                      </a:ext>
                    </a:extLst>
                  </p:cNvPr>
                  <p:cNvGrpSpPr>
                    <a:grpSpLocks/>
                  </p:cNvGrpSpPr>
                  <p:nvPr/>
                </p:nvGrpSpPr>
                <p:grpSpPr bwMode="auto">
                  <a:xfrm>
                    <a:off x="3168" y="1008"/>
                    <a:ext cx="484" cy="2448"/>
                    <a:chOff x="2256" y="864"/>
                    <a:chExt cx="532" cy="2448"/>
                  </a:xfrm>
                </p:grpSpPr>
                <p:sp>
                  <p:nvSpPr>
                    <p:cNvPr id="26" name="Freeform 434">
                      <a:extLst>
                        <a:ext uri="{FF2B5EF4-FFF2-40B4-BE49-F238E27FC236}">
                          <a16:creationId xmlns:a16="http://schemas.microsoft.com/office/drawing/2014/main" id="{FFE8829B-8E78-4199-ACD1-5ABB0EFCB1B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 name="Freeform 435">
                      <a:extLst>
                        <a:ext uri="{FF2B5EF4-FFF2-40B4-BE49-F238E27FC236}">
                          <a16:creationId xmlns:a16="http://schemas.microsoft.com/office/drawing/2014/main" id="{90AE8EEE-62DC-4085-922E-B4021613BB5C}"/>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 name="Freeform 436">
                    <a:extLst>
                      <a:ext uri="{FF2B5EF4-FFF2-40B4-BE49-F238E27FC236}">
                        <a16:creationId xmlns:a16="http://schemas.microsoft.com/office/drawing/2014/main" id="{7539B2C4-EAE3-47F0-B1C5-B31BA0AA97D5}"/>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 name="Freeform 437">
                    <a:extLst>
                      <a:ext uri="{FF2B5EF4-FFF2-40B4-BE49-F238E27FC236}">
                        <a16:creationId xmlns:a16="http://schemas.microsoft.com/office/drawing/2014/main" id="{FB481173-E31C-4EBE-A40C-42F3063652BA}"/>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 name="Line 438">
                  <a:extLst>
                    <a:ext uri="{FF2B5EF4-FFF2-40B4-BE49-F238E27FC236}">
                      <a16:creationId xmlns:a16="http://schemas.microsoft.com/office/drawing/2014/main" id="{730E2809-7BAC-4ED4-8C98-5795E4AF5BD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 name="AutoShape 439">
                <a:extLst>
                  <a:ext uri="{FF2B5EF4-FFF2-40B4-BE49-F238E27FC236}">
                    <a16:creationId xmlns:a16="http://schemas.microsoft.com/office/drawing/2014/main" id="{FA24A421-D575-4A09-87F8-FC703AEDFE1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0" name="Line 440">
                <a:extLst>
                  <a:ext uri="{FF2B5EF4-FFF2-40B4-BE49-F238E27FC236}">
                    <a16:creationId xmlns:a16="http://schemas.microsoft.com/office/drawing/2014/main" id="{5DB552EB-7C21-4B69-88FC-06A01CBFDBD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8" name="AutoShape 487">
            <a:extLst>
              <a:ext uri="{FF2B5EF4-FFF2-40B4-BE49-F238E27FC236}">
                <a16:creationId xmlns:a16="http://schemas.microsoft.com/office/drawing/2014/main" id="{EAFBE197-5DFF-493D-A86C-F8F36D4F28CE}"/>
              </a:ext>
            </a:extLst>
          </p:cNvPr>
          <p:cNvSpPr>
            <a:spLocks noChangeArrowheads="1"/>
          </p:cNvSpPr>
          <p:nvPr/>
        </p:nvSpPr>
        <p:spPr bwMode="auto">
          <a:xfrm rot="10800000" flipH="1">
            <a:off x="2473795" y="4097162"/>
            <a:ext cx="392112" cy="188912"/>
          </a:xfrm>
          <a:prstGeom prst="rightArrow">
            <a:avLst>
              <a:gd name="adj1" fmla="val 50000"/>
              <a:gd name="adj2" fmla="val 51891"/>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9" name="Group 549">
            <a:extLst>
              <a:ext uri="{FF2B5EF4-FFF2-40B4-BE49-F238E27FC236}">
                <a16:creationId xmlns:a16="http://schemas.microsoft.com/office/drawing/2014/main" id="{DB3C6F9D-DEFF-4240-A312-6C593E27F5CD}"/>
              </a:ext>
            </a:extLst>
          </p:cNvPr>
          <p:cNvGrpSpPr>
            <a:grpSpLocks/>
          </p:cNvGrpSpPr>
          <p:nvPr/>
        </p:nvGrpSpPr>
        <p:grpSpPr bwMode="auto">
          <a:xfrm rot="8412259">
            <a:off x="3420975" y="1995390"/>
            <a:ext cx="755650" cy="296863"/>
            <a:chOff x="4875" y="7237"/>
            <a:chExt cx="4230" cy="1883"/>
          </a:xfrm>
        </p:grpSpPr>
        <p:sp>
          <p:nvSpPr>
            <p:cNvPr id="30" name="Arc 550">
              <a:extLst>
                <a:ext uri="{FF2B5EF4-FFF2-40B4-BE49-F238E27FC236}">
                  <a16:creationId xmlns:a16="http://schemas.microsoft.com/office/drawing/2014/main" id="{69B3E612-2249-4E04-A026-13918145701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 name="AutoShape 551">
              <a:extLst>
                <a:ext uri="{FF2B5EF4-FFF2-40B4-BE49-F238E27FC236}">
                  <a16:creationId xmlns:a16="http://schemas.microsoft.com/office/drawing/2014/main" id="{C7F3E743-E34F-4FA1-A815-0917E7F995D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32" name="Group 546">
            <a:extLst>
              <a:ext uri="{FF2B5EF4-FFF2-40B4-BE49-F238E27FC236}">
                <a16:creationId xmlns:a16="http://schemas.microsoft.com/office/drawing/2014/main" id="{F111882C-D1E9-4FB9-BB22-6104422160A4}"/>
              </a:ext>
            </a:extLst>
          </p:cNvPr>
          <p:cNvGrpSpPr>
            <a:grpSpLocks/>
          </p:cNvGrpSpPr>
          <p:nvPr/>
        </p:nvGrpSpPr>
        <p:grpSpPr bwMode="auto">
          <a:xfrm rot="2259805" flipH="1">
            <a:off x="4999247" y="2547277"/>
            <a:ext cx="755650" cy="296862"/>
            <a:chOff x="4875" y="7237"/>
            <a:chExt cx="4230" cy="1883"/>
          </a:xfrm>
        </p:grpSpPr>
        <p:sp>
          <p:nvSpPr>
            <p:cNvPr id="33" name="Arc 547">
              <a:extLst>
                <a:ext uri="{FF2B5EF4-FFF2-40B4-BE49-F238E27FC236}">
                  <a16:creationId xmlns:a16="http://schemas.microsoft.com/office/drawing/2014/main" id="{AE4E1343-CCCB-4BA7-BE04-BE1ABD370D91}"/>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 name="AutoShape 548">
              <a:extLst>
                <a:ext uri="{FF2B5EF4-FFF2-40B4-BE49-F238E27FC236}">
                  <a16:creationId xmlns:a16="http://schemas.microsoft.com/office/drawing/2014/main" id="{EB065FA9-2577-42BB-983F-396CD082F4B2}"/>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35" name="Text Box 399">
            <a:extLst>
              <a:ext uri="{FF2B5EF4-FFF2-40B4-BE49-F238E27FC236}">
                <a16:creationId xmlns:a16="http://schemas.microsoft.com/office/drawing/2014/main" id="{8622FF1E-8B44-4018-9FFC-E91EB58D6829}"/>
              </a:ext>
            </a:extLst>
          </p:cNvPr>
          <p:cNvSpPr txBox="1">
            <a:spLocks noChangeArrowheads="1"/>
          </p:cNvSpPr>
          <p:nvPr/>
        </p:nvSpPr>
        <p:spPr bwMode="auto">
          <a:xfrm>
            <a:off x="2219784" y="2398231"/>
            <a:ext cx="1533649"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 </a:t>
            </a:r>
            <a:r>
              <a:rPr lang="fr-FR" sz="1600" b="1" noProof="0" dirty="0"/>
              <a:t>tonneau</a:t>
            </a:r>
            <a:endParaRPr lang="de-DE" altLang="de-DE" sz="1600" b="1" dirty="0"/>
          </a:p>
        </p:txBody>
      </p:sp>
      <p:sp>
        <p:nvSpPr>
          <p:cNvPr id="36" name="Text Box 399">
            <a:extLst>
              <a:ext uri="{FF2B5EF4-FFF2-40B4-BE49-F238E27FC236}">
                <a16:creationId xmlns:a16="http://schemas.microsoft.com/office/drawing/2014/main" id="{36841383-F3C6-4644-8F6D-8FCAF3E9AA5E}"/>
              </a:ext>
            </a:extLst>
          </p:cNvPr>
          <p:cNvSpPr txBox="1">
            <a:spLocks noChangeArrowheads="1"/>
          </p:cNvSpPr>
          <p:nvPr/>
        </p:nvSpPr>
        <p:spPr bwMode="auto">
          <a:xfrm>
            <a:off x="2193670" y="2022959"/>
            <a:ext cx="1533649"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 </a:t>
            </a:r>
            <a:r>
              <a:rPr lang="fr-FR" sz="1600" b="1" noProof="0" dirty="0"/>
              <a:t>tonneau</a:t>
            </a:r>
            <a:endParaRPr lang="de-DE" altLang="de-DE" sz="1600" b="1" dirty="0"/>
          </a:p>
        </p:txBody>
      </p:sp>
      <p:grpSp>
        <p:nvGrpSpPr>
          <p:cNvPr id="37" name="Group 415">
            <a:extLst>
              <a:ext uri="{FF2B5EF4-FFF2-40B4-BE49-F238E27FC236}">
                <a16:creationId xmlns:a16="http://schemas.microsoft.com/office/drawing/2014/main" id="{03F0FF79-10EF-45A9-B70A-C0AC08DB616D}"/>
              </a:ext>
            </a:extLst>
          </p:cNvPr>
          <p:cNvGrpSpPr>
            <a:grpSpLocks/>
          </p:cNvGrpSpPr>
          <p:nvPr/>
        </p:nvGrpSpPr>
        <p:grpSpPr bwMode="auto">
          <a:xfrm rot="10583963">
            <a:off x="5198556" y="2878371"/>
            <a:ext cx="325134" cy="449171"/>
            <a:chOff x="2820" y="264"/>
            <a:chExt cx="420" cy="1452"/>
          </a:xfrm>
        </p:grpSpPr>
        <p:sp>
          <p:nvSpPr>
            <p:cNvPr id="38" name="Line 416">
              <a:extLst>
                <a:ext uri="{FF2B5EF4-FFF2-40B4-BE49-F238E27FC236}">
                  <a16:creationId xmlns:a16="http://schemas.microsoft.com/office/drawing/2014/main" id="{A7A7409F-DD94-43E1-AAB8-57DA06E2719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9" name="Group 417">
              <a:extLst>
                <a:ext uri="{FF2B5EF4-FFF2-40B4-BE49-F238E27FC236}">
                  <a16:creationId xmlns:a16="http://schemas.microsoft.com/office/drawing/2014/main" id="{10B068D2-8762-4660-B7DF-6A3B3D8833BA}"/>
                </a:ext>
              </a:extLst>
            </p:cNvPr>
            <p:cNvGrpSpPr>
              <a:grpSpLocks/>
            </p:cNvGrpSpPr>
            <p:nvPr/>
          </p:nvGrpSpPr>
          <p:grpSpPr bwMode="auto">
            <a:xfrm>
              <a:off x="2940" y="264"/>
              <a:ext cx="300" cy="1452"/>
              <a:chOff x="2940" y="264"/>
              <a:chExt cx="300" cy="1452"/>
            </a:xfrm>
          </p:grpSpPr>
          <p:grpSp>
            <p:nvGrpSpPr>
              <p:cNvPr id="40" name="Group 418">
                <a:extLst>
                  <a:ext uri="{FF2B5EF4-FFF2-40B4-BE49-F238E27FC236}">
                    <a16:creationId xmlns:a16="http://schemas.microsoft.com/office/drawing/2014/main" id="{6471DDA0-50D9-40D4-B96A-0AE33E8EF52E}"/>
                  </a:ext>
                </a:extLst>
              </p:cNvPr>
              <p:cNvGrpSpPr>
                <a:grpSpLocks/>
              </p:cNvGrpSpPr>
              <p:nvPr/>
            </p:nvGrpSpPr>
            <p:grpSpPr bwMode="auto">
              <a:xfrm>
                <a:off x="2940" y="264"/>
                <a:ext cx="252" cy="1368"/>
                <a:chOff x="3024" y="732"/>
                <a:chExt cx="252" cy="1368"/>
              </a:xfrm>
            </p:grpSpPr>
            <p:grpSp>
              <p:nvGrpSpPr>
                <p:cNvPr id="43" name="Group 419">
                  <a:extLst>
                    <a:ext uri="{FF2B5EF4-FFF2-40B4-BE49-F238E27FC236}">
                      <a16:creationId xmlns:a16="http://schemas.microsoft.com/office/drawing/2014/main" id="{35C7BDCE-D1F9-460E-9D28-10505DB00398}"/>
                    </a:ext>
                  </a:extLst>
                </p:cNvPr>
                <p:cNvGrpSpPr>
                  <a:grpSpLocks/>
                </p:cNvGrpSpPr>
                <p:nvPr/>
              </p:nvGrpSpPr>
              <p:grpSpPr bwMode="auto">
                <a:xfrm>
                  <a:off x="3024" y="732"/>
                  <a:ext cx="252" cy="1368"/>
                  <a:chOff x="3168" y="1008"/>
                  <a:chExt cx="484" cy="2448"/>
                </a:xfrm>
              </p:grpSpPr>
              <p:grpSp>
                <p:nvGrpSpPr>
                  <p:cNvPr id="45" name="Group 420">
                    <a:extLst>
                      <a:ext uri="{FF2B5EF4-FFF2-40B4-BE49-F238E27FC236}">
                        <a16:creationId xmlns:a16="http://schemas.microsoft.com/office/drawing/2014/main" id="{CC6C6C2B-F751-48D4-921A-92EB02AFBFE7}"/>
                      </a:ext>
                    </a:extLst>
                  </p:cNvPr>
                  <p:cNvGrpSpPr>
                    <a:grpSpLocks/>
                  </p:cNvGrpSpPr>
                  <p:nvPr/>
                </p:nvGrpSpPr>
                <p:grpSpPr bwMode="auto">
                  <a:xfrm>
                    <a:off x="3168" y="1008"/>
                    <a:ext cx="484" cy="2448"/>
                    <a:chOff x="2256" y="864"/>
                    <a:chExt cx="532" cy="2448"/>
                  </a:xfrm>
                </p:grpSpPr>
                <p:sp>
                  <p:nvSpPr>
                    <p:cNvPr id="48" name="Freeform 421">
                      <a:extLst>
                        <a:ext uri="{FF2B5EF4-FFF2-40B4-BE49-F238E27FC236}">
                          <a16:creationId xmlns:a16="http://schemas.microsoft.com/office/drawing/2014/main" id="{2C797EB2-1247-47B3-88C8-48A41B0D140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49" name="Freeform 422">
                      <a:extLst>
                        <a:ext uri="{FF2B5EF4-FFF2-40B4-BE49-F238E27FC236}">
                          <a16:creationId xmlns:a16="http://schemas.microsoft.com/office/drawing/2014/main" id="{F3C7851A-44D0-4E88-804D-597A77D6F64E}"/>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46" name="Freeform 423">
                    <a:extLst>
                      <a:ext uri="{FF2B5EF4-FFF2-40B4-BE49-F238E27FC236}">
                        <a16:creationId xmlns:a16="http://schemas.microsoft.com/office/drawing/2014/main" id="{CF6E67B2-1E4B-41CD-83F4-3DB3F5F83A3E}"/>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47" name="Freeform 424">
                    <a:extLst>
                      <a:ext uri="{FF2B5EF4-FFF2-40B4-BE49-F238E27FC236}">
                        <a16:creationId xmlns:a16="http://schemas.microsoft.com/office/drawing/2014/main" id="{9D89CC52-8B73-4138-AC39-68DE043B65DE}"/>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44" name="Line 425">
                  <a:extLst>
                    <a:ext uri="{FF2B5EF4-FFF2-40B4-BE49-F238E27FC236}">
                      <a16:creationId xmlns:a16="http://schemas.microsoft.com/office/drawing/2014/main" id="{8503EA9E-C575-4B63-8BEA-89131FDEFB7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1" name="AutoShape 426">
                <a:extLst>
                  <a:ext uri="{FF2B5EF4-FFF2-40B4-BE49-F238E27FC236}">
                    <a16:creationId xmlns:a16="http://schemas.microsoft.com/office/drawing/2014/main" id="{8C85BD84-8974-478C-A7A1-B781F141A85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42" name="Line 427">
                <a:extLst>
                  <a:ext uri="{FF2B5EF4-FFF2-40B4-BE49-F238E27FC236}">
                    <a16:creationId xmlns:a16="http://schemas.microsoft.com/office/drawing/2014/main" id="{BC9A7281-34B5-478F-BF59-B9CE5095A72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50" name="Group 546">
            <a:extLst>
              <a:ext uri="{FF2B5EF4-FFF2-40B4-BE49-F238E27FC236}">
                <a16:creationId xmlns:a16="http://schemas.microsoft.com/office/drawing/2014/main" id="{A498CCA0-B4C2-4F01-9AA7-D1610E3D5944}"/>
              </a:ext>
            </a:extLst>
          </p:cNvPr>
          <p:cNvGrpSpPr>
            <a:grpSpLocks/>
          </p:cNvGrpSpPr>
          <p:nvPr/>
        </p:nvGrpSpPr>
        <p:grpSpPr bwMode="auto">
          <a:xfrm rot="19340195">
            <a:off x="4927236" y="2521606"/>
            <a:ext cx="755650" cy="296862"/>
            <a:chOff x="4875" y="7237"/>
            <a:chExt cx="4230" cy="1883"/>
          </a:xfrm>
        </p:grpSpPr>
        <p:sp>
          <p:nvSpPr>
            <p:cNvPr id="51" name="Arc 547">
              <a:extLst>
                <a:ext uri="{FF2B5EF4-FFF2-40B4-BE49-F238E27FC236}">
                  <a16:creationId xmlns:a16="http://schemas.microsoft.com/office/drawing/2014/main" id="{33E583FF-810E-45D7-8D79-72175A04C47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2" name="AutoShape 548">
              <a:extLst>
                <a:ext uri="{FF2B5EF4-FFF2-40B4-BE49-F238E27FC236}">
                  <a16:creationId xmlns:a16="http://schemas.microsoft.com/office/drawing/2014/main" id="{E3C3D4A0-1704-453C-987A-864B937EBEF3}"/>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53" name="Group 549">
            <a:extLst>
              <a:ext uri="{FF2B5EF4-FFF2-40B4-BE49-F238E27FC236}">
                <a16:creationId xmlns:a16="http://schemas.microsoft.com/office/drawing/2014/main" id="{FCD1AD17-452A-4870-8976-BA2986BAA7B5}"/>
              </a:ext>
            </a:extLst>
          </p:cNvPr>
          <p:cNvGrpSpPr>
            <a:grpSpLocks/>
          </p:cNvGrpSpPr>
          <p:nvPr/>
        </p:nvGrpSpPr>
        <p:grpSpPr bwMode="auto">
          <a:xfrm rot="8412259">
            <a:off x="3429724" y="2256435"/>
            <a:ext cx="755650" cy="296863"/>
            <a:chOff x="4875" y="7237"/>
            <a:chExt cx="4230" cy="1883"/>
          </a:xfrm>
        </p:grpSpPr>
        <p:sp>
          <p:nvSpPr>
            <p:cNvPr id="54" name="Arc 550">
              <a:extLst>
                <a:ext uri="{FF2B5EF4-FFF2-40B4-BE49-F238E27FC236}">
                  <a16:creationId xmlns:a16="http://schemas.microsoft.com/office/drawing/2014/main" id="{8E08785E-2457-4699-9DC3-C15871413BD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5" name="AutoShape 551">
              <a:extLst>
                <a:ext uri="{FF2B5EF4-FFF2-40B4-BE49-F238E27FC236}">
                  <a16:creationId xmlns:a16="http://schemas.microsoft.com/office/drawing/2014/main" id="{95F7773E-2E37-49EE-A591-4FE884073636}"/>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56" name="Group 428">
            <a:extLst>
              <a:ext uri="{FF2B5EF4-FFF2-40B4-BE49-F238E27FC236}">
                <a16:creationId xmlns:a16="http://schemas.microsoft.com/office/drawing/2014/main" id="{4A41071F-3FF0-41D9-8516-856CE7992729}"/>
              </a:ext>
            </a:extLst>
          </p:cNvPr>
          <p:cNvGrpSpPr>
            <a:grpSpLocks/>
          </p:cNvGrpSpPr>
          <p:nvPr/>
        </p:nvGrpSpPr>
        <p:grpSpPr bwMode="auto">
          <a:xfrm rot="5553553" flipV="1">
            <a:off x="5801329" y="3944366"/>
            <a:ext cx="358775" cy="561975"/>
            <a:chOff x="2820" y="264"/>
            <a:chExt cx="420" cy="1452"/>
          </a:xfrm>
        </p:grpSpPr>
        <p:sp>
          <p:nvSpPr>
            <p:cNvPr id="57" name="Line 429">
              <a:extLst>
                <a:ext uri="{FF2B5EF4-FFF2-40B4-BE49-F238E27FC236}">
                  <a16:creationId xmlns:a16="http://schemas.microsoft.com/office/drawing/2014/main" id="{5F56D140-1561-4566-9FA0-F6D869B3284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58" name="Group 430">
              <a:extLst>
                <a:ext uri="{FF2B5EF4-FFF2-40B4-BE49-F238E27FC236}">
                  <a16:creationId xmlns:a16="http://schemas.microsoft.com/office/drawing/2014/main" id="{C44503DF-F457-49A7-BF24-AF5AADBA4CF6}"/>
                </a:ext>
              </a:extLst>
            </p:cNvPr>
            <p:cNvGrpSpPr>
              <a:grpSpLocks/>
            </p:cNvGrpSpPr>
            <p:nvPr/>
          </p:nvGrpSpPr>
          <p:grpSpPr bwMode="auto">
            <a:xfrm>
              <a:off x="2940" y="264"/>
              <a:ext cx="300" cy="1452"/>
              <a:chOff x="2940" y="264"/>
              <a:chExt cx="300" cy="1452"/>
            </a:xfrm>
          </p:grpSpPr>
          <p:grpSp>
            <p:nvGrpSpPr>
              <p:cNvPr id="59" name="Group 431">
                <a:extLst>
                  <a:ext uri="{FF2B5EF4-FFF2-40B4-BE49-F238E27FC236}">
                    <a16:creationId xmlns:a16="http://schemas.microsoft.com/office/drawing/2014/main" id="{C886AD2E-80D2-45A5-9E20-2854CF77A70E}"/>
                  </a:ext>
                </a:extLst>
              </p:cNvPr>
              <p:cNvGrpSpPr>
                <a:grpSpLocks/>
              </p:cNvGrpSpPr>
              <p:nvPr/>
            </p:nvGrpSpPr>
            <p:grpSpPr bwMode="auto">
              <a:xfrm>
                <a:off x="2940" y="264"/>
                <a:ext cx="252" cy="1368"/>
                <a:chOff x="3024" y="732"/>
                <a:chExt cx="252" cy="1368"/>
              </a:xfrm>
            </p:grpSpPr>
            <p:grpSp>
              <p:nvGrpSpPr>
                <p:cNvPr id="62" name="Group 432">
                  <a:extLst>
                    <a:ext uri="{FF2B5EF4-FFF2-40B4-BE49-F238E27FC236}">
                      <a16:creationId xmlns:a16="http://schemas.microsoft.com/office/drawing/2014/main" id="{605A2DF1-F48E-440E-B70F-6F49EFE55465}"/>
                    </a:ext>
                  </a:extLst>
                </p:cNvPr>
                <p:cNvGrpSpPr>
                  <a:grpSpLocks/>
                </p:cNvGrpSpPr>
                <p:nvPr/>
              </p:nvGrpSpPr>
              <p:grpSpPr bwMode="auto">
                <a:xfrm>
                  <a:off x="3024" y="732"/>
                  <a:ext cx="252" cy="1368"/>
                  <a:chOff x="3168" y="1008"/>
                  <a:chExt cx="484" cy="2448"/>
                </a:xfrm>
              </p:grpSpPr>
              <p:grpSp>
                <p:nvGrpSpPr>
                  <p:cNvPr id="64" name="Group 433">
                    <a:extLst>
                      <a:ext uri="{FF2B5EF4-FFF2-40B4-BE49-F238E27FC236}">
                        <a16:creationId xmlns:a16="http://schemas.microsoft.com/office/drawing/2014/main" id="{0E0BFE9C-1C9B-4A74-923A-DF43503FBC8B}"/>
                      </a:ext>
                    </a:extLst>
                  </p:cNvPr>
                  <p:cNvGrpSpPr>
                    <a:grpSpLocks/>
                  </p:cNvGrpSpPr>
                  <p:nvPr/>
                </p:nvGrpSpPr>
                <p:grpSpPr bwMode="auto">
                  <a:xfrm>
                    <a:off x="3168" y="1008"/>
                    <a:ext cx="484" cy="2448"/>
                    <a:chOff x="2256" y="864"/>
                    <a:chExt cx="532" cy="2448"/>
                  </a:xfrm>
                </p:grpSpPr>
                <p:sp>
                  <p:nvSpPr>
                    <p:cNvPr id="67" name="Freeform 434">
                      <a:extLst>
                        <a:ext uri="{FF2B5EF4-FFF2-40B4-BE49-F238E27FC236}">
                          <a16:creationId xmlns:a16="http://schemas.microsoft.com/office/drawing/2014/main" id="{EF4AF5E9-59C2-44EC-9A82-44354F7033E4}"/>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68" name="Freeform 435">
                      <a:extLst>
                        <a:ext uri="{FF2B5EF4-FFF2-40B4-BE49-F238E27FC236}">
                          <a16:creationId xmlns:a16="http://schemas.microsoft.com/office/drawing/2014/main" id="{41C371F8-80DD-447D-9A30-C5AA161F0246}"/>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65" name="Freeform 436">
                    <a:extLst>
                      <a:ext uri="{FF2B5EF4-FFF2-40B4-BE49-F238E27FC236}">
                        <a16:creationId xmlns:a16="http://schemas.microsoft.com/office/drawing/2014/main" id="{5C0221B7-EFCE-497E-8EE8-96A46DD284E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66" name="Freeform 437">
                    <a:extLst>
                      <a:ext uri="{FF2B5EF4-FFF2-40B4-BE49-F238E27FC236}">
                        <a16:creationId xmlns:a16="http://schemas.microsoft.com/office/drawing/2014/main" id="{A71F4161-AD01-4D45-8D1F-CF3EC9019C7E}"/>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63" name="Line 438">
                  <a:extLst>
                    <a:ext uri="{FF2B5EF4-FFF2-40B4-BE49-F238E27FC236}">
                      <a16:creationId xmlns:a16="http://schemas.microsoft.com/office/drawing/2014/main" id="{C364A6FA-E496-4169-B5E6-400F7D0FEFE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60" name="AutoShape 439">
                <a:extLst>
                  <a:ext uri="{FF2B5EF4-FFF2-40B4-BE49-F238E27FC236}">
                    <a16:creationId xmlns:a16="http://schemas.microsoft.com/office/drawing/2014/main" id="{8011CC91-B439-48F0-AF81-79CAC28EF02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61" name="Line 440">
                <a:extLst>
                  <a:ext uri="{FF2B5EF4-FFF2-40B4-BE49-F238E27FC236}">
                    <a16:creationId xmlns:a16="http://schemas.microsoft.com/office/drawing/2014/main" id="{957DFB23-DC7E-45B1-8434-B64FD50822E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69" name="Group 415">
            <a:extLst>
              <a:ext uri="{FF2B5EF4-FFF2-40B4-BE49-F238E27FC236}">
                <a16:creationId xmlns:a16="http://schemas.microsoft.com/office/drawing/2014/main" id="{31C9B555-1D40-470F-A227-C315653598E3}"/>
              </a:ext>
            </a:extLst>
          </p:cNvPr>
          <p:cNvGrpSpPr>
            <a:grpSpLocks/>
          </p:cNvGrpSpPr>
          <p:nvPr/>
        </p:nvGrpSpPr>
        <p:grpSpPr bwMode="auto">
          <a:xfrm rot="10583963">
            <a:off x="5184497" y="1724243"/>
            <a:ext cx="325134" cy="449171"/>
            <a:chOff x="2820" y="264"/>
            <a:chExt cx="420" cy="1452"/>
          </a:xfrm>
        </p:grpSpPr>
        <p:sp>
          <p:nvSpPr>
            <p:cNvPr id="70" name="Line 416">
              <a:extLst>
                <a:ext uri="{FF2B5EF4-FFF2-40B4-BE49-F238E27FC236}">
                  <a16:creationId xmlns:a16="http://schemas.microsoft.com/office/drawing/2014/main" id="{C54F39F4-E2CF-43EB-8CC2-20A966D8C19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71" name="Group 417">
              <a:extLst>
                <a:ext uri="{FF2B5EF4-FFF2-40B4-BE49-F238E27FC236}">
                  <a16:creationId xmlns:a16="http://schemas.microsoft.com/office/drawing/2014/main" id="{3D36E5BA-D1B3-4933-BE56-CFFB788334A3}"/>
                </a:ext>
              </a:extLst>
            </p:cNvPr>
            <p:cNvGrpSpPr>
              <a:grpSpLocks/>
            </p:cNvGrpSpPr>
            <p:nvPr/>
          </p:nvGrpSpPr>
          <p:grpSpPr bwMode="auto">
            <a:xfrm>
              <a:off x="2940" y="264"/>
              <a:ext cx="300" cy="1452"/>
              <a:chOff x="2940" y="264"/>
              <a:chExt cx="300" cy="1452"/>
            </a:xfrm>
          </p:grpSpPr>
          <p:grpSp>
            <p:nvGrpSpPr>
              <p:cNvPr id="72" name="Group 418">
                <a:extLst>
                  <a:ext uri="{FF2B5EF4-FFF2-40B4-BE49-F238E27FC236}">
                    <a16:creationId xmlns:a16="http://schemas.microsoft.com/office/drawing/2014/main" id="{F753FA82-D15D-4738-A989-FB6623A55702}"/>
                  </a:ext>
                </a:extLst>
              </p:cNvPr>
              <p:cNvGrpSpPr>
                <a:grpSpLocks/>
              </p:cNvGrpSpPr>
              <p:nvPr/>
            </p:nvGrpSpPr>
            <p:grpSpPr bwMode="auto">
              <a:xfrm>
                <a:off x="2940" y="264"/>
                <a:ext cx="252" cy="1368"/>
                <a:chOff x="3024" y="732"/>
                <a:chExt cx="252" cy="1368"/>
              </a:xfrm>
            </p:grpSpPr>
            <p:grpSp>
              <p:nvGrpSpPr>
                <p:cNvPr id="75" name="Group 419">
                  <a:extLst>
                    <a:ext uri="{FF2B5EF4-FFF2-40B4-BE49-F238E27FC236}">
                      <a16:creationId xmlns:a16="http://schemas.microsoft.com/office/drawing/2014/main" id="{83578AE2-D6AD-4101-BB8C-057099BAB0FD}"/>
                    </a:ext>
                  </a:extLst>
                </p:cNvPr>
                <p:cNvGrpSpPr>
                  <a:grpSpLocks/>
                </p:cNvGrpSpPr>
                <p:nvPr/>
              </p:nvGrpSpPr>
              <p:grpSpPr bwMode="auto">
                <a:xfrm>
                  <a:off x="3024" y="732"/>
                  <a:ext cx="252" cy="1368"/>
                  <a:chOff x="3168" y="1008"/>
                  <a:chExt cx="484" cy="2448"/>
                </a:xfrm>
              </p:grpSpPr>
              <p:grpSp>
                <p:nvGrpSpPr>
                  <p:cNvPr id="77" name="Group 420">
                    <a:extLst>
                      <a:ext uri="{FF2B5EF4-FFF2-40B4-BE49-F238E27FC236}">
                        <a16:creationId xmlns:a16="http://schemas.microsoft.com/office/drawing/2014/main" id="{7D43035C-D7AC-4FF5-B857-727404A6F2C6}"/>
                      </a:ext>
                    </a:extLst>
                  </p:cNvPr>
                  <p:cNvGrpSpPr>
                    <a:grpSpLocks/>
                  </p:cNvGrpSpPr>
                  <p:nvPr/>
                </p:nvGrpSpPr>
                <p:grpSpPr bwMode="auto">
                  <a:xfrm>
                    <a:off x="3168" y="1008"/>
                    <a:ext cx="484" cy="2448"/>
                    <a:chOff x="2256" y="864"/>
                    <a:chExt cx="532" cy="2448"/>
                  </a:xfrm>
                </p:grpSpPr>
                <p:sp>
                  <p:nvSpPr>
                    <p:cNvPr id="80" name="Freeform 421">
                      <a:extLst>
                        <a:ext uri="{FF2B5EF4-FFF2-40B4-BE49-F238E27FC236}">
                          <a16:creationId xmlns:a16="http://schemas.microsoft.com/office/drawing/2014/main" id="{A42593DB-1B96-4255-A297-8D19F80F78F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81" name="Freeform 422">
                      <a:extLst>
                        <a:ext uri="{FF2B5EF4-FFF2-40B4-BE49-F238E27FC236}">
                          <a16:creationId xmlns:a16="http://schemas.microsoft.com/office/drawing/2014/main" id="{A4CE6C8E-FD42-4B2D-AFEE-2FB7D902F785}"/>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78" name="Freeform 423">
                    <a:extLst>
                      <a:ext uri="{FF2B5EF4-FFF2-40B4-BE49-F238E27FC236}">
                        <a16:creationId xmlns:a16="http://schemas.microsoft.com/office/drawing/2014/main" id="{77583F8D-E4E7-46DB-9720-4D16CEC655CB}"/>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79" name="Freeform 424">
                    <a:extLst>
                      <a:ext uri="{FF2B5EF4-FFF2-40B4-BE49-F238E27FC236}">
                        <a16:creationId xmlns:a16="http://schemas.microsoft.com/office/drawing/2014/main" id="{ADCCD554-4C1F-4382-8F66-E677E3E4A80C}"/>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76" name="Line 425">
                  <a:extLst>
                    <a:ext uri="{FF2B5EF4-FFF2-40B4-BE49-F238E27FC236}">
                      <a16:creationId xmlns:a16="http://schemas.microsoft.com/office/drawing/2014/main" id="{5533BD3D-BD8C-4E28-8C27-EBE7F41A0A7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3" name="AutoShape 426">
                <a:extLst>
                  <a:ext uri="{FF2B5EF4-FFF2-40B4-BE49-F238E27FC236}">
                    <a16:creationId xmlns:a16="http://schemas.microsoft.com/office/drawing/2014/main" id="{3F135709-B296-4EC1-8B1A-412F82BB299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74" name="Line 427">
                <a:extLst>
                  <a:ext uri="{FF2B5EF4-FFF2-40B4-BE49-F238E27FC236}">
                    <a16:creationId xmlns:a16="http://schemas.microsoft.com/office/drawing/2014/main" id="{59C6B00A-5698-41C6-B25F-3413E769A34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82" name="Group 415">
            <a:extLst>
              <a:ext uri="{FF2B5EF4-FFF2-40B4-BE49-F238E27FC236}">
                <a16:creationId xmlns:a16="http://schemas.microsoft.com/office/drawing/2014/main" id="{FB3BDE65-DCE8-4564-A0DB-F624F20CB727}"/>
              </a:ext>
            </a:extLst>
          </p:cNvPr>
          <p:cNvGrpSpPr>
            <a:grpSpLocks/>
          </p:cNvGrpSpPr>
          <p:nvPr/>
        </p:nvGrpSpPr>
        <p:grpSpPr bwMode="auto">
          <a:xfrm rot="5229510">
            <a:off x="4372037" y="701075"/>
            <a:ext cx="325134" cy="449171"/>
            <a:chOff x="2820" y="264"/>
            <a:chExt cx="420" cy="1452"/>
          </a:xfrm>
        </p:grpSpPr>
        <p:sp>
          <p:nvSpPr>
            <p:cNvPr id="83" name="Line 416">
              <a:extLst>
                <a:ext uri="{FF2B5EF4-FFF2-40B4-BE49-F238E27FC236}">
                  <a16:creationId xmlns:a16="http://schemas.microsoft.com/office/drawing/2014/main" id="{38CBE4D5-9D05-45C3-810C-8DAC8A8F08E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84" name="Group 417">
              <a:extLst>
                <a:ext uri="{FF2B5EF4-FFF2-40B4-BE49-F238E27FC236}">
                  <a16:creationId xmlns:a16="http://schemas.microsoft.com/office/drawing/2014/main" id="{5FCFBF06-97A1-4132-89F7-21BE0369B71C}"/>
                </a:ext>
              </a:extLst>
            </p:cNvPr>
            <p:cNvGrpSpPr>
              <a:grpSpLocks/>
            </p:cNvGrpSpPr>
            <p:nvPr/>
          </p:nvGrpSpPr>
          <p:grpSpPr bwMode="auto">
            <a:xfrm>
              <a:off x="2940" y="264"/>
              <a:ext cx="300" cy="1452"/>
              <a:chOff x="2940" y="264"/>
              <a:chExt cx="300" cy="1452"/>
            </a:xfrm>
          </p:grpSpPr>
          <p:grpSp>
            <p:nvGrpSpPr>
              <p:cNvPr id="85" name="Group 418">
                <a:extLst>
                  <a:ext uri="{FF2B5EF4-FFF2-40B4-BE49-F238E27FC236}">
                    <a16:creationId xmlns:a16="http://schemas.microsoft.com/office/drawing/2014/main" id="{9EA350E9-7F2F-4B0B-B946-613E6AF41228}"/>
                  </a:ext>
                </a:extLst>
              </p:cNvPr>
              <p:cNvGrpSpPr>
                <a:grpSpLocks/>
              </p:cNvGrpSpPr>
              <p:nvPr/>
            </p:nvGrpSpPr>
            <p:grpSpPr bwMode="auto">
              <a:xfrm>
                <a:off x="2940" y="264"/>
                <a:ext cx="252" cy="1368"/>
                <a:chOff x="3024" y="732"/>
                <a:chExt cx="252" cy="1368"/>
              </a:xfrm>
            </p:grpSpPr>
            <p:grpSp>
              <p:nvGrpSpPr>
                <p:cNvPr id="88" name="Group 419">
                  <a:extLst>
                    <a:ext uri="{FF2B5EF4-FFF2-40B4-BE49-F238E27FC236}">
                      <a16:creationId xmlns:a16="http://schemas.microsoft.com/office/drawing/2014/main" id="{6CD5332E-0CF1-42A8-9D51-22FE7BF20188}"/>
                    </a:ext>
                  </a:extLst>
                </p:cNvPr>
                <p:cNvGrpSpPr>
                  <a:grpSpLocks/>
                </p:cNvGrpSpPr>
                <p:nvPr/>
              </p:nvGrpSpPr>
              <p:grpSpPr bwMode="auto">
                <a:xfrm>
                  <a:off x="3024" y="732"/>
                  <a:ext cx="252" cy="1368"/>
                  <a:chOff x="3168" y="1008"/>
                  <a:chExt cx="484" cy="2448"/>
                </a:xfrm>
              </p:grpSpPr>
              <p:grpSp>
                <p:nvGrpSpPr>
                  <p:cNvPr id="90" name="Group 420">
                    <a:extLst>
                      <a:ext uri="{FF2B5EF4-FFF2-40B4-BE49-F238E27FC236}">
                        <a16:creationId xmlns:a16="http://schemas.microsoft.com/office/drawing/2014/main" id="{D8794812-4858-42D4-B08C-9A88E6C49172}"/>
                      </a:ext>
                    </a:extLst>
                  </p:cNvPr>
                  <p:cNvGrpSpPr>
                    <a:grpSpLocks/>
                  </p:cNvGrpSpPr>
                  <p:nvPr/>
                </p:nvGrpSpPr>
                <p:grpSpPr bwMode="auto">
                  <a:xfrm>
                    <a:off x="3168" y="1008"/>
                    <a:ext cx="484" cy="2448"/>
                    <a:chOff x="2256" y="864"/>
                    <a:chExt cx="532" cy="2448"/>
                  </a:xfrm>
                </p:grpSpPr>
                <p:sp>
                  <p:nvSpPr>
                    <p:cNvPr id="93" name="Freeform 421">
                      <a:extLst>
                        <a:ext uri="{FF2B5EF4-FFF2-40B4-BE49-F238E27FC236}">
                          <a16:creationId xmlns:a16="http://schemas.microsoft.com/office/drawing/2014/main" id="{4A2127FD-4C07-4FD5-97B5-5CD87499A1ED}"/>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94" name="Freeform 422">
                      <a:extLst>
                        <a:ext uri="{FF2B5EF4-FFF2-40B4-BE49-F238E27FC236}">
                          <a16:creationId xmlns:a16="http://schemas.microsoft.com/office/drawing/2014/main" id="{2349796E-BB70-46B3-BC19-DCFFF5828673}"/>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91" name="Freeform 423">
                    <a:extLst>
                      <a:ext uri="{FF2B5EF4-FFF2-40B4-BE49-F238E27FC236}">
                        <a16:creationId xmlns:a16="http://schemas.microsoft.com/office/drawing/2014/main" id="{C6E50BCA-4D4F-4781-87AD-33A94EAD8B1C}"/>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92" name="Freeform 424">
                    <a:extLst>
                      <a:ext uri="{FF2B5EF4-FFF2-40B4-BE49-F238E27FC236}">
                        <a16:creationId xmlns:a16="http://schemas.microsoft.com/office/drawing/2014/main" id="{BF1F139D-A7B5-45CE-82EA-C46693F29A37}"/>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89" name="Line 425">
                  <a:extLst>
                    <a:ext uri="{FF2B5EF4-FFF2-40B4-BE49-F238E27FC236}">
                      <a16:creationId xmlns:a16="http://schemas.microsoft.com/office/drawing/2014/main" id="{5CC1337F-03A8-4134-A612-989EBDED311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86" name="AutoShape 426">
                <a:extLst>
                  <a:ext uri="{FF2B5EF4-FFF2-40B4-BE49-F238E27FC236}">
                    <a16:creationId xmlns:a16="http://schemas.microsoft.com/office/drawing/2014/main" id="{00ECB188-B7F4-4399-AD6A-F65EA816B64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87" name="Line 427">
                <a:extLst>
                  <a:ext uri="{FF2B5EF4-FFF2-40B4-BE49-F238E27FC236}">
                    <a16:creationId xmlns:a16="http://schemas.microsoft.com/office/drawing/2014/main" id="{61FBC3DB-2FD4-4F71-9B20-C0786F8DD95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95" name="Group 415">
            <a:extLst>
              <a:ext uri="{FF2B5EF4-FFF2-40B4-BE49-F238E27FC236}">
                <a16:creationId xmlns:a16="http://schemas.microsoft.com/office/drawing/2014/main" id="{CA578142-7B75-4EDB-B23B-25F8B214A3FF}"/>
              </a:ext>
            </a:extLst>
          </p:cNvPr>
          <p:cNvGrpSpPr>
            <a:grpSpLocks/>
          </p:cNvGrpSpPr>
          <p:nvPr/>
        </p:nvGrpSpPr>
        <p:grpSpPr bwMode="auto">
          <a:xfrm rot="21335538">
            <a:off x="3611638" y="1655204"/>
            <a:ext cx="325134" cy="449171"/>
            <a:chOff x="2820" y="264"/>
            <a:chExt cx="420" cy="1452"/>
          </a:xfrm>
        </p:grpSpPr>
        <p:sp>
          <p:nvSpPr>
            <p:cNvPr id="96" name="Line 416">
              <a:extLst>
                <a:ext uri="{FF2B5EF4-FFF2-40B4-BE49-F238E27FC236}">
                  <a16:creationId xmlns:a16="http://schemas.microsoft.com/office/drawing/2014/main" id="{95156655-DCCA-4721-B50A-9A5495C338B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97" name="Group 417">
              <a:extLst>
                <a:ext uri="{FF2B5EF4-FFF2-40B4-BE49-F238E27FC236}">
                  <a16:creationId xmlns:a16="http://schemas.microsoft.com/office/drawing/2014/main" id="{A601056A-4C6E-428A-99A2-D2597E9A018E}"/>
                </a:ext>
              </a:extLst>
            </p:cNvPr>
            <p:cNvGrpSpPr>
              <a:grpSpLocks/>
            </p:cNvGrpSpPr>
            <p:nvPr/>
          </p:nvGrpSpPr>
          <p:grpSpPr bwMode="auto">
            <a:xfrm>
              <a:off x="2940" y="264"/>
              <a:ext cx="300" cy="1452"/>
              <a:chOff x="2940" y="264"/>
              <a:chExt cx="300" cy="1452"/>
            </a:xfrm>
          </p:grpSpPr>
          <p:grpSp>
            <p:nvGrpSpPr>
              <p:cNvPr id="98" name="Group 418">
                <a:extLst>
                  <a:ext uri="{FF2B5EF4-FFF2-40B4-BE49-F238E27FC236}">
                    <a16:creationId xmlns:a16="http://schemas.microsoft.com/office/drawing/2014/main" id="{98FDA94C-9F81-4356-8FA6-7C4E0482A66C}"/>
                  </a:ext>
                </a:extLst>
              </p:cNvPr>
              <p:cNvGrpSpPr>
                <a:grpSpLocks/>
              </p:cNvGrpSpPr>
              <p:nvPr/>
            </p:nvGrpSpPr>
            <p:grpSpPr bwMode="auto">
              <a:xfrm>
                <a:off x="2940" y="264"/>
                <a:ext cx="252" cy="1368"/>
                <a:chOff x="3024" y="732"/>
                <a:chExt cx="252" cy="1368"/>
              </a:xfrm>
            </p:grpSpPr>
            <p:grpSp>
              <p:nvGrpSpPr>
                <p:cNvPr id="101" name="Group 419">
                  <a:extLst>
                    <a:ext uri="{FF2B5EF4-FFF2-40B4-BE49-F238E27FC236}">
                      <a16:creationId xmlns:a16="http://schemas.microsoft.com/office/drawing/2014/main" id="{7F0F823C-AA59-4551-9A3D-2A6FD942B142}"/>
                    </a:ext>
                  </a:extLst>
                </p:cNvPr>
                <p:cNvGrpSpPr>
                  <a:grpSpLocks/>
                </p:cNvGrpSpPr>
                <p:nvPr/>
              </p:nvGrpSpPr>
              <p:grpSpPr bwMode="auto">
                <a:xfrm>
                  <a:off x="3024" y="732"/>
                  <a:ext cx="252" cy="1368"/>
                  <a:chOff x="3168" y="1008"/>
                  <a:chExt cx="484" cy="2448"/>
                </a:xfrm>
              </p:grpSpPr>
              <p:grpSp>
                <p:nvGrpSpPr>
                  <p:cNvPr id="103" name="Group 420">
                    <a:extLst>
                      <a:ext uri="{FF2B5EF4-FFF2-40B4-BE49-F238E27FC236}">
                        <a16:creationId xmlns:a16="http://schemas.microsoft.com/office/drawing/2014/main" id="{B8314378-0CCA-4204-AA43-7B2530E2AEB7}"/>
                      </a:ext>
                    </a:extLst>
                  </p:cNvPr>
                  <p:cNvGrpSpPr>
                    <a:grpSpLocks/>
                  </p:cNvGrpSpPr>
                  <p:nvPr/>
                </p:nvGrpSpPr>
                <p:grpSpPr bwMode="auto">
                  <a:xfrm>
                    <a:off x="3168" y="1008"/>
                    <a:ext cx="484" cy="2448"/>
                    <a:chOff x="2256" y="864"/>
                    <a:chExt cx="532" cy="2448"/>
                  </a:xfrm>
                </p:grpSpPr>
                <p:sp>
                  <p:nvSpPr>
                    <p:cNvPr id="106" name="Freeform 421">
                      <a:extLst>
                        <a:ext uri="{FF2B5EF4-FFF2-40B4-BE49-F238E27FC236}">
                          <a16:creationId xmlns:a16="http://schemas.microsoft.com/office/drawing/2014/main" id="{F8514448-A1F9-4C8F-9CC9-2E66C18CFF7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07" name="Freeform 422">
                      <a:extLst>
                        <a:ext uri="{FF2B5EF4-FFF2-40B4-BE49-F238E27FC236}">
                          <a16:creationId xmlns:a16="http://schemas.microsoft.com/office/drawing/2014/main" id="{908CEB65-38D4-4122-BAA9-23FA476188D7}"/>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04" name="Freeform 423">
                    <a:extLst>
                      <a:ext uri="{FF2B5EF4-FFF2-40B4-BE49-F238E27FC236}">
                        <a16:creationId xmlns:a16="http://schemas.microsoft.com/office/drawing/2014/main" id="{6D562A04-09F5-4589-B054-7CB4C6F2679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05" name="Freeform 424">
                    <a:extLst>
                      <a:ext uri="{FF2B5EF4-FFF2-40B4-BE49-F238E27FC236}">
                        <a16:creationId xmlns:a16="http://schemas.microsoft.com/office/drawing/2014/main" id="{F4B27792-7123-4C90-AD06-0D1EDE2B9254}"/>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02" name="Line 425">
                  <a:extLst>
                    <a:ext uri="{FF2B5EF4-FFF2-40B4-BE49-F238E27FC236}">
                      <a16:creationId xmlns:a16="http://schemas.microsoft.com/office/drawing/2014/main" id="{8038F4B2-97F9-4246-896B-3BEE9AB874C5}"/>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99" name="AutoShape 426">
                <a:extLst>
                  <a:ext uri="{FF2B5EF4-FFF2-40B4-BE49-F238E27FC236}">
                    <a16:creationId xmlns:a16="http://schemas.microsoft.com/office/drawing/2014/main" id="{D94593EA-38C0-4597-808B-1033EE8EE89A}"/>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00" name="Line 427">
                <a:extLst>
                  <a:ext uri="{FF2B5EF4-FFF2-40B4-BE49-F238E27FC236}">
                    <a16:creationId xmlns:a16="http://schemas.microsoft.com/office/drawing/2014/main" id="{22AB2C2D-C2D4-4DE6-92E5-69C75315D9B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08" name="Group 415">
            <a:extLst>
              <a:ext uri="{FF2B5EF4-FFF2-40B4-BE49-F238E27FC236}">
                <a16:creationId xmlns:a16="http://schemas.microsoft.com/office/drawing/2014/main" id="{65247C80-5386-4F64-8705-0364F3466FB8}"/>
              </a:ext>
            </a:extLst>
          </p:cNvPr>
          <p:cNvGrpSpPr>
            <a:grpSpLocks/>
          </p:cNvGrpSpPr>
          <p:nvPr/>
        </p:nvGrpSpPr>
        <p:grpSpPr bwMode="auto">
          <a:xfrm rot="173523" flipH="1">
            <a:off x="3640082" y="3089897"/>
            <a:ext cx="325134" cy="449171"/>
            <a:chOff x="2820" y="264"/>
            <a:chExt cx="420" cy="1452"/>
          </a:xfrm>
        </p:grpSpPr>
        <p:sp>
          <p:nvSpPr>
            <p:cNvPr id="109" name="Line 416">
              <a:extLst>
                <a:ext uri="{FF2B5EF4-FFF2-40B4-BE49-F238E27FC236}">
                  <a16:creationId xmlns:a16="http://schemas.microsoft.com/office/drawing/2014/main" id="{D27923E2-B72A-49E7-A756-4B7AF2858D7F}"/>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0" name="Group 417">
              <a:extLst>
                <a:ext uri="{FF2B5EF4-FFF2-40B4-BE49-F238E27FC236}">
                  <a16:creationId xmlns:a16="http://schemas.microsoft.com/office/drawing/2014/main" id="{53563215-D367-4456-8632-C77A4F2DE479}"/>
                </a:ext>
              </a:extLst>
            </p:cNvPr>
            <p:cNvGrpSpPr>
              <a:grpSpLocks/>
            </p:cNvGrpSpPr>
            <p:nvPr/>
          </p:nvGrpSpPr>
          <p:grpSpPr bwMode="auto">
            <a:xfrm>
              <a:off x="2940" y="264"/>
              <a:ext cx="300" cy="1452"/>
              <a:chOff x="2940" y="264"/>
              <a:chExt cx="300" cy="1452"/>
            </a:xfrm>
          </p:grpSpPr>
          <p:grpSp>
            <p:nvGrpSpPr>
              <p:cNvPr id="111" name="Group 418">
                <a:extLst>
                  <a:ext uri="{FF2B5EF4-FFF2-40B4-BE49-F238E27FC236}">
                    <a16:creationId xmlns:a16="http://schemas.microsoft.com/office/drawing/2014/main" id="{B42B5098-AEB9-4A5E-A850-88F4098CB6EA}"/>
                  </a:ext>
                </a:extLst>
              </p:cNvPr>
              <p:cNvGrpSpPr>
                <a:grpSpLocks/>
              </p:cNvGrpSpPr>
              <p:nvPr/>
            </p:nvGrpSpPr>
            <p:grpSpPr bwMode="auto">
              <a:xfrm>
                <a:off x="2940" y="264"/>
                <a:ext cx="252" cy="1368"/>
                <a:chOff x="3024" y="732"/>
                <a:chExt cx="252" cy="1368"/>
              </a:xfrm>
            </p:grpSpPr>
            <p:grpSp>
              <p:nvGrpSpPr>
                <p:cNvPr id="114" name="Group 419">
                  <a:extLst>
                    <a:ext uri="{FF2B5EF4-FFF2-40B4-BE49-F238E27FC236}">
                      <a16:creationId xmlns:a16="http://schemas.microsoft.com/office/drawing/2014/main" id="{A1FE0D8B-92FA-4774-A80C-A9428B83D5FF}"/>
                    </a:ext>
                  </a:extLst>
                </p:cNvPr>
                <p:cNvGrpSpPr>
                  <a:grpSpLocks/>
                </p:cNvGrpSpPr>
                <p:nvPr/>
              </p:nvGrpSpPr>
              <p:grpSpPr bwMode="auto">
                <a:xfrm>
                  <a:off x="3024" y="732"/>
                  <a:ext cx="252" cy="1368"/>
                  <a:chOff x="3168" y="1008"/>
                  <a:chExt cx="484" cy="2448"/>
                </a:xfrm>
              </p:grpSpPr>
              <p:grpSp>
                <p:nvGrpSpPr>
                  <p:cNvPr id="116" name="Group 420">
                    <a:extLst>
                      <a:ext uri="{FF2B5EF4-FFF2-40B4-BE49-F238E27FC236}">
                        <a16:creationId xmlns:a16="http://schemas.microsoft.com/office/drawing/2014/main" id="{9FE8C23E-05A7-47F9-9602-DC821BF83C1E}"/>
                      </a:ext>
                    </a:extLst>
                  </p:cNvPr>
                  <p:cNvGrpSpPr>
                    <a:grpSpLocks/>
                  </p:cNvGrpSpPr>
                  <p:nvPr/>
                </p:nvGrpSpPr>
                <p:grpSpPr bwMode="auto">
                  <a:xfrm>
                    <a:off x="3168" y="1008"/>
                    <a:ext cx="484" cy="2448"/>
                    <a:chOff x="2256" y="864"/>
                    <a:chExt cx="532" cy="2448"/>
                  </a:xfrm>
                </p:grpSpPr>
                <p:sp>
                  <p:nvSpPr>
                    <p:cNvPr id="119" name="Freeform 421">
                      <a:extLst>
                        <a:ext uri="{FF2B5EF4-FFF2-40B4-BE49-F238E27FC236}">
                          <a16:creationId xmlns:a16="http://schemas.microsoft.com/office/drawing/2014/main" id="{A2D1340C-1523-4B04-90F2-CE30DD1B274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20" name="Freeform 422">
                      <a:extLst>
                        <a:ext uri="{FF2B5EF4-FFF2-40B4-BE49-F238E27FC236}">
                          <a16:creationId xmlns:a16="http://schemas.microsoft.com/office/drawing/2014/main" id="{643BC64B-31BD-43C6-AE4F-67FEA76A4C55}"/>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17" name="Freeform 423">
                    <a:extLst>
                      <a:ext uri="{FF2B5EF4-FFF2-40B4-BE49-F238E27FC236}">
                        <a16:creationId xmlns:a16="http://schemas.microsoft.com/office/drawing/2014/main" id="{9FBC87B0-E027-44D4-A5A5-E9410A6FA33B}"/>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18" name="Freeform 424">
                    <a:extLst>
                      <a:ext uri="{FF2B5EF4-FFF2-40B4-BE49-F238E27FC236}">
                        <a16:creationId xmlns:a16="http://schemas.microsoft.com/office/drawing/2014/main" id="{A47A07FC-5F4D-402D-A426-FF63FEA59902}"/>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15" name="Line 425">
                  <a:extLst>
                    <a:ext uri="{FF2B5EF4-FFF2-40B4-BE49-F238E27FC236}">
                      <a16:creationId xmlns:a16="http://schemas.microsoft.com/office/drawing/2014/main" id="{014D1DFE-591B-4535-B5B5-511A5AD5165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2" name="AutoShape 426">
                <a:extLst>
                  <a:ext uri="{FF2B5EF4-FFF2-40B4-BE49-F238E27FC236}">
                    <a16:creationId xmlns:a16="http://schemas.microsoft.com/office/drawing/2014/main" id="{1FF8755D-2751-430E-AFAF-7331CD93C6E3}"/>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113" name="Line 427">
                <a:extLst>
                  <a:ext uri="{FF2B5EF4-FFF2-40B4-BE49-F238E27FC236}">
                    <a16:creationId xmlns:a16="http://schemas.microsoft.com/office/drawing/2014/main" id="{71FA3D4A-799B-48EE-A929-64EC1B4BC44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21" name="Text Box 399">
            <a:extLst>
              <a:ext uri="{FF2B5EF4-FFF2-40B4-BE49-F238E27FC236}">
                <a16:creationId xmlns:a16="http://schemas.microsoft.com/office/drawing/2014/main" id="{58EDDF77-56F7-4881-84D5-2B25F96837D6}"/>
              </a:ext>
            </a:extLst>
          </p:cNvPr>
          <p:cNvSpPr txBox="1">
            <a:spLocks noChangeArrowheads="1"/>
          </p:cNvSpPr>
          <p:nvPr/>
        </p:nvSpPr>
        <p:spPr bwMode="auto">
          <a:xfrm>
            <a:off x="4100551" y="2605533"/>
            <a:ext cx="158955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 </a:t>
            </a:r>
            <a:r>
              <a:rPr lang="fr-FR" sz="1600" b="1" noProof="0" dirty="0"/>
              <a:t>tonneau</a:t>
            </a:r>
            <a:endParaRPr lang="de-DE" altLang="de-DE" sz="1600" b="1" dirty="0"/>
          </a:p>
        </p:txBody>
      </p:sp>
      <p:sp>
        <p:nvSpPr>
          <p:cNvPr id="122" name="Text Box 399">
            <a:extLst>
              <a:ext uri="{FF2B5EF4-FFF2-40B4-BE49-F238E27FC236}">
                <a16:creationId xmlns:a16="http://schemas.microsoft.com/office/drawing/2014/main" id="{599A1F30-85CE-4AFD-B5F3-144F6BE4552F}"/>
              </a:ext>
            </a:extLst>
          </p:cNvPr>
          <p:cNvSpPr txBox="1">
            <a:spLocks noChangeArrowheads="1"/>
          </p:cNvSpPr>
          <p:nvPr/>
        </p:nvSpPr>
        <p:spPr bwMode="auto">
          <a:xfrm>
            <a:off x="5407302" y="2571416"/>
            <a:ext cx="12417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 </a:t>
            </a:r>
            <a:r>
              <a:rPr lang="fr-FR" sz="1600" b="1" noProof="0" dirty="0"/>
              <a:t>tonneau</a:t>
            </a:r>
            <a:endParaRPr lang="de-DE" altLang="de-DE" sz="1600" b="1" dirty="0"/>
          </a:p>
        </p:txBody>
      </p:sp>
      <p:sp>
        <p:nvSpPr>
          <p:cNvPr id="123" name="Text Box 14">
            <a:extLst>
              <a:ext uri="{FF2B5EF4-FFF2-40B4-BE49-F238E27FC236}">
                <a16:creationId xmlns:a16="http://schemas.microsoft.com/office/drawing/2014/main" id="{83E72EB6-AAEA-4259-BC9B-968ABE886C19}"/>
              </a:ext>
            </a:extLst>
          </p:cNvPr>
          <p:cNvSpPr txBox="1">
            <a:spLocks noChangeArrowheads="1"/>
          </p:cNvSpPr>
          <p:nvPr/>
        </p:nvSpPr>
        <p:spPr bwMode="auto">
          <a:xfrm>
            <a:off x="1692600" y="182905"/>
            <a:ext cx="7299000" cy="5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GB" sz="2000" b="1" dirty="0"/>
              <a:t>P-27.01 </a:t>
            </a:r>
            <a:r>
              <a:rPr lang="en-GB" sz="2000" b="1" noProof="0" dirty="0"/>
              <a:t>Humpty Bump </a:t>
            </a:r>
            <a:r>
              <a:rPr lang="fr-FR" sz="2000" b="1" noProof="0" dirty="0"/>
              <a:t>++- avec deux demi-tonneaux, 	  deux quarts de tonneau.</a:t>
            </a:r>
            <a:endParaRPr lang="en-GB" altLang="de-DE" sz="2400" b="1" dirty="0"/>
          </a:p>
        </p:txBody>
      </p:sp>
    </p:spTree>
    <p:extLst>
      <p:ext uri="{BB962C8B-B14F-4D97-AF65-F5344CB8AC3E}">
        <p14:creationId xmlns:p14="http://schemas.microsoft.com/office/powerpoint/2010/main" val="18074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linds(horizontal)">
                                      <p:cBhvr>
                                        <p:cTn id="7" dur="1000"/>
                                        <p:tgtEl>
                                          <p:spTgt spid="121"/>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blinds(horizontal)">
                                      <p:cBhvr>
                                        <p:cTn id="11" dur="1000"/>
                                        <p:tgtEl>
                                          <p:spTgt spid="122"/>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1000"/>
                                        <p:tgtEl>
                                          <p:spTgt spid="36"/>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linds(horizontal)">
                                      <p:cBhvr>
                                        <p:cTn id="1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21" grpId="0"/>
      <p:bldP spid="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1">
            <a:extLst>
              <a:ext uri="{FF2B5EF4-FFF2-40B4-BE49-F238E27FC236}">
                <a16:creationId xmlns:a16="http://schemas.microsoft.com/office/drawing/2014/main" id="{F24120AB-CEEF-4609-97FB-89FFB978E332}"/>
              </a:ext>
            </a:extLst>
          </p:cNvPr>
          <p:cNvGrpSpPr>
            <a:grpSpLocks/>
          </p:cNvGrpSpPr>
          <p:nvPr/>
        </p:nvGrpSpPr>
        <p:grpSpPr bwMode="auto">
          <a:xfrm flipV="1">
            <a:off x="2502259" y="907958"/>
            <a:ext cx="4175337" cy="3326414"/>
            <a:chOff x="2541588" y="1047750"/>
            <a:chExt cx="3949700" cy="3068638"/>
          </a:xfrm>
        </p:grpSpPr>
        <p:sp>
          <p:nvSpPr>
            <p:cNvPr id="5" name="Line 105">
              <a:extLst>
                <a:ext uri="{FF2B5EF4-FFF2-40B4-BE49-F238E27FC236}">
                  <a16:creationId xmlns:a16="http://schemas.microsoft.com/office/drawing/2014/main" id="{D4885C3A-FC42-480A-82A6-DA2AEA607228}"/>
                </a:ext>
              </a:extLst>
            </p:cNvPr>
            <p:cNvSpPr>
              <a:spLocks noChangeShapeType="1"/>
            </p:cNvSpPr>
            <p:nvPr/>
          </p:nvSpPr>
          <p:spPr bwMode="auto">
            <a:xfrm rot="10800000" flipH="1">
              <a:off x="3744799" y="1655462"/>
              <a:ext cx="10374" cy="17108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00">
              <a:extLst>
                <a:ext uri="{FF2B5EF4-FFF2-40B4-BE49-F238E27FC236}">
                  <a16:creationId xmlns:a16="http://schemas.microsoft.com/office/drawing/2014/main" id="{35BD88B2-F00A-471E-86A5-88280AA3EB30}"/>
                </a:ext>
              </a:extLst>
            </p:cNvPr>
            <p:cNvSpPr>
              <a:spLocks noChangeShapeType="1"/>
            </p:cNvSpPr>
            <p:nvPr/>
          </p:nvSpPr>
          <p:spPr bwMode="auto">
            <a:xfrm rot="10800000" flipV="1">
              <a:off x="4503751" y="1047753"/>
              <a:ext cx="19875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Line 106">
              <a:extLst>
                <a:ext uri="{FF2B5EF4-FFF2-40B4-BE49-F238E27FC236}">
                  <a16:creationId xmlns:a16="http://schemas.microsoft.com/office/drawing/2014/main" id="{FE1B9516-AD22-458F-8CE5-88192E00A179}"/>
                </a:ext>
              </a:extLst>
            </p:cNvPr>
            <p:cNvSpPr>
              <a:spLocks noChangeShapeType="1"/>
            </p:cNvSpPr>
            <p:nvPr/>
          </p:nvSpPr>
          <p:spPr bwMode="auto">
            <a:xfrm rot="10800000" flipV="1">
              <a:off x="2541588" y="1084926"/>
              <a:ext cx="1906829"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Line 101">
              <a:extLst>
                <a:ext uri="{FF2B5EF4-FFF2-40B4-BE49-F238E27FC236}">
                  <a16:creationId xmlns:a16="http://schemas.microsoft.com/office/drawing/2014/main" id="{CEBF65A7-693F-4AFD-9C21-778AC3008D62}"/>
                </a:ext>
              </a:extLst>
            </p:cNvPr>
            <p:cNvSpPr>
              <a:spLocks noChangeShapeType="1"/>
            </p:cNvSpPr>
            <p:nvPr/>
          </p:nvSpPr>
          <p:spPr bwMode="auto">
            <a:xfrm rot="10800000">
              <a:off x="5222620" y="1831298"/>
              <a:ext cx="7014" cy="1490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Arc 102">
              <a:extLst>
                <a:ext uri="{FF2B5EF4-FFF2-40B4-BE49-F238E27FC236}">
                  <a16:creationId xmlns:a16="http://schemas.microsoft.com/office/drawing/2014/main" id="{B7F67E93-21C0-4A5F-9562-0B7F1339B0C1}"/>
                </a:ext>
              </a:extLst>
            </p:cNvPr>
            <p:cNvSpPr>
              <a:spLocks/>
            </p:cNvSpPr>
            <p:nvPr/>
          </p:nvSpPr>
          <p:spPr bwMode="auto">
            <a:xfrm rot="80455" flipV="1">
              <a:off x="3738008" y="3313670"/>
              <a:ext cx="1484795" cy="802718"/>
            </a:xfrm>
            <a:custGeom>
              <a:avLst/>
              <a:gdLst>
                <a:gd name="T0" fmla="*/ 0 w 43134"/>
                <a:gd name="T1" fmla="*/ 2147483646 h 21600"/>
                <a:gd name="T2" fmla="*/ 2147483646 w 43134"/>
                <a:gd name="T3" fmla="*/ 2147483646 h 21600"/>
                <a:gd name="T4" fmla="*/ 2147483646 w 43134"/>
                <a:gd name="T5" fmla="*/ 2147483646 h 21600"/>
                <a:gd name="T6" fmla="*/ 0 60000 65536"/>
                <a:gd name="T7" fmla="*/ 0 60000 65536"/>
                <a:gd name="T8" fmla="*/ 0 60000 65536"/>
              </a:gdLst>
              <a:ahLst/>
              <a:cxnLst>
                <a:cxn ang="T6">
                  <a:pos x="T0" y="T1"/>
                </a:cxn>
                <a:cxn ang="T7">
                  <a:pos x="T2" y="T3"/>
                </a:cxn>
                <a:cxn ang="T8">
                  <a:pos x="T4" y="T5"/>
                </a:cxn>
              </a:cxnLst>
              <a:rect l="0" t="0" r="r" b="b"/>
              <a:pathLst>
                <a:path w="43134" h="21600" fill="none" extrusionOk="0">
                  <a:moveTo>
                    <a:pt x="-1" y="19913"/>
                  </a:moveTo>
                  <a:cubicBezTo>
                    <a:pt x="880" y="8672"/>
                    <a:pt x="10258" y="0"/>
                    <a:pt x="21534" y="0"/>
                  </a:cubicBezTo>
                  <a:cubicBezTo>
                    <a:pt x="33463" y="0"/>
                    <a:pt x="43134" y="9670"/>
                    <a:pt x="43134" y="21600"/>
                  </a:cubicBezTo>
                </a:path>
                <a:path w="43134" h="21600" stroke="0" extrusionOk="0">
                  <a:moveTo>
                    <a:pt x="-1" y="19913"/>
                  </a:moveTo>
                  <a:cubicBezTo>
                    <a:pt x="880" y="8672"/>
                    <a:pt x="10258" y="0"/>
                    <a:pt x="21534" y="0"/>
                  </a:cubicBezTo>
                  <a:cubicBezTo>
                    <a:pt x="33463" y="0"/>
                    <a:pt x="43134" y="9670"/>
                    <a:pt x="43134" y="21600"/>
                  </a:cubicBezTo>
                  <a:lnTo>
                    <a:pt x="21534" y="21600"/>
                  </a:lnTo>
                  <a:lnTo>
                    <a:pt x="-1" y="19913"/>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 name="Arc 104">
              <a:extLst>
                <a:ext uri="{FF2B5EF4-FFF2-40B4-BE49-F238E27FC236}">
                  <a16:creationId xmlns:a16="http://schemas.microsoft.com/office/drawing/2014/main" id="{18EF218C-B076-4B29-B671-FB84F20115CC}"/>
                </a:ext>
              </a:extLst>
            </p:cNvPr>
            <p:cNvSpPr>
              <a:spLocks/>
            </p:cNvSpPr>
            <p:nvPr/>
          </p:nvSpPr>
          <p:spPr bwMode="auto">
            <a:xfrm rot="10800000" flipH="1" flipV="1">
              <a:off x="4449200" y="1083808"/>
              <a:ext cx="773421" cy="756053"/>
            </a:xfrm>
            <a:custGeom>
              <a:avLst/>
              <a:gdLst>
                <a:gd name="T0" fmla="*/ 0 w 22906"/>
                <a:gd name="T1" fmla="*/ 2147483646 h 23840"/>
                <a:gd name="T2" fmla="*/ 2147483646 w 22906"/>
                <a:gd name="T3" fmla="*/ 2147483646 h 23840"/>
                <a:gd name="T4" fmla="*/ 2147483646 w 22906"/>
                <a:gd name="T5" fmla="*/ 2147483646 h 23840"/>
                <a:gd name="T6" fmla="*/ 0 60000 65536"/>
                <a:gd name="T7" fmla="*/ 0 60000 65536"/>
                <a:gd name="T8" fmla="*/ 0 60000 65536"/>
              </a:gdLst>
              <a:ahLst/>
              <a:cxnLst>
                <a:cxn ang="T6">
                  <a:pos x="T0" y="T1"/>
                </a:cxn>
                <a:cxn ang="T7">
                  <a:pos x="T2" y="T3"/>
                </a:cxn>
                <a:cxn ang="T8">
                  <a:pos x="T4" y="T5"/>
                </a:cxn>
              </a:cxnLst>
              <a:rect l="0" t="0" r="r" b="b"/>
              <a:pathLst>
                <a:path w="22906" h="23840" fill="none" extrusionOk="0">
                  <a:moveTo>
                    <a:pt x="-1" y="39"/>
                  </a:moveTo>
                  <a:cubicBezTo>
                    <a:pt x="434" y="13"/>
                    <a:pt x="870" y="0"/>
                    <a:pt x="1306" y="0"/>
                  </a:cubicBezTo>
                  <a:cubicBezTo>
                    <a:pt x="13235" y="0"/>
                    <a:pt x="22906" y="9670"/>
                    <a:pt x="22906" y="21600"/>
                  </a:cubicBezTo>
                  <a:cubicBezTo>
                    <a:pt x="22906" y="22348"/>
                    <a:pt x="22867" y="23095"/>
                    <a:pt x="22789" y="23839"/>
                  </a:cubicBezTo>
                </a:path>
                <a:path w="22906" h="23840" stroke="0" extrusionOk="0">
                  <a:moveTo>
                    <a:pt x="-1" y="39"/>
                  </a:moveTo>
                  <a:cubicBezTo>
                    <a:pt x="434" y="13"/>
                    <a:pt x="870" y="0"/>
                    <a:pt x="1306" y="0"/>
                  </a:cubicBezTo>
                  <a:cubicBezTo>
                    <a:pt x="13235" y="0"/>
                    <a:pt x="22906" y="9670"/>
                    <a:pt x="22906" y="21600"/>
                  </a:cubicBezTo>
                  <a:cubicBezTo>
                    <a:pt x="22906" y="22348"/>
                    <a:pt x="22867" y="23095"/>
                    <a:pt x="22789" y="23839"/>
                  </a:cubicBezTo>
                  <a:lnTo>
                    <a:pt x="1306" y="21600"/>
                  </a:lnTo>
                  <a:lnTo>
                    <a:pt x="-1" y="39"/>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1" name="Bogen 10">
              <a:extLst>
                <a:ext uri="{FF2B5EF4-FFF2-40B4-BE49-F238E27FC236}">
                  <a16:creationId xmlns:a16="http://schemas.microsoft.com/office/drawing/2014/main" id="{A5C88217-86B5-41F3-9223-1F96291BFCC3}"/>
                </a:ext>
              </a:extLst>
            </p:cNvPr>
            <p:cNvSpPr/>
            <p:nvPr/>
          </p:nvSpPr>
          <p:spPr bwMode="auto">
            <a:xfrm rot="16200000">
              <a:off x="3890169" y="913606"/>
              <a:ext cx="1222375" cy="1490663"/>
            </a:xfrm>
            <a:prstGeom prst="arc">
              <a:avLst/>
            </a:prstGeom>
            <a:noFill/>
            <a:ln w="9525"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grpSp>
      <p:sp>
        <p:nvSpPr>
          <p:cNvPr id="12" name="Text Box 14">
            <a:extLst>
              <a:ext uri="{FF2B5EF4-FFF2-40B4-BE49-F238E27FC236}">
                <a16:creationId xmlns:a16="http://schemas.microsoft.com/office/drawing/2014/main" id="{589E82B1-B9D8-4E59-913D-902CC1F9C5D0}"/>
              </a:ext>
            </a:extLst>
          </p:cNvPr>
          <p:cNvSpPr txBox="1">
            <a:spLocks noChangeArrowheads="1"/>
          </p:cNvSpPr>
          <p:nvPr/>
        </p:nvSpPr>
        <p:spPr bwMode="auto">
          <a:xfrm>
            <a:off x="1692600" y="182905"/>
            <a:ext cx="7299000" cy="5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52" tIns="39676" rIns="79352" bIns="39676">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GB" sz="2000" b="1" dirty="0"/>
              <a:t>P-27.01 Humpty Bump </a:t>
            </a:r>
            <a:r>
              <a:rPr lang="fr-FR" sz="2000" b="1" dirty="0"/>
              <a:t>++- avec deux demi-tonneaux, 	  deux quarts de tonneau.</a:t>
            </a:r>
            <a:endParaRPr lang="en-GB" altLang="de-DE" sz="2400" b="1" dirty="0"/>
          </a:p>
        </p:txBody>
      </p:sp>
      <p:sp>
        <p:nvSpPr>
          <p:cNvPr id="13" name="Text Box 456">
            <a:extLst>
              <a:ext uri="{FF2B5EF4-FFF2-40B4-BE49-F238E27FC236}">
                <a16:creationId xmlns:a16="http://schemas.microsoft.com/office/drawing/2014/main" id="{08D6BE4F-1BD4-40C3-9199-D850741D5BD7}"/>
              </a:ext>
            </a:extLst>
          </p:cNvPr>
          <p:cNvSpPr txBox="1">
            <a:spLocks noChangeArrowheads="1"/>
          </p:cNvSpPr>
          <p:nvPr/>
        </p:nvSpPr>
        <p:spPr bwMode="auto">
          <a:xfrm>
            <a:off x="8051800" y="6543675"/>
            <a:ext cx="93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P-27.01.02</a:t>
            </a:r>
          </a:p>
        </p:txBody>
      </p:sp>
      <p:sp>
        <p:nvSpPr>
          <p:cNvPr id="14" name="AutoShape 398">
            <a:extLst>
              <a:ext uri="{FF2B5EF4-FFF2-40B4-BE49-F238E27FC236}">
                <a16:creationId xmlns:a16="http://schemas.microsoft.com/office/drawing/2014/main" id="{8A438056-843C-41B8-801D-63D44E496475}"/>
              </a:ext>
            </a:extLst>
          </p:cNvPr>
          <p:cNvSpPr>
            <a:spLocks noChangeArrowheads="1"/>
          </p:cNvSpPr>
          <p:nvPr/>
        </p:nvSpPr>
        <p:spPr bwMode="auto">
          <a:xfrm rot="10800000" flipH="1">
            <a:off x="6337149" y="4130330"/>
            <a:ext cx="390525" cy="180975"/>
          </a:xfrm>
          <a:prstGeom prst="rightArrow">
            <a:avLst>
              <a:gd name="adj1" fmla="val 50000"/>
              <a:gd name="adj2" fmla="val 53947"/>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dirty="0"/>
          </a:p>
        </p:txBody>
      </p:sp>
      <p:grpSp>
        <p:nvGrpSpPr>
          <p:cNvPr id="15" name="Group 428">
            <a:extLst>
              <a:ext uri="{FF2B5EF4-FFF2-40B4-BE49-F238E27FC236}">
                <a16:creationId xmlns:a16="http://schemas.microsoft.com/office/drawing/2014/main" id="{ED24B3AE-BFCC-49FA-AD65-13B0CD4BCC99}"/>
              </a:ext>
            </a:extLst>
          </p:cNvPr>
          <p:cNvGrpSpPr>
            <a:grpSpLocks/>
          </p:cNvGrpSpPr>
          <p:nvPr/>
        </p:nvGrpSpPr>
        <p:grpSpPr bwMode="auto">
          <a:xfrm rot="16046447">
            <a:off x="3122509" y="3899181"/>
            <a:ext cx="358775" cy="561975"/>
            <a:chOff x="2820" y="264"/>
            <a:chExt cx="420" cy="1452"/>
          </a:xfrm>
        </p:grpSpPr>
        <p:sp>
          <p:nvSpPr>
            <p:cNvPr id="16" name="Line 429">
              <a:extLst>
                <a:ext uri="{FF2B5EF4-FFF2-40B4-BE49-F238E27FC236}">
                  <a16:creationId xmlns:a16="http://schemas.microsoft.com/office/drawing/2014/main" id="{70AD3760-AA62-43EA-9141-102AB28FB59E}"/>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 name="Group 430">
              <a:extLst>
                <a:ext uri="{FF2B5EF4-FFF2-40B4-BE49-F238E27FC236}">
                  <a16:creationId xmlns:a16="http://schemas.microsoft.com/office/drawing/2014/main" id="{C48501C5-A900-4F44-ADFB-DC29B8A9CAA7}"/>
                </a:ext>
              </a:extLst>
            </p:cNvPr>
            <p:cNvGrpSpPr>
              <a:grpSpLocks/>
            </p:cNvGrpSpPr>
            <p:nvPr/>
          </p:nvGrpSpPr>
          <p:grpSpPr bwMode="auto">
            <a:xfrm>
              <a:off x="2940" y="264"/>
              <a:ext cx="300" cy="1452"/>
              <a:chOff x="2940" y="264"/>
              <a:chExt cx="300" cy="1452"/>
            </a:xfrm>
          </p:grpSpPr>
          <p:grpSp>
            <p:nvGrpSpPr>
              <p:cNvPr id="18" name="Group 431">
                <a:extLst>
                  <a:ext uri="{FF2B5EF4-FFF2-40B4-BE49-F238E27FC236}">
                    <a16:creationId xmlns:a16="http://schemas.microsoft.com/office/drawing/2014/main" id="{53FC6F4F-05FE-4B36-B673-9821EC6092DE}"/>
                  </a:ext>
                </a:extLst>
              </p:cNvPr>
              <p:cNvGrpSpPr>
                <a:grpSpLocks/>
              </p:cNvGrpSpPr>
              <p:nvPr/>
            </p:nvGrpSpPr>
            <p:grpSpPr bwMode="auto">
              <a:xfrm>
                <a:off x="2940" y="264"/>
                <a:ext cx="252" cy="1368"/>
                <a:chOff x="3024" y="732"/>
                <a:chExt cx="252" cy="1368"/>
              </a:xfrm>
            </p:grpSpPr>
            <p:grpSp>
              <p:nvGrpSpPr>
                <p:cNvPr id="21" name="Group 432">
                  <a:extLst>
                    <a:ext uri="{FF2B5EF4-FFF2-40B4-BE49-F238E27FC236}">
                      <a16:creationId xmlns:a16="http://schemas.microsoft.com/office/drawing/2014/main" id="{1DE44C4F-428C-40D8-9289-94BE3366BF32}"/>
                    </a:ext>
                  </a:extLst>
                </p:cNvPr>
                <p:cNvGrpSpPr>
                  <a:grpSpLocks/>
                </p:cNvGrpSpPr>
                <p:nvPr/>
              </p:nvGrpSpPr>
              <p:grpSpPr bwMode="auto">
                <a:xfrm>
                  <a:off x="3024" y="732"/>
                  <a:ext cx="252" cy="1368"/>
                  <a:chOff x="3168" y="1008"/>
                  <a:chExt cx="484" cy="2448"/>
                </a:xfrm>
              </p:grpSpPr>
              <p:grpSp>
                <p:nvGrpSpPr>
                  <p:cNvPr id="23" name="Group 433">
                    <a:extLst>
                      <a:ext uri="{FF2B5EF4-FFF2-40B4-BE49-F238E27FC236}">
                        <a16:creationId xmlns:a16="http://schemas.microsoft.com/office/drawing/2014/main" id="{61137E02-C02C-4656-B7A9-85DA26C248E5}"/>
                      </a:ext>
                    </a:extLst>
                  </p:cNvPr>
                  <p:cNvGrpSpPr>
                    <a:grpSpLocks/>
                  </p:cNvGrpSpPr>
                  <p:nvPr/>
                </p:nvGrpSpPr>
                <p:grpSpPr bwMode="auto">
                  <a:xfrm>
                    <a:off x="3168" y="1008"/>
                    <a:ext cx="484" cy="2448"/>
                    <a:chOff x="2256" y="864"/>
                    <a:chExt cx="532" cy="2448"/>
                  </a:xfrm>
                </p:grpSpPr>
                <p:sp>
                  <p:nvSpPr>
                    <p:cNvPr id="26" name="Freeform 434">
                      <a:extLst>
                        <a:ext uri="{FF2B5EF4-FFF2-40B4-BE49-F238E27FC236}">
                          <a16:creationId xmlns:a16="http://schemas.microsoft.com/office/drawing/2014/main" id="{FA931886-85FB-4E30-A164-8636C909F00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7" name="Freeform 435">
                      <a:extLst>
                        <a:ext uri="{FF2B5EF4-FFF2-40B4-BE49-F238E27FC236}">
                          <a16:creationId xmlns:a16="http://schemas.microsoft.com/office/drawing/2014/main" id="{E3B518F2-4918-4218-AF44-679A06FA2C16}"/>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4" name="Freeform 436">
                    <a:extLst>
                      <a:ext uri="{FF2B5EF4-FFF2-40B4-BE49-F238E27FC236}">
                        <a16:creationId xmlns:a16="http://schemas.microsoft.com/office/drawing/2014/main" id="{9DD3293F-38DD-4791-A8AD-1CDA3FCD05C3}"/>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5" name="Freeform 437">
                    <a:extLst>
                      <a:ext uri="{FF2B5EF4-FFF2-40B4-BE49-F238E27FC236}">
                        <a16:creationId xmlns:a16="http://schemas.microsoft.com/office/drawing/2014/main" id="{069C9914-F8FB-47AF-A9DB-30CE4569D33C}"/>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2" name="Line 438">
                  <a:extLst>
                    <a:ext uri="{FF2B5EF4-FFF2-40B4-BE49-F238E27FC236}">
                      <a16:creationId xmlns:a16="http://schemas.microsoft.com/office/drawing/2014/main" id="{381A8ED5-BC9E-4800-A14C-1F46FB59584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 name="AutoShape 439">
                <a:extLst>
                  <a:ext uri="{FF2B5EF4-FFF2-40B4-BE49-F238E27FC236}">
                    <a16:creationId xmlns:a16="http://schemas.microsoft.com/office/drawing/2014/main" id="{2D9AB358-254F-4DC5-ADF0-A3B28BA4415D}"/>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0" name="Line 440">
                <a:extLst>
                  <a:ext uri="{FF2B5EF4-FFF2-40B4-BE49-F238E27FC236}">
                    <a16:creationId xmlns:a16="http://schemas.microsoft.com/office/drawing/2014/main" id="{F627188C-9170-4E40-8E00-E48935EB64C1}"/>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8" name="AutoShape 487">
            <a:extLst>
              <a:ext uri="{FF2B5EF4-FFF2-40B4-BE49-F238E27FC236}">
                <a16:creationId xmlns:a16="http://schemas.microsoft.com/office/drawing/2014/main" id="{4E58E424-0A51-46F0-8A3F-966F15E78D7F}"/>
              </a:ext>
            </a:extLst>
          </p:cNvPr>
          <p:cNvSpPr>
            <a:spLocks noChangeArrowheads="1"/>
          </p:cNvSpPr>
          <p:nvPr/>
        </p:nvSpPr>
        <p:spPr bwMode="auto">
          <a:xfrm rot="10800000" flipH="1">
            <a:off x="2473795" y="4097162"/>
            <a:ext cx="392112" cy="188912"/>
          </a:xfrm>
          <a:prstGeom prst="rightArrow">
            <a:avLst>
              <a:gd name="adj1" fmla="val 50000"/>
              <a:gd name="adj2" fmla="val 51891"/>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9" name="Group 549">
            <a:extLst>
              <a:ext uri="{FF2B5EF4-FFF2-40B4-BE49-F238E27FC236}">
                <a16:creationId xmlns:a16="http://schemas.microsoft.com/office/drawing/2014/main" id="{7B0B1070-7E72-4EAA-B0C6-C832712CF276}"/>
              </a:ext>
            </a:extLst>
          </p:cNvPr>
          <p:cNvGrpSpPr>
            <a:grpSpLocks/>
          </p:cNvGrpSpPr>
          <p:nvPr/>
        </p:nvGrpSpPr>
        <p:grpSpPr bwMode="auto">
          <a:xfrm rot="8412259">
            <a:off x="3420975" y="1995390"/>
            <a:ext cx="755650" cy="296863"/>
            <a:chOff x="4875" y="7237"/>
            <a:chExt cx="4230" cy="1883"/>
          </a:xfrm>
        </p:grpSpPr>
        <p:sp>
          <p:nvSpPr>
            <p:cNvPr id="30" name="Arc 550">
              <a:extLst>
                <a:ext uri="{FF2B5EF4-FFF2-40B4-BE49-F238E27FC236}">
                  <a16:creationId xmlns:a16="http://schemas.microsoft.com/office/drawing/2014/main" id="{7DAE25D8-3F0E-461A-B194-8147B96D06F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 name="AutoShape 551">
              <a:extLst>
                <a:ext uri="{FF2B5EF4-FFF2-40B4-BE49-F238E27FC236}">
                  <a16:creationId xmlns:a16="http://schemas.microsoft.com/office/drawing/2014/main" id="{8FBE745C-7297-4A44-8D88-B75C633D5BF0}"/>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32" name="Group 546">
            <a:extLst>
              <a:ext uri="{FF2B5EF4-FFF2-40B4-BE49-F238E27FC236}">
                <a16:creationId xmlns:a16="http://schemas.microsoft.com/office/drawing/2014/main" id="{BFE0188E-27CB-4689-B944-03F849EE4435}"/>
              </a:ext>
            </a:extLst>
          </p:cNvPr>
          <p:cNvGrpSpPr>
            <a:grpSpLocks/>
          </p:cNvGrpSpPr>
          <p:nvPr/>
        </p:nvGrpSpPr>
        <p:grpSpPr bwMode="auto">
          <a:xfrm rot="2259805" flipH="1">
            <a:off x="4999247" y="2547277"/>
            <a:ext cx="755650" cy="296862"/>
            <a:chOff x="4875" y="7237"/>
            <a:chExt cx="4230" cy="1883"/>
          </a:xfrm>
        </p:grpSpPr>
        <p:sp>
          <p:nvSpPr>
            <p:cNvPr id="33" name="Arc 547">
              <a:extLst>
                <a:ext uri="{FF2B5EF4-FFF2-40B4-BE49-F238E27FC236}">
                  <a16:creationId xmlns:a16="http://schemas.microsoft.com/office/drawing/2014/main" id="{901D3B02-7BBC-433E-A4EB-8D567351F33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 name="AutoShape 548">
              <a:extLst>
                <a:ext uri="{FF2B5EF4-FFF2-40B4-BE49-F238E27FC236}">
                  <a16:creationId xmlns:a16="http://schemas.microsoft.com/office/drawing/2014/main" id="{D5C13742-D248-4F30-BC51-C63A3E53C89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35" name="Text Box 399">
            <a:extLst>
              <a:ext uri="{FF2B5EF4-FFF2-40B4-BE49-F238E27FC236}">
                <a16:creationId xmlns:a16="http://schemas.microsoft.com/office/drawing/2014/main" id="{3A44A6B6-FC2B-41A9-9FDB-19483565E1EB}"/>
              </a:ext>
            </a:extLst>
          </p:cNvPr>
          <p:cNvSpPr txBox="1">
            <a:spLocks noChangeArrowheads="1"/>
          </p:cNvSpPr>
          <p:nvPr/>
        </p:nvSpPr>
        <p:spPr bwMode="auto">
          <a:xfrm>
            <a:off x="3041767" y="2378032"/>
            <a:ext cx="10350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a:t>
            </a:r>
          </a:p>
        </p:txBody>
      </p:sp>
      <p:sp>
        <p:nvSpPr>
          <p:cNvPr id="36" name="Text Box 399">
            <a:extLst>
              <a:ext uri="{FF2B5EF4-FFF2-40B4-BE49-F238E27FC236}">
                <a16:creationId xmlns:a16="http://schemas.microsoft.com/office/drawing/2014/main" id="{C369452B-8B1E-49A4-BB0E-F121378895A0}"/>
              </a:ext>
            </a:extLst>
          </p:cNvPr>
          <p:cNvSpPr txBox="1">
            <a:spLocks noChangeArrowheads="1"/>
          </p:cNvSpPr>
          <p:nvPr/>
        </p:nvSpPr>
        <p:spPr bwMode="auto">
          <a:xfrm>
            <a:off x="3026815" y="2061714"/>
            <a:ext cx="10350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a:t>
            </a:r>
          </a:p>
        </p:txBody>
      </p:sp>
      <p:grpSp>
        <p:nvGrpSpPr>
          <p:cNvPr id="37" name="Group 546">
            <a:extLst>
              <a:ext uri="{FF2B5EF4-FFF2-40B4-BE49-F238E27FC236}">
                <a16:creationId xmlns:a16="http://schemas.microsoft.com/office/drawing/2014/main" id="{13840E96-7CA9-4A75-B8B5-68539AA30285}"/>
              </a:ext>
            </a:extLst>
          </p:cNvPr>
          <p:cNvGrpSpPr>
            <a:grpSpLocks/>
          </p:cNvGrpSpPr>
          <p:nvPr/>
        </p:nvGrpSpPr>
        <p:grpSpPr bwMode="auto">
          <a:xfrm rot="19340195">
            <a:off x="4927236" y="2521606"/>
            <a:ext cx="755650" cy="296862"/>
            <a:chOff x="4875" y="7237"/>
            <a:chExt cx="4230" cy="1883"/>
          </a:xfrm>
        </p:grpSpPr>
        <p:sp>
          <p:nvSpPr>
            <p:cNvPr id="38" name="Arc 547">
              <a:extLst>
                <a:ext uri="{FF2B5EF4-FFF2-40B4-BE49-F238E27FC236}">
                  <a16:creationId xmlns:a16="http://schemas.microsoft.com/office/drawing/2014/main" id="{F3D02411-A15B-40CD-8355-F378C3617EA5}"/>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9" name="AutoShape 548">
              <a:extLst>
                <a:ext uri="{FF2B5EF4-FFF2-40B4-BE49-F238E27FC236}">
                  <a16:creationId xmlns:a16="http://schemas.microsoft.com/office/drawing/2014/main" id="{E6331150-14F4-4B1C-A8DB-34C47561D451}"/>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40" name="Group 549">
            <a:extLst>
              <a:ext uri="{FF2B5EF4-FFF2-40B4-BE49-F238E27FC236}">
                <a16:creationId xmlns:a16="http://schemas.microsoft.com/office/drawing/2014/main" id="{5A9BBF21-9E8B-4EAC-8B34-0B99567A3983}"/>
              </a:ext>
            </a:extLst>
          </p:cNvPr>
          <p:cNvGrpSpPr>
            <a:grpSpLocks/>
          </p:cNvGrpSpPr>
          <p:nvPr/>
        </p:nvGrpSpPr>
        <p:grpSpPr bwMode="auto">
          <a:xfrm rot="8412259">
            <a:off x="3429724" y="2256435"/>
            <a:ext cx="755650" cy="296863"/>
            <a:chOff x="4875" y="7237"/>
            <a:chExt cx="4230" cy="1883"/>
          </a:xfrm>
        </p:grpSpPr>
        <p:sp>
          <p:nvSpPr>
            <p:cNvPr id="41" name="Arc 550">
              <a:extLst>
                <a:ext uri="{FF2B5EF4-FFF2-40B4-BE49-F238E27FC236}">
                  <a16:creationId xmlns:a16="http://schemas.microsoft.com/office/drawing/2014/main" id="{4097059B-1F1D-4E58-96F5-C24C7DE800AC}"/>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2" name="AutoShape 551">
              <a:extLst>
                <a:ext uri="{FF2B5EF4-FFF2-40B4-BE49-F238E27FC236}">
                  <a16:creationId xmlns:a16="http://schemas.microsoft.com/office/drawing/2014/main" id="{79F723E8-A85E-4300-BC2F-AB06C26B6F4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43" name="Group 428">
            <a:extLst>
              <a:ext uri="{FF2B5EF4-FFF2-40B4-BE49-F238E27FC236}">
                <a16:creationId xmlns:a16="http://schemas.microsoft.com/office/drawing/2014/main" id="{BA82B201-5932-4D90-A519-CAF9624A5730}"/>
              </a:ext>
            </a:extLst>
          </p:cNvPr>
          <p:cNvGrpSpPr>
            <a:grpSpLocks/>
          </p:cNvGrpSpPr>
          <p:nvPr/>
        </p:nvGrpSpPr>
        <p:grpSpPr bwMode="auto">
          <a:xfrm rot="5553553" flipV="1">
            <a:off x="5801329" y="3944366"/>
            <a:ext cx="358775" cy="561975"/>
            <a:chOff x="2820" y="264"/>
            <a:chExt cx="420" cy="1452"/>
          </a:xfrm>
        </p:grpSpPr>
        <p:sp>
          <p:nvSpPr>
            <p:cNvPr id="44" name="Line 429">
              <a:extLst>
                <a:ext uri="{FF2B5EF4-FFF2-40B4-BE49-F238E27FC236}">
                  <a16:creationId xmlns:a16="http://schemas.microsoft.com/office/drawing/2014/main" id="{7A604319-4C18-4CCE-A780-818BE629913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5" name="Group 430">
              <a:extLst>
                <a:ext uri="{FF2B5EF4-FFF2-40B4-BE49-F238E27FC236}">
                  <a16:creationId xmlns:a16="http://schemas.microsoft.com/office/drawing/2014/main" id="{6FB6ABFE-65F8-4A8F-8F32-81758322FFDE}"/>
                </a:ext>
              </a:extLst>
            </p:cNvPr>
            <p:cNvGrpSpPr>
              <a:grpSpLocks/>
            </p:cNvGrpSpPr>
            <p:nvPr/>
          </p:nvGrpSpPr>
          <p:grpSpPr bwMode="auto">
            <a:xfrm>
              <a:off x="2940" y="264"/>
              <a:ext cx="300" cy="1452"/>
              <a:chOff x="2940" y="264"/>
              <a:chExt cx="300" cy="1452"/>
            </a:xfrm>
          </p:grpSpPr>
          <p:grpSp>
            <p:nvGrpSpPr>
              <p:cNvPr id="46" name="Group 431">
                <a:extLst>
                  <a:ext uri="{FF2B5EF4-FFF2-40B4-BE49-F238E27FC236}">
                    <a16:creationId xmlns:a16="http://schemas.microsoft.com/office/drawing/2014/main" id="{5BE8945A-0BC7-4DCA-8B18-C1B968FA0FDD}"/>
                  </a:ext>
                </a:extLst>
              </p:cNvPr>
              <p:cNvGrpSpPr>
                <a:grpSpLocks/>
              </p:cNvGrpSpPr>
              <p:nvPr/>
            </p:nvGrpSpPr>
            <p:grpSpPr bwMode="auto">
              <a:xfrm>
                <a:off x="2940" y="264"/>
                <a:ext cx="252" cy="1368"/>
                <a:chOff x="3024" y="732"/>
                <a:chExt cx="252" cy="1368"/>
              </a:xfrm>
            </p:grpSpPr>
            <p:grpSp>
              <p:nvGrpSpPr>
                <p:cNvPr id="49" name="Group 432">
                  <a:extLst>
                    <a:ext uri="{FF2B5EF4-FFF2-40B4-BE49-F238E27FC236}">
                      <a16:creationId xmlns:a16="http://schemas.microsoft.com/office/drawing/2014/main" id="{181BD302-AEF3-49F8-BB08-E2DCBE3C0AE9}"/>
                    </a:ext>
                  </a:extLst>
                </p:cNvPr>
                <p:cNvGrpSpPr>
                  <a:grpSpLocks/>
                </p:cNvGrpSpPr>
                <p:nvPr/>
              </p:nvGrpSpPr>
              <p:grpSpPr bwMode="auto">
                <a:xfrm>
                  <a:off x="3024" y="732"/>
                  <a:ext cx="252" cy="1368"/>
                  <a:chOff x="3168" y="1008"/>
                  <a:chExt cx="484" cy="2448"/>
                </a:xfrm>
              </p:grpSpPr>
              <p:grpSp>
                <p:nvGrpSpPr>
                  <p:cNvPr id="51" name="Group 433">
                    <a:extLst>
                      <a:ext uri="{FF2B5EF4-FFF2-40B4-BE49-F238E27FC236}">
                        <a16:creationId xmlns:a16="http://schemas.microsoft.com/office/drawing/2014/main" id="{E0D5786D-D3B6-48CB-8E62-64864C33B7D5}"/>
                      </a:ext>
                    </a:extLst>
                  </p:cNvPr>
                  <p:cNvGrpSpPr>
                    <a:grpSpLocks/>
                  </p:cNvGrpSpPr>
                  <p:nvPr/>
                </p:nvGrpSpPr>
                <p:grpSpPr bwMode="auto">
                  <a:xfrm>
                    <a:off x="3168" y="1008"/>
                    <a:ext cx="484" cy="2448"/>
                    <a:chOff x="2256" y="864"/>
                    <a:chExt cx="532" cy="2448"/>
                  </a:xfrm>
                </p:grpSpPr>
                <p:sp>
                  <p:nvSpPr>
                    <p:cNvPr id="54" name="Freeform 434">
                      <a:extLst>
                        <a:ext uri="{FF2B5EF4-FFF2-40B4-BE49-F238E27FC236}">
                          <a16:creationId xmlns:a16="http://schemas.microsoft.com/office/drawing/2014/main" id="{FF1DC797-DADA-4206-BF2A-40DA1E00BF0D}"/>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55" name="Freeform 435">
                      <a:extLst>
                        <a:ext uri="{FF2B5EF4-FFF2-40B4-BE49-F238E27FC236}">
                          <a16:creationId xmlns:a16="http://schemas.microsoft.com/office/drawing/2014/main" id="{7836DE43-A841-459E-BBF5-A048CCAEF1A6}"/>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52" name="Freeform 436">
                    <a:extLst>
                      <a:ext uri="{FF2B5EF4-FFF2-40B4-BE49-F238E27FC236}">
                        <a16:creationId xmlns:a16="http://schemas.microsoft.com/office/drawing/2014/main" id="{2D51DAB1-E6D3-4A03-A27A-1DD412AB87CC}"/>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53" name="Freeform 437">
                    <a:extLst>
                      <a:ext uri="{FF2B5EF4-FFF2-40B4-BE49-F238E27FC236}">
                        <a16:creationId xmlns:a16="http://schemas.microsoft.com/office/drawing/2014/main" id="{23A154DB-E389-4A29-9DD2-2E8FD168F717}"/>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50" name="Line 438">
                  <a:extLst>
                    <a:ext uri="{FF2B5EF4-FFF2-40B4-BE49-F238E27FC236}">
                      <a16:creationId xmlns:a16="http://schemas.microsoft.com/office/drawing/2014/main" id="{8DBA6C76-81A7-4B9F-8830-0B261028B61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7" name="AutoShape 439">
                <a:extLst>
                  <a:ext uri="{FF2B5EF4-FFF2-40B4-BE49-F238E27FC236}">
                    <a16:creationId xmlns:a16="http://schemas.microsoft.com/office/drawing/2014/main" id="{1577425C-1336-4CBA-A49F-A05BCD7C5DAC}"/>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48" name="Line 440">
                <a:extLst>
                  <a:ext uri="{FF2B5EF4-FFF2-40B4-BE49-F238E27FC236}">
                    <a16:creationId xmlns:a16="http://schemas.microsoft.com/office/drawing/2014/main" id="{D966BB53-893E-44FC-8E63-F53CA7AA8C9F}"/>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58" name="Oval 85">
            <a:extLst>
              <a:ext uri="{FF2B5EF4-FFF2-40B4-BE49-F238E27FC236}">
                <a16:creationId xmlns:a16="http://schemas.microsoft.com/office/drawing/2014/main" id="{09565C72-BC40-4126-8724-3766DA542629}"/>
              </a:ext>
            </a:extLst>
          </p:cNvPr>
          <p:cNvSpPr>
            <a:spLocks noChangeArrowheads="1"/>
          </p:cNvSpPr>
          <p:nvPr/>
        </p:nvSpPr>
        <p:spPr bwMode="auto">
          <a:xfrm flipH="1">
            <a:off x="3810558" y="2743694"/>
            <a:ext cx="1507229" cy="1444848"/>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59" name="Oval 87">
            <a:extLst>
              <a:ext uri="{FF2B5EF4-FFF2-40B4-BE49-F238E27FC236}">
                <a16:creationId xmlns:a16="http://schemas.microsoft.com/office/drawing/2014/main" id="{2CD82FC9-7169-465A-BDD3-D2F8CFF11829}"/>
              </a:ext>
            </a:extLst>
          </p:cNvPr>
          <p:cNvSpPr>
            <a:spLocks noChangeArrowheads="1"/>
          </p:cNvSpPr>
          <p:nvPr/>
        </p:nvSpPr>
        <p:spPr bwMode="auto">
          <a:xfrm flipH="1">
            <a:off x="3849455" y="916672"/>
            <a:ext cx="1460499" cy="1418824"/>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60" name="Text Box 91">
            <a:extLst>
              <a:ext uri="{FF2B5EF4-FFF2-40B4-BE49-F238E27FC236}">
                <a16:creationId xmlns:a16="http://schemas.microsoft.com/office/drawing/2014/main" id="{64900901-1CAF-4B9F-92EF-F96B56C4AF41}"/>
              </a:ext>
            </a:extLst>
          </p:cNvPr>
          <p:cNvSpPr txBox="1">
            <a:spLocks noChangeArrowheads="1"/>
          </p:cNvSpPr>
          <p:nvPr/>
        </p:nvSpPr>
        <p:spPr bwMode="auto">
          <a:xfrm>
            <a:off x="134471" y="3527425"/>
            <a:ext cx="2933210"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sp>
        <p:nvSpPr>
          <p:cNvPr id="61" name="Oval 85">
            <a:extLst>
              <a:ext uri="{FF2B5EF4-FFF2-40B4-BE49-F238E27FC236}">
                <a16:creationId xmlns:a16="http://schemas.microsoft.com/office/drawing/2014/main" id="{826179EC-27A2-42AC-B30F-E2B7A412B1E3}"/>
              </a:ext>
            </a:extLst>
          </p:cNvPr>
          <p:cNvSpPr>
            <a:spLocks noChangeArrowheads="1"/>
          </p:cNvSpPr>
          <p:nvPr/>
        </p:nvSpPr>
        <p:spPr bwMode="auto">
          <a:xfrm flipH="1">
            <a:off x="3816466" y="2786347"/>
            <a:ext cx="1507229" cy="1444848"/>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62" name="Text Box 89">
            <a:extLst>
              <a:ext uri="{FF2B5EF4-FFF2-40B4-BE49-F238E27FC236}">
                <a16:creationId xmlns:a16="http://schemas.microsoft.com/office/drawing/2014/main" id="{BC0D3D9B-513A-4F39-B9E4-A9AA051D454E}"/>
              </a:ext>
            </a:extLst>
          </p:cNvPr>
          <p:cNvSpPr txBox="1">
            <a:spLocks noChangeArrowheads="1"/>
          </p:cNvSpPr>
          <p:nvPr/>
        </p:nvSpPr>
        <p:spPr bwMode="auto">
          <a:xfrm>
            <a:off x="5801385" y="1966250"/>
            <a:ext cx="32431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portions de tonneau centrées sur les lignes droites.</a:t>
            </a:r>
          </a:p>
        </p:txBody>
      </p:sp>
      <p:sp>
        <p:nvSpPr>
          <p:cNvPr id="63" name="Oval 74">
            <a:extLst>
              <a:ext uri="{FF2B5EF4-FFF2-40B4-BE49-F238E27FC236}">
                <a16:creationId xmlns:a16="http://schemas.microsoft.com/office/drawing/2014/main" id="{2102F08E-0D30-47C6-8461-FFFA22EFFCA0}"/>
              </a:ext>
            </a:extLst>
          </p:cNvPr>
          <p:cNvSpPr>
            <a:spLocks noChangeArrowheads="1"/>
          </p:cNvSpPr>
          <p:nvPr/>
        </p:nvSpPr>
        <p:spPr bwMode="auto">
          <a:xfrm>
            <a:off x="5549583" y="64799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4" name="Oval 74">
            <a:extLst>
              <a:ext uri="{FF2B5EF4-FFF2-40B4-BE49-F238E27FC236}">
                <a16:creationId xmlns:a16="http://schemas.microsoft.com/office/drawing/2014/main" id="{CA083180-AA1B-44AF-8DAC-73F26289D63D}"/>
              </a:ext>
            </a:extLst>
          </p:cNvPr>
          <p:cNvSpPr>
            <a:spLocks noChangeArrowheads="1"/>
          </p:cNvSpPr>
          <p:nvPr/>
        </p:nvSpPr>
        <p:spPr bwMode="auto">
          <a:xfrm>
            <a:off x="5265738" y="237807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5" name="Oval 74">
            <a:extLst>
              <a:ext uri="{FF2B5EF4-FFF2-40B4-BE49-F238E27FC236}">
                <a16:creationId xmlns:a16="http://schemas.microsoft.com/office/drawing/2014/main" id="{2AFD8340-CB5E-47B1-87FC-A7867577C602}"/>
              </a:ext>
            </a:extLst>
          </p:cNvPr>
          <p:cNvSpPr>
            <a:spLocks noChangeArrowheads="1"/>
          </p:cNvSpPr>
          <p:nvPr/>
        </p:nvSpPr>
        <p:spPr bwMode="auto">
          <a:xfrm>
            <a:off x="3716291" y="2402635"/>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6" name="Oval 74">
            <a:extLst>
              <a:ext uri="{FF2B5EF4-FFF2-40B4-BE49-F238E27FC236}">
                <a16:creationId xmlns:a16="http://schemas.microsoft.com/office/drawing/2014/main" id="{38EB947D-BE2D-42A2-8DDF-D7671FD97A6A}"/>
              </a:ext>
            </a:extLst>
          </p:cNvPr>
          <p:cNvSpPr>
            <a:spLocks noChangeArrowheads="1"/>
          </p:cNvSpPr>
          <p:nvPr/>
        </p:nvSpPr>
        <p:spPr bwMode="auto">
          <a:xfrm>
            <a:off x="3720708" y="1521958"/>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7" name="Oval 74">
            <a:extLst>
              <a:ext uri="{FF2B5EF4-FFF2-40B4-BE49-F238E27FC236}">
                <a16:creationId xmlns:a16="http://schemas.microsoft.com/office/drawing/2014/main" id="{B2C3ADDA-C8D0-47A9-B434-1E736C6D783B}"/>
              </a:ext>
            </a:extLst>
          </p:cNvPr>
          <p:cNvSpPr>
            <a:spLocks noChangeArrowheads="1"/>
          </p:cNvSpPr>
          <p:nvPr/>
        </p:nvSpPr>
        <p:spPr bwMode="auto">
          <a:xfrm>
            <a:off x="5217483" y="148873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8" name="Oval 74">
            <a:extLst>
              <a:ext uri="{FF2B5EF4-FFF2-40B4-BE49-F238E27FC236}">
                <a16:creationId xmlns:a16="http://schemas.microsoft.com/office/drawing/2014/main" id="{289CDF7C-AB69-4896-9BD7-F3171486B47A}"/>
              </a:ext>
            </a:extLst>
          </p:cNvPr>
          <p:cNvSpPr>
            <a:spLocks noChangeArrowheads="1"/>
          </p:cNvSpPr>
          <p:nvPr/>
        </p:nvSpPr>
        <p:spPr bwMode="auto">
          <a:xfrm>
            <a:off x="5245606" y="3431012"/>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9" name="Oval 74">
            <a:extLst>
              <a:ext uri="{FF2B5EF4-FFF2-40B4-BE49-F238E27FC236}">
                <a16:creationId xmlns:a16="http://schemas.microsoft.com/office/drawing/2014/main" id="{EEBA0C16-7F9F-468B-B102-E3947E89A5FB}"/>
              </a:ext>
            </a:extLst>
          </p:cNvPr>
          <p:cNvSpPr>
            <a:spLocks noChangeArrowheads="1"/>
          </p:cNvSpPr>
          <p:nvPr/>
        </p:nvSpPr>
        <p:spPr bwMode="auto">
          <a:xfrm>
            <a:off x="4473701" y="412096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0" name="Oval 74">
            <a:extLst>
              <a:ext uri="{FF2B5EF4-FFF2-40B4-BE49-F238E27FC236}">
                <a16:creationId xmlns:a16="http://schemas.microsoft.com/office/drawing/2014/main" id="{4ED5FE32-0FCE-4552-B044-7877760DEEC8}"/>
              </a:ext>
            </a:extLst>
          </p:cNvPr>
          <p:cNvSpPr>
            <a:spLocks noChangeArrowheads="1"/>
          </p:cNvSpPr>
          <p:nvPr/>
        </p:nvSpPr>
        <p:spPr bwMode="auto">
          <a:xfrm>
            <a:off x="3697140" y="347424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1" name="Text Box 89">
            <a:extLst>
              <a:ext uri="{FF2B5EF4-FFF2-40B4-BE49-F238E27FC236}">
                <a16:creationId xmlns:a16="http://schemas.microsoft.com/office/drawing/2014/main" id="{5CA57D4A-94A1-4AF4-A0B6-15C26AE8DAC5}"/>
              </a:ext>
            </a:extLst>
          </p:cNvPr>
          <p:cNvSpPr txBox="1">
            <a:spLocks noChangeArrowheads="1"/>
          </p:cNvSpPr>
          <p:nvPr/>
        </p:nvSpPr>
        <p:spPr bwMode="auto">
          <a:xfrm>
            <a:off x="5392287" y="2728360"/>
            <a:ext cx="40039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Pas de ligne droite entre les portions de tonneau en sens opposés</a:t>
            </a:r>
            <a:r>
              <a:rPr lang="de-DE" altLang="de-DE" sz="1600" b="1" dirty="0">
                <a:solidFill>
                  <a:srgbClr val="0000FF"/>
                </a:solidFill>
              </a:rPr>
              <a:t>.</a:t>
            </a:r>
          </a:p>
        </p:txBody>
      </p:sp>
    </p:spTree>
    <p:extLst>
      <p:ext uri="{BB962C8B-B14F-4D97-AF65-F5344CB8AC3E}">
        <p14:creationId xmlns:p14="http://schemas.microsoft.com/office/powerpoint/2010/main" val="19138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1000"/>
                                        <p:tgtEl>
                                          <p:spTgt spid="6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blinds(horizontal)">
                                      <p:cBhvr>
                                        <p:cTn id="11" dur="1000"/>
                                        <p:tgtEl>
                                          <p:spTgt spid="7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linds(horizontal)">
                                      <p:cBhvr>
                                        <p:cTn id="15" dur="1000"/>
                                        <p:tgtEl>
                                          <p:spTgt spid="60"/>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linds(horizontal)">
                                      <p:cBhvr>
                                        <p:cTn id="19" dur="1000"/>
                                        <p:tgtEl>
                                          <p:spTgt spid="58"/>
                                        </p:tgtEl>
                                      </p:cBhvr>
                                    </p:animEffect>
                                  </p:childTnLst>
                                </p:cTn>
                              </p:par>
                            </p:childTnLst>
                          </p:cTn>
                        </p:par>
                        <p:par>
                          <p:cTn id="20" fill="hold">
                            <p:stCondLst>
                              <p:cond delay="4000"/>
                            </p:stCondLst>
                            <p:childTnLst>
                              <p:par>
                                <p:cTn id="21" presetID="9" presetClass="exit" presetSubtype="0" fill="hold" grpId="0" nodeType="afterEffect">
                                  <p:stCondLst>
                                    <p:cond delay="0"/>
                                  </p:stCondLst>
                                  <p:childTnLst>
                                    <p:animEffect transition="out" filter="dissolve">
                                      <p:cBhvr>
                                        <p:cTn id="22" dur="500"/>
                                        <p:tgtEl>
                                          <p:spTgt spid="58"/>
                                        </p:tgtEl>
                                      </p:cBhvr>
                                    </p:animEffect>
                                    <p:set>
                                      <p:cBhvr>
                                        <p:cTn id="23" dur="1" fill="hold">
                                          <p:stCondLst>
                                            <p:cond delay="499"/>
                                          </p:stCondLst>
                                        </p:cTn>
                                        <p:tgtEl>
                                          <p:spTgt spid="58"/>
                                        </p:tgtEl>
                                        <p:attrNameLst>
                                          <p:attrName>style.visibility</p:attrName>
                                        </p:attrNameLst>
                                      </p:cBhvr>
                                      <p:to>
                                        <p:strVal val="hidden"/>
                                      </p:to>
                                    </p:set>
                                  </p:childTnLst>
                                </p:cTn>
                              </p:par>
                            </p:childTnLst>
                          </p:cTn>
                        </p:par>
                        <p:par>
                          <p:cTn id="24" fill="hold">
                            <p:stCondLst>
                              <p:cond delay="4500"/>
                            </p:stCondLst>
                            <p:childTnLst>
                              <p:par>
                                <p:cTn id="25" presetID="3" presetClass="entr" presetSubtype="1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1000"/>
                                        <p:tgtEl>
                                          <p:spTgt spid="59"/>
                                        </p:tgtEl>
                                      </p:cBhvr>
                                    </p:animEffect>
                                  </p:childTnLst>
                                </p:cTn>
                              </p:par>
                            </p:childTnLst>
                          </p:cTn>
                        </p:par>
                        <p:par>
                          <p:cTn id="28" fill="hold">
                            <p:stCondLst>
                              <p:cond delay="5500"/>
                            </p:stCondLst>
                            <p:childTnLst>
                              <p:par>
                                <p:cTn id="29" presetID="3" presetClass="entr" presetSubtype="1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linds(horizontal)">
                                      <p:cBhvr>
                                        <p:cTn id="3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autoUpdateAnimBg="0"/>
      <p:bldP spid="62"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78">
            <a:extLst>
              <a:ext uri="{FF2B5EF4-FFF2-40B4-BE49-F238E27FC236}">
                <a16:creationId xmlns:a16="http://schemas.microsoft.com/office/drawing/2014/main" id="{DF621175-778A-438F-8FF5-73108CE8C6F1}"/>
              </a:ext>
            </a:extLst>
          </p:cNvPr>
          <p:cNvSpPr txBox="1">
            <a:spLocks noChangeArrowheads="1"/>
          </p:cNvSpPr>
          <p:nvPr/>
        </p:nvSpPr>
        <p:spPr bwMode="auto">
          <a:xfrm>
            <a:off x="8051800" y="6557963"/>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P-27.02.01</a:t>
            </a:r>
          </a:p>
        </p:txBody>
      </p:sp>
      <p:grpSp>
        <p:nvGrpSpPr>
          <p:cNvPr id="121" name="Gruppieren 120">
            <a:extLst>
              <a:ext uri="{FF2B5EF4-FFF2-40B4-BE49-F238E27FC236}">
                <a16:creationId xmlns:a16="http://schemas.microsoft.com/office/drawing/2014/main" id="{BA46DF7E-1573-4269-937D-818174368346}"/>
              </a:ext>
            </a:extLst>
          </p:cNvPr>
          <p:cNvGrpSpPr/>
          <p:nvPr/>
        </p:nvGrpSpPr>
        <p:grpSpPr>
          <a:xfrm>
            <a:off x="4243027" y="1474740"/>
            <a:ext cx="3499667" cy="2574948"/>
            <a:chOff x="4338326" y="1902996"/>
            <a:chExt cx="3305486" cy="2225964"/>
          </a:xfrm>
        </p:grpSpPr>
        <p:sp>
          <p:nvSpPr>
            <p:cNvPr id="122" name="Line 354">
              <a:extLst>
                <a:ext uri="{FF2B5EF4-FFF2-40B4-BE49-F238E27FC236}">
                  <a16:creationId xmlns:a16="http://schemas.microsoft.com/office/drawing/2014/main" id="{1FD4AF08-9A7E-46EC-84E7-EFD711BB27B0}"/>
                </a:ext>
              </a:extLst>
            </p:cNvPr>
            <p:cNvSpPr>
              <a:spLocks noChangeShapeType="1"/>
            </p:cNvSpPr>
            <p:nvPr/>
          </p:nvSpPr>
          <p:spPr bwMode="auto">
            <a:xfrm flipH="1">
              <a:off x="6416674" y="2524043"/>
              <a:ext cx="1190393" cy="14113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3" name="Gruppieren 2">
              <a:extLst>
                <a:ext uri="{FF2B5EF4-FFF2-40B4-BE49-F238E27FC236}">
                  <a16:creationId xmlns:a16="http://schemas.microsoft.com/office/drawing/2014/main" id="{28FC1135-A3CB-45BD-9FB0-A2C88EC1F8F5}"/>
                </a:ext>
              </a:extLst>
            </p:cNvPr>
            <p:cNvGrpSpPr>
              <a:grpSpLocks/>
            </p:cNvGrpSpPr>
            <p:nvPr/>
          </p:nvGrpSpPr>
          <p:grpSpPr bwMode="auto">
            <a:xfrm>
              <a:off x="5506409" y="3646360"/>
              <a:ext cx="917575" cy="482600"/>
              <a:chOff x="5502961" y="3648075"/>
              <a:chExt cx="917575" cy="482600"/>
            </a:xfrm>
          </p:grpSpPr>
          <p:sp>
            <p:nvSpPr>
              <p:cNvPr id="129" name="Arc 356">
                <a:extLst>
                  <a:ext uri="{FF2B5EF4-FFF2-40B4-BE49-F238E27FC236}">
                    <a16:creationId xmlns:a16="http://schemas.microsoft.com/office/drawing/2014/main" id="{097EC7A7-C47E-4230-B000-0DAFF2B42EB1}"/>
                  </a:ext>
                </a:extLst>
              </p:cNvPr>
              <p:cNvSpPr>
                <a:spLocks/>
              </p:cNvSpPr>
              <p:nvPr/>
            </p:nvSpPr>
            <p:spPr bwMode="auto">
              <a:xfrm flipV="1">
                <a:off x="5917350" y="3648075"/>
                <a:ext cx="503186" cy="482600"/>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0" name="Line 357">
                <a:extLst>
                  <a:ext uri="{FF2B5EF4-FFF2-40B4-BE49-F238E27FC236}">
                    <a16:creationId xmlns:a16="http://schemas.microsoft.com/office/drawing/2014/main" id="{F64D7541-D3FE-494A-A679-CF37B7364B2B}"/>
                  </a:ext>
                </a:extLst>
              </p:cNvPr>
              <p:cNvSpPr>
                <a:spLocks noChangeShapeType="1"/>
              </p:cNvSpPr>
              <p:nvPr/>
            </p:nvSpPr>
            <p:spPr bwMode="auto">
              <a:xfrm flipH="1">
                <a:off x="5502961" y="4130441"/>
                <a:ext cx="4143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24" name="Group 358">
              <a:extLst>
                <a:ext uri="{FF2B5EF4-FFF2-40B4-BE49-F238E27FC236}">
                  <a16:creationId xmlns:a16="http://schemas.microsoft.com/office/drawing/2014/main" id="{3A8528F2-B557-4C00-BCBA-141828BB61CD}"/>
                </a:ext>
              </a:extLst>
            </p:cNvPr>
            <p:cNvGrpSpPr>
              <a:grpSpLocks/>
            </p:cNvGrpSpPr>
            <p:nvPr/>
          </p:nvGrpSpPr>
          <p:grpSpPr bwMode="auto">
            <a:xfrm flipH="1">
              <a:off x="4338326" y="3418770"/>
              <a:ext cx="917575" cy="482600"/>
              <a:chOff x="1986" y="1974"/>
              <a:chExt cx="744" cy="348"/>
            </a:xfrm>
          </p:grpSpPr>
          <p:sp>
            <p:nvSpPr>
              <p:cNvPr id="127" name="Arc 359">
                <a:extLst>
                  <a:ext uri="{FF2B5EF4-FFF2-40B4-BE49-F238E27FC236}">
                    <a16:creationId xmlns:a16="http://schemas.microsoft.com/office/drawing/2014/main" id="{DC3C5A93-E7A0-4ED8-91FB-539C1170B5C9}"/>
                  </a:ext>
                </a:extLst>
              </p:cNvPr>
              <p:cNvSpPr>
                <a:spLocks/>
              </p:cNvSpPr>
              <p:nvPr/>
            </p:nvSpPr>
            <p:spPr bwMode="auto">
              <a:xfrm flipH="1" flipV="1">
                <a:off x="1986" y="1974"/>
                <a:ext cx="408" cy="348"/>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8" name="Line 360">
                <a:extLst>
                  <a:ext uri="{FF2B5EF4-FFF2-40B4-BE49-F238E27FC236}">
                    <a16:creationId xmlns:a16="http://schemas.microsoft.com/office/drawing/2014/main" id="{818C2FD2-5C74-478C-B5A9-7FB94B8001DF}"/>
                  </a:ext>
                </a:extLst>
              </p:cNvPr>
              <p:cNvSpPr>
                <a:spLocks noChangeShapeType="1"/>
              </p:cNvSpPr>
              <p:nvPr/>
            </p:nvSpPr>
            <p:spPr bwMode="auto">
              <a:xfrm>
                <a:off x="2394" y="2322"/>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5" name="Line 364">
              <a:extLst>
                <a:ext uri="{FF2B5EF4-FFF2-40B4-BE49-F238E27FC236}">
                  <a16:creationId xmlns:a16="http://schemas.microsoft.com/office/drawing/2014/main" id="{1116CB1E-5C77-4541-9F91-F01144747542}"/>
                </a:ext>
              </a:extLst>
            </p:cNvPr>
            <p:cNvSpPr>
              <a:spLocks noChangeShapeType="1"/>
            </p:cNvSpPr>
            <p:nvPr/>
          </p:nvSpPr>
          <p:spPr bwMode="auto">
            <a:xfrm flipH="1">
              <a:off x="5255900" y="2042669"/>
              <a:ext cx="1476749" cy="1660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6" name="Bogen 125">
              <a:extLst>
                <a:ext uri="{FF2B5EF4-FFF2-40B4-BE49-F238E27FC236}">
                  <a16:creationId xmlns:a16="http://schemas.microsoft.com/office/drawing/2014/main" id="{CA963099-9B67-40DE-B70B-E3AB29E295D0}"/>
                </a:ext>
              </a:extLst>
            </p:cNvPr>
            <p:cNvSpPr/>
            <p:nvPr/>
          </p:nvSpPr>
          <p:spPr bwMode="auto">
            <a:xfrm>
              <a:off x="6595437" y="1902996"/>
              <a:ext cx="1048375" cy="881887"/>
            </a:xfrm>
            <a:prstGeom prst="arc">
              <a:avLst>
                <a:gd name="adj1" fmla="val 13038686"/>
                <a:gd name="adj2" fmla="val 146348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132" name="Rectangle 279">
            <a:extLst>
              <a:ext uri="{FF2B5EF4-FFF2-40B4-BE49-F238E27FC236}">
                <a16:creationId xmlns:a16="http://schemas.microsoft.com/office/drawing/2014/main" id="{9D414C4E-3634-4858-ABB2-6147D2438F19}"/>
              </a:ext>
            </a:extLst>
          </p:cNvPr>
          <p:cNvSpPr>
            <a:spLocks noChangeArrowheads="1"/>
          </p:cNvSpPr>
          <p:nvPr/>
        </p:nvSpPr>
        <p:spPr bwMode="auto">
          <a:xfrm>
            <a:off x="1911799" y="125619"/>
            <a:ext cx="6869112" cy="3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en-US" sz="2000" b="1" dirty="0">
                <a:cs typeface="Arial" panose="020B0604020202020204" pitchFamily="34" charset="0"/>
              </a:rPr>
              <a:t>P-27.02 </a:t>
            </a:r>
            <a:r>
              <a:rPr lang="fr-FR" sz="2000" b="1" noProof="0" dirty="0">
                <a:cs typeface="Arial" panose="020B0604020202020204" pitchFamily="34" charset="0"/>
              </a:rPr>
              <a:t>Trombone avec deux demi-tonneaux, tonneau.</a:t>
            </a:r>
            <a:endParaRPr lang="de-DE" sz="2000" b="1" dirty="0">
              <a:cs typeface="Arial" panose="020B0604020202020204" pitchFamily="34" charset="0"/>
            </a:endParaRPr>
          </a:p>
        </p:txBody>
      </p:sp>
      <p:sp>
        <p:nvSpPr>
          <p:cNvPr id="133" name="Text Box 538">
            <a:extLst>
              <a:ext uri="{FF2B5EF4-FFF2-40B4-BE49-F238E27FC236}">
                <a16:creationId xmlns:a16="http://schemas.microsoft.com/office/drawing/2014/main" id="{BB7CFABC-5761-4D2E-AECF-C82756A76397}"/>
              </a:ext>
            </a:extLst>
          </p:cNvPr>
          <p:cNvSpPr txBox="1">
            <a:spLocks noChangeArrowheads="1"/>
          </p:cNvSpPr>
          <p:nvPr/>
        </p:nvSpPr>
        <p:spPr bwMode="auto">
          <a:xfrm>
            <a:off x="4113471" y="4853735"/>
            <a:ext cx="4782598" cy="206210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fr-FR" sz="1600" b="1" noProof="0" dirty="0"/>
              <a:t>A partir d’un vol dos, le modèle exécute un 1/8 de boucle poussée pour prendre une trajectoire ascendante à 45°, exécute deux 1/2 tonneaux consécutifs en sens opposés, exécute une demi-boucle poussée pour prendre une trajectoire descendante à 45°, exécute un tonneau, exécute 1/8 de boucle tirée, sortie en vol normal. </a:t>
            </a:r>
          </a:p>
        </p:txBody>
      </p:sp>
      <p:sp>
        <p:nvSpPr>
          <p:cNvPr id="134" name="AutoShape 349">
            <a:extLst>
              <a:ext uri="{FF2B5EF4-FFF2-40B4-BE49-F238E27FC236}">
                <a16:creationId xmlns:a16="http://schemas.microsoft.com/office/drawing/2014/main" id="{4F4FC371-B994-47A2-B6FE-86018C43FE09}"/>
              </a:ext>
            </a:extLst>
          </p:cNvPr>
          <p:cNvSpPr>
            <a:spLocks noChangeArrowheads="1"/>
          </p:cNvSpPr>
          <p:nvPr/>
        </p:nvSpPr>
        <p:spPr bwMode="auto">
          <a:xfrm rot="10800000">
            <a:off x="3646746" y="3656476"/>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35" name="AutoShape 370">
            <a:extLst>
              <a:ext uri="{FF2B5EF4-FFF2-40B4-BE49-F238E27FC236}">
                <a16:creationId xmlns:a16="http://schemas.microsoft.com/office/drawing/2014/main" id="{90A060E3-CBEA-4E29-AA1A-D98EAC4E9579}"/>
              </a:ext>
            </a:extLst>
          </p:cNvPr>
          <p:cNvSpPr>
            <a:spLocks noChangeArrowheads="1"/>
          </p:cNvSpPr>
          <p:nvPr/>
        </p:nvSpPr>
        <p:spPr bwMode="auto">
          <a:xfrm rot="10800000" flipH="1">
            <a:off x="5495532" y="3932359"/>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nvGrpSpPr>
          <p:cNvPr id="136" name="Group 446">
            <a:extLst>
              <a:ext uri="{FF2B5EF4-FFF2-40B4-BE49-F238E27FC236}">
                <a16:creationId xmlns:a16="http://schemas.microsoft.com/office/drawing/2014/main" id="{0FFFED18-7237-4921-8C87-20D42B752411}"/>
              </a:ext>
            </a:extLst>
          </p:cNvPr>
          <p:cNvGrpSpPr>
            <a:grpSpLocks/>
          </p:cNvGrpSpPr>
          <p:nvPr/>
        </p:nvGrpSpPr>
        <p:grpSpPr bwMode="auto">
          <a:xfrm rot="5400000" flipH="1">
            <a:off x="4288672" y="3524795"/>
            <a:ext cx="311150" cy="490538"/>
            <a:chOff x="2820" y="264"/>
            <a:chExt cx="420" cy="1452"/>
          </a:xfrm>
        </p:grpSpPr>
        <p:sp>
          <p:nvSpPr>
            <p:cNvPr id="137" name="Line 447">
              <a:extLst>
                <a:ext uri="{FF2B5EF4-FFF2-40B4-BE49-F238E27FC236}">
                  <a16:creationId xmlns:a16="http://schemas.microsoft.com/office/drawing/2014/main" id="{65CDE968-ABCA-4616-9D44-7A1594EAE85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8" name="Group 448">
              <a:extLst>
                <a:ext uri="{FF2B5EF4-FFF2-40B4-BE49-F238E27FC236}">
                  <a16:creationId xmlns:a16="http://schemas.microsoft.com/office/drawing/2014/main" id="{303BA606-6B8A-4509-9C35-7E580E117DB8}"/>
                </a:ext>
              </a:extLst>
            </p:cNvPr>
            <p:cNvGrpSpPr>
              <a:grpSpLocks/>
            </p:cNvGrpSpPr>
            <p:nvPr/>
          </p:nvGrpSpPr>
          <p:grpSpPr bwMode="auto">
            <a:xfrm>
              <a:off x="2940" y="264"/>
              <a:ext cx="300" cy="1452"/>
              <a:chOff x="2940" y="264"/>
              <a:chExt cx="300" cy="1452"/>
            </a:xfrm>
          </p:grpSpPr>
          <p:grpSp>
            <p:nvGrpSpPr>
              <p:cNvPr id="139" name="Group 449">
                <a:extLst>
                  <a:ext uri="{FF2B5EF4-FFF2-40B4-BE49-F238E27FC236}">
                    <a16:creationId xmlns:a16="http://schemas.microsoft.com/office/drawing/2014/main" id="{0B7D18DD-F400-4DE8-BA5A-F9D2EB7B0550}"/>
                  </a:ext>
                </a:extLst>
              </p:cNvPr>
              <p:cNvGrpSpPr>
                <a:grpSpLocks/>
              </p:cNvGrpSpPr>
              <p:nvPr/>
            </p:nvGrpSpPr>
            <p:grpSpPr bwMode="auto">
              <a:xfrm>
                <a:off x="2940" y="264"/>
                <a:ext cx="252" cy="1368"/>
                <a:chOff x="3024" y="732"/>
                <a:chExt cx="252" cy="1368"/>
              </a:xfrm>
            </p:grpSpPr>
            <p:grpSp>
              <p:nvGrpSpPr>
                <p:cNvPr id="142" name="Group 450">
                  <a:extLst>
                    <a:ext uri="{FF2B5EF4-FFF2-40B4-BE49-F238E27FC236}">
                      <a16:creationId xmlns:a16="http://schemas.microsoft.com/office/drawing/2014/main" id="{FB3E2D99-72B3-457F-9F5C-D179FDE61AB1}"/>
                    </a:ext>
                  </a:extLst>
                </p:cNvPr>
                <p:cNvGrpSpPr>
                  <a:grpSpLocks/>
                </p:cNvGrpSpPr>
                <p:nvPr/>
              </p:nvGrpSpPr>
              <p:grpSpPr bwMode="auto">
                <a:xfrm>
                  <a:off x="3024" y="732"/>
                  <a:ext cx="252" cy="1368"/>
                  <a:chOff x="3168" y="1008"/>
                  <a:chExt cx="484" cy="2448"/>
                </a:xfrm>
              </p:grpSpPr>
              <p:grpSp>
                <p:nvGrpSpPr>
                  <p:cNvPr id="144" name="Group 451">
                    <a:extLst>
                      <a:ext uri="{FF2B5EF4-FFF2-40B4-BE49-F238E27FC236}">
                        <a16:creationId xmlns:a16="http://schemas.microsoft.com/office/drawing/2014/main" id="{B04A8520-4DEC-4E49-AD7E-FF4142037244}"/>
                      </a:ext>
                    </a:extLst>
                  </p:cNvPr>
                  <p:cNvGrpSpPr>
                    <a:grpSpLocks/>
                  </p:cNvGrpSpPr>
                  <p:nvPr/>
                </p:nvGrpSpPr>
                <p:grpSpPr bwMode="auto">
                  <a:xfrm>
                    <a:off x="3168" y="1008"/>
                    <a:ext cx="484" cy="2448"/>
                    <a:chOff x="2256" y="864"/>
                    <a:chExt cx="532" cy="2448"/>
                  </a:xfrm>
                </p:grpSpPr>
                <p:sp>
                  <p:nvSpPr>
                    <p:cNvPr id="147" name="Freeform 452">
                      <a:extLst>
                        <a:ext uri="{FF2B5EF4-FFF2-40B4-BE49-F238E27FC236}">
                          <a16:creationId xmlns:a16="http://schemas.microsoft.com/office/drawing/2014/main" id="{528E2F86-ED71-499B-9827-2860D8339CA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8" name="Freeform 453">
                      <a:extLst>
                        <a:ext uri="{FF2B5EF4-FFF2-40B4-BE49-F238E27FC236}">
                          <a16:creationId xmlns:a16="http://schemas.microsoft.com/office/drawing/2014/main" id="{459B9B91-8309-4629-BD70-9213CC8339D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5" name="Freeform 454">
                    <a:extLst>
                      <a:ext uri="{FF2B5EF4-FFF2-40B4-BE49-F238E27FC236}">
                        <a16:creationId xmlns:a16="http://schemas.microsoft.com/office/drawing/2014/main" id="{2581A58A-F362-4F86-A703-E09EDA0AB35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6" name="Freeform 455">
                    <a:extLst>
                      <a:ext uri="{FF2B5EF4-FFF2-40B4-BE49-F238E27FC236}">
                        <a16:creationId xmlns:a16="http://schemas.microsoft.com/office/drawing/2014/main" id="{C735534B-1F9A-4AC6-9772-5A08B046CFFB}"/>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3" name="Line 456">
                  <a:extLst>
                    <a:ext uri="{FF2B5EF4-FFF2-40B4-BE49-F238E27FC236}">
                      <a16:creationId xmlns:a16="http://schemas.microsoft.com/office/drawing/2014/main" id="{B462DE1E-C59F-416D-AE45-B17B2738CC1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0" name="AutoShape 457">
                <a:extLst>
                  <a:ext uri="{FF2B5EF4-FFF2-40B4-BE49-F238E27FC236}">
                    <a16:creationId xmlns:a16="http://schemas.microsoft.com/office/drawing/2014/main" id="{8AC7C125-3941-4B74-B44B-4BE269800DA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41" name="Line 458">
                <a:extLst>
                  <a:ext uri="{FF2B5EF4-FFF2-40B4-BE49-F238E27FC236}">
                    <a16:creationId xmlns:a16="http://schemas.microsoft.com/office/drawing/2014/main" id="{01612523-5529-4324-940B-D6B1FFD82AB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9" name="Group 459">
            <a:extLst>
              <a:ext uri="{FF2B5EF4-FFF2-40B4-BE49-F238E27FC236}">
                <a16:creationId xmlns:a16="http://schemas.microsoft.com/office/drawing/2014/main" id="{184A3007-E060-4853-938F-FD11000AEC0B}"/>
              </a:ext>
            </a:extLst>
          </p:cNvPr>
          <p:cNvGrpSpPr>
            <a:grpSpLocks/>
          </p:cNvGrpSpPr>
          <p:nvPr/>
        </p:nvGrpSpPr>
        <p:grpSpPr bwMode="auto">
          <a:xfrm rot="5597421" flipV="1">
            <a:off x="4997356" y="3777577"/>
            <a:ext cx="311150" cy="490538"/>
            <a:chOff x="2820" y="264"/>
            <a:chExt cx="420" cy="1452"/>
          </a:xfrm>
        </p:grpSpPr>
        <p:sp>
          <p:nvSpPr>
            <p:cNvPr id="150" name="Line 460">
              <a:extLst>
                <a:ext uri="{FF2B5EF4-FFF2-40B4-BE49-F238E27FC236}">
                  <a16:creationId xmlns:a16="http://schemas.microsoft.com/office/drawing/2014/main" id="{E3E7EA81-A9F3-431D-A51D-4D929683E35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1" name="Group 461">
              <a:extLst>
                <a:ext uri="{FF2B5EF4-FFF2-40B4-BE49-F238E27FC236}">
                  <a16:creationId xmlns:a16="http://schemas.microsoft.com/office/drawing/2014/main" id="{FC6FF0AC-006F-4ADA-B8CE-FA959512BD51}"/>
                </a:ext>
              </a:extLst>
            </p:cNvPr>
            <p:cNvGrpSpPr>
              <a:grpSpLocks/>
            </p:cNvGrpSpPr>
            <p:nvPr/>
          </p:nvGrpSpPr>
          <p:grpSpPr bwMode="auto">
            <a:xfrm>
              <a:off x="2940" y="264"/>
              <a:ext cx="300" cy="1452"/>
              <a:chOff x="2940" y="264"/>
              <a:chExt cx="300" cy="1452"/>
            </a:xfrm>
          </p:grpSpPr>
          <p:grpSp>
            <p:nvGrpSpPr>
              <p:cNvPr id="152" name="Group 462">
                <a:extLst>
                  <a:ext uri="{FF2B5EF4-FFF2-40B4-BE49-F238E27FC236}">
                    <a16:creationId xmlns:a16="http://schemas.microsoft.com/office/drawing/2014/main" id="{0305971B-4E44-4C2A-8846-3345B039ABC8}"/>
                  </a:ext>
                </a:extLst>
              </p:cNvPr>
              <p:cNvGrpSpPr>
                <a:grpSpLocks/>
              </p:cNvGrpSpPr>
              <p:nvPr/>
            </p:nvGrpSpPr>
            <p:grpSpPr bwMode="auto">
              <a:xfrm>
                <a:off x="2940" y="264"/>
                <a:ext cx="252" cy="1368"/>
                <a:chOff x="3024" y="732"/>
                <a:chExt cx="252" cy="1368"/>
              </a:xfrm>
            </p:grpSpPr>
            <p:grpSp>
              <p:nvGrpSpPr>
                <p:cNvPr id="155" name="Group 463">
                  <a:extLst>
                    <a:ext uri="{FF2B5EF4-FFF2-40B4-BE49-F238E27FC236}">
                      <a16:creationId xmlns:a16="http://schemas.microsoft.com/office/drawing/2014/main" id="{2EC408FE-3F80-4FBE-8771-97392220467F}"/>
                    </a:ext>
                  </a:extLst>
                </p:cNvPr>
                <p:cNvGrpSpPr>
                  <a:grpSpLocks/>
                </p:cNvGrpSpPr>
                <p:nvPr/>
              </p:nvGrpSpPr>
              <p:grpSpPr bwMode="auto">
                <a:xfrm>
                  <a:off x="3024" y="732"/>
                  <a:ext cx="252" cy="1368"/>
                  <a:chOff x="3168" y="1008"/>
                  <a:chExt cx="484" cy="2448"/>
                </a:xfrm>
              </p:grpSpPr>
              <p:grpSp>
                <p:nvGrpSpPr>
                  <p:cNvPr id="157" name="Group 464">
                    <a:extLst>
                      <a:ext uri="{FF2B5EF4-FFF2-40B4-BE49-F238E27FC236}">
                        <a16:creationId xmlns:a16="http://schemas.microsoft.com/office/drawing/2014/main" id="{0D9FB8BF-73BC-4BBB-927A-7C73895E427D}"/>
                      </a:ext>
                    </a:extLst>
                  </p:cNvPr>
                  <p:cNvGrpSpPr>
                    <a:grpSpLocks/>
                  </p:cNvGrpSpPr>
                  <p:nvPr/>
                </p:nvGrpSpPr>
                <p:grpSpPr bwMode="auto">
                  <a:xfrm>
                    <a:off x="3168" y="1008"/>
                    <a:ext cx="484" cy="2448"/>
                    <a:chOff x="2256" y="864"/>
                    <a:chExt cx="532" cy="2448"/>
                  </a:xfrm>
                </p:grpSpPr>
                <p:sp>
                  <p:nvSpPr>
                    <p:cNvPr id="160" name="Freeform 465">
                      <a:extLst>
                        <a:ext uri="{FF2B5EF4-FFF2-40B4-BE49-F238E27FC236}">
                          <a16:creationId xmlns:a16="http://schemas.microsoft.com/office/drawing/2014/main" id="{5F383F73-8834-4CBF-B45A-73E02F60745D}"/>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1" name="Freeform 466">
                      <a:extLst>
                        <a:ext uri="{FF2B5EF4-FFF2-40B4-BE49-F238E27FC236}">
                          <a16:creationId xmlns:a16="http://schemas.microsoft.com/office/drawing/2014/main" id="{B2B62708-5BD9-4532-B86E-948042F6BA10}"/>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8" name="Freeform 467">
                    <a:extLst>
                      <a:ext uri="{FF2B5EF4-FFF2-40B4-BE49-F238E27FC236}">
                        <a16:creationId xmlns:a16="http://schemas.microsoft.com/office/drawing/2014/main" id="{46984611-F280-4178-B80E-B30B63F111E0}"/>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9" name="Freeform 468">
                    <a:extLst>
                      <a:ext uri="{FF2B5EF4-FFF2-40B4-BE49-F238E27FC236}">
                        <a16:creationId xmlns:a16="http://schemas.microsoft.com/office/drawing/2014/main" id="{652B9873-67BA-442A-B6D6-4C1CC31CDB2C}"/>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6" name="Line 469">
                  <a:extLst>
                    <a:ext uri="{FF2B5EF4-FFF2-40B4-BE49-F238E27FC236}">
                      <a16:creationId xmlns:a16="http://schemas.microsoft.com/office/drawing/2014/main" id="{3DED9D76-2571-4603-9624-14812817EC9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3" name="AutoShape 470">
                <a:extLst>
                  <a:ext uri="{FF2B5EF4-FFF2-40B4-BE49-F238E27FC236}">
                    <a16:creationId xmlns:a16="http://schemas.microsoft.com/office/drawing/2014/main" id="{F0A46F86-AA12-477E-AADA-DA62380A2C6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54" name="Line 471">
                <a:extLst>
                  <a:ext uri="{FF2B5EF4-FFF2-40B4-BE49-F238E27FC236}">
                    <a16:creationId xmlns:a16="http://schemas.microsoft.com/office/drawing/2014/main" id="{11291413-5DD5-47B7-8B2E-6EB16CC6DF0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475">
            <a:extLst>
              <a:ext uri="{FF2B5EF4-FFF2-40B4-BE49-F238E27FC236}">
                <a16:creationId xmlns:a16="http://schemas.microsoft.com/office/drawing/2014/main" id="{4C2DF774-FC1F-40F4-A43E-85070209C4FE}"/>
              </a:ext>
            </a:extLst>
          </p:cNvPr>
          <p:cNvGrpSpPr>
            <a:grpSpLocks/>
          </p:cNvGrpSpPr>
          <p:nvPr/>
        </p:nvGrpSpPr>
        <p:grpSpPr bwMode="auto">
          <a:xfrm rot="5400000" flipH="1">
            <a:off x="6542527" y="3027527"/>
            <a:ext cx="700088" cy="320675"/>
            <a:chOff x="4875" y="7237"/>
            <a:chExt cx="4230" cy="1883"/>
          </a:xfrm>
        </p:grpSpPr>
        <p:sp>
          <p:nvSpPr>
            <p:cNvPr id="163" name="Arc 476">
              <a:extLst>
                <a:ext uri="{FF2B5EF4-FFF2-40B4-BE49-F238E27FC236}">
                  <a16:creationId xmlns:a16="http://schemas.microsoft.com/office/drawing/2014/main" id="{20D9DB15-07FB-4E3C-AEC8-036B1555B9C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77">
              <a:extLst>
                <a:ext uri="{FF2B5EF4-FFF2-40B4-BE49-F238E27FC236}">
                  <a16:creationId xmlns:a16="http://schemas.microsoft.com/office/drawing/2014/main" id="{BF1B9303-2716-46F3-B1F2-EF43886C077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grpSp>
        <p:nvGrpSpPr>
          <p:cNvPr id="165" name="Group 478">
            <a:extLst>
              <a:ext uri="{FF2B5EF4-FFF2-40B4-BE49-F238E27FC236}">
                <a16:creationId xmlns:a16="http://schemas.microsoft.com/office/drawing/2014/main" id="{4DDA559E-5022-4B5D-A252-4501254B5812}"/>
              </a:ext>
            </a:extLst>
          </p:cNvPr>
          <p:cNvGrpSpPr>
            <a:grpSpLocks/>
          </p:cNvGrpSpPr>
          <p:nvPr/>
        </p:nvGrpSpPr>
        <p:grpSpPr bwMode="auto">
          <a:xfrm rot="13536086" flipH="1">
            <a:off x="6578546" y="3190194"/>
            <a:ext cx="311150" cy="490538"/>
            <a:chOff x="2820" y="264"/>
            <a:chExt cx="420" cy="1452"/>
          </a:xfrm>
        </p:grpSpPr>
        <p:sp>
          <p:nvSpPr>
            <p:cNvPr id="166" name="Line 479">
              <a:extLst>
                <a:ext uri="{FF2B5EF4-FFF2-40B4-BE49-F238E27FC236}">
                  <a16:creationId xmlns:a16="http://schemas.microsoft.com/office/drawing/2014/main" id="{07E332F2-13E6-4BE3-ADE2-5C87F21B7DF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7" name="Group 480">
              <a:extLst>
                <a:ext uri="{FF2B5EF4-FFF2-40B4-BE49-F238E27FC236}">
                  <a16:creationId xmlns:a16="http://schemas.microsoft.com/office/drawing/2014/main" id="{E78C6110-7E68-4792-931F-C0DF637E092C}"/>
                </a:ext>
              </a:extLst>
            </p:cNvPr>
            <p:cNvGrpSpPr>
              <a:grpSpLocks/>
            </p:cNvGrpSpPr>
            <p:nvPr/>
          </p:nvGrpSpPr>
          <p:grpSpPr bwMode="auto">
            <a:xfrm>
              <a:off x="2940" y="264"/>
              <a:ext cx="300" cy="1452"/>
              <a:chOff x="2940" y="264"/>
              <a:chExt cx="300" cy="1452"/>
            </a:xfrm>
          </p:grpSpPr>
          <p:grpSp>
            <p:nvGrpSpPr>
              <p:cNvPr id="168" name="Group 481">
                <a:extLst>
                  <a:ext uri="{FF2B5EF4-FFF2-40B4-BE49-F238E27FC236}">
                    <a16:creationId xmlns:a16="http://schemas.microsoft.com/office/drawing/2014/main" id="{2D2932EE-2092-4CFF-895D-6249F2FF6F99}"/>
                  </a:ext>
                </a:extLst>
              </p:cNvPr>
              <p:cNvGrpSpPr>
                <a:grpSpLocks/>
              </p:cNvGrpSpPr>
              <p:nvPr/>
            </p:nvGrpSpPr>
            <p:grpSpPr bwMode="auto">
              <a:xfrm>
                <a:off x="2940" y="264"/>
                <a:ext cx="252" cy="1368"/>
                <a:chOff x="3024" y="732"/>
                <a:chExt cx="252" cy="1368"/>
              </a:xfrm>
            </p:grpSpPr>
            <p:grpSp>
              <p:nvGrpSpPr>
                <p:cNvPr id="171" name="Group 482">
                  <a:extLst>
                    <a:ext uri="{FF2B5EF4-FFF2-40B4-BE49-F238E27FC236}">
                      <a16:creationId xmlns:a16="http://schemas.microsoft.com/office/drawing/2014/main" id="{9951F156-8A6D-42A9-9B6C-3A405CE9B213}"/>
                    </a:ext>
                  </a:extLst>
                </p:cNvPr>
                <p:cNvGrpSpPr>
                  <a:grpSpLocks/>
                </p:cNvGrpSpPr>
                <p:nvPr/>
              </p:nvGrpSpPr>
              <p:grpSpPr bwMode="auto">
                <a:xfrm>
                  <a:off x="3024" y="732"/>
                  <a:ext cx="252" cy="1368"/>
                  <a:chOff x="3168" y="1008"/>
                  <a:chExt cx="484" cy="2448"/>
                </a:xfrm>
              </p:grpSpPr>
              <p:grpSp>
                <p:nvGrpSpPr>
                  <p:cNvPr id="173" name="Group 483">
                    <a:extLst>
                      <a:ext uri="{FF2B5EF4-FFF2-40B4-BE49-F238E27FC236}">
                        <a16:creationId xmlns:a16="http://schemas.microsoft.com/office/drawing/2014/main" id="{72170D81-F2BE-4671-AAE5-EAA7853F6BD0}"/>
                      </a:ext>
                    </a:extLst>
                  </p:cNvPr>
                  <p:cNvGrpSpPr>
                    <a:grpSpLocks/>
                  </p:cNvGrpSpPr>
                  <p:nvPr/>
                </p:nvGrpSpPr>
                <p:grpSpPr bwMode="auto">
                  <a:xfrm>
                    <a:off x="3168" y="1008"/>
                    <a:ext cx="484" cy="2448"/>
                    <a:chOff x="2256" y="864"/>
                    <a:chExt cx="532" cy="2448"/>
                  </a:xfrm>
                </p:grpSpPr>
                <p:sp>
                  <p:nvSpPr>
                    <p:cNvPr id="176" name="Freeform 484">
                      <a:extLst>
                        <a:ext uri="{FF2B5EF4-FFF2-40B4-BE49-F238E27FC236}">
                          <a16:creationId xmlns:a16="http://schemas.microsoft.com/office/drawing/2014/main" id="{5C0A75D5-EE6F-41BE-AF72-CC288662CF34}"/>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77" name="Freeform 485">
                      <a:extLst>
                        <a:ext uri="{FF2B5EF4-FFF2-40B4-BE49-F238E27FC236}">
                          <a16:creationId xmlns:a16="http://schemas.microsoft.com/office/drawing/2014/main" id="{21F33921-C248-498A-8E9E-6A9DFA13A17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74" name="Freeform 486">
                    <a:extLst>
                      <a:ext uri="{FF2B5EF4-FFF2-40B4-BE49-F238E27FC236}">
                        <a16:creationId xmlns:a16="http://schemas.microsoft.com/office/drawing/2014/main" id="{98236A59-EDCA-4EFC-A74D-81474249215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75" name="Freeform 487">
                    <a:extLst>
                      <a:ext uri="{FF2B5EF4-FFF2-40B4-BE49-F238E27FC236}">
                        <a16:creationId xmlns:a16="http://schemas.microsoft.com/office/drawing/2014/main" id="{F3EFD722-9027-4D65-8027-ADCB5B86762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72" name="Line 488">
                  <a:extLst>
                    <a:ext uri="{FF2B5EF4-FFF2-40B4-BE49-F238E27FC236}">
                      <a16:creationId xmlns:a16="http://schemas.microsoft.com/office/drawing/2014/main" id="{6E7A96CE-D0C1-49F8-B586-F7D8ED96F4E9}"/>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9" name="AutoShape 489">
                <a:extLst>
                  <a:ext uri="{FF2B5EF4-FFF2-40B4-BE49-F238E27FC236}">
                    <a16:creationId xmlns:a16="http://schemas.microsoft.com/office/drawing/2014/main" id="{6A7B7D2A-73AA-47B6-AC80-3B81B11D67F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70" name="Line 490">
                <a:extLst>
                  <a:ext uri="{FF2B5EF4-FFF2-40B4-BE49-F238E27FC236}">
                    <a16:creationId xmlns:a16="http://schemas.microsoft.com/office/drawing/2014/main" id="{26F73AB7-D77E-4904-88A7-116E82775BF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78" name="Group 475">
            <a:extLst>
              <a:ext uri="{FF2B5EF4-FFF2-40B4-BE49-F238E27FC236}">
                <a16:creationId xmlns:a16="http://schemas.microsoft.com/office/drawing/2014/main" id="{6E96E97A-AC1F-46CC-AD9A-D0E9EB1ECD43}"/>
              </a:ext>
            </a:extLst>
          </p:cNvPr>
          <p:cNvGrpSpPr>
            <a:grpSpLocks/>
          </p:cNvGrpSpPr>
          <p:nvPr/>
        </p:nvGrpSpPr>
        <p:grpSpPr bwMode="auto">
          <a:xfrm rot="20229533" flipH="1" flipV="1">
            <a:off x="5889932" y="2161969"/>
            <a:ext cx="942722" cy="408754"/>
            <a:chOff x="4875" y="7237"/>
            <a:chExt cx="4230" cy="1883"/>
          </a:xfrm>
        </p:grpSpPr>
        <p:sp>
          <p:nvSpPr>
            <p:cNvPr id="179" name="Arc 476">
              <a:extLst>
                <a:ext uri="{FF2B5EF4-FFF2-40B4-BE49-F238E27FC236}">
                  <a16:creationId xmlns:a16="http://schemas.microsoft.com/office/drawing/2014/main" id="{4084DCD8-A4D4-44E3-8375-FE1F78B3088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 name="AutoShape 477">
              <a:extLst>
                <a:ext uri="{FF2B5EF4-FFF2-40B4-BE49-F238E27FC236}">
                  <a16:creationId xmlns:a16="http://schemas.microsoft.com/office/drawing/2014/main" id="{05AA60BC-2751-4D18-98DE-3A28B46685B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grpSp>
        <p:nvGrpSpPr>
          <p:cNvPr id="181" name="Group 475">
            <a:extLst>
              <a:ext uri="{FF2B5EF4-FFF2-40B4-BE49-F238E27FC236}">
                <a16:creationId xmlns:a16="http://schemas.microsoft.com/office/drawing/2014/main" id="{A8280E68-794E-466E-B3AC-E36BFB26DB72}"/>
              </a:ext>
            </a:extLst>
          </p:cNvPr>
          <p:cNvGrpSpPr>
            <a:grpSpLocks/>
          </p:cNvGrpSpPr>
          <p:nvPr/>
        </p:nvGrpSpPr>
        <p:grpSpPr bwMode="auto">
          <a:xfrm rot="21203188">
            <a:off x="6598683" y="3021275"/>
            <a:ext cx="700088" cy="320675"/>
            <a:chOff x="4875" y="7237"/>
            <a:chExt cx="4230" cy="1883"/>
          </a:xfrm>
        </p:grpSpPr>
        <p:sp>
          <p:nvSpPr>
            <p:cNvPr id="182" name="Arc 476">
              <a:extLst>
                <a:ext uri="{FF2B5EF4-FFF2-40B4-BE49-F238E27FC236}">
                  <a16:creationId xmlns:a16="http://schemas.microsoft.com/office/drawing/2014/main" id="{5DDDABE2-6C62-4BC4-8568-B7FF9252F261}"/>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 name="AutoShape 477">
              <a:extLst>
                <a:ext uri="{FF2B5EF4-FFF2-40B4-BE49-F238E27FC236}">
                  <a16:creationId xmlns:a16="http://schemas.microsoft.com/office/drawing/2014/main" id="{FD037EE6-88B5-4B5B-A5B8-F95973D01B3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184" name="Text Box 366">
            <a:extLst>
              <a:ext uri="{FF2B5EF4-FFF2-40B4-BE49-F238E27FC236}">
                <a16:creationId xmlns:a16="http://schemas.microsoft.com/office/drawing/2014/main" id="{2903B989-D526-4945-BBA3-9E0FD9D08E25}"/>
              </a:ext>
            </a:extLst>
          </p:cNvPr>
          <p:cNvSpPr txBox="1">
            <a:spLocks noChangeArrowheads="1"/>
          </p:cNvSpPr>
          <p:nvPr/>
        </p:nvSpPr>
        <p:spPr bwMode="auto">
          <a:xfrm>
            <a:off x="5733535" y="2845497"/>
            <a:ext cx="12654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t>½ tonneau</a:t>
            </a:r>
          </a:p>
        </p:txBody>
      </p:sp>
      <p:sp>
        <p:nvSpPr>
          <p:cNvPr id="185" name="Text Box 366">
            <a:extLst>
              <a:ext uri="{FF2B5EF4-FFF2-40B4-BE49-F238E27FC236}">
                <a16:creationId xmlns:a16="http://schemas.microsoft.com/office/drawing/2014/main" id="{84082903-D531-4122-9153-5BD64E0784F3}"/>
              </a:ext>
            </a:extLst>
          </p:cNvPr>
          <p:cNvSpPr txBox="1">
            <a:spLocks noChangeArrowheads="1"/>
          </p:cNvSpPr>
          <p:nvPr/>
        </p:nvSpPr>
        <p:spPr bwMode="auto">
          <a:xfrm>
            <a:off x="6828162" y="3369634"/>
            <a:ext cx="12236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en-US" sz="1600" b="1" dirty="0"/>
              <a:t>½ </a:t>
            </a:r>
            <a:r>
              <a:rPr lang="fr-FR" sz="1600" b="1" noProof="0" dirty="0"/>
              <a:t>tonneau</a:t>
            </a:r>
            <a:endParaRPr lang="de-DE" altLang="en-US" sz="1600" b="1" dirty="0"/>
          </a:p>
        </p:txBody>
      </p:sp>
      <p:grpSp>
        <p:nvGrpSpPr>
          <p:cNvPr id="186" name="Group 478">
            <a:extLst>
              <a:ext uri="{FF2B5EF4-FFF2-40B4-BE49-F238E27FC236}">
                <a16:creationId xmlns:a16="http://schemas.microsoft.com/office/drawing/2014/main" id="{61B47995-C12C-4856-B9E9-FED90958FD10}"/>
              </a:ext>
            </a:extLst>
          </p:cNvPr>
          <p:cNvGrpSpPr>
            <a:grpSpLocks/>
          </p:cNvGrpSpPr>
          <p:nvPr/>
        </p:nvGrpSpPr>
        <p:grpSpPr bwMode="auto">
          <a:xfrm rot="13536086" flipH="1">
            <a:off x="7317261" y="2249619"/>
            <a:ext cx="311150" cy="490538"/>
            <a:chOff x="2820" y="264"/>
            <a:chExt cx="420" cy="1452"/>
          </a:xfrm>
        </p:grpSpPr>
        <p:sp>
          <p:nvSpPr>
            <p:cNvPr id="187" name="Line 479">
              <a:extLst>
                <a:ext uri="{FF2B5EF4-FFF2-40B4-BE49-F238E27FC236}">
                  <a16:creationId xmlns:a16="http://schemas.microsoft.com/office/drawing/2014/main" id="{097C9375-92A9-4098-87BE-7FC17F26310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88" name="Group 480">
              <a:extLst>
                <a:ext uri="{FF2B5EF4-FFF2-40B4-BE49-F238E27FC236}">
                  <a16:creationId xmlns:a16="http://schemas.microsoft.com/office/drawing/2014/main" id="{E9D94037-8233-4FFC-86EC-942903086577}"/>
                </a:ext>
              </a:extLst>
            </p:cNvPr>
            <p:cNvGrpSpPr>
              <a:grpSpLocks/>
            </p:cNvGrpSpPr>
            <p:nvPr/>
          </p:nvGrpSpPr>
          <p:grpSpPr bwMode="auto">
            <a:xfrm>
              <a:off x="2940" y="264"/>
              <a:ext cx="300" cy="1452"/>
              <a:chOff x="2940" y="264"/>
              <a:chExt cx="300" cy="1452"/>
            </a:xfrm>
          </p:grpSpPr>
          <p:grpSp>
            <p:nvGrpSpPr>
              <p:cNvPr id="189" name="Group 481">
                <a:extLst>
                  <a:ext uri="{FF2B5EF4-FFF2-40B4-BE49-F238E27FC236}">
                    <a16:creationId xmlns:a16="http://schemas.microsoft.com/office/drawing/2014/main" id="{831C4A94-C34E-46EA-A94A-E7F0FACFBEF4}"/>
                  </a:ext>
                </a:extLst>
              </p:cNvPr>
              <p:cNvGrpSpPr>
                <a:grpSpLocks/>
              </p:cNvGrpSpPr>
              <p:nvPr/>
            </p:nvGrpSpPr>
            <p:grpSpPr bwMode="auto">
              <a:xfrm>
                <a:off x="2940" y="264"/>
                <a:ext cx="252" cy="1368"/>
                <a:chOff x="3024" y="732"/>
                <a:chExt cx="252" cy="1368"/>
              </a:xfrm>
            </p:grpSpPr>
            <p:grpSp>
              <p:nvGrpSpPr>
                <p:cNvPr id="192" name="Group 482">
                  <a:extLst>
                    <a:ext uri="{FF2B5EF4-FFF2-40B4-BE49-F238E27FC236}">
                      <a16:creationId xmlns:a16="http://schemas.microsoft.com/office/drawing/2014/main" id="{5DD6C33A-6DB1-4695-8819-0BC16E696A8C}"/>
                    </a:ext>
                  </a:extLst>
                </p:cNvPr>
                <p:cNvGrpSpPr>
                  <a:grpSpLocks/>
                </p:cNvGrpSpPr>
                <p:nvPr/>
              </p:nvGrpSpPr>
              <p:grpSpPr bwMode="auto">
                <a:xfrm>
                  <a:off x="3024" y="732"/>
                  <a:ext cx="252" cy="1368"/>
                  <a:chOff x="3168" y="1008"/>
                  <a:chExt cx="484" cy="2448"/>
                </a:xfrm>
              </p:grpSpPr>
              <p:grpSp>
                <p:nvGrpSpPr>
                  <p:cNvPr id="194" name="Group 483">
                    <a:extLst>
                      <a:ext uri="{FF2B5EF4-FFF2-40B4-BE49-F238E27FC236}">
                        <a16:creationId xmlns:a16="http://schemas.microsoft.com/office/drawing/2014/main" id="{669E4F6E-227B-4BEC-B870-185179410D40}"/>
                      </a:ext>
                    </a:extLst>
                  </p:cNvPr>
                  <p:cNvGrpSpPr>
                    <a:grpSpLocks/>
                  </p:cNvGrpSpPr>
                  <p:nvPr/>
                </p:nvGrpSpPr>
                <p:grpSpPr bwMode="auto">
                  <a:xfrm>
                    <a:off x="3168" y="1008"/>
                    <a:ext cx="484" cy="2448"/>
                    <a:chOff x="2256" y="864"/>
                    <a:chExt cx="532" cy="2448"/>
                  </a:xfrm>
                </p:grpSpPr>
                <p:sp>
                  <p:nvSpPr>
                    <p:cNvPr id="197" name="Freeform 484">
                      <a:extLst>
                        <a:ext uri="{FF2B5EF4-FFF2-40B4-BE49-F238E27FC236}">
                          <a16:creationId xmlns:a16="http://schemas.microsoft.com/office/drawing/2014/main" id="{4571BD02-B3CA-4736-85F2-AA269EB5E70E}"/>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98" name="Freeform 485">
                      <a:extLst>
                        <a:ext uri="{FF2B5EF4-FFF2-40B4-BE49-F238E27FC236}">
                          <a16:creationId xmlns:a16="http://schemas.microsoft.com/office/drawing/2014/main" id="{302B082E-0761-4FB5-91C4-4A79F1D4C263}"/>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95" name="Freeform 486">
                    <a:extLst>
                      <a:ext uri="{FF2B5EF4-FFF2-40B4-BE49-F238E27FC236}">
                        <a16:creationId xmlns:a16="http://schemas.microsoft.com/office/drawing/2014/main" id="{47300850-FDED-4757-AEC9-4335B755DEF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96" name="Freeform 487">
                    <a:extLst>
                      <a:ext uri="{FF2B5EF4-FFF2-40B4-BE49-F238E27FC236}">
                        <a16:creationId xmlns:a16="http://schemas.microsoft.com/office/drawing/2014/main" id="{79A17D0A-4E70-4231-BD43-E936A3D3A396}"/>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93" name="Line 488">
                  <a:extLst>
                    <a:ext uri="{FF2B5EF4-FFF2-40B4-BE49-F238E27FC236}">
                      <a16:creationId xmlns:a16="http://schemas.microsoft.com/office/drawing/2014/main" id="{65BD91F3-4C49-4899-BEB4-C4F00C4C87E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90" name="AutoShape 489">
                <a:extLst>
                  <a:ext uri="{FF2B5EF4-FFF2-40B4-BE49-F238E27FC236}">
                    <a16:creationId xmlns:a16="http://schemas.microsoft.com/office/drawing/2014/main" id="{7DA5D268-0049-45B0-AE28-0D3A498B63F0}"/>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91" name="Line 490">
                <a:extLst>
                  <a:ext uri="{FF2B5EF4-FFF2-40B4-BE49-F238E27FC236}">
                    <a16:creationId xmlns:a16="http://schemas.microsoft.com/office/drawing/2014/main" id="{E4180E17-CFE9-49D0-A5D3-96A24C4E481B}"/>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99" name="Group 478">
            <a:extLst>
              <a:ext uri="{FF2B5EF4-FFF2-40B4-BE49-F238E27FC236}">
                <a16:creationId xmlns:a16="http://schemas.microsoft.com/office/drawing/2014/main" id="{B85EF2CA-EBA8-4880-B3D3-1699250ED44F}"/>
              </a:ext>
            </a:extLst>
          </p:cNvPr>
          <p:cNvGrpSpPr>
            <a:grpSpLocks/>
          </p:cNvGrpSpPr>
          <p:nvPr/>
        </p:nvGrpSpPr>
        <p:grpSpPr bwMode="auto">
          <a:xfrm rot="6844597" flipH="1">
            <a:off x="7273887" y="1349345"/>
            <a:ext cx="258800" cy="391069"/>
            <a:chOff x="2820" y="264"/>
            <a:chExt cx="420" cy="1452"/>
          </a:xfrm>
        </p:grpSpPr>
        <p:sp>
          <p:nvSpPr>
            <p:cNvPr id="200" name="Line 479">
              <a:extLst>
                <a:ext uri="{FF2B5EF4-FFF2-40B4-BE49-F238E27FC236}">
                  <a16:creationId xmlns:a16="http://schemas.microsoft.com/office/drawing/2014/main" id="{EB2181E0-9CD0-452F-BB3C-95B72B80436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01" name="Group 480">
              <a:extLst>
                <a:ext uri="{FF2B5EF4-FFF2-40B4-BE49-F238E27FC236}">
                  <a16:creationId xmlns:a16="http://schemas.microsoft.com/office/drawing/2014/main" id="{4A4BB97E-3319-401B-B3DC-D33768AC2C5D}"/>
                </a:ext>
              </a:extLst>
            </p:cNvPr>
            <p:cNvGrpSpPr>
              <a:grpSpLocks/>
            </p:cNvGrpSpPr>
            <p:nvPr/>
          </p:nvGrpSpPr>
          <p:grpSpPr bwMode="auto">
            <a:xfrm>
              <a:off x="2940" y="264"/>
              <a:ext cx="300" cy="1452"/>
              <a:chOff x="2940" y="264"/>
              <a:chExt cx="300" cy="1452"/>
            </a:xfrm>
          </p:grpSpPr>
          <p:grpSp>
            <p:nvGrpSpPr>
              <p:cNvPr id="202" name="Group 481">
                <a:extLst>
                  <a:ext uri="{FF2B5EF4-FFF2-40B4-BE49-F238E27FC236}">
                    <a16:creationId xmlns:a16="http://schemas.microsoft.com/office/drawing/2014/main" id="{833CB78D-7D02-4271-8691-90D2B23C33CA}"/>
                  </a:ext>
                </a:extLst>
              </p:cNvPr>
              <p:cNvGrpSpPr>
                <a:grpSpLocks/>
              </p:cNvGrpSpPr>
              <p:nvPr/>
            </p:nvGrpSpPr>
            <p:grpSpPr bwMode="auto">
              <a:xfrm>
                <a:off x="2940" y="264"/>
                <a:ext cx="252" cy="1368"/>
                <a:chOff x="3024" y="732"/>
                <a:chExt cx="252" cy="1368"/>
              </a:xfrm>
            </p:grpSpPr>
            <p:grpSp>
              <p:nvGrpSpPr>
                <p:cNvPr id="205" name="Group 482">
                  <a:extLst>
                    <a:ext uri="{FF2B5EF4-FFF2-40B4-BE49-F238E27FC236}">
                      <a16:creationId xmlns:a16="http://schemas.microsoft.com/office/drawing/2014/main" id="{AE19BE80-B4BD-4945-B040-14F072D91DF3}"/>
                    </a:ext>
                  </a:extLst>
                </p:cNvPr>
                <p:cNvGrpSpPr>
                  <a:grpSpLocks/>
                </p:cNvGrpSpPr>
                <p:nvPr/>
              </p:nvGrpSpPr>
              <p:grpSpPr bwMode="auto">
                <a:xfrm>
                  <a:off x="3024" y="732"/>
                  <a:ext cx="252" cy="1368"/>
                  <a:chOff x="3168" y="1008"/>
                  <a:chExt cx="484" cy="2448"/>
                </a:xfrm>
              </p:grpSpPr>
              <p:grpSp>
                <p:nvGrpSpPr>
                  <p:cNvPr id="207" name="Group 483">
                    <a:extLst>
                      <a:ext uri="{FF2B5EF4-FFF2-40B4-BE49-F238E27FC236}">
                        <a16:creationId xmlns:a16="http://schemas.microsoft.com/office/drawing/2014/main" id="{FDF43078-DB5A-49B5-BE8F-F42B39873F9F}"/>
                      </a:ext>
                    </a:extLst>
                  </p:cNvPr>
                  <p:cNvGrpSpPr>
                    <a:grpSpLocks/>
                  </p:cNvGrpSpPr>
                  <p:nvPr/>
                </p:nvGrpSpPr>
                <p:grpSpPr bwMode="auto">
                  <a:xfrm>
                    <a:off x="3168" y="1008"/>
                    <a:ext cx="484" cy="2448"/>
                    <a:chOff x="2256" y="864"/>
                    <a:chExt cx="532" cy="2448"/>
                  </a:xfrm>
                </p:grpSpPr>
                <p:sp>
                  <p:nvSpPr>
                    <p:cNvPr id="210" name="Freeform 484">
                      <a:extLst>
                        <a:ext uri="{FF2B5EF4-FFF2-40B4-BE49-F238E27FC236}">
                          <a16:creationId xmlns:a16="http://schemas.microsoft.com/office/drawing/2014/main" id="{2B8F4B43-B398-4D33-A0B0-435317DDC330}"/>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11" name="Freeform 485">
                      <a:extLst>
                        <a:ext uri="{FF2B5EF4-FFF2-40B4-BE49-F238E27FC236}">
                          <a16:creationId xmlns:a16="http://schemas.microsoft.com/office/drawing/2014/main" id="{AACB4C20-4CBB-43C7-B431-018B9E2093A1}"/>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08" name="Freeform 486">
                    <a:extLst>
                      <a:ext uri="{FF2B5EF4-FFF2-40B4-BE49-F238E27FC236}">
                        <a16:creationId xmlns:a16="http://schemas.microsoft.com/office/drawing/2014/main" id="{CAB5D7A5-9838-4858-9627-38768BEF748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09" name="Freeform 487">
                    <a:extLst>
                      <a:ext uri="{FF2B5EF4-FFF2-40B4-BE49-F238E27FC236}">
                        <a16:creationId xmlns:a16="http://schemas.microsoft.com/office/drawing/2014/main" id="{5AD4AED5-53F3-4EE2-BECC-48F26C967BA7}"/>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06" name="Line 488">
                  <a:extLst>
                    <a:ext uri="{FF2B5EF4-FFF2-40B4-BE49-F238E27FC236}">
                      <a16:creationId xmlns:a16="http://schemas.microsoft.com/office/drawing/2014/main" id="{A3D08D95-4EA3-4BF9-8E3E-0FD9FDC9227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03" name="AutoShape 489">
                <a:extLst>
                  <a:ext uri="{FF2B5EF4-FFF2-40B4-BE49-F238E27FC236}">
                    <a16:creationId xmlns:a16="http://schemas.microsoft.com/office/drawing/2014/main" id="{DB80A31C-5766-4BC6-B989-0FA27A757E6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204" name="Line 490">
                <a:extLst>
                  <a:ext uri="{FF2B5EF4-FFF2-40B4-BE49-F238E27FC236}">
                    <a16:creationId xmlns:a16="http://schemas.microsoft.com/office/drawing/2014/main" id="{D9A7A579-3F1A-45C2-ACE8-5F282AD2311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12" name="Group 446">
            <a:extLst>
              <a:ext uri="{FF2B5EF4-FFF2-40B4-BE49-F238E27FC236}">
                <a16:creationId xmlns:a16="http://schemas.microsoft.com/office/drawing/2014/main" id="{9549C066-8EBA-459A-A4D3-89860568E6F5}"/>
              </a:ext>
            </a:extLst>
          </p:cNvPr>
          <p:cNvGrpSpPr>
            <a:grpSpLocks/>
          </p:cNvGrpSpPr>
          <p:nvPr/>
        </p:nvGrpSpPr>
        <p:grpSpPr bwMode="auto">
          <a:xfrm rot="2595719" flipH="1">
            <a:off x="6348033" y="1799669"/>
            <a:ext cx="311150" cy="490538"/>
            <a:chOff x="2820" y="264"/>
            <a:chExt cx="420" cy="1452"/>
          </a:xfrm>
        </p:grpSpPr>
        <p:sp>
          <p:nvSpPr>
            <p:cNvPr id="213" name="Line 447">
              <a:extLst>
                <a:ext uri="{FF2B5EF4-FFF2-40B4-BE49-F238E27FC236}">
                  <a16:creationId xmlns:a16="http://schemas.microsoft.com/office/drawing/2014/main" id="{A651ACF8-D514-4B27-9B88-D404B42018E2}"/>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14" name="Group 448">
              <a:extLst>
                <a:ext uri="{FF2B5EF4-FFF2-40B4-BE49-F238E27FC236}">
                  <a16:creationId xmlns:a16="http://schemas.microsoft.com/office/drawing/2014/main" id="{F0818A1D-FAC0-4E59-A62C-1EED3AB91C64}"/>
                </a:ext>
              </a:extLst>
            </p:cNvPr>
            <p:cNvGrpSpPr>
              <a:grpSpLocks/>
            </p:cNvGrpSpPr>
            <p:nvPr/>
          </p:nvGrpSpPr>
          <p:grpSpPr bwMode="auto">
            <a:xfrm>
              <a:off x="2940" y="264"/>
              <a:ext cx="300" cy="1452"/>
              <a:chOff x="2940" y="264"/>
              <a:chExt cx="300" cy="1452"/>
            </a:xfrm>
          </p:grpSpPr>
          <p:grpSp>
            <p:nvGrpSpPr>
              <p:cNvPr id="215" name="Group 449">
                <a:extLst>
                  <a:ext uri="{FF2B5EF4-FFF2-40B4-BE49-F238E27FC236}">
                    <a16:creationId xmlns:a16="http://schemas.microsoft.com/office/drawing/2014/main" id="{A8D67CBA-8215-4A8B-8553-C1404122325E}"/>
                  </a:ext>
                </a:extLst>
              </p:cNvPr>
              <p:cNvGrpSpPr>
                <a:grpSpLocks/>
              </p:cNvGrpSpPr>
              <p:nvPr/>
            </p:nvGrpSpPr>
            <p:grpSpPr bwMode="auto">
              <a:xfrm>
                <a:off x="2940" y="264"/>
                <a:ext cx="252" cy="1368"/>
                <a:chOff x="3024" y="732"/>
                <a:chExt cx="252" cy="1368"/>
              </a:xfrm>
            </p:grpSpPr>
            <p:grpSp>
              <p:nvGrpSpPr>
                <p:cNvPr id="218" name="Group 450">
                  <a:extLst>
                    <a:ext uri="{FF2B5EF4-FFF2-40B4-BE49-F238E27FC236}">
                      <a16:creationId xmlns:a16="http://schemas.microsoft.com/office/drawing/2014/main" id="{6E2FE52E-E807-42C4-8989-BE3794156989}"/>
                    </a:ext>
                  </a:extLst>
                </p:cNvPr>
                <p:cNvGrpSpPr>
                  <a:grpSpLocks/>
                </p:cNvGrpSpPr>
                <p:nvPr/>
              </p:nvGrpSpPr>
              <p:grpSpPr bwMode="auto">
                <a:xfrm>
                  <a:off x="3024" y="732"/>
                  <a:ext cx="252" cy="1368"/>
                  <a:chOff x="3168" y="1008"/>
                  <a:chExt cx="484" cy="2448"/>
                </a:xfrm>
              </p:grpSpPr>
              <p:grpSp>
                <p:nvGrpSpPr>
                  <p:cNvPr id="220" name="Group 451">
                    <a:extLst>
                      <a:ext uri="{FF2B5EF4-FFF2-40B4-BE49-F238E27FC236}">
                        <a16:creationId xmlns:a16="http://schemas.microsoft.com/office/drawing/2014/main" id="{FF70F611-AE3C-4C87-8BAB-E80D679422F3}"/>
                      </a:ext>
                    </a:extLst>
                  </p:cNvPr>
                  <p:cNvGrpSpPr>
                    <a:grpSpLocks/>
                  </p:cNvGrpSpPr>
                  <p:nvPr/>
                </p:nvGrpSpPr>
                <p:grpSpPr bwMode="auto">
                  <a:xfrm>
                    <a:off x="3168" y="1008"/>
                    <a:ext cx="484" cy="2448"/>
                    <a:chOff x="2256" y="864"/>
                    <a:chExt cx="532" cy="2448"/>
                  </a:xfrm>
                </p:grpSpPr>
                <p:sp>
                  <p:nvSpPr>
                    <p:cNvPr id="223" name="Freeform 452">
                      <a:extLst>
                        <a:ext uri="{FF2B5EF4-FFF2-40B4-BE49-F238E27FC236}">
                          <a16:creationId xmlns:a16="http://schemas.microsoft.com/office/drawing/2014/main" id="{65C68139-1629-4877-B4F2-AF824AA3DF9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24" name="Freeform 453">
                      <a:extLst>
                        <a:ext uri="{FF2B5EF4-FFF2-40B4-BE49-F238E27FC236}">
                          <a16:creationId xmlns:a16="http://schemas.microsoft.com/office/drawing/2014/main" id="{FAABDB7E-598B-455B-A139-084738053A96}"/>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21" name="Freeform 454">
                    <a:extLst>
                      <a:ext uri="{FF2B5EF4-FFF2-40B4-BE49-F238E27FC236}">
                        <a16:creationId xmlns:a16="http://schemas.microsoft.com/office/drawing/2014/main" id="{AA3FB265-0B26-4AE2-AF5C-FFB20327B73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22" name="Freeform 455">
                    <a:extLst>
                      <a:ext uri="{FF2B5EF4-FFF2-40B4-BE49-F238E27FC236}">
                        <a16:creationId xmlns:a16="http://schemas.microsoft.com/office/drawing/2014/main" id="{F82E4CFB-B578-42F7-86BD-C657E0A57A45}"/>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19" name="Line 456">
                  <a:extLst>
                    <a:ext uri="{FF2B5EF4-FFF2-40B4-BE49-F238E27FC236}">
                      <a16:creationId xmlns:a16="http://schemas.microsoft.com/office/drawing/2014/main" id="{CBE27830-8099-433B-AEAB-67D38B02A1F2}"/>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16" name="AutoShape 457">
                <a:extLst>
                  <a:ext uri="{FF2B5EF4-FFF2-40B4-BE49-F238E27FC236}">
                    <a16:creationId xmlns:a16="http://schemas.microsoft.com/office/drawing/2014/main" id="{8DB91C1E-83AA-46C4-8081-D6D6915C47E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217" name="Line 458">
                <a:extLst>
                  <a:ext uri="{FF2B5EF4-FFF2-40B4-BE49-F238E27FC236}">
                    <a16:creationId xmlns:a16="http://schemas.microsoft.com/office/drawing/2014/main" id="{C44E8B2F-DD15-4D2B-83A7-C95DA3F1BEF6}"/>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25" name="Group 446">
            <a:extLst>
              <a:ext uri="{FF2B5EF4-FFF2-40B4-BE49-F238E27FC236}">
                <a16:creationId xmlns:a16="http://schemas.microsoft.com/office/drawing/2014/main" id="{FC3FD613-B8E6-4B3D-AED1-356ACFBBC1F9}"/>
              </a:ext>
            </a:extLst>
          </p:cNvPr>
          <p:cNvGrpSpPr>
            <a:grpSpLocks/>
          </p:cNvGrpSpPr>
          <p:nvPr/>
        </p:nvGrpSpPr>
        <p:grpSpPr bwMode="auto">
          <a:xfrm rot="2595719" flipH="1">
            <a:off x="5367098" y="2933476"/>
            <a:ext cx="311150" cy="490538"/>
            <a:chOff x="2820" y="264"/>
            <a:chExt cx="420" cy="1452"/>
          </a:xfrm>
        </p:grpSpPr>
        <p:sp>
          <p:nvSpPr>
            <p:cNvPr id="226" name="Line 447">
              <a:extLst>
                <a:ext uri="{FF2B5EF4-FFF2-40B4-BE49-F238E27FC236}">
                  <a16:creationId xmlns:a16="http://schemas.microsoft.com/office/drawing/2014/main" id="{4B4C7D1C-F213-4CA6-87E1-D93E5FAF495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7" name="Group 448">
              <a:extLst>
                <a:ext uri="{FF2B5EF4-FFF2-40B4-BE49-F238E27FC236}">
                  <a16:creationId xmlns:a16="http://schemas.microsoft.com/office/drawing/2014/main" id="{3E65A1BC-1305-455D-B72C-8408730555CC}"/>
                </a:ext>
              </a:extLst>
            </p:cNvPr>
            <p:cNvGrpSpPr>
              <a:grpSpLocks/>
            </p:cNvGrpSpPr>
            <p:nvPr/>
          </p:nvGrpSpPr>
          <p:grpSpPr bwMode="auto">
            <a:xfrm>
              <a:off x="2940" y="264"/>
              <a:ext cx="300" cy="1452"/>
              <a:chOff x="2940" y="264"/>
              <a:chExt cx="300" cy="1452"/>
            </a:xfrm>
          </p:grpSpPr>
          <p:grpSp>
            <p:nvGrpSpPr>
              <p:cNvPr id="228" name="Group 449">
                <a:extLst>
                  <a:ext uri="{FF2B5EF4-FFF2-40B4-BE49-F238E27FC236}">
                    <a16:creationId xmlns:a16="http://schemas.microsoft.com/office/drawing/2014/main" id="{B49E4328-FD08-4F14-AA5D-D8B2DF0043A8}"/>
                  </a:ext>
                </a:extLst>
              </p:cNvPr>
              <p:cNvGrpSpPr>
                <a:grpSpLocks/>
              </p:cNvGrpSpPr>
              <p:nvPr/>
            </p:nvGrpSpPr>
            <p:grpSpPr bwMode="auto">
              <a:xfrm>
                <a:off x="2940" y="264"/>
                <a:ext cx="252" cy="1368"/>
                <a:chOff x="3024" y="732"/>
                <a:chExt cx="252" cy="1368"/>
              </a:xfrm>
            </p:grpSpPr>
            <p:grpSp>
              <p:nvGrpSpPr>
                <p:cNvPr id="231" name="Group 450">
                  <a:extLst>
                    <a:ext uri="{FF2B5EF4-FFF2-40B4-BE49-F238E27FC236}">
                      <a16:creationId xmlns:a16="http://schemas.microsoft.com/office/drawing/2014/main" id="{6E3FE8D3-455C-4E6D-A582-6BED2C82CEEF}"/>
                    </a:ext>
                  </a:extLst>
                </p:cNvPr>
                <p:cNvGrpSpPr>
                  <a:grpSpLocks/>
                </p:cNvGrpSpPr>
                <p:nvPr/>
              </p:nvGrpSpPr>
              <p:grpSpPr bwMode="auto">
                <a:xfrm>
                  <a:off x="3024" y="732"/>
                  <a:ext cx="252" cy="1368"/>
                  <a:chOff x="3168" y="1008"/>
                  <a:chExt cx="484" cy="2448"/>
                </a:xfrm>
              </p:grpSpPr>
              <p:grpSp>
                <p:nvGrpSpPr>
                  <p:cNvPr id="233" name="Group 451">
                    <a:extLst>
                      <a:ext uri="{FF2B5EF4-FFF2-40B4-BE49-F238E27FC236}">
                        <a16:creationId xmlns:a16="http://schemas.microsoft.com/office/drawing/2014/main" id="{EC64F27F-7320-4A70-872B-07718F17FA98}"/>
                      </a:ext>
                    </a:extLst>
                  </p:cNvPr>
                  <p:cNvGrpSpPr>
                    <a:grpSpLocks/>
                  </p:cNvGrpSpPr>
                  <p:nvPr/>
                </p:nvGrpSpPr>
                <p:grpSpPr bwMode="auto">
                  <a:xfrm>
                    <a:off x="3168" y="1008"/>
                    <a:ext cx="484" cy="2448"/>
                    <a:chOff x="2256" y="864"/>
                    <a:chExt cx="532" cy="2448"/>
                  </a:xfrm>
                </p:grpSpPr>
                <p:sp>
                  <p:nvSpPr>
                    <p:cNvPr id="236" name="Freeform 452">
                      <a:extLst>
                        <a:ext uri="{FF2B5EF4-FFF2-40B4-BE49-F238E27FC236}">
                          <a16:creationId xmlns:a16="http://schemas.microsoft.com/office/drawing/2014/main" id="{034E31B2-3131-464D-944B-86071942AA9A}"/>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37" name="Freeform 453">
                      <a:extLst>
                        <a:ext uri="{FF2B5EF4-FFF2-40B4-BE49-F238E27FC236}">
                          <a16:creationId xmlns:a16="http://schemas.microsoft.com/office/drawing/2014/main" id="{D2880D2C-4343-42B8-BA59-CAF43D269AE4}"/>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34" name="Freeform 454">
                    <a:extLst>
                      <a:ext uri="{FF2B5EF4-FFF2-40B4-BE49-F238E27FC236}">
                        <a16:creationId xmlns:a16="http://schemas.microsoft.com/office/drawing/2014/main" id="{2A6E3F7E-F54D-492B-A389-9E17DBDCDA2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35" name="Freeform 455">
                    <a:extLst>
                      <a:ext uri="{FF2B5EF4-FFF2-40B4-BE49-F238E27FC236}">
                        <a16:creationId xmlns:a16="http://schemas.microsoft.com/office/drawing/2014/main" id="{DC086539-6E18-4B08-AB33-92A20C91F4A7}"/>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32" name="Line 456">
                  <a:extLst>
                    <a:ext uri="{FF2B5EF4-FFF2-40B4-BE49-F238E27FC236}">
                      <a16:creationId xmlns:a16="http://schemas.microsoft.com/office/drawing/2014/main" id="{E45BCAE3-3F2A-4928-B5D0-C74082915468}"/>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29" name="AutoShape 457">
                <a:extLst>
                  <a:ext uri="{FF2B5EF4-FFF2-40B4-BE49-F238E27FC236}">
                    <a16:creationId xmlns:a16="http://schemas.microsoft.com/office/drawing/2014/main" id="{C5494939-37C0-4C10-8BEF-800137B44E0E}"/>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230" name="Line 458">
                <a:extLst>
                  <a:ext uri="{FF2B5EF4-FFF2-40B4-BE49-F238E27FC236}">
                    <a16:creationId xmlns:a16="http://schemas.microsoft.com/office/drawing/2014/main" id="{46F3014F-E94A-4117-A73F-D5F3DCD1829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38" name="Text Box 366">
            <a:extLst>
              <a:ext uri="{FF2B5EF4-FFF2-40B4-BE49-F238E27FC236}">
                <a16:creationId xmlns:a16="http://schemas.microsoft.com/office/drawing/2014/main" id="{10754572-82CC-4C4F-BD88-66D9867F07FB}"/>
              </a:ext>
            </a:extLst>
          </p:cNvPr>
          <p:cNvSpPr txBox="1">
            <a:spLocks noChangeArrowheads="1"/>
          </p:cNvSpPr>
          <p:nvPr/>
        </p:nvSpPr>
        <p:spPr bwMode="auto">
          <a:xfrm>
            <a:off x="5189122" y="1960221"/>
            <a:ext cx="979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t>tonneau</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linds(horizontal)">
                                      <p:cBhvr>
                                        <p:cTn id="7" dur="1000"/>
                                        <p:tgtEl>
                                          <p:spTgt spid="18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blinds(horizontal)">
                                      <p:cBhvr>
                                        <p:cTn id="11" dur="1000"/>
                                        <p:tgtEl>
                                          <p:spTgt spid="185"/>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blinds(horizontal)">
                                      <p:cBhvr>
                                        <p:cTn id="15"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2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78">
            <a:extLst>
              <a:ext uri="{FF2B5EF4-FFF2-40B4-BE49-F238E27FC236}">
                <a16:creationId xmlns:a16="http://schemas.microsoft.com/office/drawing/2014/main" id="{DF621175-778A-438F-8FF5-73108CE8C6F1}"/>
              </a:ext>
            </a:extLst>
          </p:cNvPr>
          <p:cNvSpPr txBox="1">
            <a:spLocks noChangeArrowheads="1"/>
          </p:cNvSpPr>
          <p:nvPr/>
        </p:nvSpPr>
        <p:spPr bwMode="auto">
          <a:xfrm>
            <a:off x="8051800" y="6557963"/>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P-27.02.02</a:t>
            </a:r>
          </a:p>
        </p:txBody>
      </p:sp>
      <p:grpSp>
        <p:nvGrpSpPr>
          <p:cNvPr id="121" name="Gruppieren 120">
            <a:extLst>
              <a:ext uri="{FF2B5EF4-FFF2-40B4-BE49-F238E27FC236}">
                <a16:creationId xmlns:a16="http://schemas.microsoft.com/office/drawing/2014/main" id="{BA46DF7E-1573-4269-937D-818174368346}"/>
              </a:ext>
            </a:extLst>
          </p:cNvPr>
          <p:cNvGrpSpPr/>
          <p:nvPr/>
        </p:nvGrpSpPr>
        <p:grpSpPr>
          <a:xfrm>
            <a:off x="4243027" y="1474740"/>
            <a:ext cx="3499667" cy="2574948"/>
            <a:chOff x="4338326" y="1902996"/>
            <a:chExt cx="3305486" cy="2225964"/>
          </a:xfrm>
        </p:grpSpPr>
        <p:sp>
          <p:nvSpPr>
            <p:cNvPr id="122" name="Line 354">
              <a:extLst>
                <a:ext uri="{FF2B5EF4-FFF2-40B4-BE49-F238E27FC236}">
                  <a16:creationId xmlns:a16="http://schemas.microsoft.com/office/drawing/2014/main" id="{1FD4AF08-9A7E-46EC-84E7-EFD711BB27B0}"/>
                </a:ext>
              </a:extLst>
            </p:cNvPr>
            <p:cNvSpPr>
              <a:spLocks noChangeShapeType="1"/>
            </p:cNvSpPr>
            <p:nvPr/>
          </p:nvSpPr>
          <p:spPr bwMode="auto">
            <a:xfrm flipH="1">
              <a:off x="6416674" y="2524043"/>
              <a:ext cx="1190393" cy="14113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3" name="Gruppieren 2">
              <a:extLst>
                <a:ext uri="{FF2B5EF4-FFF2-40B4-BE49-F238E27FC236}">
                  <a16:creationId xmlns:a16="http://schemas.microsoft.com/office/drawing/2014/main" id="{28FC1135-A3CB-45BD-9FB0-A2C88EC1F8F5}"/>
                </a:ext>
              </a:extLst>
            </p:cNvPr>
            <p:cNvGrpSpPr>
              <a:grpSpLocks/>
            </p:cNvGrpSpPr>
            <p:nvPr/>
          </p:nvGrpSpPr>
          <p:grpSpPr bwMode="auto">
            <a:xfrm>
              <a:off x="5506409" y="3646360"/>
              <a:ext cx="917575" cy="482600"/>
              <a:chOff x="5502961" y="3648075"/>
              <a:chExt cx="917575" cy="482600"/>
            </a:xfrm>
          </p:grpSpPr>
          <p:sp>
            <p:nvSpPr>
              <p:cNvPr id="129" name="Arc 356">
                <a:extLst>
                  <a:ext uri="{FF2B5EF4-FFF2-40B4-BE49-F238E27FC236}">
                    <a16:creationId xmlns:a16="http://schemas.microsoft.com/office/drawing/2014/main" id="{097EC7A7-C47E-4230-B000-0DAFF2B42EB1}"/>
                  </a:ext>
                </a:extLst>
              </p:cNvPr>
              <p:cNvSpPr>
                <a:spLocks/>
              </p:cNvSpPr>
              <p:nvPr/>
            </p:nvSpPr>
            <p:spPr bwMode="auto">
              <a:xfrm flipV="1">
                <a:off x="5917350" y="3648075"/>
                <a:ext cx="503186" cy="482600"/>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0" name="Line 357">
                <a:extLst>
                  <a:ext uri="{FF2B5EF4-FFF2-40B4-BE49-F238E27FC236}">
                    <a16:creationId xmlns:a16="http://schemas.microsoft.com/office/drawing/2014/main" id="{F64D7541-D3FE-494A-A679-CF37B7364B2B}"/>
                  </a:ext>
                </a:extLst>
              </p:cNvPr>
              <p:cNvSpPr>
                <a:spLocks noChangeShapeType="1"/>
              </p:cNvSpPr>
              <p:nvPr/>
            </p:nvSpPr>
            <p:spPr bwMode="auto">
              <a:xfrm flipH="1">
                <a:off x="5502961" y="4130441"/>
                <a:ext cx="4143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24" name="Group 358">
              <a:extLst>
                <a:ext uri="{FF2B5EF4-FFF2-40B4-BE49-F238E27FC236}">
                  <a16:creationId xmlns:a16="http://schemas.microsoft.com/office/drawing/2014/main" id="{3A8528F2-B557-4C00-BCBA-141828BB61CD}"/>
                </a:ext>
              </a:extLst>
            </p:cNvPr>
            <p:cNvGrpSpPr>
              <a:grpSpLocks/>
            </p:cNvGrpSpPr>
            <p:nvPr/>
          </p:nvGrpSpPr>
          <p:grpSpPr bwMode="auto">
            <a:xfrm flipH="1">
              <a:off x="4338326" y="3418770"/>
              <a:ext cx="917575" cy="482600"/>
              <a:chOff x="1986" y="1974"/>
              <a:chExt cx="744" cy="348"/>
            </a:xfrm>
          </p:grpSpPr>
          <p:sp>
            <p:nvSpPr>
              <p:cNvPr id="127" name="Arc 359">
                <a:extLst>
                  <a:ext uri="{FF2B5EF4-FFF2-40B4-BE49-F238E27FC236}">
                    <a16:creationId xmlns:a16="http://schemas.microsoft.com/office/drawing/2014/main" id="{DC3C5A93-E7A0-4ED8-91FB-539C1170B5C9}"/>
                  </a:ext>
                </a:extLst>
              </p:cNvPr>
              <p:cNvSpPr>
                <a:spLocks/>
              </p:cNvSpPr>
              <p:nvPr/>
            </p:nvSpPr>
            <p:spPr bwMode="auto">
              <a:xfrm flipH="1" flipV="1">
                <a:off x="1986" y="1974"/>
                <a:ext cx="408" cy="348"/>
              </a:xfrm>
              <a:custGeom>
                <a:avLst/>
                <a:gdLst>
                  <a:gd name="T0" fmla="*/ 0 w 19398"/>
                  <a:gd name="T1" fmla="*/ 0 h 21600"/>
                  <a:gd name="T2" fmla="*/ 0 w 19398"/>
                  <a:gd name="T3" fmla="*/ 0 h 21600"/>
                  <a:gd name="T4" fmla="*/ 0 w 19398"/>
                  <a:gd name="T5" fmla="*/ 0 h 21600"/>
                  <a:gd name="T6" fmla="*/ 0 60000 65536"/>
                  <a:gd name="T7" fmla="*/ 0 60000 65536"/>
                  <a:gd name="T8" fmla="*/ 0 60000 65536"/>
                </a:gdLst>
                <a:ahLst/>
                <a:cxnLst>
                  <a:cxn ang="T6">
                    <a:pos x="T0" y="T1"/>
                  </a:cxn>
                  <a:cxn ang="T7">
                    <a:pos x="T2" y="T3"/>
                  </a:cxn>
                  <a:cxn ang="T8">
                    <a:pos x="T4" y="T5"/>
                  </a:cxn>
                </a:cxnLst>
                <a:rect l="0" t="0" r="r" b="b"/>
                <a:pathLst>
                  <a:path w="19398" h="21600" fill="none" extrusionOk="0">
                    <a:moveTo>
                      <a:pt x="0" y="90"/>
                    </a:moveTo>
                    <a:cubicBezTo>
                      <a:pt x="655" y="30"/>
                      <a:pt x="1313" y="0"/>
                      <a:pt x="1972" y="0"/>
                    </a:cubicBezTo>
                    <a:cubicBezTo>
                      <a:pt x="8857" y="0"/>
                      <a:pt x="15329" y="3282"/>
                      <a:pt x="19398" y="8836"/>
                    </a:cubicBezTo>
                  </a:path>
                  <a:path w="19398" h="21600" stroke="0" extrusionOk="0">
                    <a:moveTo>
                      <a:pt x="0" y="90"/>
                    </a:moveTo>
                    <a:cubicBezTo>
                      <a:pt x="655" y="30"/>
                      <a:pt x="1313" y="0"/>
                      <a:pt x="1972" y="0"/>
                    </a:cubicBezTo>
                    <a:cubicBezTo>
                      <a:pt x="8857" y="0"/>
                      <a:pt x="15329" y="3282"/>
                      <a:pt x="19398" y="8836"/>
                    </a:cubicBezTo>
                    <a:lnTo>
                      <a:pt x="1972" y="21600"/>
                    </a:lnTo>
                    <a:lnTo>
                      <a:pt x="0" y="9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8" name="Line 360">
                <a:extLst>
                  <a:ext uri="{FF2B5EF4-FFF2-40B4-BE49-F238E27FC236}">
                    <a16:creationId xmlns:a16="http://schemas.microsoft.com/office/drawing/2014/main" id="{818C2FD2-5C74-478C-B5A9-7FB94B8001DF}"/>
                  </a:ext>
                </a:extLst>
              </p:cNvPr>
              <p:cNvSpPr>
                <a:spLocks noChangeShapeType="1"/>
              </p:cNvSpPr>
              <p:nvPr/>
            </p:nvSpPr>
            <p:spPr bwMode="auto">
              <a:xfrm>
                <a:off x="2394" y="2322"/>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5" name="Line 364">
              <a:extLst>
                <a:ext uri="{FF2B5EF4-FFF2-40B4-BE49-F238E27FC236}">
                  <a16:creationId xmlns:a16="http://schemas.microsoft.com/office/drawing/2014/main" id="{1116CB1E-5C77-4541-9F91-F01144747542}"/>
                </a:ext>
              </a:extLst>
            </p:cNvPr>
            <p:cNvSpPr>
              <a:spLocks noChangeShapeType="1"/>
            </p:cNvSpPr>
            <p:nvPr/>
          </p:nvSpPr>
          <p:spPr bwMode="auto">
            <a:xfrm flipH="1">
              <a:off x="5255900" y="2042669"/>
              <a:ext cx="1476749" cy="1660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6" name="Bogen 125">
              <a:extLst>
                <a:ext uri="{FF2B5EF4-FFF2-40B4-BE49-F238E27FC236}">
                  <a16:creationId xmlns:a16="http://schemas.microsoft.com/office/drawing/2014/main" id="{CA963099-9B67-40DE-B70B-E3AB29E295D0}"/>
                </a:ext>
              </a:extLst>
            </p:cNvPr>
            <p:cNvSpPr/>
            <p:nvPr/>
          </p:nvSpPr>
          <p:spPr bwMode="auto">
            <a:xfrm>
              <a:off x="6595437" y="1902996"/>
              <a:ext cx="1048375" cy="881887"/>
            </a:xfrm>
            <a:prstGeom prst="arc">
              <a:avLst>
                <a:gd name="adj1" fmla="val 13038686"/>
                <a:gd name="adj2" fmla="val 146348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grpSp>
      <p:sp>
        <p:nvSpPr>
          <p:cNvPr id="132" name="Rectangle 279">
            <a:extLst>
              <a:ext uri="{FF2B5EF4-FFF2-40B4-BE49-F238E27FC236}">
                <a16:creationId xmlns:a16="http://schemas.microsoft.com/office/drawing/2014/main" id="{9D414C4E-3634-4858-ABB2-6147D2438F19}"/>
              </a:ext>
            </a:extLst>
          </p:cNvPr>
          <p:cNvSpPr>
            <a:spLocks noChangeArrowheads="1"/>
          </p:cNvSpPr>
          <p:nvPr/>
        </p:nvSpPr>
        <p:spPr bwMode="auto">
          <a:xfrm>
            <a:off x="1911799" y="125619"/>
            <a:ext cx="6869112" cy="3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en-US" sz="2000" b="1" dirty="0">
                <a:cs typeface="Arial" panose="020B0604020202020204" pitchFamily="34" charset="0"/>
              </a:rPr>
              <a:t>P-27.02 </a:t>
            </a:r>
            <a:r>
              <a:rPr lang="fr-FR" sz="2000" b="1" dirty="0">
                <a:cs typeface="Arial" panose="020B0604020202020204" pitchFamily="34" charset="0"/>
              </a:rPr>
              <a:t>Trombone avec deux demi-tonneaux, tonneau.</a:t>
            </a:r>
            <a:endParaRPr lang="de-DE" sz="2000" b="1" dirty="0">
              <a:cs typeface="Arial" panose="020B0604020202020204" pitchFamily="34" charset="0"/>
            </a:endParaRPr>
          </a:p>
        </p:txBody>
      </p:sp>
      <p:sp>
        <p:nvSpPr>
          <p:cNvPr id="134" name="AutoShape 349">
            <a:extLst>
              <a:ext uri="{FF2B5EF4-FFF2-40B4-BE49-F238E27FC236}">
                <a16:creationId xmlns:a16="http://schemas.microsoft.com/office/drawing/2014/main" id="{4F4FC371-B994-47A2-B6FE-86018C43FE09}"/>
              </a:ext>
            </a:extLst>
          </p:cNvPr>
          <p:cNvSpPr>
            <a:spLocks noChangeArrowheads="1"/>
          </p:cNvSpPr>
          <p:nvPr/>
        </p:nvSpPr>
        <p:spPr bwMode="auto">
          <a:xfrm rot="10800000">
            <a:off x="3477613" y="3667359"/>
            <a:ext cx="466725" cy="180975"/>
          </a:xfrm>
          <a:prstGeom prst="rightArrow">
            <a:avLst>
              <a:gd name="adj1" fmla="val 50000"/>
              <a:gd name="adj2" fmla="val 64474"/>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35" name="AutoShape 370">
            <a:extLst>
              <a:ext uri="{FF2B5EF4-FFF2-40B4-BE49-F238E27FC236}">
                <a16:creationId xmlns:a16="http://schemas.microsoft.com/office/drawing/2014/main" id="{90A060E3-CBEA-4E29-AA1A-D98EAC4E9579}"/>
              </a:ext>
            </a:extLst>
          </p:cNvPr>
          <p:cNvSpPr>
            <a:spLocks noChangeArrowheads="1"/>
          </p:cNvSpPr>
          <p:nvPr/>
        </p:nvSpPr>
        <p:spPr bwMode="auto">
          <a:xfrm rot="10800000" flipH="1">
            <a:off x="5357230" y="3959817"/>
            <a:ext cx="466725" cy="180975"/>
          </a:xfrm>
          <a:prstGeom prst="rightArrow">
            <a:avLst>
              <a:gd name="adj1" fmla="val 50000"/>
              <a:gd name="adj2" fmla="val 644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nvGrpSpPr>
          <p:cNvPr id="136" name="Group 446">
            <a:extLst>
              <a:ext uri="{FF2B5EF4-FFF2-40B4-BE49-F238E27FC236}">
                <a16:creationId xmlns:a16="http://schemas.microsoft.com/office/drawing/2014/main" id="{0FFFED18-7237-4921-8C87-20D42B752411}"/>
              </a:ext>
            </a:extLst>
          </p:cNvPr>
          <p:cNvGrpSpPr>
            <a:grpSpLocks/>
          </p:cNvGrpSpPr>
          <p:nvPr/>
        </p:nvGrpSpPr>
        <p:grpSpPr bwMode="auto">
          <a:xfrm rot="5400000" flipH="1">
            <a:off x="4150433" y="3536390"/>
            <a:ext cx="311150" cy="490538"/>
            <a:chOff x="2820" y="264"/>
            <a:chExt cx="420" cy="1452"/>
          </a:xfrm>
        </p:grpSpPr>
        <p:sp>
          <p:nvSpPr>
            <p:cNvPr id="137" name="Line 447">
              <a:extLst>
                <a:ext uri="{FF2B5EF4-FFF2-40B4-BE49-F238E27FC236}">
                  <a16:creationId xmlns:a16="http://schemas.microsoft.com/office/drawing/2014/main" id="{65CDE968-ABCA-4616-9D44-7A1594EAE851}"/>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38" name="Group 448">
              <a:extLst>
                <a:ext uri="{FF2B5EF4-FFF2-40B4-BE49-F238E27FC236}">
                  <a16:creationId xmlns:a16="http://schemas.microsoft.com/office/drawing/2014/main" id="{303BA606-6B8A-4509-9C35-7E580E117DB8}"/>
                </a:ext>
              </a:extLst>
            </p:cNvPr>
            <p:cNvGrpSpPr>
              <a:grpSpLocks/>
            </p:cNvGrpSpPr>
            <p:nvPr/>
          </p:nvGrpSpPr>
          <p:grpSpPr bwMode="auto">
            <a:xfrm>
              <a:off x="2940" y="264"/>
              <a:ext cx="300" cy="1452"/>
              <a:chOff x="2940" y="264"/>
              <a:chExt cx="300" cy="1452"/>
            </a:xfrm>
          </p:grpSpPr>
          <p:grpSp>
            <p:nvGrpSpPr>
              <p:cNvPr id="139" name="Group 449">
                <a:extLst>
                  <a:ext uri="{FF2B5EF4-FFF2-40B4-BE49-F238E27FC236}">
                    <a16:creationId xmlns:a16="http://schemas.microsoft.com/office/drawing/2014/main" id="{0B7D18DD-F400-4DE8-BA5A-F9D2EB7B0550}"/>
                  </a:ext>
                </a:extLst>
              </p:cNvPr>
              <p:cNvGrpSpPr>
                <a:grpSpLocks/>
              </p:cNvGrpSpPr>
              <p:nvPr/>
            </p:nvGrpSpPr>
            <p:grpSpPr bwMode="auto">
              <a:xfrm>
                <a:off x="2940" y="264"/>
                <a:ext cx="252" cy="1368"/>
                <a:chOff x="3024" y="732"/>
                <a:chExt cx="252" cy="1368"/>
              </a:xfrm>
            </p:grpSpPr>
            <p:grpSp>
              <p:nvGrpSpPr>
                <p:cNvPr id="142" name="Group 450">
                  <a:extLst>
                    <a:ext uri="{FF2B5EF4-FFF2-40B4-BE49-F238E27FC236}">
                      <a16:creationId xmlns:a16="http://schemas.microsoft.com/office/drawing/2014/main" id="{FB3E2D99-72B3-457F-9F5C-D179FDE61AB1}"/>
                    </a:ext>
                  </a:extLst>
                </p:cNvPr>
                <p:cNvGrpSpPr>
                  <a:grpSpLocks/>
                </p:cNvGrpSpPr>
                <p:nvPr/>
              </p:nvGrpSpPr>
              <p:grpSpPr bwMode="auto">
                <a:xfrm>
                  <a:off x="3024" y="732"/>
                  <a:ext cx="252" cy="1368"/>
                  <a:chOff x="3168" y="1008"/>
                  <a:chExt cx="484" cy="2448"/>
                </a:xfrm>
              </p:grpSpPr>
              <p:grpSp>
                <p:nvGrpSpPr>
                  <p:cNvPr id="144" name="Group 451">
                    <a:extLst>
                      <a:ext uri="{FF2B5EF4-FFF2-40B4-BE49-F238E27FC236}">
                        <a16:creationId xmlns:a16="http://schemas.microsoft.com/office/drawing/2014/main" id="{B04A8520-4DEC-4E49-AD7E-FF4142037244}"/>
                      </a:ext>
                    </a:extLst>
                  </p:cNvPr>
                  <p:cNvGrpSpPr>
                    <a:grpSpLocks/>
                  </p:cNvGrpSpPr>
                  <p:nvPr/>
                </p:nvGrpSpPr>
                <p:grpSpPr bwMode="auto">
                  <a:xfrm>
                    <a:off x="3168" y="1008"/>
                    <a:ext cx="484" cy="2448"/>
                    <a:chOff x="2256" y="864"/>
                    <a:chExt cx="532" cy="2448"/>
                  </a:xfrm>
                </p:grpSpPr>
                <p:sp>
                  <p:nvSpPr>
                    <p:cNvPr id="147" name="Freeform 452">
                      <a:extLst>
                        <a:ext uri="{FF2B5EF4-FFF2-40B4-BE49-F238E27FC236}">
                          <a16:creationId xmlns:a16="http://schemas.microsoft.com/office/drawing/2014/main" id="{528E2F86-ED71-499B-9827-2860D8339CAC}"/>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48" name="Freeform 453">
                      <a:extLst>
                        <a:ext uri="{FF2B5EF4-FFF2-40B4-BE49-F238E27FC236}">
                          <a16:creationId xmlns:a16="http://schemas.microsoft.com/office/drawing/2014/main" id="{459B9B91-8309-4629-BD70-9213CC8339D9}"/>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45" name="Freeform 454">
                    <a:extLst>
                      <a:ext uri="{FF2B5EF4-FFF2-40B4-BE49-F238E27FC236}">
                        <a16:creationId xmlns:a16="http://schemas.microsoft.com/office/drawing/2014/main" id="{2581A58A-F362-4F86-A703-E09EDA0AB352}"/>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46" name="Freeform 455">
                    <a:extLst>
                      <a:ext uri="{FF2B5EF4-FFF2-40B4-BE49-F238E27FC236}">
                        <a16:creationId xmlns:a16="http://schemas.microsoft.com/office/drawing/2014/main" id="{C735534B-1F9A-4AC6-9772-5A08B046CFFB}"/>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43" name="Line 456">
                  <a:extLst>
                    <a:ext uri="{FF2B5EF4-FFF2-40B4-BE49-F238E27FC236}">
                      <a16:creationId xmlns:a16="http://schemas.microsoft.com/office/drawing/2014/main" id="{B462DE1E-C59F-416D-AE45-B17B2738CC1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0" name="AutoShape 457">
                <a:extLst>
                  <a:ext uri="{FF2B5EF4-FFF2-40B4-BE49-F238E27FC236}">
                    <a16:creationId xmlns:a16="http://schemas.microsoft.com/office/drawing/2014/main" id="{8AC7C125-3941-4B74-B44B-4BE269800DA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41" name="Line 458">
                <a:extLst>
                  <a:ext uri="{FF2B5EF4-FFF2-40B4-BE49-F238E27FC236}">
                    <a16:creationId xmlns:a16="http://schemas.microsoft.com/office/drawing/2014/main" id="{01612523-5529-4324-940B-D6B1FFD82AB9}"/>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49" name="Group 459">
            <a:extLst>
              <a:ext uri="{FF2B5EF4-FFF2-40B4-BE49-F238E27FC236}">
                <a16:creationId xmlns:a16="http://schemas.microsoft.com/office/drawing/2014/main" id="{184A3007-E060-4853-938F-FD11000AEC0B}"/>
              </a:ext>
            </a:extLst>
          </p:cNvPr>
          <p:cNvGrpSpPr>
            <a:grpSpLocks/>
          </p:cNvGrpSpPr>
          <p:nvPr/>
        </p:nvGrpSpPr>
        <p:grpSpPr bwMode="auto">
          <a:xfrm rot="5597421" flipV="1">
            <a:off x="4868991" y="3788037"/>
            <a:ext cx="311150" cy="490538"/>
            <a:chOff x="2820" y="264"/>
            <a:chExt cx="420" cy="1452"/>
          </a:xfrm>
        </p:grpSpPr>
        <p:sp>
          <p:nvSpPr>
            <p:cNvPr id="150" name="Line 460">
              <a:extLst>
                <a:ext uri="{FF2B5EF4-FFF2-40B4-BE49-F238E27FC236}">
                  <a16:creationId xmlns:a16="http://schemas.microsoft.com/office/drawing/2014/main" id="{E3E7EA81-A9F3-431D-A51D-4D929683E353}"/>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51" name="Group 461">
              <a:extLst>
                <a:ext uri="{FF2B5EF4-FFF2-40B4-BE49-F238E27FC236}">
                  <a16:creationId xmlns:a16="http://schemas.microsoft.com/office/drawing/2014/main" id="{FC6FF0AC-006F-4ADA-B8CE-FA959512BD51}"/>
                </a:ext>
              </a:extLst>
            </p:cNvPr>
            <p:cNvGrpSpPr>
              <a:grpSpLocks/>
            </p:cNvGrpSpPr>
            <p:nvPr/>
          </p:nvGrpSpPr>
          <p:grpSpPr bwMode="auto">
            <a:xfrm>
              <a:off x="2940" y="264"/>
              <a:ext cx="300" cy="1452"/>
              <a:chOff x="2940" y="264"/>
              <a:chExt cx="300" cy="1452"/>
            </a:xfrm>
          </p:grpSpPr>
          <p:grpSp>
            <p:nvGrpSpPr>
              <p:cNvPr id="152" name="Group 462">
                <a:extLst>
                  <a:ext uri="{FF2B5EF4-FFF2-40B4-BE49-F238E27FC236}">
                    <a16:creationId xmlns:a16="http://schemas.microsoft.com/office/drawing/2014/main" id="{0305971B-4E44-4C2A-8846-3345B039ABC8}"/>
                  </a:ext>
                </a:extLst>
              </p:cNvPr>
              <p:cNvGrpSpPr>
                <a:grpSpLocks/>
              </p:cNvGrpSpPr>
              <p:nvPr/>
            </p:nvGrpSpPr>
            <p:grpSpPr bwMode="auto">
              <a:xfrm>
                <a:off x="2940" y="264"/>
                <a:ext cx="252" cy="1368"/>
                <a:chOff x="3024" y="732"/>
                <a:chExt cx="252" cy="1368"/>
              </a:xfrm>
            </p:grpSpPr>
            <p:grpSp>
              <p:nvGrpSpPr>
                <p:cNvPr id="155" name="Group 463">
                  <a:extLst>
                    <a:ext uri="{FF2B5EF4-FFF2-40B4-BE49-F238E27FC236}">
                      <a16:creationId xmlns:a16="http://schemas.microsoft.com/office/drawing/2014/main" id="{2EC408FE-3F80-4FBE-8771-97392220467F}"/>
                    </a:ext>
                  </a:extLst>
                </p:cNvPr>
                <p:cNvGrpSpPr>
                  <a:grpSpLocks/>
                </p:cNvGrpSpPr>
                <p:nvPr/>
              </p:nvGrpSpPr>
              <p:grpSpPr bwMode="auto">
                <a:xfrm>
                  <a:off x="3024" y="732"/>
                  <a:ext cx="252" cy="1368"/>
                  <a:chOff x="3168" y="1008"/>
                  <a:chExt cx="484" cy="2448"/>
                </a:xfrm>
              </p:grpSpPr>
              <p:grpSp>
                <p:nvGrpSpPr>
                  <p:cNvPr id="157" name="Group 464">
                    <a:extLst>
                      <a:ext uri="{FF2B5EF4-FFF2-40B4-BE49-F238E27FC236}">
                        <a16:creationId xmlns:a16="http://schemas.microsoft.com/office/drawing/2014/main" id="{0D9FB8BF-73BC-4BBB-927A-7C73895E427D}"/>
                      </a:ext>
                    </a:extLst>
                  </p:cNvPr>
                  <p:cNvGrpSpPr>
                    <a:grpSpLocks/>
                  </p:cNvGrpSpPr>
                  <p:nvPr/>
                </p:nvGrpSpPr>
                <p:grpSpPr bwMode="auto">
                  <a:xfrm>
                    <a:off x="3168" y="1008"/>
                    <a:ext cx="484" cy="2448"/>
                    <a:chOff x="2256" y="864"/>
                    <a:chExt cx="532" cy="2448"/>
                  </a:xfrm>
                </p:grpSpPr>
                <p:sp>
                  <p:nvSpPr>
                    <p:cNvPr id="160" name="Freeform 465">
                      <a:extLst>
                        <a:ext uri="{FF2B5EF4-FFF2-40B4-BE49-F238E27FC236}">
                          <a16:creationId xmlns:a16="http://schemas.microsoft.com/office/drawing/2014/main" id="{5F383F73-8834-4CBF-B45A-73E02F60745D}"/>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47483646 w 1153"/>
                        <a:gd name="T35" fmla="*/ 2147483646 h 204"/>
                        <a:gd name="T36" fmla="*/ 2147483646 w 1153"/>
                        <a:gd name="T37" fmla="*/ 2147483646 h 204"/>
                        <a:gd name="T38" fmla="*/ 2147483646 w 1153"/>
                        <a:gd name="T39" fmla="*/ 2147483646 h 204"/>
                        <a:gd name="T40" fmla="*/ 2147483646 w 1153"/>
                        <a:gd name="T41" fmla="*/ 2147483646 h 204"/>
                        <a:gd name="T42" fmla="*/ 2147483646 w 1153"/>
                        <a:gd name="T43" fmla="*/ 2147483646 h 204"/>
                        <a:gd name="T44" fmla="*/ 1184487864 w 1153"/>
                        <a:gd name="T45" fmla="*/ 2147483646 h 204"/>
                        <a:gd name="T46" fmla="*/ 0 w 1153"/>
                        <a:gd name="T47" fmla="*/ 2147483646 h 204"/>
                        <a:gd name="T48" fmla="*/ 2147483646 w 1153"/>
                        <a:gd name="T49" fmla="*/ 2147483646 h 204"/>
                        <a:gd name="T50" fmla="*/ 2147483646 w 1153"/>
                        <a:gd name="T51" fmla="*/ 2147483646 h 204"/>
                        <a:gd name="T52" fmla="*/ 2147483646 w 1153"/>
                        <a:gd name="T53" fmla="*/ 2147483646 h 204"/>
                        <a:gd name="T54" fmla="*/ 2147483646 w 1153"/>
                        <a:gd name="T55" fmla="*/ 2147483646 h 204"/>
                        <a:gd name="T56" fmla="*/ 2147483646 w 1153"/>
                        <a:gd name="T57" fmla="*/ 2147483646 h 204"/>
                        <a:gd name="T58" fmla="*/ 2147483646 w 1153"/>
                        <a:gd name="T59" fmla="*/ 2147483646 h 204"/>
                        <a:gd name="T60" fmla="*/ 2147483646 w 1153"/>
                        <a:gd name="T61" fmla="*/ 2147483646 h 204"/>
                        <a:gd name="T62" fmla="*/ 2147483646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161" name="Freeform 466">
                      <a:extLst>
                        <a:ext uri="{FF2B5EF4-FFF2-40B4-BE49-F238E27FC236}">
                          <a16:creationId xmlns:a16="http://schemas.microsoft.com/office/drawing/2014/main" id="{B2B62708-5BD9-4532-B86E-948042F6BA10}"/>
                        </a:ext>
                      </a:extLst>
                    </p:cNvPr>
                    <p:cNvSpPr>
                      <a:spLocks/>
                    </p:cNvSpPr>
                    <p:nvPr/>
                  </p:nvSpPr>
                  <p:spPr bwMode="auto">
                    <a:xfrm rot="5389413">
                      <a:off x="2332" y="2426"/>
                      <a:ext cx="539" cy="173"/>
                    </a:xfrm>
                    <a:custGeom>
                      <a:avLst/>
                      <a:gdLst>
                        <a:gd name="T0" fmla="*/ 0 w 247"/>
                        <a:gd name="T1" fmla="*/ 2147483646 h 69"/>
                        <a:gd name="T2" fmla="*/ 2147483646 w 247"/>
                        <a:gd name="T3" fmla="*/ 2147483646 h 69"/>
                        <a:gd name="T4" fmla="*/ 2147483646 w 247"/>
                        <a:gd name="T5" fmla="*/ 2147483646 h 69"/>
                        <a:gd name="T6" fmla="*/ 2147483646 w 247"/>
                        <a:gd name="T7" fmla="*/ 2147483646 h 69"/>
                        <a:gd name="T8" fmla="*/ 2147483646 w 247"/>
                        <a:gd name="T9" fmla="*/ 2147483646 h 69"/>
                        <a:gd name="T10" fmla="*/ 2147483646 w 247"/>
                        <a:gd name="T11" fmla="*/ 2147483646 h 69"/>
                        <a:gd name="T12" fmla="*/ 2147483646 w 247"/>
                        <a:gd name="T13" fmla="*/ 2147483646 h 69"/>
                        <a:gd name="T14" fmla="*/ 2147483646 w 247"/>
                        <a:gd name="T15" fmla="*/ 2147483646 h 69"/>
                        <a:gd name="T16" fmla="*/ 2147483646 w 247"/>
                        <a:gd name="T17" fmla="*/ 2147483646 h 69"/>
                        <a:gd name="T18" fmla="*/ 2147483646 w 247"/>
                        <a:gd name="T19" fmla="*/ 2147483646 h 69"/>
                        <a:gd name="T20" fmla="*/ 2147483646 w 247"/>
                        <a:gd name="T21" fmla="*/ 2147483646 h 69"/>
                        <a:gd name="T22" fmla="*/ 2147483646 w 247"/>
                        <a:gd name="T23" fmla="*/ 0 h 69"/>
                        <a:gd name="T24" fmla="*/ 2147483646 w 247"/>
                        <a:gd name="T25" fmla="*/ 2147483646 h 69"/>
                        <a:gd name="T26" fmla="*/ 2147483646 w 247"/>
                        <a:gd name="T27" fmla="*/ 2147483646 h 69"/>
                        <a:gd name="T28" fmla="*/ 0 w 247"/>
                        <a:gd name="T29" fmla="*/ 2147483646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158" name="Freeform 467">
                    <a:extLst>
                      <a:ext uri="{FF2B5EF4-FFF2-40B4-BE49-F238E27FC236}">
                        <a16:creationId xmlns:a16="http://schemas.microsoft.com/office/drawing/2014/main" id="{46984611-F280-4178-B80E-B30B63F111E0}"/>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159" name="Freeform 468">
                    <a:extLst>
                      <a:ext uri="{FF2B5EF4-FFF2-40B4-BE49-F238E27FC236}">
                        <a16:creationId xmlns:a16="http://schemas.microsoft.com/office/drawing/2014/main" id="{652B9873-67BA-442A-B6D6-4C1CC31CDB2C}"/>
                      </a:ext>
                    </a:extLst>
                  </p:cNvPr>
                  <p:cNvSpPr>
                    <a:spLocks/>
                  </p:cNvSpPr>
                  <p:nvPr/>
                </p:nvSpPr>
                <p:spPr bwMode="auto">
                  <a:xfrm rot="16173530" flipH="1">
                    <a:off x="3167" y="1271"/>
                    <a:ext cx="289" cy="47"/>
                  </a:xfrm>
                  <a:custGeom>
                    <a:avLst/>
                    <a:gdLst>
                      <a:gd name="T0" fmla="*/ 0 w 293"/>
                      <a:gd name="T1" fmla="*/ 163274 h 33"/>
                      <a:gd name="T2" fmla="*/ 0 w 293"/>
                      <a:gd name="T3" fmla="*/ 158827 h 33"/>
                      <a:gd name="T4" fmla="*/ 79 w 293"/>
                      <a:gd name="T5" fmla="*/ 45060 h 33"/>
                      <a:gd name="T6" fmla="*/ 96 w 293"/>
                      <a:gd name="T7" fmla="*/ 22214 h 33"/>
                      <a:gd name="T8" fmla="*/ 108 w 293"/>
                      <a:gd name="T9" fmla="*/ 22214 h 33"/>
                      <a:gd name="T10" fmla="*/ 127 w 293"/>
                      <a:gd name="T11" fmla="*/ 0 h 33"/>
                      <a:gd name="T12" fmla="*/ 139 w 293"/>
                      <a:gd name="T13" fmla="*/ 0 h 33"/>
                      <a:gd name="T14" fmla="*/ 155 w 293"/>
                      <a:gd name="T15" fmla="*/ 22214 h 33"/>
                      <a:gd name="T16" fmla="*/ 168 w 293"/>
                      <a:gd name="T17" fmla="*/ 31638 h 33"/>
                      <a:gd name="T18" fmla="*/ 179 w 293"/>
                      <a:gd name="T19" fmla="*/ 45060 h 33"/>
                      <a:gd name="T20" fmla="*/ 187 w 293"/>
                      <a:gd name="T21" fmla="*/ 66968 h 33"/>
                      <a:gd name="T22" fmla="*/ 195 w 293"/>
                      <a:gd name="T23" fmla="*/ 91402 h 33"/>
                      <a:gd name="T24" fmla="*/ 201 w 293"/>
                      <a:gd name="T25" fmla="*/ 114639 h 33"/>
                      <a:gd name="T26" fmla="*/ 204 w 293"/>
                      <a:gd name="T27" fmla="*/ 135843 h 33"/>
                      <a:gd name="T28" fmla="*/ 205 w 293"/>
                      <a:gd name="T29" fmla="*/ 163274 h 33"/>
                      <a:gd name="T30" fmla="*/ 204 w 293"/>
                      <a:gd name="T31" fmla="*/ 185406 h 33"/>
                      <a:gd name="T32" fmla="*/ 201 w 293"/>
                      <a:gd name="T33" fmla="*/ 214779 h 33"/>
                      <a:gd name="T34" fmla="*/ 195 w 293"/>
                      <a:gd name="T35" fmla="*/ 232542 h 33"/>
                      <a:gd name="T36" fmla="*/ 187 w 293"/>
                      <a:gd name="T37" fmla="*/ 264063 h 33"/>
                      <a:gd name="T38" fmla="*/ 179 w 293"/>
                      <a:gd name="T39" fmla="*/ 281160 h 33"/>
                      <a:gd name="T40" fmla="*/ 168 w 293"/>
                      <a:gd name="T41" fmla="*/ 297346 h 33"/>
                      <a:gd name="T42" fmla="*/ 155 w 293"/>
                      <a:gd name="T43" fmla="*/ 320390 h 33"/>
                      <a:gd name="T44" fmla="*/ 139 w 293"/>
                      <a:gd name="T45" fmla="*/ 322175 h 33"/>
                      <a:gd name="T46" fmla="*/ 128 w 293"/>
                      <a:gd name="T47" fmla="*/ 322175 h 33"/>
                      <a:gd name="T48" fmla="*/ 108 w 293"/>
                      <a:gd name="T49" fmla="*/ 322175 h 33"/>
                      <a:gd name="T50" fmla="*/ 96 w 293"/>
                      <a:gd name="T51" fmla="*/ 320390 h 33"/>
                      <a:gd name="T52" fmla="*/ 79 w 293"/>
                      <a:gd name="T53" fmla="*/ 281160 h 33"/>
                      <a:gd name="T54" fmla="*/ 0 w 293"/>
                      <a:gd name="T55" fmla="*/ 163274 h 33"/>
                      <a:gd name="T56" fmla="*/ 0 w 293"/>
                      <a:gd name="T57" fmla="*/ 163274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156" name="Line 469">
                  <a:extLst>
                    <a:ext uri="{FF2B5EF4-FFF2-40B4-BE49-F238E27FC236}">
                      <a16:creationId xmlns:a16="http://schemas.microsoft.com/office/drawing/2014/main" id="{3DED9D76-2571-4603-9624-14812817EC9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3" name="AutoShape 470">
                <a:extLst>
                  <a:ext uri="{FF2B5EF4-FFF2-40B4-BE49-F238E27FC236}">
                    <a16:creationId xmlns:a16="http://schemas.microsoft.com/office/drawing/2014/main" id="{F0A46F86-AA12-477E-AADA-DA62380A2C6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sp>
            <p:nvSpPr>
              <p:cNvPr id="154" name="Line 471">
                <a:extLst>
                  <a:ext uri="{FF2B5EF4-FFF2-40B4-BE49-F238E27FC236}">
                    <a16:creationId xmlns:a16="http://schemas.microsoft.com/office/drawing/2014/main" id="{11291413-5DD5-47B7-8B2E-6EB16CC6DF0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162" name="Group 475">
            <a:extLst>
              <a:ext uri="{FF2B5EF4-FFF2-40B4-BE49-F238E27FC236}">
                <a16:creationId xmlns:a16="http://schemas.microsoft.com/office/drawing/2014/main" id="{4C2DF774-FC1F-40F4-A43E-85070209C4FE}"/>
              </a:ext>
            </a:extLst>
          </p:cNvPr>
          <p:cNvGrpSpPr>
            <a:grpSpLocks/>
          </p:cNvGrpSpPr>
          <p:nvPr/>
        </p:nvGrpSpPr>
        <p:grpSpPr bwMode="auto">
          <a:xfrm rot="5400000" flipH="1">
            <a:off x="6542527" y="3027527"/>
            <a:ext cx="700088" cy="320675"/>
            <a:chOff x="4875" y="7237"/>
            <a:chExt cx="4230" cy="1883"/>
          </a:xfrm>
        </p:grpSpPr>
        <p:sp>
          <p:nvSpPr>
            <p:cNvPr id="163" name="Arc 476">
              <a:extLst>
                <a:ext uri="{FF2B5EF4-FFF2-40B4-BE49-F238E27FC236}">
                  <a16:creationId xmlns:a16="http://schemas.microsoft.com/office/drawing/2014/main" id="{20D9DB15-07FB-4E3C-AEC8-036B1555B9C7}"/>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4" name="AutoShape 477">
              <a:extLst>
                <a:ext uri="{FF2B5EF4-FFF2-40B4-BE49-F238E27FC236}">
                  <a16:creationId xmlns:a16="http://schemas.microsoft.com/office/drawing/2014/main" id="{BF1B9303-2716-46F3-B1F2-EF43886C0778}"/>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grpSp>
        <p:nvGrpSpPr>
          <p:cNvPr id="178" name="Group 475">
            <a:extLst>
              <a:ext uri="{FF2B5EF4-FFF2-40B4-BE49-F238E27FC236}">
                <a16:creationId xmlns:a16="http://schemas.microsoft.com/office/drawing/2014/main" id="{6E96E97A-AC1F-46CC-AD9A-D0E9EB1ECD43}"/>
              </a:ext>
            </a:extLst>
          </p:cNvPr>
          <p:cNvGrpSpPr>
            <a:grpSpLocks/>
          </p:cNvGrpSpPr>
          <p:nvPr/>
        </p:nvGrpSpPr>
        <p:grpSpPr bwMode="auto">
          <a:xfrm rot="20229533" flipH="1" flipV="1">
            <a:off x="5889932" y="2161969"/>
            <a:ext cx="942722" cy="408754"/>
            <a:chOff x="4875" y="7237"/>
            <a:chExt cx="4230" cy="1883"/>
          </a:xfrm>
        </p:grpSpPr>
        <p:sp>
          <p:nvSpPr>
            <p:cNvPr id="179" name="Arc 476">
              <a:extLst>
                <a:ext uri="{FF2B5EF4-FFF2-40B4-BE49-F238E27FC236}">
                  <a16:creationId xmlns:a16="http://schemas.microsoft.com/office/drawing/2014/main" id="{4084DCD8-A4D4-44E3-8375-FE1F78B3088F}"/>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0" name="AutoShape 477">
              <a:extLst>
                <a:ext uri="{FF2B5EF4-FFF2-40B4-BE49-F238E27FC236}">
                  <a16:creationId xmlns:a16="http://schemas.microsoft.com/office/drawing/2014/main" id="{05AA60BC-2751-4D18-98DE-3A28B46685B4}"/>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grpSp>
        <p:nvGrpSpPr>
          <p:cNvPr id="181" name="Group 475">
            <a:extLst>
              <a:ext uri="{FF2B5EF4-FFF2-40B4-BE49-F238E27FC236}">
                <a16:creationId xmlns:a16="http://schemas.microsoft.com/office/drawing/2014/main" id="{A8280E68-794E-466E-B3AC-E36BFB26DB72}"/>
              </a:ext>
            </a:extLst>
          </p:cNvPr>
          <p:cNvGrpSpPr>
            <a:grpSpLocks/>
          </p:cNvGrpSpPr>
          <p:nvPr/>
        </p:nvGrpSpPr>
        <p:grpSpPr bwMode="auto">
          <a:xfrm rot="21203188">
            <a:off x="6598683" y="3021275"/>
            <a:ext cx="700088" cy="320675"/>
            <a:chOff x="4875" y="7237"/>
            <a:chExt cx="4230" cy="1883"/>
          </a:xfrm>
        </p:grpSpPr>
        <p:sp>
          <p:nvSpPr>
            <p:cNvPr id="182" name="Arc 476">
              <a:extLst>
                <a:ext uri="{FF2B5EF4-FFF2-40B4-BE49-F238E27FC236}">
                  <a16:creationId xmlns:a16="http://schemas.microsoft.com/office/drawing/2014/main" id="{5DDDABE2-6C62-4BC4-8568-B7FF9252F261}"/>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3" name="AutoShape 477">
              <a:extLst>
                <a:ext uri="{FF2B5EF4-FFF2-40B4-BE49-F238E27FC236}">
                  <a16:creationId xmlns:a16="http://schemas.microsoft.com/office/drawing/2014/main" id="{FD037EE6-88B5-4B5B-A5B8-F95973D01B35}"/>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AU" altLang="en-US" sz="1400" b="1"/>
            </a:p>
          </p:txBody>
        </p:sp>
      </p:grpSp>
      <p:sp>
        <p:nvSpPr>
          <p:cNvPr id="120" name="Text Box 100">
            <a:extLst>
              <a:ext uri="{FF2B5EF4-FFF2-40B4-BE49-F238E27FC236}">
                <a16:creationId xmlns:a16="http://schemas.microsoft.com/office/drawing/2014/main" id="{77551376-5127-4952-9C60-BA3E15C59E2D}"/>
              </a:ext>
            </a:extLst>
          </p:cNvPr>
          <p:cNvSpPr txBox="1">
            <a:spLocks noChangeArrowheads="1"/>
          </p:cNvSpPr>
          <p:nvPr/>
        </p:nvSpPr>
        <p:spPr bwMode="auto">
          <a:xfrm>
            <a:off x="1161997" y="1474740"/>
            <a:ext cx="40413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noProof="0" dirty="0">
                <a:solidFill>
                  <a:srgbClr val="0000FF"/>
                </a:solidFill>
              </a:rPr>
              <a:t>Les 1/2 tonneaux et le tonneau sont au milieu des lignes droites.</a:t>
            </a:r>
          </a:p>
        </p:txBody>
      </p:sp>
      <p:sp>
        <p:nvSpPr>
          <p:cNvPr id="131" name="Oval 384">
            <a:extLst>
              <a:ext uri="{FF2B5EF4-FFF2-40B4-BE49-F238E27FC236}">
                <a16:creationId xmlns:a16="http://schemas.microsoft.com/office/drawing/2014/main" id="{5807D983-6007-4C53-8B37-261713D23954}"/>
              </a:ext>
            </a:extLst>
          </p:cNvPr>
          <p:cNvSpPr>
            <a:spLocks noChangeArrowheads="1"/>
          </p:cNvSpPr>
          <p:nvPr/>
        </p:nvSpPr>
        <p:spPr bwMode="auto">
          <a:xfrm>
            <a:off x="4252776" y="2735085"/>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39" name="Text Box 101">
            <a:extLst>
              <a:ext uri="{FF2B5EF4-FFF2-40B4-BE49-F238E27FC236}">
                <a16:creationId xmlns:a16="http://schemas.microsoft.com/office/drawing/2014/main" id="{A7C386A0-7347-490A-B3F7-3F1CB323CB73}"/>
              </a:ext>
            </a:extLst>
          </p:cNvPr>
          <p:cNvSpPr txBox="1">
            <a:spLocks noChangeArrowheads="1"/>
          </p:cNvSpPr>
          <p:nvPr/>
        </p:nvSpPr>
        <p:spPr bwMode="auto">
          <a:xfrm>
            <a:off x="726141" y="2932745"/>
            <a:ext cx="3736099" cy="338554"/>
          </a:xfrm>
          <a:prstGeom prst="rect">
            <a:avLst/>
          </a:prstGeom>
          <a:noFill/>
          <a:ln w="38100">
            <a:solidFill>
              <a:srgbClr val="FFFF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1600" b="1" noProof="0" dirty="0">
                <a:solidFill>
                  <a:srgbClr val="0000FF"/>
                </a:solidFill>
              </a:rPr>
              <a:t>Tous les rayons sont égaux</a:t>
            </a:r>
            <a:r>
              <a:rPr lang="de-DE" altLang="de-DE" sz="1600" b="1" dirty="0">
                <a:solidFill>
                  <a:srgbClr val="0000FF"/>
                </a:solidFill>
              </a:rPr>
              <a:t>.</a:t>
            </a:r>
          </a:p>
        </p:txBody>
      </p:sp>
      <p:grpSp>
        <p:nvGrpSpPr>
          <p:cNvPr id="240" name="Group 14">
            <a:extLst>
              <a:ext uri="{FF2B5EF4-FFF2-40B4-BE49-F238E27FC236}">
                <a16:creationId xmlns:a16="http://schemas.microsoft.com/office/drawing/2014/main" id="{413D2FBE-F891-415B-ADB7-0A8B2A70BB89}"/>
              </a:ext>
            </a:extLst>
          </p:cNvPr>
          <p:cNvGrpSpPr>
            <a:grpSpLocks/>
          </p:cNvGrpSpPr>
          <p:nvPr/>
        </p:nvGrpSpPr>
        <p:grpSpPr bwMode="auto">
          <a:xfrm>
            <a:off x="6325155" y="3228898"/>
            <a:ext cx="1057275" cy="954088"/>
            <a:chOff x="4164" y="1916"/>
            <a:chExt cx="666" cy="601"/>
          </a:xfrm>
        </p:grpSpPr>
        <p:grpSp>
          <p:nvGrpSpPr>
            <p:cNvPr id="241" name="Group 15">
              <a:extLst>
                <a:ext uri="{FF2B5EF4-FFF2-40B4-BE49-F238E27FC236}">
                  <a16:creationId xmlns:a16="http://schemas.microsoft.com/office/drawing/2014/main" id="{8D63907C-3AC3-4B0A-8E17-81982585FB70}"/>
                </a:ext>
              </a:extLst>
            </p:cNvPr>
            <p:cNvGrpSpPr>
              <a:grpSpLocks/>
            </p:cNvGrpSpPr>
            <p:nvPr/>
          </p:nvGrpSpPr>
          <p:grpSpPr bwMode="auto">
            <a:xfrm flipH="1">
              <a:off x="4164" y="1916"/>
              <a:ext cx="636" cy="601"/>
              <a:chOff x="2287" y="1612"/>
              <a:chExt cx="636" cy="548"/>
            </a:xfrm>
          </p:grpSpPr>
          <p:sp>
            <p:nvSpPr>
              <p:cNvPr id="243" name="Line 16">
                <a:extLst>
                  <a:ext uri="{FF2B5EF4-FFF2-40B4-BE49-F238E27FC236}">
                    <a16:creationId xmlns:a16="http://schemas.microsoft.com/office/drawing/2014/main" id="{1FDCDABC-926D-49C4-BA80-05E2B974FDAC}"/>
                  </a:ext>
                </a:extLst>
              </p:cNvPr>
              <p:cNvSpPr>
                <a:spLocks noChangeShapeType="1"/>
              </p:cNvSpPr>
              <p:nvPr/>
            </p:nvSpPr>
            <p:spPr bwMode="auto">
              <a:xfrm>
                <a:off x="2287" y="2160"/>
                <a:ext cx="61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4" name="Line 17">
                <a:extLst>
                  <a:ext uri="{FF2B5EF4-FFF2-40B4-BE49-F238E27FC236}">
                    <a16:creationId xmlns:a16="http://schemas.microsoft.com/office/drawing/2014/main" id="{3184FE51-4BC2-4CF3-B319-EB9517E4C119}"/>
                  </a:ext>
                </a:extLst>
              </p:cNvPr>
              <p:cNvSpPr>
                <a:spLocks noChangeShapeType="1"/>
              </p:cNvSpPr>
              <p:nvPr/>
            </p:nvSpPr>
            <p:spPr bwMode="auto">
              <a:xfrm>
                <a:off x="2446" y="1612"/>
                <a:ext cx="477" cy="548"/>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242" name="Text Box 18">
              <a:extLst>
                <a:ext uri="{FF2B5EF4-FFF2-40B4-BE49-F238E27FC236}">
                  <a16:creationId xmlns:a16="http://schemas.microsoft.com/office/drawing/2014/main" id="{B7DE3275-1A41-42AB-9A86-5F8E5D628D9B}"/>
                </a:ext>
              </a:extLst>
            </p:cNvPr>
            <p:cNvSpPr txBox="1">
              <a:spLocks noChangeArrowheads="1"/>
            </p:cNvSpPr>
            <p:nvPr/>
          </p:nvSpPr>
          <p:spPr bwMode="auto">
            <a:xfrm flipH="1">
              <a:off x="4380" y="2217"/>
              <a:ext cx="4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de-DE" altLang="de-DE" sz="2000" b="1"/>
                <a:t>45°</a:t>
              </a:r>
            </a:p>
          </p:txBody>
        </p:sp>
      </p:grpSp>
      <p:sp>
        <p:nvSpPr>
          <p:cNvPr id="245" name="Oval 384">
            <a:extLst>
              <a:ext uri="{FF2B5EF4-FFF2-40B4-BE49-F238E27FC236}">
                <a16:creationId xmlns:a16="http://schemas.microsoft.com/office/drawing/2014/main" id="{12D3D997-5015-4D40-B7C4-F22E90B30B2D}"/>
              </a:ext>
            </a:extLst>
          </p:cNvPr>
          <p:cNvSpPr>
            <a:spLocks noChangeArrowheads="1"/>
          </p:cNvSpPr>
          <p:nvPr/>
        </p:nvSpPr>
        <p:spPr bwMode="auto">
          <a:xfrm>
            <a:off x="6651143" y="1489229"/>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46" name="Oval 384">
            <a:extLst>
              <a:ext uri="{FF2B5EF4-FFF2-40B4-BE49-F238E27FC236}">
                <a16:creationId xmlns:a16="http://schemas.microsoft.com/office/drawing/2014/main" id="{543714AF-BFA2-4BB9-9610-647A7431B788}"/>
              </a:ext>
            </a:extLst>
          </p:cNvPr>
          <p:cNvSpPr>
            <a:spLocks noChangeArrowheads="1"/>
          </p:cNvSpPr>
          <p:nvPr/>
        </p:nvSpPr>
        <p:spPr bwMode="auto">
          <a:xfrm>
            <a:off x="5475470" y="3007078"/>
            <a:ext cx="1052648" cy="1009261"/>
          </a:xfrm>
          <a:prstGeom prst="ellipse">
            <a:avLst/>
          </a:prstGeom>
          <a:noFill/>
          <a:ln w="38100" cap="rnd">
            <a:solidFill>
              <a:srgbClr val="FF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64" name="Oval 74">
            <a:extLst>
              <a:ext uri="{FF2B5EF4-FFF2-40B4-BE49-F238E27FC236}">
                <a16:creationId xmlns:a16="http://schemas.microsoft.com/office/drawing/2014/main" id="{31D90C72-E71B-46C6-9CF6-43DD273F071C}"/>
              </a:ext>
            </a:extLst>
          </p:cNvPr>
          <p:cNvSpPr>
            <a:spLocks noChangeArrowheads="1"/>
          </p:cNvSpPr>
          <p:nvPr/>
        </p:nvSpPr>
        <p:spPr bwMode="auto">
          <a:xfrm>
            <a:off x="6673478" y="156045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5" name="Oval 74">
            <a:extLst>
              <a:ext uri="{FF2B5EF4-FFF2-40B4-BE49-F238E27FC236}">
                <a16:creationId xmlns:a16="http://schemas.microsoft.com/office/drawing/2014/main" id="{3783D911-BB6C-49B3-AC10-BFACE7F97A8C}"/>
              </a:ext>
            </a:extLst>
          </p:cNvPr>
          <p:cNvSpPr>
            <a:spLocks noChangeArrowheads="1"/>
          </p:cNvSpPr>
          <p:nvPr/>
        </p:nvSpPr>
        <p:spPr bwMode="auto">
          <a:xfrm>
            <a:off x="5950356" y="246164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6" name="Oval 74">
            <a:extLst>
              <a:ext uri="{FF2B5EF4-FFF2-40B4-BE49-F238E27FC236}">
                <a16:creationId xmlns:a16="http://schemas.microsoft.com/office/drawing/2014/main" id="{96FBA3AE-432E-4F84-8A52-864229AEAF2D}"/>
              </a:ext>
            </a:extLst>
          </p:cNvPr>
          <p:cNvSpPr>
            <a:spLocks noChangeArrowheads="1"/>
          </p:cNvSpPr>
          <p:nvPr/>
        </p:nvSpPr>
        <p:spPr bwMode="auto">
          <a:xfrm>
            <a:off x="5179322" y="3408310"/>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7" name="Oval 74">
            <a:extLst>
              <a:ext uri="{FF2B5EF4-FFF2-40B4-BE49-F238E27FC236}">
                <a16:creationId xmlns:a16="http://schemas.microsoft.com/office/drawing/2014/main" id="{070DA0D3-B4FB-4A69-B1B9-F54AE9864358}"/>
              </a:ext>
            </a:extLst>
          </p:cNvPr>
          <p:cNvSpPr>
            <a:spLocks noChangeArrowheads="1"/>
          </p:cNvSpPr>
          <p:nvPr/>
        </p:nvSpPr>
        <p:spPr bwMode="auto">
          <a:xfrm>
            <a:off x="6972592" y="295205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8" name="Oval 74">
            <a:extLst>
              <a:ext uri="{FF2B5EF4-FFF2-40B4-BE49-F238E27FC236}">
                <a16:creationId xmlns:a16="http://schemas.microsoft.com/office/drawing/2014/main" id="{0FA58C9A-D1C0-460C-A81B-4A79BA199515}"/>
              </a:ext>
            </a:extLst>
          </p:cNvPr>
          <p:cNvSpPr>
            <a:spLocks noChangeArrowheads="1"/>
          </p:cNvSpPr>
          <p:nvPr/>
        </p:nvSpPr>
        <p:spPr bwMode="auto">
          <a:xfrm>
            <a:off x="7628982" y="2140991"/>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69" name="Oval 74">
            <a:extLst>
              <a:ext uri="{FF2B5EF4-FFF2-40B4-BE49-F238E27FC236}">
                <a16:creationId xmlns:a16="http://schemas.microsoft.com/office/drawing/2014/main" id="{5D55B1B3-540D-44ED-BE59-4C51D1B83BD1}"/>
              </a:ext>
            </a:extLst>
          </p:cNvPr>
          <p:cNvSpPr>
            <a:spLocks noChangeArrowheads="1"/>
          </p:cNvSpPr>
          <p:nvPr/>
        </p:nvSpPr>
        <p:spPr bwMode="auto">
          <a:xfrm>
            <a:off x="6353177" y="3759434"/>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0" name="Oval 74">
            <a:extLst>
              <a:ext uri="{FF2B5EF4-FFF2-40B4-BE49-F238E27FC236}">
                <a16:creationId xmlns:a16="http://schemas.microsoft.com/office/drawing/2014/main" id="{D891293D-453F-4185-A617-49B823A51A05}"/>
              </a:ext>
            </a:extLst>
          </p:cNvPr>
          <p:cNvSpPr>
            <a:spLocks noChangeArrowheads="1"/>
          </p:cNvSpPr>
          <p:nvPr/>
        </p:nvSpPr>
        <p:spPr bwMode="auto">
          <a:xfrm>
            <a:off x="5889918" y="3969293"/>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1" name="Oval 74">
            <a:extLst>
              <a:ext uri="{FF2B5EF4-FFF2-40B4-BE49-F238E27FC236}">
                <a16:creationId xmlns:a16="http://schemas.microsoft.com/office/drawing/2014/main" id="{95225029-6BD0-466F-B2F3-BBBA8BB3786B}"/>
              </a:ext>
            </a:extLst>
          </p:cNvPr>
          <p:cNvSpPr>
            <a:spLocks noChangeArrowheads="1"/>
          </p:cNvSpPr>
          <p:nvPr/>
        </p:nvSpPr>
        <p:spPr bwMode="auto">
          <a:xfrm>
            <a:off x="4704911" y="3683649"/>
            <a:ext cx="165100" cy="177800"/>
          </a:xfrm>
          <a:prstGeom prst="ellipse">
            <a:avLst/>
          </a:prstGeom>
          <a:noFill/>
          <a:ln w="28575" algn="ctr">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endParaRPr lang="de-DE" altLang="de-DE"/>
          </a:p>
        </p:txBody>
      </p:sp>
      <p:sp>
        <p:nvSpPr>
          <p:cNvPr id="72" name="Text Box 89">
            <a:extLst>
              <a:ext uri="{FF2B5EF4-FFF2-40B4-BE49-F238E27FC236}">
                <a16:creationId xmlns:a16="http://schemas.microsoft.com/office/drawing/2014/main" id="{1151AA67-54A5-46D1-87B7-289C251532B3}"/>
              </a:ext>
            </a:extLst>
          </p:cNvPr>
          <p:cNvSpPr txBox="1">
            <a:spLocks noChangeArrowheads="1"/>
          </p:cNvSpPr>
          <p:nvPr/>
        </p:nvSpPr>
        <p:spPr bwMode="auto">
          <a:xfrm>
            <a:off x="1161997" y="2140991"/>
            <a:ext cx="45449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sz="1600" b="1" dirty="0">
                <a:solidFill>
                  <a:srgbClr val="0000FF"/>
                </a:solidFill>
              </a:rPr>
              <a:t>Pas de ligne droite entre les </a:t>
            </a:r>
            <a:r>
              <a:rPr lang="fr-FR" sz="1600" b="1" noProof="0" dirty="0">
                <a:solidFill>
                  <a:srgbClr val="0000FF"/>
                </a:solidFill>
              </a:rPr>
              <a:t>demi-tonneaux </a:t>
            </a:r>
            <a:r>
              <a:rPr lang="fr-FR" sz="1600" b="1" dirty="0">
                <a:solidFill>
                  <a:srgbClr val="0000FF"/>
                </a:solidFill>
              </a:rPr>
              <a:t>en sens opposés</a:t>
            </a:r>
            <a:r>
              <a:rPr lang="de-DE" altLang="de-DE" sz="1600" b="1" dirty="0">
                <a:solidFill>
                  <a:srgbClr val="0000FF"/>
                </a:solidFill>
              </a:rPr>
              <a:t>.</a:t>
            </a:r>
          </a:p>
        </p:txBody>
      </p:sp>
      <p:sp>
        <p:nvSpPr>
          <p:cNvPr id="2" name="Text Box 399">
            <a:extLst>
              <a:ext uri="{FF2B5EF4-FFF2-40B4-BE49-F238E27FC236}">
                <a16:creationId xmlns:a16="http://schemas.microsoft.com/office/drawing/2014/main" id="{FD2B6337-32D9-1FE7-53F7-4107861CB57D}"/>
              </a:ext>
            </a:extLst>
          </p:cNvPr>
          <p:cNvSpPr txBox="1">
            <a:spLocks noChangeArrowheads="1"/>
          </p:cNvSpPr>
          <p:nvPr/>
        </p:nvSpPr>
        <p:spPr bwMode="auto">
          <a:xfrm rot="10800000" flipH="1" flipV="1">
            <a:off x="7130584" y="3244874"/>
            <a:ext cx="3919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sp>
        <p:nvSpPr>
          <p:cNvPr id="3" name="Text Box 399">
            <a:extLst>
              <a:ext uri="{FF2B5EF4-FFF2-40B4-BE49-F238E27FC236}">
                <a16:creationId xmlns:a16="http://schemas.microsoft.com/office/drawing/2014/main" id="{D3DE7E59-13E0-7770-7907-374DABA0CA12}"/>
              </a:ext>
            </a:extLst>
          </p:cNvPr>
          <p:cNvSpPr txBox="1">
            <a:spLocks noChangeArrowheads="1"/>
          </p:cNvSpPr>
          <p:nvPr/>
        </p:nvSpPr>
        <p:spPr bwMode="auto">
          <a:xfrm rot="10800000" flipH="1" flipV="1">
            <a:off x="6418546" y="2666538"/>
            <a:ext cx="3919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a:t>
            </a:r>
          </a:p>
        </p:txBody>
      </p:sp>
    </p:spTree>
    <p:extLst>
      <p:ext uri="{BB962C8B-B14F-4D97-AF65-F5344CB8AC3E}">
        <p14:creationId xmlns:p14="http://schemas.microsoft.com/office/powerpoint/2010/main" val="263378909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linds(horizontal)">
                                      <p:cBhvr>
                                        <p:cTn id="7" dur="500"/>
                                        <p:tgtEl>
                                          <p:spTgt spid="12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linds(horizontal)">
                                      <p:cBhvr>
                                        <p:cTn id="11" dur="1000"/>
                                        <p:tgtEl>
                                          <p:spTgt spid="7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linds(horizontal)">
                                      <p:cBhvr>
                                        <p:cTn id="15" dur="1000"/>
                                        <p:tgtEl>
                                          <p:spTgt spid="239"/>
                                        </p:tgtEl>
                                      </p:cBhvr>
                                    </p:animEffect>
                                  </p:childTnLst>
                                </p:cTn>
                              </p:par>
                            </p:childTnLst>
                          </p:cTn>
                        </p:par>
                        <p:par>
                          <p:cTn id="16" fill="hold">
                            <p:stCondLst>
                              <p:cond delay="2500"/>
                            </p:stCondLst>
                            <p:childTnLst>
                              <p:par>
                                <p:cTn id="17" presetID="3" presetClass="entr" presetSubtype="10" fill="hold" nodeType="afterEffect">
                                  <p:stCondLst>
                                    <p:cond delay="0"/>
                                  </p:stCondLst>
                                  <p:childTnLst>
                                    <p:set>
                                      <p:cBhvr>
                                        <p:cTn id="18" dur="1" fill="hold">
                                          <p:stCondLst>
                                            <p:cond delay="0"/>
                                          </p:stCondLst>
                                        </p:cTn>
                                        <p:tgtEl>
                                          <p:spTgt spid="246"/>
                                        </p:tgtEl>
                                        <p:attrNameLst>
                                          <p:attrName>style.visibility</p:attrName>
                                        </p:attrNameLst>
                                      </p:cBhvr>
                                      <p:to>
                                        <p:strVal val="visible"/>
                                      </p:to>
                                    </p:set>
                                    <p:animEffect transition="in" filter="blinds(horizontal)">
                                      <p:cBhvr>
                                        <p:cTn id="19" dur="2000"/>
                                        <p:tgtEl>
                                          <p:spTgt spid="246"/>
                                        </p:tgtEl>
                                      </p:cBhvr>
                                    </p:animEffect>
                                  </p:childTnLst>
                                </p:cTn>
                              </p:par>
                            </p:childTnLst>
                          </p:cTn>
                        </p:par>
                        <p:par>
                          <p:cTn id="20" fill="hold">
                            <p:stCondLst>
                              <p:cond delay="4500"/>
                            </p:stCondLst>
                            <p:childTnLst>
                              <p:par>
                                <p:cTn id="21" presetID="3" presetClass="entr" presetSubtype="10" fill="hold" nodeType="afterEffect">
                                  <p:stCondLst>
                                    <p:cond delay="0"/>
                                  </p:stCondLst>
                                  <p:childTnLst>
                                    <p:set>
                                      <p:cBhvr>
                                        <p:cTn id="22" dur="1" fill="hold">
                                          <p:stCondLst>
                                            <p:cond delay="0"/>
                                          </p:stCondLst>
                                        </p:cTn>
                                        <p:tgtEl>
                                          <p:spTgt spid="245"/>
                                        </p:tgtEl>
                                        <p:attrNameLst>
                                          <p:attrName>style.visibility</p:attrName>
                                        </p:attrNameLst>
                                      </p:cBhvr>
                                      <p:to>
                                        <p:strVal val="visible"/>
                                      </p:to>
                                    </p:set>
                                    <p:animEffect transition="in" filter="blinds(horizontal)">
                                      <p:cBhvr>
                                        <p:cTn id="23" dur="2000"/>
                                        <p:tgtEl>
                                          <p:spTgt spid="245"/>
                                        </p:tgtEl>
                                      </p:cBhvr>
                                    </p:animEffect>
                                  </p:childTnLst>
                                </p:cTn>
                              </p:par>
                            </p:childTnLst>
                          </p:cTn>
                        </p:par>
                        <p:par>
                          <p:cTn id="24" fill="hold">
                            <p:stCondLst>
                              <p:cond delay="6500"/>
                            </p:stCondLst>
                            <p:childTnLst>
                              <p:par>
                                <p:cTn id="25" presetID="3" presetClass="entr" presetSubtype="10" fill="hold" nodeType="after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blinds(horizontal)">
                                      <p:cBhvr>
                                        <p:cTn id="27" dur="2000"/>
                                        <p:tgtEl>
                                          <p:spTgt spid="131"/>
                                        </p:tgtEl>
                                      </p:cBhvr>
                                    </p:animEffect>
                                  </p:childTnLst>
                                </p:cTn>
                              </p:par>
                            </p:childTnLst>
                          </p:cTn>
                        </p:par>
                        <p:par>
                          <p:cTn id="28" fill="hold">
                            <p:stCondLst>
                              <p:cond delay="8500"/>
                            </p:stCondLst>
                            <p:childTnLst>
                              <p:par>
                                <p:cTn id="29" presetID="3" presetClass="entr" presetSubtype="1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par>
                          <p:cTn id="32" fill="hold">
                            <p:stCondLst>
                              <p:cond delay="9000"/>
                            </p:stCondLst>
                            <p:childTnLst>
                              <p:par>
                                <p:cTn id="33" presetID="3"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utoUpdateAnimBg="0"/>
      <p:bldP spid="239" grpId="0" animBg="1"/>
      <p:bldP spid="72"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65">
            <a:extLst>
              <a:ext uri="{FF2B5EF4-FFF2-40B4-BE49-F238E27FC236}">
                <a16:creationId xmlns:a16="http://schemas.microsoft.com/office/drawing/2014/main" id="{D96D3246-1CCE-4EC1-970D-2675E17D3BBF}"/>
              </a:ext>
            </a:extLst>
          </p:cNvPr>
          <p:cNvSpPr txBox="1">
            <a:spLocks noChangeArrowheads="1"/>
          </p:cNvSpPr>
          <p:nvPr/>
        </p:nvSpPr>
        <p:spPr bwMode="auto">
          <a:xfrm>
            <a:off x="8051800" y="6543675"/>
            <a:ext cx="939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200" b="1" dirty="0"/>
              <a:t>P-27.03.01</a:t>
            </a:r>
          </a:p>
        </p:txBody>
      </p:sp>
      <p:sp>
        <p:nvSpPr>
          <p:cNvPr id="14341" name="Text Box 539">
            <a:extLst>
              <a:ext uri="{FF2B5EF4-FFF2-40B4-BE49-F238E27FC236}">
                <a16:creationId xmlns:a16="http://schemas.microsoft.com/office/drawing/2014/main" id="{4EE1E834-7233-406C-B5F2-4A1E8B3EBAC8}"/>
              </a:ext>
            </a:extLst>
          </p:cNvPr>
          <p:cNvSpPr txBox="1">
            <a:spLocks noChangeArrowheads="1"/>
          </p:cNvSpPr>
          <p:nvPr/>
        </p:nvSpPr>
        <p:spPr bwMode="auto">
          <a:xfrm>
            <a:off x="677035" y="5202718"/>
            <a:ext cx="7666865" cy="156966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93750">
              <a:defRPr>
                <a:solidFill>
                  <a:schemeClr val="tx1"/>
                </a:solidFill>
                <a:latin typeface="Arial" panose="020B0604020202020204" pitchFamily="34" charset="0"/>
              </a:defRPr>
            </a:lvl1pPr>
            <a:lvl2pPr marL="742950" indent="-285750" defTabSz="793750">
              <a:defRPr>
                <a:solidFill>
                  <a:schemeClr val="tx1"/>
                </a:solidFill>
                <a:latin typeface="Arial" panose="020B0604020202020204" pitchFamily="34" charset="0"/>
              </a:defRPr>
            </a:lvl2pPr>
            <a:lvl3pPr marL="1143000" indent="-228600" defTabSz="793750">
              <a:defRPr>
                <a:solidFill>
                  <a:schemeClr val="tx1"/>
                </a:solidFill>
                <a:latin typeface="Arial" panose="020B0604020202020204" pitchFamily="34" charset="0"/>
              </a:defRPr>
            </a:lvl3pPr>
            <a:lvl4pPr marL="1600200" indent="-228600" defTabSz="793750">
              <a:defRPr>
                <a:solidFill>
                  <a:schemeClr val="tx1"/>
                </a:solidFill>
                <a:latin typeface="Arial" panose="020B0604020202020204" pitchFamily="34" charset="0"/>
              </a:defRPr>
            </a:lvl4pPr>
            <a:lvl5pPr marL="2057400" indent="-228600" defTabSz="79375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r>
              <a:rPr lang="fr-FR" sz="1600" b="1" noProof="0" dirty="0"/>
              <a:t>A partir d’un vol normal, au centre, le modèle exécute 1/8 de boucle tirée pour prendre une trajectoire ascendante a 45°, exécute un demi-tonneau, exécute 3/8 d’une boucle poussée pour prendre une trajectoire horizontale en vol normal, exécute deux 1/4 de tonneau consécutifs, exécute 3/8 d’une boucle tirée pour prendre une trajectoire descendante a 45°, exécute un demi-tonneau, exécute 1/8 de boucle poussée, sortie dos.</a:t>
            </a:r>
          </a:p>
        </p:txBody>
      </p:sp>
      <p:sp>
        <p:nvSpPr>
          <p:cNvPr id="114" name="Rectangle 279">
            <a:extLst>
              <a:ext uri="{FF2B5EF4-FFF2-40B4-BE49-F238E27FC236}">
                <a16:creationId xmlns:a16="http://schemas.microsoft.com/office/drawing/2014/main" id="{890F6BCC-506A-4AAD-B1D3-CBD2D2D6AA12}"/>
              </a:ext>
            </a:extLst>
          </p:cNvPr>
          <p:cNvSpPr>
            <a:spLocks noChangeArrowheads="1"/>
          </p:cNvSpPr>
          <p:nvPr/>
        </p:nvSpPr>
        <p:spPr bwMode="auto">
          <a:xfrm>
            <a:off x="1637507" y="180363"/>
            <a:ext cx="6869112" cy="69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en-US" sz="2000" b="1" dirty="0"/>
              <a:t>P-27.03 Triangle avec demi-tonneau, quart de tonneau, 		 quart de tonneau, demi-tonneau.</a:t>
            </a:r>
            <a:endParaRPr lang="de-DE" sz="2000" dirty="0"/>
          </a:p>
        </p:txBody>
      </p:sp>
      <p:grpSp>
        <p:nvGrpSpPr>
          <p:cNvPr id="247" name="Group 546">
            <a:extLst>
              <a:ext uri="{FF2B5EF4-FFF2-40B4-BE49-F238E27FC236}">
                <a16:creationId xmlns:a16="http://schemas.microsoft.com/office/drawing/2014/main" id="{56AC79CC-AF15-4123-BDA6-ABD45E1C9A42}"/>
              </a:ext>
            </a:extLst>
          </p:cNvPr>
          <p:cNvGrpSpPr>
            <a:grpSpLocks/>
          </p:cNvGrpSpPr>
          <p:nvPr/>
        </p:nvGrpSpPr>
        <p:grpSpPr bwMode="auto">
          <a:xfrm rot="19433768" flipH="1">
            <a:off x="4487302" y="1170378"/>
            <a:ext cx="755650" cy="296862"/>
            <a:chOff x="4875" y="7237"/>
            <a:chExt cx="4230" cy="1883"/>
          </a:xfrm>
        </p:grpSpPr>
        <p:sp>
          <p:nvSpPr>
            <p:cNvPr id="358" name="Arc 547">
              <a:extLst>
                <a:ext uri="{FF2B5EF4-FFF2-40B4-BE49-F238E27FC236}">
                  <a16:creationId xmlns:a16="http://schemas.microsoft.com/office/drawing/2014/main" id="{9769F040-6D96-45CC-9DD0-1F19A7E3532E}"/>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9" name="AutoShape 548">
              <a:extLst>
                <a:ext uri="{FF2B5EF4-FFF2-40B4-BE49-F238E27FC236}">
                  <a16:creationId xmlns:a16="http://schemas.microsoft.com/office/drawing/2014/main" id="{CC390DDD-99E3-4942-8BA8-DA9DFA1E468B}"/>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253" name="Text Box 399">
            <a:extLst>
              <a:ext uri="{FF2B5EF4-FFF2-40B4-BE49-F238E27FC236}">
                <a16:creationId xmlns:a16="http://schemas.microsoft.com/office/drawing/2014/main" id="{7EE83CAD-40C5-4467-BB77-6BF69415117E}"/>
              </a:ext>
            </a:extLst>
          </p:cNvPr>
          <p:cNvSpPr txBox="1">
            <a:spLocks noChangeArrowheads="1"/>
          </p:cNvSpPr>
          <p:nvPr/>
        </p:nvSpPr>
        <p:spPr bwMode="auto">
          <a:xfrm>
            <a:off x="4756630" y="1692565"/>
            <a:ext cx="133138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 </a:t>
            </a:r>
            <a:r>
              <a:rPr lang="fr-FR" sz="1600" b="1" noProof="0" dirty="0"/>
              <a:t>tonneau</a:t>
            </a:r>
            <a:endParaRPr lang="de-DE" altLang="de-DE" sz="1600" b="1" dirty="0"/>
          </a:p>
        </p:txBody>
      </p:sp>
      <p:sp>
        <p:nvSpPr>
          <p:cNvPr id="392" name="Arc 395">
            <a:extLst>
              <a:ext uri="{FF2B5EF4-FFF2-40B4-BE49-F238E27FC236}">
                <a16:creationId xmlns:a16="http://schemas.microsoft.com/office/drawing/2014/main" id="{0B513C35-FFB4-40DB-A10C-0EECCEEB4BCA}"/>
              </a:ext>
            </a:extLst>
          </p:cNvPr>
          <p:cNvSpPr>
            <a:spLocks/>
          </p:cNvSpPr>
          <p:nvPr/>
        </p:nvSpPr>
        <p:spPr bwMode="auto">
          <a:xfrm rot="14404564" flipV="1">
            <a:off x="2638303" y="1295952"/>
            <a:ext cx="483920" cy="578094"/>
          </a:xfrm>
          <a:custGeom>
            <a:avLst/>
            <a:gdLst>
              <a:gd name="T0" fmla="*/ 2147483646 w 27353"/>
              <a:gd name="T1" fmla="*/ 0 h 32346"/>
              <a:gd name="T2" fmla="*/ 0 w 27353"/>
              <a:gd name="T3" fmla="*/ 2147483646 h 32346"/>
              <a:gd name="T4" fmla="*/ 2147483646 w 27353"/>
              <a:gd name="T5" fmla="*/ 2147483646 h 32346"/>
              <a:gd name="T6" fmla="*/ 0 60000 65536"/>
              <a:gd name="T7" fmla="*/ 0 60000 65536"/>
              <a:gd name="T8" fmla="*/ 0 60000 65536"/>
            </a:gdLst>
            <a:ahLst/>
            <a:cxnLst>
              <a:cxn ang="T6">
                <a:pos x="T0" y="T1"/>
              </a:cxn>
              <a:cxn ang="T7">
                <a:pos x="T2" y="T3"/>
              </a:cxn>
              <a:cxn ang="T8">
                <a:pos x="T4" y="T5"/>
              </a:cxn>
            </a:cxnLst>
            <a:rect l="0" t="0" r="r" b="b"/>
            <a:pathLst>
              <a:path w="27353" h="32346" fill="none" extrusionOk="0">
                <a:moveTo>
                  <a:pt x="24490" y="-1"/>
                </a:moveTo>
                <a:cubicBezTo>
                  <a:pt x="26366" y="3270"/>
                  <a:pt x="27353" y="6975"/>
                  <a:pt x="27353" y="10746"/>
                </a:cubicBezTo>
                <a:cubicBezTo>
                  <a:pt x="27353" y="22675"/>
                  <a:pt x="17682" y="32346"/>
                  <a:pt x="5753" y="32346"/>
                </a:cubicBezTo>
                <a:cubicBezTo>
                  <a:pt x="3808" y="32345"/>
                  <a:pt x="1873" y="32083"/>
                  <a:pt x="0" y="31565"/>
                </a:cubicBezTo>
              </a:path>
              <a:path w="27353" h="32346" stroke="0" extrusionOk="0">
                <a:moveTo>
                  <a:pt x="24490" y="-1"/>
                </a:moveTo>
                <a:cubicBezTo>
                  <a:pt x="26366" y="3270"/>
                  <a:pt x="27353" y="6975"/>
                  <a:pt x="27353" y="10746"/>
                </a:cubicBezTo>
                <a:cubicBezTo>
                  <a:pt x="27353" y="22675"/>
                  <a:pt x="17682" y="32346"/>
                  <a:pt x="5753" y="32346"/>
                </a:cubicBezTo>
                <a:cubicBezTo>
                  <a:pt x="3808" y="32345"/>
                  <a:pt x="1873" y="32083"/>
                  <a:pt x="0" y="31565"/>
                </a:cubicBezTo>
                <a:lnTo>
                  <a:pt x="5753" y="10746"/>
                </a:lnTo>
                <a:lnTo>
                  <a:pt x="24490" y="-1"/>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93" name="Line 390">
            <a:extLst>
              <a:ext uri="{FF2B5EF4-FFF2-40B4-BE49-F238E27FC236}">
                <a16:creationId xmlns:a16="http://schemas.microsoft.com/office/drawing/2014/main" id="{3827C092-48D6-4D35-867A-193F3E44E866}"/>
              </a:ext>
            </a:extLst>
          </p:cNvPr>
          <p:cNvSpPr>
            <a:spLocks noChangeShapeType="1"/>
          </p:cNvSpPr>
          <p:nvPr/>
        </p:nvSpPr>
        <p:spPr bwMode="auto">
          <a:xfrm flipV="1">
            <a:off x="4932345" y="1936351"/>
            <a:ext cx="1735430" cy="19875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4" name="Line 391">
            <a:extLst>
              <a:ext uri="{FF2B5EF4-FFF2-40B4-BE49-F238E27FC236}">
                <a16:creationId xmlns:a16="http://schemas.microsoft.com/office/drawing/2014/main" id="{5120BF50-E032-405F-870C-917E8FD16A69}"/>
              </a:ext>
            </a:extLst>
          </p:cNvPr>
          <p:cNvSpPr>
            <a:spLocks noChangeShapeType="1"/>
          </p:cNvSpPr>
          <p:nvPr/>
        </p:nvSpPr>
        <p:spPr bwMode="auto">
          <a:xfrm flipH="1" flipV="1">
            <a:off x="2746741" y="1924058"/>
            <a:ext cx="1753205" cy="20789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5" name="Line 396">
            <a:extLst>
              <a:ext uri="{FF2B5EF4-FFF2-40B4-BE49-F238E27FC236}">
                <a16:creationId xmlns:a16="http://schemas.microsoft.com/office/drawing/2014/main" id="{C5928491-B541-47F5-AE91-05FB163940B2}"/>
              </a:ext>
            </a:extLst>
          </p:cNvPr>
          <p:cNvSpPr>
            <a:spLocks noChangeShapeType="1"/>
          </p:cNvSpPr>
          <p:nvPr/>
        </p:nvSpPr>
        <p:spPr bwMode="auto">
          <a:xfrm flipH="1" flipV="1">
            <a:off x="3009056" y="1264389"/>
            <a:ext cx="3436128" cy="315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6" name="Line 397">
            <a:extLst>
              <a:ext uri="{FF2B5EF4-FFF2-40B4-BE49-F238E27FC236}">
                <a16:creationId xmlns:a16="http://schemas.microsoft.com/office/drawing/2014/main" id="{F02EBACA-C9AF-493C-AD17-B61BEA6DE010}"/>
              </a:ext>
            </a:extLst>
          </p:cNvPr>
          <p:cNvSpPr>
            <a:spLocks noChangeShapeType="1"/>
          </p:cNvSpPr>
          <p:nvPr/>
        </p:nvSpPr>
        <p:spPr bwMode="auto">
          <a:xfrm flipH="1">
            <a:off x="4823386" y="4102983"/>
            <a:ext cx="2425317" cy="99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7" name="Bogen 396">
            <a:extLst>
              <a:ext uri="{FF2B5EF4-FFF2-40B4-BE49-F238E27FC236}">
                <a16:creationId xmlns:a16="http://schemas.microsoft.com/office/drawing/2014/main" id="{AC400306-5B40-4A0B-9AC3-F667C132C414}"/>
              </a:ext>
            </a:extLst>
          </p:cNvPr>
          <p:cNvSpPr/>
          <p:nvPr/>
        </p:nvSpPr>
        <p:spPr bwMode="auto">
          <a:xfrm rot="13473206" flipH="1" flipV="1">
            <a:off x="5937405" y="1281760"/>
            <a:ext cx="793354" cy="867810"/>
          </a:xfrm>
          <a:prstGeom prst="arc">
            <a:avLst>
              <a:gd name="adj1" fmla="val 14136194"/>
              <a:gd name="adj2" fmla="val 21139377"/>
            </a:avLst>
          </a:prstGeom>
          <a:noFill/>
          <a:ln w="12700" cap="flat" cmpd="sng" algn="ctr">
            <a:solidFill>
              <a:schemeClr val="tx1"/>
            </a:solidFill>
            <a:prstDash val="solid"/>
            <a:round/>
            <a:headEnd type="none" w="med" len="med"/>
            <a:tailEnd type="none" w="med" len="med"/>
          </a:ln>
          <a:effectLst/>
        </p:spPr>
        <p:txBody>
          <a:bodyPr/>
          <a:lstStyle/>
          <a:p>
            <a:pPr algn="ctr" defTabSz="793750">
              <a:lnSpc>
                <a:spcPct val="80000"/>
              </a:lnSpc>
              <a:defRPr/>
            </a:pPr>
            <a:endParaRPr lang="de-DE"/>
          </a:p>
        </p:txBody>
      </p:sp>
      <p:sp>
        <p:nvSpPr>
          <p:cNvPr id="398" name="Bogen 397">
            <a:extLst>
              <a:ext uri="{FF2B5EF4-FFF2-40B4-BE49-F238E27FC236}">
                <a16:creationId xmlns:a16="http://schemas.microsoft.com/office/drawing/2014/main" id="{0ABDA6D9-A6C7-4492-B7A3-0308CB7CFA5A}"/>
              </a:ext>
            </a:extLst>
          </p:cNvPr>
          <p:cNvSpPr/>
          <p:nvPr/>
        </p:nvSpPr>
        <p:spPr bwMode="auto">
          <a:xfrm rot="908242" flipH="1" flipV="1">
            <a:off x="4385318" y="3413276"/>
            <a:ext cx="761796" cy="702081"/>
          </a:xfrm>
          <a:prstGeom prst="arc">
            <a:avLst>
              <a:gd name="adj1" fmla="val 14729018"/>
              <a:gd name="adj2" fmla="val 1849197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99" name="Bogen 398">
            <a:extLst>
              <a:ext uri="{FF2B5EF4-FFF2-40B4-BE49-F238E27FC236}">
                <a16:creationId xmlns:a16="http://schemas.microsoft.com/office/drawing/2014/main" id="{F1F37309-B585-4D11-A753-08C2230E84C1}"/>
              </a:ext>
            </a:extLst>
          </p:cNvPr>
          <p:cNvSpPr/>
          <p:nvPr/>
        </p:nvSpPr>
        <p:spPr bwMode="auto">
          <a:xfrm rot="908242" flipH="1" flipV="1">
            <a:off x="4256557" y="3343514"/>
            <a:ext cx="761796" cy="702081"/>
          </a:xfrm>
          <a:prstGeom prst="arc">
            <a:avLst>
              <a:gd name="adj1" fmla="val 12146149"/>
              <a:gd name="adj2" fmla="val 15227376"/>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793750" rtl="0" eaLnBrk="0" fontAlgn="base" latinLnBrk="0" hangingPunct="0">
              <a:lnSpc>
                <a:spcPct val="8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400" name="Line 397">
            <a:extLst>
              <a:ext uri="{FF2B5EF4-FFF2-40B4-BE49-F238E27FC236}">
                <a16:creationId xmlns:a16="http://schemas.microsoft.com/office/drawing/2014/main" id="{3CB27A52-A70D-482A-A420-3FEDF71FF164}"/>
              </a:ext>
            </a:extLst>
          </p:cNvPr>
          <p:cNvSpPr>
            <a:spLocks noChangeShapeType="1"/>
          </p:cNvSpPr>
          <p:nvPr/>
        </p:nvSpPr>
        <p:spPr bwMode="auto">
          <a:xfrm flipH="1">
            <a:off x="2194207" y="4049392"/>
            <a:ext cx="2466231" cy="132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38" name="AutoShape 398">
            <a:extLst>
              <a:ext uri="{FF2B5EF4-FFF2-40B4-BE49-F238E27FC236}">
                <a16:creationId xmlns:a16="http://schemas.microsoft.com/office/drawing/2014/main" id="{BB636209-2494-45C1-B93D-501D1B8B506E}"/>
              </a:ext>
            </a:extLst>
          </p:cNvPr>
          <p:cNvSpPr>
            <a:spLocks noChangeArrowheads="1"/>
          </p:cNvSpPr>
          <p:nvPr/>
        </p:nvSpPr>
        <p:spPr bwMode="auto">
          <a:xfrm rot="10800000" flipV="1">
            <a:off x="1577910" y="3971760"/>
            <a:ext cx="412432" cy="192158"/>
          </a:xfrm>
          <a:prstGeom prst="rightArrow">
            <a:avLst>
              <a:gd name="adj1" fmla="val 50000"/>
              <a:gd name="adj2" fmla="val 53947"/>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40" name="Group 415">
            <a:extLst>
              <a:ext uri="{FF2B5EF4-FFF2-40B4-BE49-F238E27FC236}">
                <a16:creationId xmlns:a16="http://schemas.microsoft.com/office/drawing/2014/main" id="{772B4B8D-97E7-4AE9-AADC-4F8006E7E6C1}"/>
              </a:ext>
            </a:extLst>
          </p:cNvPr>
          <p:cNvGrpSpPr>
            <a:grpSpLocks/>
          </p:cNvGrpSpPr>
          <p:nvPr/>
        </p:nvGrpSpPr>
        <p:grpSpPr bwMode="auto">
          <a:xfrm rot="13462898" flipV="1">
            <a:off x="6160352" y="2077529"/>
            <a:ext cx="343373" cy="476927"/>
            <a:chOff x="2820" y="264"/>
            <a:chExt cx="420" cy="1452"/>
          </a:xfrm>
        </p:grpSpPr>
        <p:sp>
          <p:nvSpPr>
            <p:cNvPr id="380" name="Line 416">
              <a:extLst>
                <a:ext uri="{FF2B5EF4-FFF2-40B4-BE49-F238E27FC236}">
                  <a16:creationId xmlns:a16="http://schemas.microsoft.com/office/drawing/2014/main" id="{2032CF1F-310F-4FFC-A82C-B6BDBD67BE1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81" name="Group 417">
              <a:extLst>
                <a:ext uri="{FF2B5EF4-FFF2-40B4-BE49-F238E27FC236}">
                  <a16:creationId xmlns:a16="http://schemas.microsoft.com/office/drawing/2014/main" id="{C2E49C8F-655C-4E28-BDFF-24293FC90335}"/>
                </a:ext>
              </a:extLst>
            </p:cNvPr>
            <p:cNvGrpSpPr>
              <a:grpSpLocks/>
            </p:cNvGrpSpPr>
            <p:nvPr/>
          </p:nvGrpSpPr>
          <p:grpSpPr bwMode="auto">
            <a:xfrm>
              <a:off x="2940" y="264"/>
              <a:ext cx="300" cy="1452"/>
              <a:chOff x="2940" y="264"/>
              <a:chExt cx="300" cy="1452"/>
            </a:xfrm>
          </p:grpSpPr>
          <p:grpSp>
            <p:nvGrpSpPr>
              <p:cNvPr id="382" name="Group 418">
                <a:extLst>
                  <a:ext uri="{FF2B5EF4-FFF2-40B4-BE49-F238E27FC236}">
                    <a16:creationId xmlns:a16="http://schemas.microsoft.com/office/drawing/2014/main" id="{DA0F785A-F4DD-4DC7-93DF-272E76439EAA}"/>
                  </a:ext>
                </a:extLst>
              </p:cNvPr>
              <p:cNvGrpSpPr>
                <a:grpSpLocks/>
              </p:cNvGrpSpPr>
              <p:nvPr/>
            </p:nvGrpSpPr>
            <p:grpSpPr bwMode="auto">
              <a:xfrm>
                <a:off x="2940" y="264"/>
                <a:ext cx="252" cy="1368"/>
                <a:chOff x="3024" y="732"/>
                <a:chExt cx="252" cy="1368"/>
              </a:xfrm>
            </p:grpSpPr>
            <p:grpSp>
              <p:nvGrpSpPr>
                <p:cNvPr id="385" name="Group 419">
                  <a:extLst>
                    <a:ext uri="{FF2B5EF4-FFF2-40B4-BE49-F238E27FC236}">
                      <a16:creationId xmlns:a16="http://schemas.microsoft.com/office/drawing/2014/main" id="{22B884A6-D8D3-4F50-8499-85A18709AE99}"/>
                    </a:ext>
                  </a:extLst>
                </p:cNvPr>
                <p:cNvGrpSpPr>
                  <a:grpSpLocks/>
                </p:cNvGrpSpPr>
                <p:nvPr/>
              </p:nvGrpSpPr>
              <p:grpSpPr bwMode="auto">
                <a:xfrm>
                  <a:off x="3024" y="732"/>
                  <a:ext cx="252" cy="1368"/>
                  <a:chOff x="3168" y="1008"/>
                  <a:chExt cx="484" cy="2448"/>
                </a:xfrm>
              </p:grpSpPr>
              <p:grpSp>
                <p:nvGrpSpPr>
                  <p:cNvPr id="387" name="Group 420">
                    <a:extLst>
                      <a:ext uri="{FF2B5EF4-FFF2-40B4-BE49-F238E27FC236}">
                        <a16:creationId xmlns:a16="http://schemas.microsoft.com/office/drawing/2014/main" id="{F6BD112B-A7BD-4E70-9188-EBC1BF771599}"/>
                      </a:ext>
                    </a:extLst>
                  </p:cNvPr>
                  <p:cNvGrpSpPr>
                    <a:grpSpLocks/>
                  </p:cNvGrpSpPr>
                  <p:nvPr/>
                </p:nvGrpSpPr>
                <p:grpSpPr bwMode="auto">
                  <a:xfrm>
                    <a:off x="3168" y="1008"/>
                    <a:ext cx="484" cy="2448"/>
                    <a:chOff x="2256" y="864"/>
                    <a:chExt cx="532" cy="2448"/>
                  </a:xfrm>
                </p:grpSpPr>
                <p:sp>
                  <p:nvSpPr>
                    <p:cNvPr id="390" name="Freeform 421">
                      <a:extLst>
                        <a:ext uri="{FF2B5EF4-FFF2-40B4-BE49-F238E27FC236}">
                          <a16:creationId xmlns:a16="http://schemas.microsoft.com/office/drawing/2014/main" id="{56FD5130-1ED5-426A-A9DC-AF6B6E479973}"/>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91" name="Freeform 422">
                      <a:extLst>
                        <a:ext uri="{FF2B5EF4-FFF2-40B4-BE49-F238E27FC236}">
                          <a16:creationId xmlns:a16="http://schemas.microsoft.com/office/drawing/2014/main" id="{33E6CB52-DFC1-441B-A0C4-4F53B693805D}"/>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88" name="Freeform 423">
                    <a:extLst>
                      <a:ext uri="{FF2B5EF4-FFF2-40B4-BE49-F238E27FC236}">
                        <a16:creationId xmlns:a16="http://schemas.microsoft.com/office/drawing/2014/main" id="{A16C6792-5F90-4F02-A37E-A13688C38806}"/>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89" name="Freeform 424">
                    <a:extLst>
                      <a:ext uri="{FF2B5EF4-FFF2-40B4-BE49-F238E27FC236}">
                        <a16:creationId xmlns:a16="http://schemas.microsoft.com/office/drawing/2014/main" id="{42F872DB-5C65-4161-AFB2-200A95A82103}"/>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86" name="Line 425">
                  <a:extLst>
                    <a:ext uri="{FF2B5EF4-FFF2-40B4-BE49-F238E27FC236}">
                      <a16:creationId xmlns:a16="http://schemas.microsoft.com/office/drawing/2014/main" id="{3D9DB59B-4A04-47B7-9391-8B2B16436871}"/>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83" name="AutoShape 426">
                <a:extLst>
                  <a:ext uri="{FF2B5EF4-FFF2-40B4-BE49-F238E27FC236}">
                    <a16:creationId xmlns:a16="http://schemas.microsoft.com/office/drawing/2014/main" id="{85F1F1D7-3930-4F2D-85D6-1DF5FB61E879}"/>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84" name="Line 427">
                <a:extLst>
                  <a:ext uri="{FF2B5EF4-FFF2-40B4-BE49-F238E27FC236}">
                    <a16:creationId xmlns:a16="http://schemas.microsoft.com/office/drawing/2014/main" id="{56CC5137-36E7-40D4-80C5-54F17474B71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41" name="Group 428">
            <a:extLst>
              <a:ext uri="{FF2B5EF4-FFF2-40B4-BE49-F238E27FC236}">
                <a16:creationId xmlns:a16="http://schemas.microsoft.com/office/drawing/2014/main" id="{08B3D1E1-7259-4EFB-8904-2293F689FAAA}"/>
              </a:ext>
            </a:extLst>
          </p:cNvPr>
          <p:cNvGrpSpPr>
            <a:grpSpLocks/>
          </p:cNvGrpSpPr>
          <p:nvPr/>
        </p:nvGrpSpPr>
        <p:grpSpPr bwMode="auto">
          <a:xfrm rot="5553553" flipH="1">
            <a:off x="6891898" y="3817781"/>
            <a:ext cx="380945" cy="593500"/>
            <a:chOff x="2820" y="264"/>
            <a:chExt cx="420" cy="1452"/>
          </a:xfrm>
        </p:grpSpPr>
        <p:sp>
          <p:nvSpPr>
            <p:cNvPr id="368" name="Line 429">
              <a:extLst>
                <a:ext uri="{FF2B5EF4-FFF2-40B4-BE49-F238E27FC236}">
                  <a16:creationId xmlns:a16="http://schemas.microsoft.com/office/drawing/2014/main" id="{943A82D1-5D72-49C9-84F6-43B5389E9855}"/>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69" name="Group 430">
              <a:extLst>
                <a:ext uri="{FF2B5EF4-FFF2-40B4-BE49-F238E27FC236}">
                  <a16:creationId xmlns:a16="http://schemas.microsoft.com/office/drawing/2014/main" id="{B0C9D96E-5B08-4ADD-9228-4A9756BB638D}"/>
                </a:ext>
              </a:extLst>
            </p:cNvPr>
            <p:cNvGrpSpPr>
              <a:grpSpLocks/>
            </p:cNvGrpSpPr>
            <p:nvPr/>
          </p:nvGrpSpPr>
          <p:grpSpPr bwMode="auto">
            <a:xfrm>
              <a:off x="2940" y="264"/>
              <a:ext cx="300" cy="1452"/>
              <a:chOff x="2940" y="264"/>
              <a:chExt cx="300" cy="1452"/>
            </a:xfrm>
          </p:grpSpPr>
          <p:grpSp>
            <p:nvGrpSpPr>
              <p:cNvPr id="370" name="Group 431">
                <a:extLst>
                  <a:ext uri="{FF2B5EF4-FFF2-40B4-BE49-F238E27FC236}">
                    <a16:creationId xmlns:a16="http://schemas.microsoft.com/office/drawing/2014/main" id="{3D61C014-A444-4695-AB7F-47030521834B}"/>
                  </a:ext>
                </a:extLst>
              </p:cNvPr>
              <p:cNvGrpSpPr>
                <a:grpSpLocks/>
              </p:cNvGrpSpPr>
              <p:nvPr/>
            </p:nvGrpSpPr>
            <p:grpSpPr bwMode="auto">
              <a:xfrm>
                <a:off x="2940" y="264"/>
                <a:ext cx="252" cy="1368"/>
                <a:chOff x="3024" y="732"/>
                <a:chExt cx="252" cy="1368"/>
              </a:xfrm>
            </p:grpSpPr>
            <p:grpSp>
              <p:nvGrpSpPr>
                <p:cNvPr id="373" name="Group 432">
                  <a:extLst>
                    <a:ext uri="{FF2B5EF4-FFF2-40B4-BE49-F238E27FC236}">
                      <a16:creationId xmlns:a16="http://schemas.microsoft.com/office/drawing/2014/main" id="{B23E6990-118D-45E3-9255-E8C6EC813DB7}"/>
                    </a:ext>
                  </a:extLst>
                </p:cNvPr>
                <p:cNvGrpSpPr>
                  <a:grpSpLocks/>
                </p:cNvGrpSpPr>
                <p:nvPr/>
              </p:nvGrpSpPr>
              <p:grpSpPr bwMode="auto">
                <a:xfrm>
                  <a:off x="3024" y="732"/>
                  <a:ext cx="252" cy="1368"/>
                  <a:chOff x="3168" y="1008"/>
                  <a:chExt cx="484" cy="2448"/>
                </a:xfrm>
              </p:grpSpPr>
              <p:grpSp>
                <p:nvGrpSpPr>
                  <p:cNvPr id="375" name="Group 433">
                    <a:extLst>
                      <a:ext uri="{FF2B5EF4-FFF2-40B4-BE49-F238E27FC236}">
                        <a16:creationId xmlns:a16="http://schemas.microsoft.com/office/drawing/2014/main" id="{34E2B3CE-8164-44AB-8ED4-B8E523C030FE}"/>
                      </a:ext>
                    </a:extLst>
                  </p:cNvPr>
                  <p:cNvGrpSpPr>
                    <a:grpSpLocks/>
                  </p:cNvGrpSpPr>
                  <p:nvPr/>
                </p:nvGrpSpPr>
                <p:grpSpPr bwMode="auto">
                  <a:xfrm>
                    <a:off x="3168" y="1008"/>
                    <a:ext cx="484" cy="2448"/>
                    <a:chOff x="2256" y="864"/>
                    <a:chExt cx="532" cy="2448"/>
                  </a:xfrm>
                </p:grpSpPr>
                <p:sp>
                  <p:nvSpPr>
                    <p:cNvPr id="378" name="Freeform 434">
                      <a:extLst>
                        <a:ext uri="{FF2B5EF4-FFF2-40B4-BE49-F238E27FC236}">
                          <a16:creationId xmlns:a16="http://schemas.microsoft.com/office/drawing/2014/main" id="{00D9EDC1-4105-4664-AE61-D0CBB2DC510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79" name="Freeform 435">
                      <a:extLst>
                        <a:ext uri="{FF2B5EF4-FFF2-40B4-BE49-F238E27FC236}">
                          <a16:creationId xmlns:a16="http://schemas.microsoft.com/office/drawing/2014/main" id="{DA7BB69A-8272-4B6B-AFF5-6C1A520A18A7}"/>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76" name="Freeform 436">
                    <a:extLst>
                      <a:ext uri="{FF2B5EF4-FFF2-40B4-BE49-F238E27FC236}">
                        <a16:creationId xmlns:a16="http://schemas.microsoft.com/office/drawing/2014/main" id="{171F6391-0856-4994-A162-FD06D48E47A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77" name="Freeform 437">
                    <a:extLst>
                      <a:ext uri="{FF2B5EF4-FFF2-40B4-BE49-F238E27FC236}">
                        <a16:creationId xmlns:a16="http://schemas.microsoft.com/office/drawing/2014/main" id="{63873B42-B840-4A88-9BE0-36695C5A057D}"/>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74" name="Line 438">
                  <a:extLst>
                    <a:ext uri="{FF2B5EF4-FFF2-40B4-BE49-F238E27FC236}">
                      <a16:creationId xmlns:a16="http://schemas.microsoft.com/office/drawing/2014/main" id="{98D03CCA-ED47-4C45-8C0E-1020A59912AE}"/>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71" name="AutoShape 439">
                <a:extLst>
                  <a:ext uri="{FF2B5EF4-FFF2-40B4-BE49-F238E27FC236}">
                    <a16:creationId xmlns:a16="http://schemas.microsoft.com/office/drawing/2014/main" id="{8EF23D1C-4DF1-4B38-B312-DC9BC2BFB27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72" name="Line 440">
                <a:extLst>
                  <a:ext uri="{FF2B5EF4-FFF2-40B4-BE49-F238E27FC236}">
                    <a16:creationId xmlns:a16="http://schemas.microsoft.com/office/drawing/2014/main" id="{E3C8219C-885A-43CD-ACD5-B3E6339868EC}"/>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42" name="AutoShape 487">
            <a:extLst>
              <a:ext uri="{FF2B5EF4-FFF2-40B4-BE49-F238E27FC236}">
                <a16:creationId xmlns:a16="http://schemas.microsoft.com/office/drawing/2014/main" id="{272899F8-D655-4E7A-BFAC-27E4F3B115B9}"/>
              </a:ext>
            </a:extLst>
          </p:cNvPr>
          <p:cNvSpPr>
            <a:spLocks noChangeArrowheads="1"/>
          </p:cNvSpPr>
          <p:nvPr/>
        </p:nvSpPr>
        <p:spPr bwMode="auto">
          <a:xfrm rot="10800000" flipV="1">
            <a:off x="6005403" y="4026916"/>
            <a:ext cx="414108" cy="200586"/>
          </a:xfrm>
          <a:prstGeom prst="rightArrow">
            <a:avLst>
              <a:gd name="adj1" fmla="val 50000"/>
              <a:gd name="adj2" fmla="val 51891"/>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nvGrpSpPr>
          <p:cNvPr id="244" name="Group 546">
            <a:extLst>
              <a:ext uri="{FF2B5EF4-FFF2-40B4-BE49-F238E27FC236}">
                <a16:creationId xmlns:a16="http://schemas.microsoft.com/office/drawing/2014/main" id="{CD70FCE7-9267-42D8-AC30-A7EB19D80116}"/>
              </a:ext>
            </a:extLst>
          </p:cNvPr>
          <p:cNvGrpSpPr>
            <a:grpSpLocks/>
          </p:cNvGrpSpPr>
          <p:nvPr/>
        </p:nvGrpSpPr>
        <p:grpSpPr bwMode="auto">
          <a:xfrm rot="11410583" flipV="1">
            <a:off x="3231504" y="2835354"/>
            <a:ext cx="798039" cy="315206"/>
            <a:chOff x="4875" y="7237"/>
            <a:chExt cx="4230" cy="1883"/>
          </a:xfrm>
        </p:grpSpPr>
        <p:sp>
          <p:nvSpPr>
            <p:cNvPr id="364" name="Arc 547">
              <a:extLst>
                <a:ext uri="{FF2B5EF4-FFF2-40B4-BE49-F238E27FC236}">
                  <a16:creationId xmlns:a16="http://schemas.microsoft.com/office/drawing/2014/main" id="{AE61AFA8-01EA-4F08-B53C-A88B5EC29D34}"/>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65" name="AutoShape 548">
              <a:extLst>
                <a:ext uri="{FF2B5EF4-FFF2-40B4-BE49-F238E27FC236}">
                  <a16:creationId xmlns:a16="http://schemas.microsoft.com/office/drawing/2014/main" id="{732D6887-374D-4F50-83B2-3B7DC52F026F}"/>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246" name="Group 549">
            <a:extLst>
              <a:ext uri="{FF2B5EF4-FFF2-40B4-BE49-F238E27FC236}">
                <a16:creationId xmlns:a16="http://schemas.microsoft.com/office/drawing/2014/main" id="{58360913-6F3C-4D19-A5DB-C92FA1C34E00}"/>
              </a:ext>
            </a:extLst>
          </p:cNvPr>
          <p:cNvGrpSpPr>
            <a:grpSpLocks/>
          </p:cNvGrpSpPr>
          <p:nvPr/>
        </p:nvGrpSpPr>
        <p:grpSpPr bwMode="auto">
          <a:xfrm rot="15434071" flipH="1">
            <a:off x="5607344" y="2451676"/>
            <a:ext cx="802345" cy="313516"/>
            <a:chOff x="4875" y="7237"/>
            <a:chExt cx="4230" cy="1883"/>
          </a:xfrm>
        </p:grpSpPr>
        <p:sp>
          <p:nvSpPr>
            <p:cNvPr id="360" name="Arc 550">
              <a:extLst>
                <a:ext uri="{FF2B5EF4-FFF2-40B4-BE49-F238E27FC236}">
                  <a16:creationId xmlns:a16="http://schemas.microsoft.com/office/drawing/2014/main" id="{32C7F31D-82EE-4DA5-B939-66D95B8B9A36}"/>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61" name="AutoShape 551">
              <a:extLst>
                <a:ext uri="{FF2B5EF4-FFF2-40B4-BE49-F238E27FC236}">
                  <a16:creationId xmlns:a16="http://schemas.microsoft.com/office/drawing/2014/main" id="{FAD79072-80DF-4773-8C4D-4EF7A1BCA08E}"/>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grpSp>
        <p:nvGrpSpPr>
          <p:cNvPr id="248" name="Group 533">
            <a:extLst>
              <a:ext uri="{FF2B5EF4-FFF2-40B4-BE49-F238E27FC236}">
                <a16:creationId xmlns:a16="http://schemas.microsoft.com/office/drawing/2014/main" id="{55637371-4662-4381-9847-D63383F2EF0B}"/>
              </a:ext>
            </a:extLst>
          </p:cNvPr>
          <p:cNvGrpSpPr>
            <a:grpSpLocks/>
          </p:cNvGrpSpPr>
          <p:nvPr/>
        </p:nvGrpSpPr>
        <p:grpSpPr bwMode="auto">
          <a:xfrm rot="2461873">
            <a:off x="5252617" y="3067089"/>
            <a:ext cx="383896" cy="496659"/>
            <a:chOff x="2820" y="264"/>
            <a:chExt cx="420" cy="1452"/>
          </a:xfrm>
        </p:grpSpPr>
        <p:sp>
          <p:nvSpPr>
            <p:cNvPr id="346" name="Line 534">
              <a:extLst>
                <a:ext uri="{FF2B5EF4-FFF2-40B4-BE49-F238E27FC236}">
                  <a16:creationId xmlns:a16="http://schemas.microsoft.com/office/drawing/2014/main" id="{D6509E46-1276-40F9-81E2-B705328F4166}"/>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47" name="Group 535">
              <a:extLst>
                <a:ext uri="{FF2B5EF4-FFF2-40B4-BE49-F238E27FC236}">
                  <a16:creationId xmlns:a16="http://schemas.microsoft.com/office/drawing/2014/main" id="{C72B1618-6126-4112-80EF-A7DEF6FEC56B}"/>
                </a:ext>
              </a:extLst>
            </p:cNvPr>
            <p:cNvGrpSpPr>
              <a:grpSpLocks/>
            </p:cNvGrpSpPr>
            <p:nvPr/>
          </p:nvGrpSpPr>
          <p:grpSpPr bwMode="auto">
            <a:xfrm>
              <a:off x="2940" y="264"/>
              <a:ext cx="300" cy="1452"/>
              <a:chOff x="2940" y="264"/>
              <a:chExt cx="300" cy="1452"/>
            </a:xfrm>
          </p:grpSpPr>
          <p:grpSp>
            <p:nvGrpSpPr>
              <p:cNvPr id="348" name="Group 536">
                <a:extLst>
                  <a:ext uri="{FF2B5EF4-FFF2-40B4-BE49-F238E27FC236}">
                    <a16:creationId xmlns:a16="http://schemas.microsoft.com/office/drawing/2014/main" id="{F79B76C1-2395-4720-904C-684A27C976AB}"/>
                  </a:ext>
                </a:extLst>
              </p:cNvPr>
              <p:cNvGrpSpPr>
                <a:grpSpLocks/>
              </p:cNvGrpSpPr>
              <p:nvPr/>
            </p:nvGrpSpPr>
            <p:grpSpPr bwMode="auto">
              <a:xfrm>
                <a:off x="2940" y="264"/>
                <a:ext cx="252" cy="1368"/>
                <a:chOff x="3024" y="732"/>
                <a:chExt cx="252" cy="1368"/>
              </a:xfrm>
            </p:grpSpPr>
            <p:grpSp>
              <p:nvGrpSpPr>
                <p:cNvPr id="351" name="Group 537">
                  <a:extLst>
                    <a:ext uri="{FF2B5EF4-FFF2-40B4-BE49-F238E27FC236}">
                      <a16:creationId xmlns:a16="http://schemas.microsoft.com/office/drawing/2014/main" id="{02E81E12-20AF-41CF-AB1B-E4AD42CA7F2C}"/>
                    </a:ext>
                  </a:extLst>
                </p:cNvPr>
                <p:cNvGrpSpPr>
                  <a:grpSpLocks/>
                </p:cNvGrpSpPr>
                <p:nvPr/>
              </p:nvGrpSpPr>
              <p:grpSpPr bwMode="auto">
                <a:xfrm>
                  <a:off x="3024" y="732"/>
                  <a:ext cx="252" cy="1368"/>
                  <a:chOff x="3168" y="1008"/>
                  <a:chExt cx="484" cy="2448"/>
                </a:xfrm>
              </p:grpSpPr>
              <p:grpSp>
                <p:nvGrpSpPr>
                  <p:cNvPr id="353" name="Group 538">
                    <a:extLst>
                      <a:ext uri="{FF2B5EF4-FFF2-40B4-BE49-F238E27FC236}">
                        <a16:creationId xmlns:a16="http://schemas.microsoft.com/office/drawing/2014/main" id="{B7DFA875-E6D8-4F44-9F4D-88DDF19D8EA2}"/>
                      </a:ext>
                    </a:extLst>
                  </p:cNvPr>
                  <p:cNvGrpSpPr>
                    <a:grpSpLocks/>
                  </p:cNvGrpSpPr>
                  <p:nvPr/>
                </p:nvGrpSpPr>
                <p:grpSpPr bwMode="auto">
                  <a:xfrm>
                    <a:off x="3168" y="1008"/>
                    <a:ext cx="484" cy="2448"/>
                    <a:chOff x="2256" y="864"/>
                    <a:chExt cx="532" cy="2448"/>
                  </a:xfrm>
                </p:grpSpPr>
                <p:sp>
                  <p:nvSpPr>
                    <p:cNvPr id="356" name="Freeform 539">
                      <a:extLst>
                        <a:ext uri="{FF2B5EF4-FFF2-40B4-BE49-F238E27FC236}">
                          <a16:creationId xmlns:a16="http://schemas.microsoft.com/office/drawing/2014/main" id="{01C818C8-1654-4E31-86C1-73DA40606137}"/>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57" name="Freeform 540">
                      <a:extLst>
                        <a:ext uri="{FF2B5EF4-FFF2-40B4-BE49-F238E27FC236}">
                          <a16:creationId xmlns:a16="http://schemas.microsoft.com/office/drawing/2014/main" id="{9AC7E625-072F-4BC5-8D8E-ABF81E740145}"/>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54" name="Freeform 541">
                    <a:extLst>
                      <a:ext uri="{FF2B5EF4-FFF2-40B4-BE49-F238E27FC236}">
                        <a16:creationId xmlns:a16="http://schemas.microsoft.com/office/drawing/2014/main" id="{29436DF3-6E2A-4B68-BA2A-6BD5CE3356EC}"/>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55" name="Freeform 542">
                    <a:extLst>
                      <a:ext uri="{FF2B5EF4-FFF2-40B4-BE49-F238E27FC236}">
                        <a16:creationId xmlns:a16="http://schemas.microsoft.com/office/drawing/2014/main" id="{ABC8CC3B-B09A-4200-95E2-B61B52F2DF9E}"/>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52" name="Line 543">
                  <a:extLst>
                    <a:ext uri="{FF2B5EF4-FFF2-40B4-BE49-F238E27FC236}">
                      <a16:creationId xmlns:a16="http://schemas.microsoft.com/office/drawing/2014/main" id="{6332FFE8-AFC3-4FA1-9816-8C280911C517}"/>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49" name="AutoShape 544">
                <a:extLst>
                  <a:ext uri="{FF2B5EF4-FFF2-40B4-BE49-F238E27FC236}">
                    <a16:creationId xmlns:a16="http://schemas.microsoft.com/office/drawing/2014/main" id="{A087A998-9CFB-4C1C-B02A-70FBC59AC185}"/>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50" name="Line 545">
                <a:extLst>
                  <a:ext uri="{FF2B5EF4-FFF2-40B4-BE49-F238E27FC236}">
                    <a16:creationId xmlns:a16="http://schemas.microsoft.com/office/drawing/2014/main" id="{64C5B332-BDDD-4421-90F2-D3D4C5ACD61E}"/>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49" name="Group 415">
            <a:extLst>
              <a:ext uri="{FF2B5EF4-FFF2-40B4-BE49-F238E27FC236}">
                <a16:creationId xmlns:a16="http://schemas.microsoft.com/office/drawing/2014/main" id="{5DDED8D2-E872-4181-9823-BD7A59311C81}"/>
              </a:ext>
            </a:extLst>
          </p:cNvPr>
          <p:cNvGrpSpPr>
            <a:grpSpLocks/>
          </p:cNvGrpSpPr>
          <p:nvPr/>
        </p:nvGrpSpPr>
        <p:grpSpPr bwMode="auto">
          <a:xfrm rot="5400000" flipH="1" flipV="1">
            <a:off x="3435563" y="1056082"/>
            <a:ext cx="380787" cy="456647"/>
            <a:chOff x="2820" y="264"/>
            <a:chExt cx="420" cy="1452"/>
          </a:xfrm>
        </p:grpSpPr>
        <p:sp>
          <p:nvSpPr>
            <p:cNvPr id="334" name="Line 416">
              <a:extLst>
                <a:ext uri="{FF2B5EF4-FFF2-40B4-BE49-F238E27FC236}">
                  <a16:creationId xmlns:a16="http://schemas.microsoft.com/office/drawing/2014/main" id="{92F10E70-9468-41A3-91FF-A992B55B1B74}"/>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35" name="Group 417">
              <a:extLst>
                <a:ext uri="{FF2B5EF4-FFF2-40B4-BE49-F238E27FC236}">
                  <a16:creationId xmlns:a16="http://schemas.microsoft.com/office/drawing/2014/main" id="{5AB27B5E-9A5F-416A-BF6E-1DDE9B4C690F}"/>
                </a:ext>
              </a:extLst>
            </p:cNvPr>
            <p:cNvGrpSpPr>
              <a:grpSpLocks/>
            </p:cNvGrpSpPr>
            <p:nvPr/>
          </p:nvGrpSpPr>
          <p:grpSpPr bwMode="auto">
            <a:xfrm>
              <a:off x="2940" y="264"/>
              <a:ext cx="300" cy="1452"/>
              <a:chOff x="2940" y="264"/>
              <a:chExt cx="300" cy="1452"/>
            </a:xfrm>
          </p:grpSpPr>
          <p:grpSp>
            <p:nvGrpSpPr>
              <p:cNvPr id="336" name="Group 418">
                <a:extLst>
                  <a:ext uri="{FF2B5EF4-FFF2-40B4-BE49-F238E27FC236}">
                    <a16:creationId xmlns:a16="http://schemas.microsoft.com/office/drawing/2014/main" id="{1E3DF51E-89E7-4193-9F6E-6AC1040A01BC}"/>
                  </a:ext>
                </a:extLst>
              </p:cNvPr>
              <p:cNvGrpSpPr>
                <a:grpSpLocks/>
              </p:cNvGrpSpPr>
              <p:nvPr/>
            </p:nvGrpSpPr>
            <p:grpSpPr bwMode="auto">
              <a:xfrm>
                <a:off x="2940" y="264"/>
                <a:ext cx="252" cy="1368"/>
                <a:chOff x="3024" y="732"/>
                <a:chExt cx="252" cy="1368"/>
              </a:xfrm>
            </p:grpSpPr>
            <p:grpSp>
              <p:nvGrpSpPr>
                <p:cNvPr id="339" name="Group 419">
                  <a:extLst>
                    <a:ext uri="{FF2B5EF4-FFF2-40B4-BE49-F238E27FC236}">
                      <a16:creationId xmlns:a16="http://schemas.microsoft.com/office/drawing/2014/main" id="{EB581F11-4590-493C-8EB6-BCF541813C10}"/>
                    </a:ext>
                  </a:extLst>
                </p:cNvPr>
                <p:cNvGrpSpPr>
                  <a:grpSpLocks/>
                </p:cNvGrpSpPr>
                <p:nvPr/>
              </p:nvGrpSpPr>
              <p:grpSpPr bwMode="auto">
                <a:xfrm>
                  <a:off x="3024" y="732"/>
                  <a:ext cx="252" cy="1368"/>
                  <a:chOff x="3168" y="1008"/>
                  <a:chExt cx="484" cy="2448"/>
                </a:xfrm>
              </p:grpSpPr>
              <p:grpSp>
                <p:nvGrpSpPr>
                  <p:cNvPr id="341" name="Group 420">
                    <a:extLst>
                      <a:ext uri="{FF2B5EF4-FFF2-40B4-BE49-F238E27FC236}">
                        <a16:creationId xmlns:a16="http://schemas.microsoft.com/office/drawing/2014/main" id="{F933B16C-1C30-4377-AE66-7B1E72D8CC3C}"/>
                      </a:ext>
                    </a:extLst>
                  </p:cNvPr>
                  <p:cNvGrpSpPr>
                    <a:grpSpLocks/>
                  </p:cNvGrpSpPr>
                  <p:nvPr/>
                </p:nvGrpSpPr>
                <p:grpSpPr bwMode="auto">
                  <a:xfrm>
                    <a:off x="3168" y="1008"/>
                    <a:ext cx="484" cy="2448"/>
                    <a:chOff x="2256" y="864"/>
                    <a:chExt cx="532" cy="2448"/>
                  </a:xfrm>
                </p:grpSpPr>
                <p:sp>
                  <p:nvSpPr>
                    <p:cNvPr id="344" name="Freeform 421">
                      <a:extLst>
                        <a:ext uri="{FF2B5EF4-FFF2-40B4-BE49-F238E27FC236}">
                          <a16:creationId xmlns:a16="http://schemas.microsoft.com/office/drawing/2014/main" id="{A3D3BE18-9072-4387-9AAD-0010487422AA}"/>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45" name="Freeform 422">
                      <a:extLst>
                        <a:ext uri="{FF2B5EF4-FFF2-40B4-BE49-F238E27FC236}">
                          <a16:creationId xmlns:a16="http://schemas.microsoft.com/office/drawing/2014/main" id="{75102FB3-BA39-4D52-9821-237A6E9F4F55}"/>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42" name="Freeform 423">
                    <a:extLst>
                      <a:ext uri="{FF2B5EF4-FFF2-40B4-BE49-F238E27FC236}">
                        <a16:creationId xmlns:a16="http://schemas.microsoft.com/office/drawing/2014/main" id="{EAD80A3E-A6B4-40CF-81D9-AB89CE744B8D}"/>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43" name="Freeform 424">
                    <a:extLst>
                      <a:ext uri="{FF2B5EF4-FFF2-40B4-BE49-F238E27FC236}">
                        <a16:creationId xmlns:a16="http://schemas.microsoft.com/office/drawing/2014/main" id="{49234013-E83C-4FFF-BACA-1A2445C7C69B}"/>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40" name="Line 425">
                  <a:extLst>
                    <a:ext uri="{FF2B5EF4-FFF2-40B4-BE49-F238E27FC236}">
                      <a16:creationId xmlns:a16="http://schemas.microsoft.com/office/drawing/2014/main" id="{8673B77D-98F4-4CF8-B4F7-464EE475C054}"/>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37" name="AutoShape 426">
                <a:extLst>
                  <a:ext uri="{FF2B5EF4-FFF2-40B4-BE49-F238E27FC236}">
                    <a16:creationId xmlns:a16="http://schemas.microsoft.com/office/drawing/2014/main" id="{4B139DF3-3188-4AA9-82AF-C1C191A429B1}"/>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338" name="Line 427">
                <a:extLst>
                  <a:ext uri="{FF2B5EF4-FFF2-40B4-BE49-F238E27FC236}">
                    <a16:creationId xmlns:a16="http://schemas.microsoft.com/office/drawing/2014/main" id="{01342A1F-EA44-478A-8F18-1F2528405BE2}"/>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250" name="Text Box 399">
            <a:extLst>
              <a:ext uri="{FF2B5EF4-FFF2-40B4-BE49-F238E27FC236}">
                <a16:creationId xmlns:a16="http://schemas.microsoft.com/office/drawing/2014/main" id="{BD25EB45-57DD-415E-896F-54B2EDC27951}"/>
              </a:ext>
            </a:extLst>
          </p:cNvPr>
          <p:cNvSpPr txBox="1">
            <a:spLocks noChangeArrowheads="1"/>
          </p:cNvSpPr>
          <p:nvPr/>
        </p:nvSpPr>
        <p:spPr bwMode="auto">
          <a:xfrm rot="10800000" flipH="1" flipV="1">
            <a:off x="3616487" y="1684998"/>
            <a:ext cx="14972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¼ </a:t>
            </a:r>
            <a:r>
              <a:rPr lang="fr-FR" sz="1600" b="1" noProof="0" dirty="0"/>
              <a:t>tonneau</a:t>
            </a:r>
            <a:endParaRPr lang="de-DE" altLang="de-DE" sz="1600" b="1" dirty="0"/>
          </a:p>
        </p:txBody>
      </p:sp>
      <p:sp>
        <p:nvSpPr>
          <p:cNvPr id="252" name="Text Box 399">
            <a:extLst>
              <a:ext uri="{FF2B5EF4-FFF2-40B4-BE49-F238E27FC236}">
                <a16:creationId xmlns:a16="http://schemas.microsoft.com/office/drawing/2014/main" id="{F7441A3B-63DD-4CC6-8E87-AE0EF8E07161}"/>
              </a:ext>
            </a:extLst>
          </p:cNvPr>
          <p:cNvSpPr txBox="1">
            <a:spLocks noChangeArrowheads="1"/>
          </p:cNvSpPr>
          <p:nvPr/>
        </p:nvSpPr>
        <p:spPr bwMode="auto">
          <a:xfrm rot="10800000" flipH="1" flipV="1">
            <a:off x="2060175" y="2984901"/>
            <a:ext cx="14860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 </a:t>
            </a:r>
            <a:r>
              <a:rPr lang="fr-FR" sz="1600" b="1" noProof="0" dirty="0"/>
              <a:t>tonneau</a:t>
            </a:r>
            <a:endParaRPr lang="de-DE" altLang="de-DE" sz="1600" b="1" dirty="0"/>
          </a:p>
        </p:txBody>
      </p:sp>
      <p:grpSp>
        <p:nvGrpSpPr>
          <p:cNvPr id="254" name="Group 428">
            <a:extLst>
              <a:ext uri="{FF2B5EF4-FFF2-40B4-BE49-F238E27FC236}">
                <a16:creationId xmlns:a16="http://schemas.microsoft.com/office/drawing/2014/main" id="{56050D6B-7F41-46FC-9666-C9A48F697289}"/>
              </a:ext>
            </a:extLst>
          </p:cNvPr>
          <p:cNvGrpSpPr>
            <a:grpSpLocks/>
          </p:cNvGrpSpPr>
          <p:nvPr/>
        </p:nvGrpSpPr>
        <p:grpSpPr bwMode="auto">
          <a:xfrm rot="16046447" flipH="1" flipV="1">
            <a:off x="2234486" y="3771448"/>
            <a:ext cx="380945" cy="593500"/>
            <a:chOff x="2820" y="264"/>
            <a:chExt cx="420" cy="1452"/>
          </a:xfrm>
        </p:grpSpPr>
        <p:sp>
          <p:nvSpPr>
            <p:cNvPr id="294" name="Line 429">
              <a:extLst>
                <a:ext uri="{FF2B5EF4-FFF2-40B4-BE49-F238E27FC236}">
                  <a16:creationId xmlns:a16="http://schemas.microsoft.com/office/drawing/2014/main" id="{0DA1986D-BB08-4E44-A745-659F552DBCD8}"/>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95" name="Group 430">
              <a:extLst>
                <a:ext uri="{FF2B5EF4-FFF2-40B4-BE49-F238E27FC236}">
                  <a16:creationId xmlns:a16="http://schemas.microsoft.com/office/drawing/2014/main" id="{0932811C-6CA9-490C-B326-26AD3A6301B1}"/>
                </a:ext>
              </a:extLst>
            </p:cNvPr>
            <p:cNvGrpSpPr>
              <a:grpSpLocks/>
            </p:cNvGrpSpPr>
            <p:nvPr/>
          </p:nvGrpSpPr>
          <p:grpSpPr bwMode="auto">
            <a:xfrm>
              <a:off x="2940" y="264"/>
              <a:ext cx="300" cy="1452"/>
              <a:chOff x="2940" y="264"/>
              <a:chExt cx="300" cy="1452"/>
            </a:xfrm>
          </p:grpSpPr>
          <p:grpSp>
            <p:nvGrpSpPr>
              <p:cNvPr id="296" name="Group 431">
                <a:extLst>
                  <a:ext uri="{FF2B5EF4-FFF2-40B4-BE49-F238E27FC236}">
                    <a16:creationId xmlns:a16="http://schemas.microsoft.com/office/drawing/2014/main" id="{5C576B16-B2EC-45B4-94E6-B4589FCB74DA}"/>
                  </a:ext>
                </a:extLst>
              </p:cNvPr>
              <p:cNvGrpSpPr>
                <a:grpSpLocks/>
              </p:cNvGrpSpPr>
              <p:nvPr/>
            </p:nvGrpSpPr>
            <p:grpSpPr bwMode="auto">
              <a:xfrm>
                <a:off x="2940" y="264"/>
                <a:ext cx="252" cy="1368"/>
                <a:chOff x="3024" y="732"/>
                <a:chExt cx="252" cy="1368"/>
              </a:xfrm>
            </p:grpSpPr>
            <p:grpSp>
              <p:nvGrpSpPr>
                <p:cNvPr id="299" name="Group 432">
                  <a:extLst>
                    <a:ext uri="{FF2B5EF4-FFF2-40B4-BE49-F238E27FC236}">
                      <a16:creationId xmlns:a16="http://schemas.microsoft.com/office/drawing/2014/main" id="{15A5D815-BCDD-4DA2-8B93-8424E2B26F3A}"/>
                    </a:ext>
                  </a:extLst>
                </p:cNvPr>
                <p:cNvGrpSpPr>
                  <a:grpSpLocks/>
                </p:cNvGrpSpPr>
                <p:nvPr/>
              </p:nvGrpSpPr>
              <p:grpSpPr bwMode="auto">
                <a:xfrm>
                  <a:off x="3024" y="732"/>
                  <a:ext cx="252" cy="1368"/>
                  <a:chOff x="3168" y="1008"/>
                  <a:chExt cx="484" cy="2448"/>
                </a:xfrm>
              </p:grpSpPr>
              <p:grpSp>
                <p:nvGrpSpPr>
                  <p:cNvPr id="304" name="Group 433">
                    <a:extLst>
                      <a:ext uri="{FF2B5EF4-FFF2-40B4-BE49-F238E27FC236}">
                        <a16:creationId xmlns:a16="http://schemas.microsoft.com/office/drawing/2014/main" id="{DB443F1F-7D5C-4507-94AC-C0116A0AC5F9}"/>
                      </a:ext>
                    </a:extLst>
                  </p:cNvPr>
                  <p:cNvGrpSpPr>
                    <a:grpSpLocks/>
                  </p:cNvGrpSpPr>
                  <p:nvPr/>
                </p:nvGrpSpPr>
                <p:grpSpPr bwMode="auto">
                  <a:xfrm>
                    <a:off x="3168" y="1008"/>
                    <a:ext cx="484" cy="2448"/>
                    <a:chOff x="2256" y="864"/>
                    <a:chExt cx="532" cy="2448"/>
                  </a:xfrm>
                </p:grpSpPr>
                <p:sp>
                  <p:nvSpPr>
                    <p:cNvPr id="312" name="Freeform 434">
                      <a:extLst>
                        <a:ext uri="{FF2B5EF4-FFF2-40B4-BE49-F238E27FC236}">
                          <a16:creationId xmlns:a16="http://schemas.microsoft.com/office/drawing/2014/main" id="{92231110-E1EA-4C02-99CF-15FA3074223F}"/>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313" name="Freeform 435">
                      <a:extLst>
                        <a:ext uri="{FF2B5EF4-FFF2-40B4-BE49-F238E27FC236}">
                          <a16:creationId xmlns:a16="http://schemas.microsoft.com/office/drawing/2014/main" id="{0AC2B1E4-0799-488F-92CB-672D6A37579E}"/>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305" name="Freeform 436">
                    <a:extLst>
                      <a:ext uri="{FF2B5EF4-FFF2-40B4-BE49-F238E27FC236}">
                        <a16:creationId xmlns:a16="http://schemas.microsoft.com/office/drawing/2014/main" id="{4977C390-BA60-4AA4-962B-CABE721966D8}"/>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310" name="Freeform 437">
                    <a:extLst>
                      <a:ext uri="{FF2B5EF4-FFF2-40B4-BE49-F238E27FC236}">
                        <a16:creationId xmlns:a16="http://schemas.microsoft.com/office/drawing/2014/main" id="{F41146D1-2186-4288-B446-2C17BC932180}"/>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302" name="Line 438">
                  <a:extLst>
                    <a:ext uri="{FF2B5EF4-FFF2-40B4-BE49-F238E27FC236}">
                      <a16:creationId xmlns:a16="http://schemas.microsoft.com/office/drawing/2014/main" id="{CDCA6275-1DB2-4B00-9552-0E6979E859AB}"/>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97" name="AutoShape 439">
                <a:extLst>
                  <a:ext uri="{FF2B5EF4-FFF2-40B4-BE49-F238E27FC236}">
                    <a16:creationId xmlns:a16="http://schemas.microsoft.com/office/drawing/2014/main" id="{61CFDB75-233E-4D25-9DC5-D96232CA61F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98" name="Line 440">
                <a:extLst>
                  <a:ext uri="{FF2B5EF4-FFF2-40B4-BE49-F238E27FC236}">
                    <a16:creationId xmlns:a16="http://schemas.microsoft.com/office/drawing/2014/main" id="{5EAFE3A0-14D3-4536-8361-1BA7CB9F5697}"/>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55" name="Group 415">
            <a:extLst>
              <a:ext uri="{FF2B5EF4-FFF2-40B4-BE49-F238E27FC236}">
                <a16:creationId xmlns:a16="http://schemas.microsoft.com/office/drawing/2014/main" id="{C01C9036-A5C2-4A93-A056-630E10212002}"/>
              </a:ext>
            </a:extLst>
          </p:cNvPr>
          <p:cNvGrpSpPr>
            <a:grpSpLocks/>
          </p:cNvGrpSpPr>
          <p:nvPr/>
        </p:nvGrpSpPr>
        <p:grpSpPr bwMode="auto">
          <a:xfrm rot="16200000" flipH="1">
            <a:off x="5409900" y="1073617"/>
            <a:ext cx="380787" cy="456647"/>
            <a:chOff x="2820" y="264"/>
            <a:chExt cx="420" cy="1452"/>
          </a:xfrm>
        </p:grpSpPr>
        <p:sp>
          <p:nvSpPr>
            <p:cNvPr id="282" name="Line 416">
              <a:extLst>
                <a:ext uri="{FF2B5EF4-FFF2-40B4-BE49-F238E27FC236}">
                  <a16:creationId xmlns:a16="http://schemas.microsoft.com/office/drawing/2014/main" id="{33063720-ADCE-49B3-B1C7-3475AD77567D}"/>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3" name="Group 417">
              <a:extLst>
                <a:ext uri="{FF2B5EF4-FFF2-40B4-BE49-F238E27FC236}">
                  <a16:creationId xmlns:a16="http://schemas.microsoft.com/office/drawing/2014/main" id="{559E0D0E-3EAE-4882-A0AD-5B9A3B544097}"/>
                </a:ext>
              </a:extLst>
            </p:cNvPr>
            <p:cNvGrpSpPr>
              <a:grpSpLocks/>
            </p:cNvGrpSpPr>
            <p:nvPr/>
          </p:nvGrpSpPr>
          <p:grpSpPr bwMode="auto">
            <a:xfrm>
              <a:off x="2940" y="264"/>
              <a:ext cx="300" cy="1452"/>
              <a:chOff x="2940" y="264"/>
              <a:chExt cx="300" cy="1452"/>
            </a:xfrm>
          </p:grpSpPr>
          <p:grpSp>
            <p:nvGrpSpPr>
              <p:cNvPr id="284" name="Group 418">
                <a:extLst>
                  <a:ext uri="{FF2B5EF4-FFF2-40B4-BE49-F238E27FC236}">
                    <a16:creationId xmlns:a16="http://schemas.microsoft.com/office/drawing/2014/main" id="{050CDC50-BDDA-46BA-84B6-43EA9737D8EA}"/>
                  </a:ext>
                </a:extLst>
              </p:cNvPr>
              <p:cNvGrpSpPr>
                <a:grpSpLocks/>
              </p:cNvGrpSpPr>
              <p:nvPr/>
            </p:nvGrpSpPr>
            <p:grpSpPr bwMode="auto">
              <a:xfrm>
                <a:off x="2940" y="264"/>
                <a:ext cx="252" cy="1368"/>
                <a:chOff x="3024" y="732"/>
                <a:chExt cx="252" cy="1368"/>
              </a:xfrm>
            </p:grpSpPr>
            <p:grpSp>
              <p:nvGrpSpPr>
                <p:cNvPr id="287" name="Group 419">
                  <a:extLst>
                    <a:ext uri="{FF2B5EF4-FFF2-40B4-BE49-F238E27FC236}">
                      <a16:creationId xmlns:a16="http://schemas.microsoft.com/office/drawing/2014/main" id="{3C6118C4-FA53-497D-AC94-FF52965F53A5}"/>
                    </a:ext>
                  </a:extLst>
                </p:cNvPr>
                <p:cNvGrpSpPr>
                  <a:grpSpLocks/>
                </p:cNvGrpSpPr>
                <p:nvPr/>
              </p:nvGrpSpPr>
              <p:grpSpPr bwMode="auto">
                <a:xfrm>
                  <a:off x="3024" y="732"/>
                  <a:ext cx="252" cy="1368"/>
                  <a:chOff x="3168" y="1008"/>
                  <a:chExt cx="484" cy="2448"/>
                </a:xfrm>
              </p:grpSpPr>
              <p:grpSp>
                <p:nvGrpSpPr>
                  <p:cNvPr id="289" name="Group 420">
                    <a:extLst>
                      <a:ext uri="{FF2B5EF4-FFF2-40B4-BE49-F238E27FC236}">
                        <a16:creationId xmlns:a16="http://schemas.microsoft.com/office/drawing/2014/main" id="{3052B6A7-CBD6-463A-864D-D83120D4D395}"/>
                      </a:ext>
                    </a:extLst>
                  </p:cNvPr>
                  <p:cNvGrpSpPr>
                    <a:grpSpLocks/>
                  </p:cNvGrpSpPr>
                  <p:nvPr/>
                </p:nvGrpSpPr>
                <p:grpSpPr bwMode="auto">
                  <a:xfrm>
                    <a:off x="3168" y="1008"/>
                    <a:ext cx="484" cy="2448"/>
                    <a:chOff x="2256" y="864"/>
                    <a:chExt cx="532" cy="2448"/>
                  </a:xfrm>
                </p:grpSpPr>
                <p:sp>
                  <p:nvSpPr>
                    <p:cNvPr id="292" name="Freeform 421">
                      <a:extLst>
                        <a:ext uri="{FF2B5EF4-FFF2-40B4-BE49-F238E27FC236}">
                          <a16:creationId xmlns:a16="http://schemas.microsoft.com/office/drawing/2014/main" id="{5A279214-3675-4504-AF2B-995C172DB8CB}"/>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93" name="Freeform 422">
                      <a:extLst>
                        <a:ext uri="{FF2B5EF4-FFF2-40B4-BE49-F238E27FC236}">
                          <a16:creationId xmlns:a16="http://schemas.microsoft.com/office/drawing/2014/main" id="{AD9A920E-2150-45F6-9867-5BA31B24304E}"/>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90" name="Freeform 423">
                    <a:extLst>
                      <a:ext uri="{FF2B5EF4-FFF2-40B4-BE49-F238E27FC236}">
                        <a16:creationId xmlns:a16="http://schemas.microsoft.com/office/drawing/2014/main" id="{FFDF2798-9569-4D86-A88B-BEE5D3ED30B9}"/>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91" name="Freeform 424">
                    <a:extLst>
                      <a:ext uri="{FF2B5EF4-FFF2-40B4-BE49-F238E27FC236}">
                        <a16:creationId xmlns:a16="http://schemas.microsoft.com/office/drawing/2014/main" id="{FBE3DAB3-1425-40F8-A006-A6AA59467BDE}"/>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88" name="Line 425">
                  <a:extLst>
                    <a:ext uri="{FF2B5EF4-FFF2-40B4-BE49-F238E27FC236}">
                      <a16:creationId xmlns:a16="http://schemas.microsoft.com/office/drawing/2014/main" id="{4D167841-C17D-48CE-87E4-7F416A1276D6}"/>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85" name="AutoShape 426">
                <a:extLst>
                  <a:ext uri="{FF2B5EF4-FFF2-40B4-BE49-F238E27FC236}">
                    <a16:creationId xmlns:a16="http://schemas.microsoft.com/office/drawing/2014/main" id="{4359CE96-B6C0-49DE-AEA5-41011909CF48}"/>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86" name="Line 427">
                <a:extLst>
                  <a:ext uri="{FF2B5EF4-FFF2-40B4-BE49-F238E27FC236}">
                    <a16:creationId xmlns:a16="http://schemas.microsoft.com/office/drawing/2014/main" id="{69B95945-9CD2-4C6A-854D-FC8D0899C108}"/>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56" name="Group 415">
            <a:extLst>
              <a:ext uri="{FF2B5EF4-FFF2-40B4-BE49-F238E27FC236}">
                <a16:creationId xmlns:a16="http://schemas.microsoft.com/office/drawing/2014/main" id="{B5CE31D8-3824-472C-ADFE-442BA9387937}"/>
              </a:ext>
            </a:extLst>
          </p:cNvPr>
          <p:cNvGrpSpPr>
            <a:grpSpLocks/>
          </p:cNvGrpSpPr>
          <p:nvPr/>
        </p:nvGrpSpPr>
        <p:grpSpPr bwMode="auto">
          <a:xfrm rot="18875839" flipH="1" flipV="1">
            <a:off x="2897788" y="2006016"/>
            <a:ext cx="343373" cy="476927"/>
            <a:chOff x="2820" y="264"/>
            <a:chExt cx="420" cy="1452"/>
          </a:xfrm>
        </p:grpSpPr>
        <p:sp>
          <p:nvSpPr>
            <p:cNvPr id="270" name="Line 416">
              <a:extLst>
                <a:ext uri="{FF2B5EF4-FFF2-40B4-BE49-F238E27FC236}">
                  <a16:creationId xmlns:a16="http://schemas.microsoft.com/office/drawing/2014/main" id="{F904A0BD-D910-4121-A4DB-15E294EEA99A}"/>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71" name="Group 417">
              <a:extLst>
                <a:ext uri="{FF2B5EF4-FFF2-40B4-BE49-F238E27FC236}">
                  <a16:creationId xmlns:a16="http://schemas.microsoft.com/office/drawing/2014/main" id="{1A80C0CF-0EEC-4869-85BA-E047B0A99985}"/>
                </a:ext>
              </a:extLst>
            </p:cNvPr>
            <p:cNvGrpSpPr>
              <a:grpSpLocks/>
            </p:cNvGrpSpPr>
            <p:nvPr/>
          </p:nvGrpSpPr>
          <p:grpSpPr bwMode="auto">
            <a:xfrm>
              <a:off x="2940" y="264"/>
              <a:ext cx="300" cy="1452"/>
              <a:chOff x="2940" y="264"/>
              <a:chExt cx="300" cy="1452"/>
            </a:xfrm>
          </p:grpSpPr>
          <p:grpSp>
            <p:nvGrpSpPr>
              <p:cNvPr id="272" name="Group 418">
                <a:extLst>
                  <a:ext uri="{FF2B5EF4-FFF2-40B4-BE49-F238E27FC236}">
                    <a16:creationId xmlns:a16="http://schemas.microsoft.com/office/drawing/2014/main" id="{34ECC989-D389-4525-94DF-15F1FA3E12AE}"/>
                  </a:ext>
                </a:extLst>
              </p:cNvPr>
              <p:cNvGrpSpPr>
                <a:grpSpLocks/>
              </p:cNvGrpSpPr>
              <p:nvPr/>
            </p:nvGrpSpPr>
            <p:grpSpPr bwMode="auto">
              <a:xfrm>
                <a:off x="2940" y="264"/>
                <a:ext cx="252" cy="1368"/>
                <a:chOff x="3024" y="732"/>
                <a:chExt cx="252" cy="1368"/>
              </a:xfrm>
            </p:grpSpPr>
            <p:grpSp>
              <p:nvGrpSpPr>
                <p:cNvPr id="275" name="Group 419">
                  <a:extLst>
                    <a:ext uri="{FF2B5EF4-FFF2-40B4-BE49-F238E27FC236}">
                      <a16:creationId xmlns:a16="http://schemas.microsoft.com/office/drawing/2014/main" id="{E565C866-8F2B-4235-9A01-88D25032F67E}"/>
                    </a:ext>
                  </a:extLst>
                </p:cNvPr>
                <p:cNvGrpSpPr>
                  <a:grpSpLocks/>
                </p:cNvGrpSpPr>
                <p:nvPr/>
              </p:nvGrpSpPr>
              <p:grpSpPr bwMode="auto">
                <a:xfrm>
                  <a:off x="3024" y="732"/>
                  <a:ext cx="252" cy="1368"/>
                  <a:chOff x="3168" y="1008"/>
                  <a:chExt cx="484" cy="2448"/>
                </a:xfrm>
              </p:grpSpPr>
              <p:grpSp>
                <p:nvGrpSpPr>
                  <p:cNvPr id="277" name="Group 420">
                    <a:extLst>
                      <a:ext uri="{FF2B5EF4-FFF2-40B4-BE49-F238E27FC236}">
                        <a16:creationId xmlns:a16="http://schemas.microsoft.com/office/drawing/2014/main" id="{4EF6DFA2-A0A4-4519-9E0D-E4CC07F525FB}"/>
                      </a:ext>
                    </a:extLst>
                  </p:cNvPr>
                  <p:cNvGrpSpPr>
                    <a:grpSpLocks/>
                  </p:cNvGrpSpPr>
                  <p:nvPr/>
                </p:nvGrpSpPr>
                <p:grpSpPr bwMode="auto">
                  <a:xfrm>
                    <a:off x="3168" y="1008"/>
                    <a:ext cx="484" cy="2448"/>
                    <a:chOff x="2256" y="864"/>
                    <a:chExt cx="532" cy="2448"/>
                  </a:xfrm>
                </p:grpSpPr>
                <p:sp>
                  <p:nvSpPr>
                    <p:cNvPr id="280" name="Freeform 421">
                      <a:extLst>
                        <a:ext uri="{FF2B5EF4-FFF2-40B4-BE49-F238E27FC236}">
                          <a16:creationId xmlns:a16="http://schemas.microsoft.com/office/drawing/2014/main" id="{CBD0593B-EED9-4499-A7AF-18435459A994}"/>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81" name="Freeform 422">
                      <a:extLst>
                        <a:ext uri="{FF2B5EF4-FFF2-40B4-BE49-F238E27FC236}">
                          <a16:creationId xmlns:a16="http://schemas.microsoft.com/office/drawing/2014/main" id="{9D2E4A29-4752-4DF9-B62A-CA7B1C64EEA5}"/>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78" name="Freeform 423">
                    <a:extLst>
                      <a:ext uri="{FF2B5EF4-FFF2-40B4-BE49-F238E27FC236}">
                        <a16:creationId xmlns:a16="http://schemas.microsoft.com/office/drawing/2014/main" id="{4C09A31C-FD6B-4148-A628-BFF886B674F1}"/>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79" name="Freeform 424">
                    <a:extLst>
                      <a:ext uri="{FF2B5EF4-FFF2-40B4-BE49-F238E27FC236}">
                        <a16:creationId xmlns:a16="http://schemas.microsoft.com/office/drawing/2014/main" id="{10B84C07-536B-4B2D-94C3-9A3FFE3ADE66}"/>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76" name="Line 425">
                  <a:extLst>
                    <a:ext uri="{FF2B5EF4-FFF2-40B4-BE49-F238E27FC236}">
                      <a16:creationId xmlns:a16="http://schemas.microsoft.com/office/drawing/2014/main" id="{7CC2AAA2-C2FE-447A-AC24-8A9CE0FAA23C}"/>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73" name="AutoShape 426">
                <a:extLst>
                  <a:ext uri="{FF2B5EF4-FFF2-40B4-BE49-F238E27FC236}">
                    <a16:creationId xmlns:a16="http://schemas.microsoft.com/office/drawing/2014/main" id="{45266108-4557-4C06-82B2-443B196EE212}"/>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74" name="Line 427">
                <a:extLst>
                  <a:ext uri="{FF2B5EF4-FFF2-40B4-BE49-F238E27FC236}">
                    <a16:creationId xmlns:a16="http://schemas.microsoft.com/office/drawing/2014/main" id="{08B67B56-6D7C-467D-9372-F0CDA110A5CA}"/>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257" name="Group 533">
            <a:extLst>
              <a:ext uri="{FF2B5EF4-FFF2-40B4-BE49-F238E27FC236}">
                <a16:creationId xmlns:a16="http://schemas.microsoft.com/office/drawing/2014/main" id="{5D2A97E8-A7E7-4EAA-8B63-E7E44F6AC8C6}"/>
              </a:ext>
            </a:extLst>
          </p:cNvPr>
          <p:cNvGrpSpPr>
            <a:grpSpLocks/>
          </p:cNvGrpSpPr>
          <p:nvPr/>
        </p:nvGrpSpPr>
        <p:grpSpPr bwMode="auto">
          <a:xfrm rot="8519279" flipH="1">
            <a:off x="3828008" y="3112853"/>
            <a:ext cx="370946" cy="478227"/>
            <a:chOff x="2820" y="264"/>
            <a:chExt cx="420" cy="1452"/>
          </a:xfrm>
        </p:grpSpPr>
        <p:sp>
          <p:nvSpPr>
            <p:cNvPr id="258" name="Line 534">
              <a:extLst>
                <a:ext uri="{FF2B5EF4-FFF2-40B4-BE49-F238E27FC236}">
                  <a16:creationId xmlns:a16="http://schemas.microsoft.com/office/drawing/2014/main" id="{01076046-1EA4-4412-AF67-7EBD2C962097}"/>
                </a:ext>
              </a:extLst>
            </p:cNvPr>
            <p:cNvSpPr>
              <a:spLocks noChangeShapeType="1"/>
            </p:cNvSpPr>
            <p:nvPr/>
          </p:nvSpPr>
          <p:spPr bwMode="auto">
            <a:xfrm>
              <a:off x="2820"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9" name="Group 535">
              <a:extLst>
                <a:ext uri="{FF2B5EF4-FFF2-40B4-BE49-F238E27FC236}">
                  <a16:creationId xmlns:a16="http://schemas.microsoft.com/office/drawing/2014/main" id="{CE684189-7C47-4DFD-8579-270F416DAAA8}"/>
                </a:ext>
              </a:extLst>
            </p:cNvPr>
            <p:cNvGrpSpPr>
              <a:grpSpLocks/>
            </p:cNvGrpSpPr>
            <p:nvPr/>
          </p:nvGrpSpPr>
          <p:grpSpPr bwMode="auto">
            <a:xfrm>
              <a:off x="2940" y="264"/>
              <a:ext cx="300" cy="1452"/>
              <a:chOff x="2940" y="264"/>
              <a:chExt cx="300" cy="1452"/>
            </a:xfrm>
          </p:grpSpPr>
          <p:grpSp>
            <p:nvGrpSpPr>
              <p:cNvPr id="260" name="Group 536">
                <a:extLst>
                  <a:ext uri="{FF2B5EF4-FFF2-40B4-BE49-F238E27FC236}">
                    <a16:creationId xmlns:a16="http://schemas.microsoft.com/office/drawing/2014/main" id="{CAD5A9F0-6777-4FE6-BA52-D107BCC1E62C}"/>
                  </a:ext>
                </a:extLst>
              </p:cNvPr>
              <p:cNvGrpSpPr>
                <a:grpSpLocks/>
              </p:cNvGrpSpPr>
              <p:nvPr/>
            </p:nvGrpSpPr>
            <p:grpSpPr bwMode="auto">
              <a:xfrm>
                <a:off x="2940" y="264"/>
                <a:ext cx="252" cy="1368"/>
                <a:chOff x="3024" y="732"/>
                <a:chExt cx="252" cy="1368"/>
              </a:xfrm>
            </p:grpSpPr>
            <p:grpSp>
              <p:nvGrpSpPr>
                <p:cNvPr id="263" name="Group 537">
                  <a:extLst>
                    <a:ext uri="{FF2B5EF4-FFF2-40B4-BE49-F238E27FC236}">
                      <a16:creationId xmlns:a16="http://schemas.microsoft.com/office/drawing/2014/main" id="{EE03DF46-F108-47F0-BC4C-EC682AA46F1D}"/>
                    </a:ext>
                  </a:extLst>
                </p:cNvPr>
                <p:cNvGrpSpPr>
                  <a:grpSpLocks/>
                </p:cNvGrpSpPr>
                <p:nvPr/>
              </p:nvGrpSpPr>
              <p:grpSpPr bwMode="auto">
                <a:xfrm>
                  <a:off x="3024" y="732"/>
                  <a:ext cx="252" cy="1368"/>
                  <a:chOff x="3168" y="1008"/>
                  <a:chExt cx="484" cy="2448"/>
                </a:xfrm>
              </p:grpSpPr>
              <p:grpSp>
                <p:nvGrpSpPr>
                  <p:cNvPr id="265" name="Group 538">
                    <a:extLst>
                      <a:ext uri="{FF2B5EF4-FFF2-40B4-BE49-F238E27FC236}">
                        <a16:creationId xmlns:a16="http://schemas.microsoft.com/office/drawing/2014/main" id="{C8D9859A-C5F7-4F7E-9681-432DE897A768}"/>
                      </a:ext>
                    </a:extLst>
                  </p:cNvPr>
                  <p:cNvGrpSpPr>
                    <a:grpSpLocks/>
                  </p:cNvGrpSpPr>
                  <p:nvPr/>
                </p:nvGrpSpPr>
                <p:grpSpPr bwMode="auto">
                  <a:xfrm>
                    <a:off x="3168" y="1008"/>
                    <a:ext cx="484" cy="2448"/>
                    <a:chOff x="2256" y="864"/>
                    <a:chExt cx="532" cy="2448"/>
                  </a:xfrm>
                </p:grpSpPr>
                <p:sp>
                  <p:nvSpPr>
                    <p:cNvPr id="268" name="Freeform 539">
                      <a:extLst>
                        <a:ext uri="{FF2B5EF4-FFF2-40B4-BE49-F238E27FC236}">
                          <a16:creationId xmlns:a16="http://schemas.microsoft.com/office/drawing/2014/main" id="{07EBE425-FF5B-487E-9054-1D858AE2DDD1}"/>
                        </a:ext>
                      </a:extLst>
                    </p:cNvPr>
                    <p:cNvSpPr>
                      <a:spLocks/>
                    </p:cNvSpPr>
                    <p:nvPr/>
                  </p:nvSpPr>
                  <p:spPr bwMode="auto">
                    <a:xfrm rot="5389413">
                      <a:off x="1298" y="1822"/>
                      <a:ext cx="2448" cy="532"/>
                    </a:xfrm>
                    <a:custGeom>
                      <a:avLst/>
                      <a:gdLst>
                        <a:gd name="T0" fmla="*/ 2147483646 w 1153"/>
                        <a:gd name="T1" fmla="*/ 2147483646 h 204"/>
                        <a:gd name="T2" fmla="*/ 2147483646 w 1153"/>
                        <a:gd name="T3" fmla="*/ 2147483646 h 204"/>
                        <a:gd name="T4" fmla="*/ 2147483646 w 1153"/>
                        <a:gd name="T5" fmla="*/ 2147483646 h 204"/>
                        <a:gd name="T6" fmla="*/ 2147483646 w 1153"/>
                        <a:gd name="T7" fmla="*/ 2147483646 h 204"/>
                        <a:gd name="T8" fmla="*/ 2147483646 w 1153"/>
                        <a:gd name="T9" fmla="*/ 2147483646 h 204"/>
                        <a:gd name="T10" fmla="*/ 2147483646 w 1153"/>
                        <a:gd name="T11" fmla="*/ 2147483646 h 204"/>
                        <a:gd name="T12" fmla="*/ 2147483646 w 1153"/>
                        <a:gd name="T13" fmla="*/ 2147483646 h 204"/>
                        <a:gd name="T14" fmla="*/ 2147483646 w 1153"/>
                        <a:gd name="T15" fmla="*/ 2147483646 h 204"/>
                        <a:gd name="T16" fmla="*/ 2147483646 w 1153"/>
                        <a:gd name="T17" fmla="*/ 2147483646 h 204"/>
                        <a:gd name="T18" fmla="*/ 2147483646 w 1153"/>
                        <a:gd name="T19" fmla="*/ 2147483646 h 204"/>
                        <a:gd name="T20" fmla="*/ 2147483646 w 1153"/>
                        <a:gd name="T21" fmla="*/ 2147483646 h 204"/>
                        <a:gd name="T22" fmla="*/ 2147483646 w 1153"/>
                        <a:gd name="T23" fmla="*/ 2147483646 h 204"/>
                        <a:gd name="T24" fmla="*/ 2147483646 w 1153"/>
                        <a:gd name="T25" fmla="*/ 2147483646 h 204"/>
                        <a:gd name="T26" fmla="*/ 2147483646 w 1153"/>
                        <a:gd name="T27" fmla="*/ 2147483646 h 204"/>
                        <a:gd name="T28" fmla="*/ 2147483646 w 1153"/>
                        <a:gd name="T29" fmla="*/ 2147483646 h 204"/>
                        <a:gd name="T30" fmla="*/ 2147483646 w 1153"/>
                        <a:gd name="T31" fmla="*/ 2147483646 h 204"/>
                        <a:gd name="T32" fmla="*/ 2147483646 w 1153"/>
                        <a:gd name="T33" fmla="*/ 2147483646 h 204"/>
                        <a:gd name="T34" fmla="*/ 2134288036 w 1153"/>
                        <a:gd name="T35" fmla="*/ 2147483646 h 204"/>
                        <a:gd name="T36" fmla="*/ 620097065 w 1153"/>
                        <a:gd name="T37" fmla="*/ 2147483646 h 204"/>
                        <a:gd name="T38" fmla="*/ 460535410 w 1153"/>
                        <a:gd name="T39" fmla="*/ 2147483646 h 204"/>
                        <a:gd name="T40" fmla="*/ 52197447 w 1153"/>
                        <a:gd name="T41" fmla="*/ 2147483646 h 204"/>
                        <a:gd name="T42" fmla="*/ 27454914 w 1153"/>
                        <a:gd name="T43" fmla="*/ 2147483646 h 204"/>
                        <a:gd name="T44" fmla="*/ 12931175 w 1153"/>
                        <a:gd name="T45" fmla="*/ 2147483646 h 204"/>
                        <a:gd name="T46" fmla="*/ 0 w 1153"/>
                        <a:gd name="T47" fmla="*/ 2147483646 h 204"/>
                        <a:gd name="T48" fmla="*/ 49327274 w 1153"/>
                        <a:gd name="T49" fmla="*/ 1707033759 h 204"/>
                        <a:gd name="T50" fmla="*/ 62222117 w 1153"/>
                        <a:gd name="T51" fmla="*/ 407133120 h 204"/>
                        <a:gd name="T52" fmla="*/ 266128057 w 1153"/>
                        <a:gd name="T53" fmla="*/ 407133120 h 204"/>
                        <a:gd name="T54" fmla="*/ 348982727 w 1153"/>
                        <a:gd name="T55" fmla="*/ 1707033759 h 204"/>
                        <a:gd name="T56" fmla="*/ 428988030 w 1153"/>
                        <a:gd name="T57" fmla="*/ 2147483646 h 204"/>
                        <a:gd name="T58" fmla="*/ 752598717 w 1153"/>
                        <a:gd name="T59" fmla="*/ 2147483646 h 204"/>
                        <a:gd name="T60" fmla="*/ 804703934 w 1153"/>
                        <a:gd name="T61" fmla="*/ 2147483646 h 204"/>
                        <a:gd name="T62" fmla="*/ 887576107 w 1153"/>
                        <a:gd name="T63" fmla="*/ 2147483646 h 204"/>
                        <a:gd name="T64" fmla="*/ 2147483646 w 1153"/>
                        <a:gd name="T65" fmla="*/ 2147483646 h 204"/>
                        <a:gd name="T66" fmla="*/ 2147483646 w 1153"/>
                        <a:gd name="T67" fmla="*/ 2147483646 h 204"/>
                        <a:gd name="T68" fmla="*/ 2147483646 w 1153"/>
                        <a:gd name="T69" fmla="*/ 2147483646 h 204"/>
                        <a:gd name="T70" fmla="*/ 2147483646 w 1153"/>
                        <a:gd name="T71" fmla="*/ 2147483646 h 204"/>
                        <a:gd name="T72" fmla="*/ 2147483646 w 1153"/>
                        <a:gd name="T73" fmla="*/ 2147483646 h 204"/>
                        <a:gd name="T74" fmla="*/ 2147483646 w 1153"/>
                        <a:gd name="T75" fmla="*/ 2147483646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53" h="204">
                          <a:moveTo>
                            <a:pt x="904" y="69"/>
                          </a:moveTo>
                          <a:lnTo>
                            <a:pt x="944" y="72"/>
                          </a:lnTo>
                          <a:lnTo>
                            <a:pt x="985" y="74"/>
                          </a:lnTo>
                          <a:lnTo>
                            <a:pt x="1025" y="79"/>
                          </a:lnTo>
                          <a:lnTo>
                            <a:pt x="1061" y="83"/>
                          </a:lnTo>
                          <a:lnTo>
                            <a:pt x="1093" y="86"/>
                          </a:lnTo>
                          <a:lnTo>
                            <a:pt x="1122" y="90"/>
                          </a:lnTo>
                          <a:lnTo>
                            <a:pt x="1140" y="94"/>
                          </a:lnTo>
                          <a:lnTo>
                            <a:pt x="1152" y="97"/>
                          </a:lnTo>
                          <a:lnTo>
                            <a:pt x="1153" y="97"/>
                          </a:lnTo>
                          <a:lnTo>
                            <a:pt x="1153" y="99"/>
                          </a:lnTo>
                          <a:lnTo>
                            <a:pt x="1153" y="100"/>
                          </a:lnTo>
                          <a:lnTo>
                            <a:pt x="1153" y="134"/>
                          </a:lnTo>
                          <a:lnTo>
                            <a:pt x="1152" y="136"/>
                          </a:lnTo>
                          <a:lnTo>
                            <a:pt x="1152" y="138"/>
                          </a:lnTo>
                          <a:lnTo>
                            <a:pt x="1149" y="140"/>
                          </a:lnTo>
                          <a:lnTo>
                            <a:pt x="1147" y="140"/>
                          </a:lnTo>
                          <a:lnTo>
                            <a:pt x="1146" y="141"/>
                          </a:lnTo>
                          <a:lnTo>
                            <a:pt x="1146" y="143"/>
                          </a:lnTo>
                          <a:lnTo>
                            <a:pt x="1146" y="151"/>
                          </a:lnTo>
                          <a:lnTo>
                            <a:pt x="1142" y="163"/>
                          </a:lnTo>
                          <a:lnTo>
                            <a:pt x="1137" y="175"/>
                          </a:lnTo>
                          <a:lnTo>
                            <a:pt x="1132" y="185"/>
                          </a:lnTo>
                          <a:lnTo>
                            <a:pt x="1127" y="191"/>
                          </a:lnTo>
                          <a:lnTo>
                            <a:pt x="1123" y="195"/>
                          </a:lnTo>
                          <a:lnTo>
                            <a:pt x="1117" y="198"/>
                          </a:lnTo>
                          <a:lnTo>
                            <a:pt x="1112" y="198"/>
                          </a:lnTo>
                          <a:lnTo>
                            <a:pt x="1061" y="201"/>
                          </a:lnTo>
                          <a:lnTo>
                            <a:pt x="1016" y="203"/>
                          </a:lnTo>
                          <a:lnTo>
                            <a:pt x="975" y="204"/>
                          </a:lnTo>
                          <a:lnTo>
                            <a:pt x="931" y="204"/>
                          </a:lnTo>
                          <a:lnTo>
                            <a:pt x="879" y="203"/>
                          </a:lnTo>
                          <a:lnTo>
                            <a:pt x="812" y="200"/>
                          </a:lnTo>
                          <a:lnTo>
                            <a:pt x="726" y="194"/>
                          </a:lnTo>
                          <a:lnTo>
                            <a:pt x="616" y="188"/>
                          </a:lnTo>
                          <a:lnTo>
                            <a:pt x="205" y="173"/>
                          </a:lnTo>
                          <a:lnTo>
                            <a:pt x="179" y="174"/>
                          </a:lnTo>
                          <a:lnTo>
                            <a:pt x="156" y="177"/>
                          </a:lnTo>
                          <a:lnTo>
                            <a:pt x="133" y="180"/>
                          </a:lnTo>
                          <a:lnTo>
                            <a:pt x="115" y="181"/>
                          </a:lnTo>
                          <a:lnTo>
                            <a:pt x="15" y="181"/>
                          </a:lnTo>
                          <a:lnTo>
                            <a:pt x="13" y="180"/>
                          </a:lnTo>
                          <a:lnTo>
                            <a:pt x="8" y="180"/>
                          </a:lnTo>
                          <a:lnTo>
                            <a:pt x="6" y="178"/>
                          </a:lnTo>
                          <a:lnTo>
                            <a:pt x="4" y="175"/>
                          </a:lnTo>
                          <a:lnTo>
                            <a:pt x="1" y="170"/>
                          </a:lnTo>
                          <a:lnTo>
                            <a:pt x="0" y="163"/>
                          </a:lnTo>
                          <a:lnTo>
                            <a:pt x="13" y="12"/>
                          </a:lnTo>
                          <a:lnTo>
                            <a:pt x="14" y="8"/>
                          </a:lnTo>
                          <a:lnTo>
                            <a:pt x="15" y="3"/>
                          </a:lnTo>
                          <a:lnTo>
                            <a:pt x="18" y="2"/>
                          </a:lnTo>
                          <a:lnTo>
                            <a:pt x="23" y="0"/>
                          </a:lnTo>
                          <a:lnTo>
                            <a:pt x="77" y="2"/>
                          </a:lnTo>
                          <a:lnTo>
                            <a:pt x="89" y="3"/>
                          </a:lnTo>
                          <a:lnTo>
                            <a:pt x="101" y="8"/>
                          </a:lnTo>
                          <a:lnTo>
                            <a:pt x="112" y="12"/>
                          </a:lnTo>
                          <a:lnTo>
                            <a:pt x="124" y="19"/>
                          </a:lnTo>
                          <a:lnTo>
                            <a:pt x="210" y="72"/>
                          </a:lnTo>
                          <a:lnTo>
                            <a:pt x="217" y="76"/>
                          </a:lnTo>
                          <a:lnTo>
                            <a:pt x="224" y="79"/>
                          </a:lnTo>
                          <a:lnTo>
                            <a:pt x="232" y="80"/>
                          </a:lnTo>
                          <a:lnTo>
                            <a:pt x="239" y="83"/>
                          </a:lnTo>
                          <a:lnTo>
                            <a:pt x="256" y="84"/>
                          </a:lnTo>
                          <a:lnTo>
                            <a:pt x="273" y="83"/>
                          </a:lnTo>
                          <a:lnTo>
                            <a:pt x="657" y="56"/>
                          </a:lnTo>
                          <a:lnTo>
                            <a:pt x="660" y="62"/>
                          </a:lnTo>
                          <a:lnTo>
                            <a:pt x="682" y="83"/>
                          </a:lnTo>
                          <a:lnTo>
                            <a:pt x="803" y="97"/>
                          </a:lnTo>
                          <a:lnTo>
                            <a:pt x="817" y="97"/>
                          </a:lnTo>
                          <a:lnTo>
                            <a:pt x="832" y="97"/>
                          </a:lnTo>
                          <a:lnTo>
                            <a:pt x="846" y="96"/>
                          </a:lnTo>
                          <a:lnTo>
                            <a:pt x="860" y="93"/>
                          </a:lnTo>
                          <a:lnTo>
                            <a:pt x="873" y="89"/>
                          </a:lnTo>
                          <a:lnTo>
                            <a:pt x="884" y="83"/>
                          </a:lnTo>
                          <a:lnTo>
                            <a:pt x="896" y="77"/>
                          </a:lnTo>
                          <a:lnTo>
                            <a:pt x="904" y="69"/>
                          </a:lnTo>
                          <a:close/>
                        </a:path>
                      </a:pathLst>
                    </a:custGeom>
                    <a:solidFill>
                      <a:srgbClr val="FFFF66"/>
                    </a:solidFill>
                    <a:ln w="9525">
                      <a:solidFill>
                        <a:schemeClr val="tx1"/>
                      </a:solidFill>
                      <a:round/>
                      <a:headEnd/>
                      <a:tailEnd/>
                    </a:ln>
                  </p:spPr>
                  <p:txBody>
                    <a:bodyPr/>
                    <a:lstStyle/>
                    <a:p>
                      <a:endParaRPr lang="de-DE"/>
                    </a:p>
                  </p:txBody>
                </p:sp>
                <p:sp>
                  <p:nvSpPr>
                    <p:cNvPr id="269" name="Freeform 540">
                      <a:extLst>
                        <a:ext uri="{FF2B5EF4-FFF2-40B4-BE49-F238E27FC236}">
                          <a16:creationId xmlns:a16="http://schemas.microsoft.com/office/drawing/2014/main" id="{58A8463B-54C2-4778-856C-78F3231FCC0F}"/>
                        </a:ext>
                      </a:extLst>
                    </p:cNvPr>
                    <p:cNvSpPr>
                      <a:spLocks/>
                    </p:cNvSpPr>
                    <p:nvPr/>
                  </p:nvSpPr>
                  <p:spPr bwMode="auto">
                    <a:xfrm rot="5389413">
                      <a:off x="2332" y="2426"/>
                      <a:ext cx="539" cy="173"/>
                    </a:xfrm>
                    <a:custGeom>
                      <a:avLst/>
                      <a:gdLst>
                        <a:gd name="T0" fmla="*/ 0 w 247"/>
                        <a:gd name="T1" fmla="*/ 1841093662 h 69"/>
                        <a:gd name="T2" fmla="*/ 90612866 w 247"/>
                        <a:gd name="T3" fmla="*/ 2147483646 h 69"/>
                        <a:gd name="T4" fmla="*/ 323648885 w 247"/>
                        <a:gd name="T5" fmla="*/ 2147483646 h 69"/>
                        <a:gd name="T6" fmla="*/ 887273054 w 247"/>
                        <a:gd name="T7" fmla="*/ 2147483646 h 69"/>
                        <a:gd name="T8" fmla="*/ 1445245293 w 247"/>
                        <a:gd name="T9" fmla="*/ 2147483646 h 69"/>
                        <a:gd name="T10" fmla="*/ 1480390053 w 247"/>
                        <a:gd name="T11" fmla="*/ 2147483646 h 69"/>
                        <a:gd name="T12" fmla="*/ 1359855305 w 247"/>
                        <a:gd name="T13" fmla="*/ 2147483646 h 69"/>
                        <a:gd name="T14" fmla="*/ 1236377813 w 247"/>
                        <a:gd name="T15" fmla="*/ 1731361708 h 69"/>
                        <a:gd name="T16" fmla="*/ 1110707650 w 247"/>
                        <a:gd name="T17" fmla="*/ 1148691904 h 69"/>
                        <a:gd name="T18" fmla="*/ 989462664 w 247"/>
                        <a:gd name="T19" fmla="*/ 580692635 h 69"/>
                        <a:gd name="T20" fmla="*/ 887273054 w 247"/>
                        <a:gd name="T21" fmla="*/ 202542455 h 69"/>
                        <a:gd name="T22" fmla="*/ 785726552 w 247"/>
                        <a:gd name="T23" fmla="*/ 0 h 69"/>
                        <a:gd name="T24" fmla="*/ 664684801 w 247"/>
                        <a:gd name="T25" fmla="*/ 202542455 h 69"/>
                        <a:gd name="T26" fmla="*/ 532528493 w 247"/>
                        <a:gd name="T27" fmla="*/ 507823836 h 69"/>
                        <a:gd name="T28" fmla="*/ 0 w 247"/>
                        <a:gd name="T29" fmla="*/ 184109366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69">
                          <a:moveTo>
                            <a:pt x="0" y="19"/>
                          </a:moveTo>
                          <a:lnTo>
                            <a:pt x="15" y="50"/>
                          </a:lnTo>
                          <a:lnTo>
                            <a:pt x="54" y="55"/>
                          </a:lnTo>
                          <a:lnTo>
                            <a:pt x="148" y="69"/>
                          </a:lnTo>
                          <a:lnTo>
                            <a:pt x="241" y="56"/>
                          </a:lnTo>
                          <a:lnTo>
                            <a:pt x="247" y="32"/>
                          </a:lnTo>
                          <a:lnTo>
                            <a:pt x="227" y="25"/>
                          </a:lnTo>
                          <a:lnTo>
                            <a:pt x="206" y="18"/>
                          </a:lnTo>
                          <a:lnTo>
                            <a:pt x="185" y="12"/>
                          </a:lnTo>
                          <a:lnTo>
                            <a:pt x="165" y="6"/>
                          </a:lnTo>
                          <a:lnTo>
                            <a:pt x="148" y="2"/>
                          </a:lnTo>
                          <a:lnTo>
                            <a:pt x="131" y="0"/>
                          </a:lnTo>
                          <a:lnTo>
                            <a:pt x="111" y="2"/>
                          </a:lnTo>
                          <a:lnTo>
                            <a:pt x="89" y="5"/>
                          </a:lnTo>
                          <a:lnTo>
                            <a:pt x="0" y="19"/>
                          </a:lnTo>
                          <a:close/>
                        </a:path>
                      </a:pathLst>
                    </a:custGeom>
                    <a:solidFill>
                      <a:schemeClr val="hlink"/>
                    </a:solidFill>
                    <a:ln w="9525">
                      <a:solidFill>
                        <a:schemeClr val="tx1"/>
                      </a:solidFill>
                      <a:round/>
                      <a:headEnd/>
                      <a:tailEnd/>
                    </a:ln>
                  </p:spPr>
                  <p:txBody>
                    <a:bodyPr/>
                    <a:lstStyle/>
                    <a:p>
                      <a:endParaRPr lang="de-DE"/>
                    </a:p>
                  </p:txBody>
                </p:sp>
              </p:grpSp>
              <p:sp>
                <p:nvSpPr>
                  <p:cNvPr id="266" name="Freeform 541">
                    <a:extLst>
                      <a:ext uri="{FF2B5EF4-FFF2-40B4-BE49-F238E27FC236}">
                        <a16:creationId xmlns:a16="http://schemas.microsoft.com/office/drawing/2014/main" id="{E9E0ECCE-2ED0-4CA5-BB29-67CB8E338614}"/>
                      </a:ext>
                    </a:extLst>
                  </p:cNvPr>
                  <p:cNvSpPr>
                    <a:spLocks/>
                  </p:cNvSpPr>
                  <p:nvPr/>
                </p:nvSpPr>
                <p:spPr bwMode="auto">
                  <a:xfrm rot="5353401">
                    <a:off x="2952" y="2567"/>
                    <a:ext cx="720" cy="96"/>
                  </a:xfrm>
                  <a:custGeom>
                    <a:avLst/>
                    <a:gdLst>
                      <a:gd name="T0" fmla="*/ 0 w 293"/>
                      <a:gd name="T1" fmla="*/ 2147483646 h 33"/>
                      <a:gd name="T2" fmla="*/ 0 w 293"/>
                      <a:gd name="T3" fmla="*/ 2147483646 h 33"/>
                      <a:gd name="T4" fmla="*/ 2147483646 w 293"/>
                      <a:gd name="T5" fmla="*/ 2147483646 h 33"/>
                      <a:gd name="T6" fmla="*/ 2147483646 w 293"/>
                      <a:gd name="T7" fmla="*/ 2147483646 h 33"/>
                      <a:gd name="T8" fmla="*/ 2147483646 w 293"/>
                      <a:gd name="T9" fmla="*/ 2147483646 h 33"/>
                      <a:gd name="T10" fmla="*/ 2147483646 w 293"/>
                      <a:gd name="T11" fmla="*/ 0 h 33"/>
                      <a:gd name="T12" fmla="*/ 2147483646 w 293"/>
                      <a:gd name="T13" fmla="*/ 0 h 33"/>
                      <a:gd name="T14" fmla="*/ 2147483646 w 293"/>
                      <a:gd name="T15" fmla="*/ 2147483646 h 33"/>
                      <a:gd name="T16" fmla="*/ 2147483646 w 293"/>
                      <a:gd name="T17" fmla="*/ 2147483646 h 33"/>
                      <a:gd name="T18" fmla="*/ 2147483646 w 293"/>
                      <a:gd name="T19" fmla="*/ 2147483646 h 33"/>
                      <a:gd name="T20" fmla="*/ 2147483646 w 293"/>
                      <a:gd name="T21" fmla="*/ 2147483646 h 33"/>
                      <a:gd name="T22" fmla="*/ 2147483646 w 293"/>
                      <a:gd name="T23" fmla="*/ 2147483646 h 33"/>
                      <a:gd name="T24" fmla="*/ 2147483646 w 293"/>
                      <a:gd name="T25" fmla="*/ 2147483646 h 33"/>
                      <a:gd name="T26" fmla="*/ 2147483646 w 293"/>
                      <a:gd name="T27" fmla="*/ 2147483646 h 33"/>
                      <a:gd name="T28" fmla="*/ 2147483646 w 293"/>
                      <a:gd name="T29" fmla="*/ 2147483646 h 33"/>
                      <a:gd name="T30" fmla="*/ 2147483646 w 293"/>
                      <a:gd name="T31" fmla="*/ 2147483646 h 33"/>
                      <a:gd name="T32" fmla="*/ 2147483646 w 293"/>
                      <a:gd name="T33" fmla="*/ 2147483646 h 33"/>
                      <a:gd name="T34" fmla="*/ 2147483646 w 293"/>
                      <a:gd name="T35" fmla="*/ 2147483646 h 33"/>
                      <a:gd name="T36" fmla="*/ 2147483646 w 293"/>
                      <a:gd name="T37" fmla="*/ 2147483646 h 33"/>
                      <a:gd name="T38" fmla="*/ 2147483646 w 293"/>
                      <a:gd name="T39" fmla="*/ 2147483646 h 33"/>
                      <a:gd name="T40" fmla="*/ 2147483646 w 293"/>
                      <a:gd name="T41" fmla="*/ 2147483646 h 33"/>
                      <a:gd name="T42" fmla="*/ 2147483646 w 293"/>
                      <a:gd name="T43" fmla="*/ 2147483646 h 33"/>
                      <a:gd name="T44" fmla="*/ 2147483646 w 293"/>
                      <a:gd name="T45" fmla="*/ 2147483646 h 33"/>
                      <a:gd name="T46" fmla="*/ 2147483646 w 293"/>
                      <a:gd name="T47" fmla="*/ 2147483646 h 33"/>
                      <a:gd name="T48" fmla="*/ 2147483646 w 293"/>
                      <a:gd name="T49" fmla="*/ 2147483646 h 33"/>
                      <a:gd name="T50" fmla="*/ 2147483646 w 293"/>
                      <a:gd name="T51" fmla="*/ 2147483646 h 33"/>
                      <a:gd name="T52" fmla="*/ 2147483646 w 293"/>
                      <a:gd name="T53" fmla="*/ 2147483646 h 33"/>
                      <a:gd name="T54" fmla="*/ 0 w 293"/>
                      <a:gd name="T55" fmla="*/ 2147483646 h 33"/>
                      <a:gd name="T56" fmla="*/ 0 w 293"/>
                      <a:gd name="T57" fmla="*/ 2147483646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sp>
                <p:nvSpPr>
                  <p:cNvPr id="267" name="Freeform 542">
                    <a:extLst>
                      <a:ext uri="{FF2B5EF4-FFF2-40B4-BE49-F238E27FC236}">
                        <a16:creationId xmlns:a16="http://schemas.microsoft.com/office/drawing/2014/main" id="{F5A05108-C042-4420-85E1-C2A170342469}"/>
                      </a:ext>
                    </a:extLst>
                  </p:cNvPr>
                  <p:cNvSpPr>
                    <a:spLocks/>
                  </p:cNvSpPr>
                  <p:nvPr/>
                </p:nvSpPr>
                <p:spPr bwMode="auto">
                  <a:xfrm rot="16173530" flipH="1">
                    <a:off x="3167" y="1271"/>
                    <a:ext cx="289" cy="47"/>
                  </a:xfrm>
                  <a:custGeom>
                    <a:avLst/>
                    <a:gdLst>
                      <a:gd name="T0" fmla="*/ 0 w 293"/>
                      <a:gd name="T1" fmla="*/ 19562 h 33"/>
                      <a:gd name="T2" fmla="*/ 0 w 293"/>
                      <a:gd name="T3" fmla="*/ 19029 h 33"/>
                      <a:gd name="T4" fmla="*/ 85 w 293"/>
                      <a:gd name="T5" fmla="*/ 5399 h 33"/>
                      <a:gd name="T6" fmla="*/ 102 w 293"/>
                      <a:gd name="T7" fmla="*/ 2662 h 33"/>
                      <a:gd name="T8" fmla="*/ 119 w 293"/>
                      <a:gd name="T9" fmla="*/ 2662 h 33"/>
                      <a:gd name="T10" fmla="*/ 139 w 293"/>
                      <a:gd name="T11" fmla="*/ 0 h 33"/>
                      <a:gd name="T12" fmla="*/ 151 w 293"/>
                      <a:gd name="T13" fmla="*/ 0 h 33"/>
                      <a:gd name="T14" fmla="*/ 167 w 293"/>
                      <a:gd name="T15" fmla="*/ 2662 h 33"/>
                      <a:gd name="T16" fmla="*/ 180 w 293"/>
                      <a:gd name="T17" fmla="*/ 3791 h 33"/>
                      <a:gd name="T18" fmla="*/ 196 w 293"/>
                      <a:gd name="T19" fmla="*/ 5399 h 33"/>
                      <a:gd name="T20" fmla="*/ 205 w 293"/>
                      <a:gd name="T21" fmla="*/ 8023 h 33"/>
                      <a:gd name="T22" fmla="*/ 213 w 293"/>
                      <a:gd name="T23" fmla="*/ 10951 h 33"/>
                      <a:gd name="T24" fmla="*/ 219 w 293"/>
                      <a:gd name="T25" fmla="*/ 13735 h 33"/>
                      <a:gd name="T26" fmla="*/ 222 w 293"/>
                      <a:gd name="T27" fmla="*/ 16275 h 33"/>
                      <a:gd name="T28" fmla="*/ 223 w 293"/>
                      <a:gd name="T29" fmla="*/ 19562 h 33"/>
                      <a:gd name="T30" fmla="*/ 222 w 293"/>
                      <a:gd name="T31" fmla="*/ 22214 h 33"/>
                      <a:gd name="T32" fmla="*/ 219 w 293"/>
                      <a:gd name="T33" fmla="*/ 25733 h 33"/>
                      <a:gd name="T34" fmla="*/ 213 w 293"/>
                      <a:gd name="T35" fmla="*/ 27861 h 33"/>
                      <a:gd name="T36" fmla="*/ 205 w 293"/>
                      <a:gd name="T37" fmla="*/ 31638 h 33"/>
                      <a:gd name="T38" fmla="*/ 196 w 293"/>
                      <a:gd name="T39" fmla="*/ 33686 h 33"/>
                      <a:gd name="T40" fmla="*/ 180 w 293"/>
                      <a:gd name="T41" fmla="*/ 35625 h 33"/>
                      <a:gd name="T42" fmla="*/ 167 w 293"/>
                      <a:gd name="T43" fmla="*/ 38386 h 33"/>
                      <a:gd name="T44" fmla="*/ 151 w 293"/>
                      <a:gd name="T45" fmla="*/ 38600 h 33"/>
                      <a:gd name="T46" fmla="*/ 140 w 293"/>
                      <a:gd name="T47" fmla="*/ 38600 h 33"/>
                      <a:gd name="T48" fmla="*/ 119 w 293"/>
                      <a:gd name="T49" fmla="*/ 38600 h 33"/>
                      <a:gd name="T50" fmla="*/ 102 w 293"/>
                      <a:gd name="T51" fmla="*/ 38386 h 33"/>
                      <a:gd name="T52" fmla="*/ 85 w 293"/>
                      <a:gd name="T53" fmla="*/ 33686 h 33"/>
                      <a:gd name="T54" fmla="*/ 0 w 293"/>
                      <a:gd name="T55" fmla="*/ 19562 h 33"/>
                      <a:gd name="T56" fmla="*/ 0 w 293"/>
                      <a:gd name="T57" fmla="*/ 19562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3" h="33">
                        <a:moveTo>
                          <a:pt x="0" y="17"/>
                        </a:moveTo>
                        <a:lnTo>
                          <a:pt x="0" y="16"/>
                        </a:lnTo>
                        <a:lnTo>
                          <a:pt x="105" y="4"/>
                        </a:lnTo>
                        <a:lnTo>
                          <a:pt x="135" y="2"/>
                        </a:lnTo>
                        <a:lnTo>
                          <a:pt x="159" y="2"/>
                        </a:lnTo>
                        <a:lnTo>
                          <a:pt x="179" y="0"/>
                        </a:lnTo>
                        <a:lnTo>
                          <a:pt x="195" y="0"/>
                        </a:lnTo>
                        <a:lnTo>
                          <a:pt x="219" y="2"/>
                        </a:lnTo>
                        <a:lnTo>
                          <a:pt x="239" y="3"/>
                        </a:lnTo>
                        <a:lnTo>
                          <a:pt x="256" y="4"/>
                        </a:lnTo>
                        <a:lnTo>
                          <a:pt x="269" y="7"/>
                        </a:lnTo>
                        <a:lnTo>
                          <a:pt x="279" y="9"/>
                        </a:lnTo>
                        <a:lnTo>
                          <a:pt x="287" y="12"/>
                        </a:lnTo>
                        <a:lnTo>
                          <a:pt x="291" y="14"/>
                        </a:lnTo>
                        <a:lnTo>
                          <a:pt x="293" y="17"/>
                        </a:lnTo>
                        <a:lnTo>
                          <a:pt x="291" y="19"/>
                        </a:lnTo>
                        <a:lnTo>
                          <a:pt x="287" y="22"/>
                        </a:lnTo>
                        <a:lnTo>
                          <a:pt x="279" y="24"/>
                        </a:lnTo>
                        <a:lnTo>
                          <a:pt x="269" y="27"/>
                        </a:lnTo>
                        <a:lnTo>
                          <a:pt x="256" y="29"/>
                        </a:lnTo>
                        <a:lnTo>
                          <a:pt x="239" y="30"/>
                        </a:lnTo>
                        <a:lnTo>
                          <a:pt x="219" y="32"/>
                        </a:lnTo>
                        <a:lnTo>
                          <a:pt x="195" y="33"/>
                        </a:lnTo>
                        <a:lnTo>
                          <a:pt x="180" y="33"/>
                        </a:lnTo>
                        <a:lnTo>
                          <a:pt x="159" y="33"/>
                        </a:lnTo>
                        <a:lnTo>
                          <a:pt x="135" y="32"/>
                        </a:lnTo>
                        <a:lnTo>
                          <a:pt x="105" y="29"/>
                        </a:lnTo>
                        <a:lnTo>
                          <a:pt x="0" y="17"/>
                        </a:lnTo>
                        <a:close/>
                      </a:path>
                    </a:pathLst>
                  </a:custGeom>
                  <a:solidFill>
                    <a:srgbClr val="FFCC00"/>
                  </a:solidFill>
                  <a:ln w="1588">
                    <a:solidFill>
                      <a:schemeClr val="tx1"/>
                    </a:solidFill>
                    <a:prstDash val="solid"/>
                    <a:round/>
                    <a:headEnd/>
                    <a:tailEnd/>
                  </a:ln>
                </p:spPr>
                <p:txBody>
                  <a:bodyPr/>
                  <a:lstStyle/>
                  <a:p>
                    <a:endParaRPr lang="de-DE"/>
                  </a:p>
                </p:txBody>
              </p:sp>
            </p:grpSp>
            <p:sp>
              <p:nvSpPr>
                <p:cNvPr id="264" name="Line 543">
                  <a:extLst>
                    <a:ext uri="{FF2B5EF4-FFF2-40B4-BE49-F238E27FC236}">
                      <a16:creationId xmlns:a16="http://schemas.microsoft.com/office/drawing/2014/main" id="{FD720B11-C1D4-443B-9FA8-8C6AF51B6373}"/>
                    </a:ext>
                  </a:extLst>
                </p:cNvPr>
                <p:cNvSpPr>
                  <a:spLocks noChangeShapeType="1"/>
                </p:cNvSpPr>
                <p:nvPr/>
              </p:nvSpPr>
              <p:spPr bwMode="auto">
                <a:xfrm>
                  <a:off x="3066" y="822"/>
                  <a:ext cx="2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61" name="AutoShape 544">
                <a:extLst>
                  <a:ext uri="{FF2B5EF4-FFF2-40B4-BE49-F238E27FC236}">
                    <a16:creationId xmlns:a16="http://schemas.microsoft.com/office/drawing/2014/main" id="{9E65C2CE-4C2D-4DF8-B05C-05D020B46006}"/>
                  </a:ext>
                </a:extLst>
              </p:cNvPr>
              <p:cNvSpPr>
                <a:spLocks noChangeArrowheads="1"/>
              </p:cNvSpPr>
              <p:nvPr/>
            </p:nvSpPr>
            <p:spPr bwMode="auto">
              <a:xfrm flipV="1">
                <a:off x="2988" y="1620"/>
                <a:ext cx="72" cy="96"/>
              </a:xfrm>
              <a:prstGeom prst="triangle">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262" name="Line 545">
                <a:extLst>
                  <a:ext uri="{FF2B5EF4-FFF2-40B4-BE49-F238E27FC236}">
                    <a16:creationId xmlns:a16="http://schemas.microsoft.com/office/drawing/2014/main" id="{C4D5DD38-9912-4F10-9AC7-616497367323}"/>
                  </a:ext>
                </a:extLst>
              </p:cNvPr>
              <p:cNvSpPr>
                <a:spLocks noChangeShapeType="1"/>
              </p:cNvSpPr>
              <p:nvPr/>
            </p:nvSpPr>
            <p:spPr bwMode="auto">
              <a:xfrm>
                <a:off x="3036" y="1620"/>
                <a:ext cx="2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401" name="Group 546">
            <a:extLst>
              <a:ext uri="{FF2B5EF4-FFF2-40B4-BE49-F238E27FC236}">
                <a16:creationId xmlns:a16="http://schemas.microsoft.com/office/drawing/2014/main" id="{E80EA94A-554E-4140-8D85-DB6C5C4BA304}"/>
              </a:ext>
            </a:extLst>
          </p:cNvPr>
          <p:cNvGrpSpPr>
            <a:grpSpLocks/>
          </p:cNvGrpSpPr>
          <p:nvPr/>
        </p:nvGrpSpPr>
        <p:grpSpPr bwMode="auto">
          <a:xfrm rot="19433768" flipH="1">
            <a:off x="4708901" y="1160445"/>
            <a:ext cx="755650" cy="296862"/>
            <a:chOff x="4875" y="7237"/>
            <a:chExt cx="4230" cy="1883"/>
          </a:xfrm>
        </p:grpSpPr>
        <p:sp>
          <p:nvSpPr>
            <p:cNvPr id="402" name="Arc 547">
              <a:extLst>
                <a:ext uri="{FF2B5EF4-FFF2-40B4-BE49-F238E27FC236}">
                  <a16:creationId xmlns:a16="http://schemas.microsoft.com/office/drawing/2014/main" id="{D443547F-113C-4333-A6ED-8568BA6588B2}"/>
                </a:ext>
              </a:extLst>
            </p:cNvPr>
            <p:cNvSpPr>
              <a:spLocks/>
            </p:cNvSpPr>
            <p:nvPr/>
          </p:nvSpPr>
          <p:spPr bwMode="auto">
            <a:xfrm>
              <a:off x="4875" y="7237"/>
              <a:ext cx="3990" cy="1343"/>
            </a:xfrm>
            <a:custGeom>
              <a:avLst/>
              <a:gdLst>
                <a:gd name="T0" fmla="*/ 0 w 21600"/>
                <a:gd name="T1" fmla="*/ 0 h 14058"/>
                <a:gd name="T2" fmla="*/ 0 w 21600"/>
                <a:gd name="T3" fmla="*/ 0 h 14058"/>
                <a:gd name="T4" fmla="*/ 0 w 21600"/>
                <a:gd name="T5" fmla="*/ 0 h 14058"/>
                <a:gd name="T6" fmla="*/ 0 60000 65536"/>
                <a:gd name="T7" fmla="*/ 0 60000 65536"/>
                <a:gd name="T8" fmla="*/ 0 60000 65536"/>
              </a:gdLst>
              <a:ahLst/>
              <a:cxnLst>
                <a:cxn ang="T6">
                  <a:pos x="T0" y="T1"/>
                </a:cxn>
                <a:cxn ang="T7">
                  <a:pos x="T2" y="T3"/>
                </a:cxn>
                <a:cxn ang="T8">
                  <a:pos x="T4" y="T5"/>
                </a:cxn>
              </a:cxnLst>
              <a:rect l="0" t="0" r="r" b="b"/>
              <a:pathLst>
                <a:path w="21600" h="14058" fill="none" extrusionOk="0">
                  <a:moveTo>
                    <a:pt x="16399" y="0"/>
                  </a:moveTo>
                  <a:cubicBezTo>
                    <a:pt x="19755" y="3915"/>
                    <a:pt x="21600" y="8901"/>
                    <a:pt x="21600" y="14058"/>
                  </a:cubicBezTo>
                </a:path>
                <a:path w="21600" h="14058" stroke="0" extrusionOk="0">
                  <a:moveTo>
                    <a:pt x="16399" y="0"/>
                  </a:moveTo>
                  <a:cubicBezTo>
                    <a:pt x="19755" y="3915"/>
                    <a:pt x="21600" y="8901"/>
                    <a:pt x="21600" y="14058"/>
                  </a:cubicBezTo>
                  <a:lnTo>
                    <a:pt x="0" y="14058"/>
                  </a:lnTo>
                  <a:lnTo>
                    <a:pt x="16399" y="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03" name="AutoShape 548">
              <a:extLst>
                <a:ext uri="{FF2B5EF4-FFF2-40B4-BE49-F238E27FC236}">
                  <a16:creationId xmlns:a16="http://schemas.microsoft.com/office/drawing/2014/main" id="{D8077355-E7FD-4E64-A42B-5BCDC040B806}"/>
                </a:ext>
              </a:extLst>
            </p:cNvPr>
            <p:cNvSpPr>
              <a:spLocks noChangeArrowheads="1"/>
            </p:cNvSpPr>
            <p:nvPr/>
          </p:nvSpPr>
          <p:spPr bwMode="auto">
            <a:xfrm rot="10800000" flipH="1">
              <a:off x="8580" y="8505"/>
              <a:ext cx="525" cy="615"/>
            </a:xfrm>
            <a:prstGeom prst="triangle">
              <a:avLst>
                <a:gd name="adj" fmla="val 5000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grpSp>
      <p:sp>
        <p:nvSpPr>
          <p:cNvPr id="404" name="Text Box 399">
            <a:extLst>
              <a:ext uri="{FF2B5EF4-FFF2-40B4-BE49-F238E27FC236}">
                <a16:creationId xmlns:a16="http://schemas.microsoft.com/office/drawing/2014/main" id="{F81F1289-6D5A-41FD-A2BD-381DAB5D986C}"/>
              </a:ext>
            </a:extLst>
          </p:cNvPr>
          <p:cNvSpPr txBox="1">
            <a:spLocks noChangeArrowheads="1"/>
          </p:cNvSpPr>
          <p:nvPr/>
        </p:nvSpPr>
        <p:spPr bwMode="auto">
          <a:xfrm rot="10800000" flipH="1" flipV="1">
            <a:off x="6236450" y="2899333"/>
            <a:ext cx="13217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b="1" dirty="0"/>
              <a:t>½ </a:t>
            </a:r>
            <a:r>
              <a:rPr lang="fr-FR" sz="1600" b="1" noProof="0" dirty="0"/>
              <a:t>tonneau</a:t>
            </a:r>
            <a:endParaRPr lang="de-DE" altLang="de-DE" sz="1600" b="1" dirty="0"/>
          </a:p>
        </p:txBody>
      </p:sp>
    </p:spTree>
    <p:extLst>
      <p:ext uri="{BB962C8B-B14F-4D97-AF65-F5344CB8AC3E}">
        <p14:creationId xmlns:p14="http://schemas.microsoft.com/office/powerpoint/2010/main" val="405338299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linds(horizontal)">
                                      <p:cBhvr>
                                        <p:cTn id="7" dur="500"/>
                                        <p:tgtEl>
                                          <p:spTgt spid="25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blinds(horizontal)">
                                      <p:cBhvr>
                                        <p:cTn id="11" dur="500"/>
                                        <p:tgtEl>
                                          <p:spTgt spid="25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blinds(horizontal)">
                                      <p:cBhvr>
                                        <p:cTn id="15" dur="500"/>
                                        <p:tgtEl>
                                          <p:spTgt spid="25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404"/>
                                        </p:tgtEl>
                                        <p:attrNameLst>
                                          <p:attrName>style.visibility</p:attrName>
                                        </p:attrNameLst>
                                      </p:cBhvr>
                                      <p:to>
                                        <p:strVal val="visible"/>
                                      </p:to>
                                    </p:set>
                                    <p:animEffect transition="in" filter="blinds(horizontal)">
                                      <p:cBhvr>
                                        <p:cTn id="19"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50" grpId="0"/>
      <p:bldP spid="252" grpId="0"/>
      <p:bldP spid="404" grpId="0"/>
    </p:bldLst>
  </p:timing>
</p:sld>
</file>

<file path=ppt/theme/theme1.xml><?xml version="1.0" encoding="utf-8"?>
<a:theme xmlns:a="http://schemas.openxmlformats.org/drawingml/2006/main" name="leer">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3A right">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3A left">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93750" rtl="0" eaLnBrk="0" fontAlgn="base" latinLnBrk="0" hangingPunct="0">
          <a:lnSpc>
            <a:spcPct val="8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2468</Words>
  <Application>Microsoft Office PowerPoint</Application>
  <PresentationFormat>Affichage à l'écran (4:3)</PresentationFormat>
  <Paragraphs>290</Paragraphs>
  <Slides>43</Slides>
  <Notes>1</Notes>
  <HiddenSlides>0</HiddenSlides>
  <MMClips>0</MMClips>
  <ScaleCrop>false</ScaleCrop>
  <HeadingPairs>
    <vt:vector size="8" baseType="variant">
      <vt:variant>
        <vt:lpstr>Polices utilisées</vt:lpstr>
      </vt:variant>
      <vt:variant>
        <vt:i4>7</vt:i4>
      </vt:variant>
      <vt:variant>
        <vt:lpstr>Thème</vt:lpstr>
      </vt:variant>
      <vt:variant>
        <vt:i4>4</vt:i4>
      </vt:variant>
      <vt:variant>
        <vt:lpstr>Serveurs OLE incorporés</vt:lpstr>
      </vt:variant>
      <vt:variant>
        <vt:i4>1</vt:i4>
      </vt:variant>
      <vt:variant>
        <vt:lpstr>Titres des diapositives</vt:lpstr>
      </vt:variant>
      <vt:variant>
        <vt:i4>43</vt:i4>
      </vt:variant>
    </vt:vector>
  </HeadingPairs>
  <TitlesOfParts>
    <vt:vector size="55" baseType="lpstr">
      <vt:lpstr>Arial</vt:lpstr>
      <vt:lpstr>Arioso</vt:lpstr>
      <vt:lpstr>Balloon</vt:lpstr>
      <vt:lpstr>Calibri</vt:lpstr>
      <vt:lpstr>CommonBullets</vt:lpstr>
      <vt:lpstr>Tahoma</vt:lpstr>
      <vt:lpstr>Times New Roman</vt:lpstr>
      <vt:lpstr>leer</vt:lpstr>
      <vt:lpstr>Standarddesign</vt:lpstr>
      <vt:lpstr>F3A right</vt:lpstr>
      <vt:lpstr>F3A left</vt:lpstr>
      <vt:lpstr>Designer Zeichnung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Programmfolge P-19</dc:title>
  <dc:subject>Figurenbeschreibung</dc:subject>
  <dc:creator>Peter Uhlig</dc:creator>
  <dc:description>Nach einer Idee von Bob Skinner erstellte Präsentation der F3A Figurenfolge P-19</dc:description>
  <cp:lastModifiedBy>BOSSARD Arnaud</cp:lastModifiedBy>
  <cp:revision>727</cp:revision>
  <dcterms:created xsi:type="dcterms:W3CDTF">2005-02-27T08:44:22Z</dcterms:created>
  <dcterms:modified xsi:type="dcterms:W3CDTF">2026-02-13T16:05:51Z</dcterms:modified>
</cp:coreProperties>
</file>